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theme/theme56.xml" ContentType="application/vnd.openxmlformats-officedocument.theme+xml"/>
  <Override PartName="/ppt/slideLayouts/slideLayout607.xml" ContentType="application/vnd.openxmlformats-officedocument.presentationml.slideLayout+xml"/>
  <Override PartName="/ppt/theme/theme57.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8.xml" ContentType="application/vnd.openxmlformats-officedocument.theme+xml"/>
  <Override PartName="/ppt/slideLayouts/slideLayout611.xml" ContentType="application/vnd.openxmlformats-officedocument.presentationml.slideLayout+xml"/>
  <Override PartName="/ppt/theme/theme59.xml" ContentType="application/vnd.openxmlformats-officedocument.theme+xml"/>
  <Override PartName="/ppt/slideLayouts/slideLayout612.xml" ContentType="application/vnd.openxmlformats-officedocument.presentationml.slideLayout+xml"/>
  <Override PartName="/ppt/theme/theme60.xml" ContentType="application/vnd.openxmlformats-officedocument.theme+xml"/>
  <Override PartName="/ppt/slideLayouts/slideLayout613.xml" ContentType="application/vnd.openxmlformats-officedocument.presentationml.slideLayout+xml"/>
  <Override PartName="/ppt/theme/theme61.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62.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63.xml" ContentType="application/vnd.openxmlformats-officedocument.theme+xml"/>
  <Override PartName="/ppt/slideLayouts/slideLayout637.xml" ContentType="application/vnd.openxmlformats-officedocument.presentationml.slideLayout+xml"/>
  <Override PartName="/ppt/theme/theme64.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5.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6.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7.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8.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9.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70.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71.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72.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73.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74.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5.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76.xml" ContentType="application/vnd.openxmlformats-officedocument.theme+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theme/theme77.xml" ContentType="application/vnd.openxmlformats-officedocument.theme+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60" r:id="rId2"/>
    <p:sldMasterId id="2147483758" r:id="rId3"/>
    <p:sldMasterId id="2147483756" r:id="rId4"/>
    <p:sldMasterId id="2147483754" r:id="rId5"/>
    <p:sldMasterId id="2147483752" r:id="rId6"/>
    <p:sldMasterId id="2147483750" r:id="rId7"/>
    <p:sldMasterId id="2147483746" r:id="rId8"/>
    <p:sldMasterId id="2147483744" r:id="rId9"/>
    <p:sldMasterId id="2147483742" r:id="rId10"/>
    <p:sldMasterId id="2147483740" r:id="rId11"/>
    <p:sldMasterId id="2147483738" r:id="rId12"/>
    <p:sldMasterId id="2147483736" r:id="rId13"/>
    <p:sldMasterId id="2147483734" r:id="rId14"/>
    <p:sldMasterId id="2147483732" r:id="rId15"/>
    <p:sldMasterId id="2147483730" r:id="rId16"/>
    <p:sldMasterId id="2147483728" r:id="rId17"/>
    <p:sldMasterId id="2147483726" r:id="rId18"/>
    <p:sldMasterId id="2147483724" r:id="rId19"/>
    <p:sldMasterId id="2147483722" r:id="rId20"/>
    <p:sldMasterId id="2147483720" r:id="rId21"/>
    <p:sldMasterId id="2147483716" r:id="rId22"/>
    <p:sldMasterId id="2147483714" r:id="rId23"/>
    <p:sldMasterId id="2147483712" r:id="rId24"/>
    <p:sldMasterId id="2147483710" r:id="rId25"/>
    <p:sldMasterId id="2147483708" r:id="rId26"/>
    <p:sldMasterId id="2147483706" r:id="rId27"/>
    <p:sldMasterId id="2147483704" r:id="rId28"/>
    <p:sldMasterId id="2147483702" r:id="rId29"/>
    <p:sldMasterId id="2147483700" r:id="rId30"/>
    <p:sldMasterId id="2147483698" r:id="rId31"/>
    <p:sldMasterId id="2147483696" r:id="rId32"/>
    <p:sldMasterId id="2147483694" r:id="rId33"/>
    <p:sldMasterId id="2147483692" r:id="rId34"/>
    <p:sldMasterId id="2147483690" r:id="rId35"/>
    <p:sldMasterId id="2147483688" r:id="rId36"/>
    <p:sldMasterId id="2147483686" r:id="rId37"/>
    <p:sldMasterId id="2147483684" r:id="rId38"/>
    <p:sldMasterId id="2147483682" r:id="rId39"/>
    <p:sldMasterId id="2147483680" r:id="rId40"/>
    <p:sldMasterId id="2147483678" r:id="rId41"/>
    <p:sldMasterId id="2147483676" r:id="rId42"/>
    <p:sldMasterId id="2147483672" r:id="rId43"/>
    <p:sldMasterId id="2147483670" r:id="rId44"/>
    <p:sldMasterId id="2147483668" r:id="rId45"/>
    <p:sldMasterId id="2147483666" r:id="rId46"/>
    <p:sldMasterId id="2147483664" r:id="rId47"/>
    <p:sldMasterId id="2147483662" r:id="rId48"/>
    <p:sldMasterId id="2147483660" r:id="rId49"/>
    <p:sldMasterId id="2147483658" r:id="rId50"/>
    <p:sldMasterId id="2147483656" r:id="rId51"/>
    <p:sldMasterId id="2147483654" r:id="rId52"/>
    <p:sldMasterId id="2147483652" r:id="rId53"/>
    <p:sldMasterId id="2147483649" r:id="rId54"/>
    <p:sldMasterId id="2147483748" r:id="rId55"/>
    <p:sldMasterId id="2147484973" r:id="rId56"/>
    <p:sldMasterId id="2147484975" r:id="rId57"/>
    <p:sldMasterId id="2147484977" r:id="rId58"/>
    <p:sldMasterId id="2147484981" r:id="rId59"/>
    <p:sldMasterId id="2147484983" r:id="rId60"/>
    <p:sldMasterId id="2147485647" r:id="rId61"/>
    <p:sldMasterId id="2147488301" r:id="rId62"/>
    <p:sldMasterId id="2147488998" r:id="rId63"/>
    <p:sldMasterId id="2147491138" r:id="rId64"/>
    <p:sldMasterId id="2147492562" r:id="rId65"/>
    <p:sldMasterId id="2147495573" r:id="rId66"/>
    <p:sldMasterId id="2147502483" r:id="rId67"/>
    <p:sldMasterId id="2147503291" r:id="rId68"/>
    <p:sldMasterId id="2147504933" r:id="rId69"/>
    <p:sldMasterId id="2147505862" r:id="rId70"/>
    <p:sldMasterId id="2147508604" r:id="rId71"/>
    <p:sldMasterId id="2147510444" r:id="rId72"/>
    <p:sldMasterId id="2147510457" r:id="rId73"/>
    <p:sldMasterId id="2147510469" r:id="rId74"/>
    <p:sldMasterId id="2147510481" r:id="rId75"/>
    <p:sldMasterId id="2147510493" r:id="rId76"/>
    <p:sldMasterId id="2147510507" r:id="rId77"/>
    <p:sldMasterId id="2147510519" r:id="rId78"/>
  </p:sldMasterIdLst>
  <p:notesMasterIdLst>
    <p:notesMasterId r:id="rId285"/>
  </p:notesMasterIdLst>
  <p:sldIdLst>
    <p:sldId id="448" r:id="rId79"/>
    <p:sldId id="449" r:id="rId80"/>
    <p:sldId id="502" r:id="rId81"/>
    <p:sldId id="1010" r:id="rId82"/>
    <p:sldId id="450" r:id="rId83"/>
    <p:sldId id="489" r:id="rId84"/>
    <p:sldId id="490" r:id="rId85"/>
    <p:sldId id="491" r:id="rId86"/>
    <p:sldId id="492" r:id="rId87"/>
    <p:sldId id="430" r:id="rId88"/>
    <p:sldId id="478" r:id="rId89"/>
    <p:sldId id="1013" r:id="rId90"/>
    <p:sldId id="1011" r:id="rId91"/>
    <p:sldId id="1014" r:id="rId92"/>
    <p:sldId id="1015" r:id="rId93"/>
    <p:sldId id="479" r:id="rId94"/>
    <p:sldId id="480" r:id="rId95"/>
    <p:sldId id="487" r:id="rId96"/>
    <p:sldId id="501" r:id="rId97"/>
    <p:sldId id="1016" r:id="rId98"/>
    <p:sldId id="493" r:id="rId99"/>
    <p:sldId id="494" r:id="rId100"/>
    <p:sldId id="445" r:id="rId101"/>
    <p:sldId id="428" r:id="rId102"/>
    <p:sldId id="507" r:id="rId103"/>
    <p:sldId id="505" r:id="rId104"/>
    <p:sldId id="469" r:id="rId105"/>
    <p:sldId id="429" r:id="rId106"/>
    <p:sldId id="506" r:id="rId107"/>
    <p:sldId id="399" r:id="rId108"/>
    <p:sldId id="503" r:id="rId109"/>
    <p:sldId id="427" r:id="rId110"/>
    <p:sldId id="497" r:id="rId111"/>
    <p:sldId id="400" r:id="rId112"/>
    <p:sldId id="496" r:id="rId113"/>
    <p:sldId id="488" r:id="rId114"/>
    <p:sldId id="401" r:id="rId115"/>
    <p:sldId id="412" r:id="rId116"/>
    <p:sldId id="504" r:id="rId117"/>
    <p:sldId id="486" r:id="rId118"/>
    <p:sldId id="440" r:id="rId119"/>
    <p:sldId id="439" r:id="rId120"/>
    <p:sldId id="402" r:id="rId121"/>
    <p:sldId id="495" r:id="rId122"/>
    <p:sldId id="419" r:id="rId123"/>
    <p:sldId id="433" r:id="rId124"/>
    <p:sldId id="434" r:id="rId125"/>
    <p:sldId id="411" r:id="rId126"/>
    <p:sldId id="424" r:id="rId127"/>
    <p:sldId id="416" r:id="rId128"/>
    <p:sldId id="418" r:id="rId129"/>
    <p:sldId id="415" r:id="rId130"/>
    <p:sldId id="413" r:id="rId131"/>
    <p:sldId id="762" r:id="rId132"/>
    <p:sldId id="1009" r:id="rId133"/>
    <p:sldId id="447" r:id="rId134"/>
    <p:sldId id="403" r:id="rId135"/>
    <p:sldId id="435" r:id="rId136"/>
    <p:sldId id="481" r:id="rId137"/>
    <p:sldId id="437" r:id="rId138"/>
    <p:sldId id="498" r:id="rId139"/>
    <p:sldId id="482" r:id="rId140"/>
    <p:sldId id="500" r:id="rId141"/>
    <p:sldId id="483" r:id="rId142"/>
    <p:sldId id="484" r:id="rId143"/>
    <p:sldId id="441" r:id="rId144"/>
    <p:sldId id="442" r:id="rId145"/>
    <p:sldId id="444" r:id="rId146"/>
    <p:sldId id="404" r:id="rId147"/>
    <p:sldId id="405" r:id="rId148"/>
    <p:sldId id="406" r:id="rId149"/>
    <p:sldId id="407" r:id="rId150"/>
    <p:sldId id="408" r:id="rId151"/>
    <p:sldId id="432" r:id="rId152"/>
    <p:sldId id="422" r:id="rId153"/>
    <p:sldId id="420" r:id="rId154"/>
    <p:sldId id="421" r:id="rId155"/>
    <p:sldId id="376" r:id="rId156"/>
    <p:sldId id="378" r:id="rId157"/>
    <p:sldId id="381" r:id="rId158"/>
    <p:sldId id="382" r:id="rId159"/>
    <p:sldId id="383" r:id="rId160"/>
    <p:sldId id="384" r:id="rId161"/>
    <p:sldId id="391" r:id="rId162"/>
    <p:sldId id="392" r:id="rId163"/>
    <p:sldId id="393" r:id="rId164"/>
    <p:sldId id="394" r:id="rId165"/>
    <p:sldId id="395" r:id="rId166"/>
    <p:sldId id="396" r:id="rId167"/>
    <p:sldId id="397" r:id="rId168"/>
    <p:sldId id="366" r:id="rId169"/>
    <p:sldId id="367" r:id="rId170"/>
    <p:sldId id="368" r:id="rId171"/>
    <p:sldId id="369" r:id="rId172"/>
    <p:sldId id="370" r:id="rId173"/>
    <p:sldId id="371" r:id="rId174"/>
    <p:sldId id="365" r:id="rId175"/>
    <p:sldId id="352" r:id="rId176"/>
    <p:sldId id="353" r:id="rId177"/>
    <p:sldId id="354" r:id="rId178"/>
    <p:sldId id="355" r:id="rId179"/>
    <p:sldId id="356" r:id="rId180"/>
    <p:sldId id="357" r:id="rId181"/>
    <p:sldId id="358" r:id="rId182"/>
    <p:sldId id="359" r:id="rId183"/>
    <p:sldId id="360" r:id="rId184"/>
    <p:sldId id="361" r:id="rId185"/>
    <p:sldId id="269" r:id="rId186"/>
    <p:sldId id="338" r:id="rId187"/>
    <p:sldId id="339" r:id="rId188"/>
    <p:sldId id="363" r:id="rId189"/>
    <p:sldId id="340" r:id="rId190"/>
    <p:sldId id="341" r:id="rId191"/>
    <p:sldId id="342" r:id="rId192"/>
    <p:sldId id="337" r:id="rId193"/>
    <p:sldId id="264" r:id="rId194"/>
    <p:sldId id="343" r:id="rId195"/>
    <p:sldId id="344" r:id="rId196"/>
    <p:sldId id="345" r:id="rId197"/>
    <p:sldId id="346" r:id="rId198"/>
    <p:sldId id="347" r:id="rId199"/>
    <p:sldId id="348" r:id="rId200"/>
    <p:sldId id="349" r:id="rId201"/>
    <p:sldId id="350" r:id="rId202"/>
    <p:sldId id="351" r:id="rId203"/>
    <p:sldId id="256" r:id="rId204"/>
    <p:sldId id="305" r:id="rId205"/>
    <p:sldId id="320" r:id="rId206"/>
    <p:sldId id="362" r:id="rId207"/>
    <p:sldId id="324" r:id="rId208"/>
    <p:sldId id="336" r:id="rId209"/>
    <p:sldId id="325" r:id="rId210"/>
    <p:sldId id="326" r:id="rId211"/>
    <p:sldId id="327" r:id="rId212"/>
    <p:sldId id="328" r:id="rId213"/>
    <p:sldId id="329" r:id="rId214"/>
    <p:sldId id="330" r:id="rId215"/>
    <p:sldId id="331" r:id="rId216"/>
    <p:sldId id="332" r:id="rId217"/>
    <p:sldId id="333" r:id="rId218"/>
    <p:sldId id="334" r:id="rId219"/>
    <p:sldId id="335" r:id="rId220"/>
    <p:sldId id="417" r:id="rId221"/>
    <p:sldId id="306" r:id="rId222"/>
    <p:sldId id="307" r:id="rId223"/>
    <p:sldId id="322" r:id="rId224"/>
    <p:sldId id="258" r:id="rId225"/>
    <p:sldId id="259" r:id="rId226"/>
    <p:sldId id="260" r:id="rId227"/>
    <p:sldId id="374" r:id="rId228"/>
    <p:sldId id="261" r:id="rId229"/>
    <p:sldId id="262" r:id="rId230"/>
    <p:sldId id="263" r:id="rId231"/>
    <p:sldId id="257" r:id="rId232"/>
    <p:sldId id="398" r:id="rId233"/>
    <p:sldId id="414" r:id="rId234"/>
    <p:sldId id="372" r:id="rId235"/>
    <p:sldId id="265" r:id="rId236"/>
    <p:sldId id="266" r:id="rId237"/>
    <p:sldId id="270" r:id="rId238"/>
    <p:sldId id="271" r:id="rId239"/>
    <p:sldId id="373" r:id="rId240"/>
    <p:sldId id="267" r:id="rId241"/>
    <p:sldId id="268" r:id="rId242"/>
    <p:sldId id="273" r:id="rId243"/>
    <p:sldId id="309" r:id="rId244"/>
    <p:sldId id="310" r:id="rId245"/>
    <p:sldId id="313" r:id="rId246"/>
    <p:sldId id="314" r:id="rId247"/>
    <p:sldId id="315" r:id="rId248"/>
    <p:sldId id="316" r:id="rId249"/>
    <p:sldId id="317" r:id="rId250"/>
    <p:sldId id="318" r:id="rId251"/>
    <p:sldId id="319" r:id="rId252"/>
    <p:sldId id="423" r:id="rId253"/>
    <p:sldId id="321" r:id="rId254"/>
    <p:sldId id="308" r:id="rId255"/>
    <p:sldId id="275" r:id="rId256"/>
    <p:sldId id="276" r:id="rId257"/>
    <p:sldId id="277" r:id="rId258"/>
    <p:sldId id="278" r:id="rId259"/>
    <p:sldId id="279" r:id="rId260"/>
    <p:sldId id="280" r:id="rId261"/>
    <p:sldId id="281" r:id="rId262"/>
    <p:sldId id="282" r:id="rId263"/>
    <p:sldId id="283" r:id="rId264"/>
    <p:sldId id="284" r:id="rId265"/>
    <p:sldId id="285" r:id="rId266"/>
    <p:sldId id="287" r:id="rId267"/>
    <p:sldId id="288" r:id="rId268"/>
    <p:sldId id="289" r:id="rId269"/>
    <p:sldId id="290" r:id="rId270"/>
    <p:sldId id="291" r:id="rId271"/>
    <p:sldId id="292" r:id="rId272"/>
    <p:sldId id="293" r:id="rId273"/>
    <p:sldId id="294" r:id="rId274"/>
    <p:sldId id="295" r:id="rId275"/>
    <p:sldId id="296" r:id="rId276"/>
    <p:sldId id="297" r:id="rId277"/>
    <p:sldId id="298" r:id="rId278"/>
    <p:sldId id="299" r:id="rId279"/>
    <p:sldId id="300" r:id="rId280"/>
    <p:sldId id="301" r:id="rId281"/>
    <p:sldId id="302" r:id="rId282"/>
    <p:sldId id="304" r:id="rId283"/>
    <p:sldId id="364" r:id="rId2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72DD"/>
    <a:srgbClr val="000AFF"/>
    <a:srgbClr val="008F00"/>
    <a:srgbClr val="FF0000"/>
    <a:srgbClr val="000000"/>
    <a:srgbClr val="FFFFFF"/>
    <a:srgbClr val="E2FFF9"/>
    <a:srgbClr val="2F1F7E"/>
    <a:srgbClr val="7AFFF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6" autoAdjust="0"/>
    <p:restoredTop sz="85354" autoAdjust="0"/>
  </p:normalViewPr>
  <p:slideViewPr>
    <p:cSldViewPr>
      <p:cViewPr>
        <p:scale>
          <a:sx n="108" d="100"/>
          <a:sy n="108" d="100"/>
        </p:scale>
        <p:origin x="2584" y="80"/>
      </p:cViewPr>
      <p:guideLst>
        <p:guide orient="horz" pos="2160"/>
        <p:guide pos="2880"/>
      </p:guideLst>
    </p:cSldViewPr>
  </p:slideViewPr>
  <p:outlineViewPr>
    <p:cViewPr>
      <p:scale>
        <a:sx n="33" d="100"/>
        <a:sy n="33" d="100"/>
      </p:scale>
      <p:origin x="0" y="5824"/>
    </p:cViewPr>
  </p:outlineViewPr>
  <p:notesTextViewPr>
    <p:cViewPr>
      <p:scale>
        <a:sx n="100" d="100"/>
        <a:sy n="100" d="100"/>
      </p:scale>
      <p:origin x="0" y="0"/>
    </p:cViewPr>
  </p:notesTextViewPr>
  <p:sorterViewPr>
    <p:cViewPr>
      <p:scale>
        <a:sx n="1" d="1"/>
        <a:sy n="1" d="1"/>
      </p:scale>
      <p:origin x="0" y="132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1.xml"/><Relationship Id="rId170" Type="http://schemas.openxmlformats.org/officeDocument/2006/relationships/slide" Target="slides/slide92.xml"/><Relationship Id="rId226" Type="http://schemas.openxmlformats.org/officeDocument/2006/relationships/slide" Target="slides/slide148.xml"/><Relationship Id="rId268" Type="http://schemas.openxmlformats.org/officeDocument/2006/relationships/slide" Target="slides/slide190.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0.xml"/><Relationship Id="rId5" Type="http://schemas.openxmlformats.org/officeDocument/2006/relationships/slideMaster" Target="slideMasters/slideMaster5.xml"/><Relationship Id="rId181" Type="http://schemas.openxmlformats.org/officeDocument/2006/relationships/slide" Target="slides/slide103.xml"/><Relationship Id="rId237" Type="http://schemas.openxmlformats.org/officeDocument/2006/relationships/slide" Target="slides/slide159.xml"/><Relationship Id="rId279" Type="http://schemas.openxmlformats.org/officeDocument/2006/relationships/slide" Target="slides/slide201.xml"/><Relationship Id="rId43" Type="http://schemas.openxmlformats.org/officeDocument/2006/relationships/slideMaster" Target="slideMasters/slideMaster43.xml"/><Relationship Id="rId139" Type="http://schemas.openxmlformats.org/officeDocument/2006/relationships/slide" Target="slides/slide61.xml"/><Relationship Id="rId85" Type="http://schemas.openxmlformats.org/officeDocument/2006/relationships/slide" Target="slides/slide7.xml"/><Relationship Id="rId150" Type="http://schemas.openxmlformats.org/officeDocument/2006/relationships/slide" Target="slides/slide72.xml"/><Relationship Id="rId192" Type="http://schemas.openxmlformats.org/officeDocument/2006/relationships/slide" Target="slides/slide114.xml"/><Relationship Id="rId206" Type="http://schemas.openxmlformats.org/officeDocument/2006/relationships/slide" Target="slides/slide128.xml"/><Relationship Id="rId248" Type="http://schemas.openxmlformats.org/officeDocument/2006/relationships/slide" Target="slides/slide170.xml"/><Relationship Id="rId269" Type="http://schemas.openxmlformats.org/officeDocument/2006/relationships/slide" Target="slides/slide19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0.xml"/><Relationship Id="rId129" Type="http://schemas.openxmlformats.org/officeDocument/2006/relationships/slide" Target="slides/slide51.xml"/><Relationship Id="rId280" Type="http://schemas.openxmlformats.org/officeDocument/2006/relationships/slide" Target="slides/slide202.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18.xml"/><Relationship Id="rId140" Type="http://schemas.openxmlformats.org/officeDocument/2006/relationships/slide" Target="slides/slide62.xml"/><Relationship Id="rId161" Type="http://schemas.openxmlformats.org/officeDocument/2006/relationships/slide" Target="slides/slide83.xml"/><Relationship Id="rId182" Type="http://schemas.openxmlformats.org/officeDocument/2006/relationships/slide" Target="slides/slide104.xml"/><Relationship Id="rId217"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60.xml"/><Relationship Id="rId259" Type="http://schemas.openxmlformats.org/officeDocument/2006/relationships/slide" Target="slides/slide181.xml"/><Relationship Id="rId23" Type="http://schemas.openxmlformats.org/officeDocument/2006/relationships/slideMaster" Target="slideMasters/slideMaster23.xml"/><Relationship Id="rId119" Type="http://schemas.openxmlformats.org/officeDocument/2006/relationships/slide" Target="slides/slide41.xml"/><Relationship Id="rId270" Type="http://schemas.openxmlformats.org/officeDocument/2006/relationships/slide" Target="slides/slide19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8.xml"/><Relationship Id="rId130" Type="http://schemas.openxmlformats.org/officeDocument/2006/relationships/slide" Target="slides/slide52.xml"/><Relationship Id="rId151" Type="http://schemas.openxmlformats.org/officeDocument/2006/relationships/slide" Target="slides/slide73.xml"/><Relationship Id="rId172" Type="http://schemas.openxmlformats.org/officeDocument/2006/relationships/slide" Target="slides/slide94.xml"/><Relationship Id="rId193" Type="http://schemas.openxmlformats.org/officeDocument/2006/relationships/slide" Target="slides/slide115.xml"/><Relationship Id="rId207" Type="http://schemas.openxmlformats.org/officeDocument/2006/relationships/slide" Target="slides/slide129.xml"/><Relationship Id="rId228" Type="http://schemas.openxmlformats.org/officeDocument/2006/relationships/slide" Target="slides/slide150.xml"/><Relationship Id="rId249" Type="http://schemas.openxmlformats.org/officeDocument/2006/relationships/slide" Target="slides/slide171.xml"/><Relationship Id="rId13" Type="http://schemas.openxmlformats.org/officeDocument/2006/relationships/slideMaster" Target="slideMasters/slideMaster13.xml"/><Relationship Id="rId109" Type="http://schemas.openxmlformats.org/officeDocument/2006/relationships/slide" Target="slides/slide31.xml"/><Relationship Id="rId260" Type="http://schemas.openxmlformats.org/officeDocument/2006/relationships/slide" Target="slides/slide182.xml"/><Relationship Id="rId281" Type="http://schemas.openxmlformats.org/officeDocument/2006/relationships/slide" Target="slides/slide20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9.xml"/><Relationship Id="rId120" Type="http://schemas.openxmlformats.org/officeDocument/2006/relationships/slide" Target="slides/slide42.xml"/><Relationship Id="rId141" Type="http://schemas.openxmlformats.org/officeDocument/2006/relationships/slide" Target="slides/slide63.xml"/><Relationship Id="rId7" Type="http://schemas.openxmlformats.org/officeDocument/2006/relationships/slideMaster" Target="slideMasters/slideMaster7.xml"/><Relationship Id="rId162" Type="http://schemas.openxmlformats.org/officeDocument/2006/relationships/slide" Target="slides/slide84.xml"/><Relationship Id="rId183" Type="http://schemas.openxmlformats.org/officeDocument/2006/relationships/slide" Target="slides/slide105.xml"/><Relationship Id="rId218" Type="http://schemas.openxmlformats.org/officeDocument/2006/relationships/slide" Target="slides/slide140.xml"/><Relationship Id="rId239" Type="http://schemas.openxmlformats.org/officeDocument/2006/relationships/slide" Target="slides/slide161.xml"/><Relationship Id="rId250" Type="http://schemas.openxmlformats.org/officeDocument/2006/relationships/slide" Target="slides/slide172.xml"/><Relationship Id="rId271" Type="http://schemas.openxmlformats.org/officeDocument/2006/relationships/slide" Target="slides/slide19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9.xml"/><Relationship Id="rId110" Type="http://schemas.openxmlformats.org/officeDocument/2006/relationships/slide" Target="slides/slide32.xml"/><Relationship Id="rId131" Type="http://schemas.openxmlformats.org/officeDocument/2006/relationships/slide" Target="slides/slide53.xml"/><Relationship Id="rId152" Type="http://schemas.openxmlformats.org/officeDocument/2006/relationships/slide" Target="slides/slide74.xml"/><Relationship Id="rId173" Type="http://schemas.openxmlformats.org/officeDocument/2006/relationships/slide" Target="slides/slide95.xml"/><Relationship Id="rId194" Type="http://schemas.openxmlformats.org/officeDocument/2006/relationships/slide" Target="slides/slide116.xml"/><Relationship Id="rId208" Type="http://schemas.openxmlformats.org/officeDocument/2006/relationships/slide" Target="slides/slide130.xml"/><Relationship Id="rId229" Type="http://schemas.openxmlformats.org/officeDocument/2006/relationships/slide" Target="slides/slide151.xml"/><Relationship Id="rId240" Type="http://schemas.openxmlformats.org/officeDocument/2006/relationships/slide" Target="slides/slide162.xml"/><Relationship Id="rId261" Type="http://schemas.openxmlformats.org/officeDocument/2006/relationships/slide" Target="slides/slide18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2.xml"/><Relationship Id="rId282" Type="http://schemas.openxmlformats.org/officeDocument/2006/relationships/slide" Target="slides/slide204.xml"/><Relationship Id="rId8" Type="http://schemas.openxmlformats.org/officeDocument/2006/relationships/slideMaster" Target="slideMasters/slideMaster8.xml"/><Relationship Id="rId98" Type="http://schemas.openxmlformats.org/officeDocument/2006/relationships/slide" Target="slides/slide20.xml"/><Relationship Id="rId121" Type="http://schemas.openxmlformats.org/officeDocument/2006/relationships/slide" Target="slides/slide43.xml"/><Relationship Id="rId142" Type="http://schemas.openxmlformats.org/officeDocument/2006/relationships/slide" Target="slides/slide64.xml"/><Relationship Id="rId163" Type="http://schemas.openxmlformats.org/officeDocument/2006/relationships/slide" Target="slides/slide85.xml"/><Relationship Id="rId184" Type="http://schemas.openxmlformats.org/officeDocument/2006/relationships/slide" Target="slides/slide106.xml"/><Relationship Id="rId219" Type="http://schemas.openxmlformats.org/officeDocument/2006/relationships/slide" Target="slides/slide141.xml"/><Relationship Id="rId230" Type="http://schemas.openxmlformats.org/officeDocument/2006/relationships/slide" Target="slides/slide152.xml"/><Relationship Id="rId251" Type="http://schemas.openxmlformats.org/officeDocument/2006/relationships/slide" Target="slides/slide17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4.xml"/><Relationship Id="rId88" Type="http://schemas.openxmlformats.org/officeDocument/2006/relationships/slide" Target="slides/slide10.xml"/><Relationship Id="rId111" Type="http://schemas.openxmlformats.org/officeDocument/2006/relationships/slide" Target="slides/slide33.xml"/><Relationship Id="rId132" Type="http://schemas.openxmlformats.org/officeDocument/2006/relationships/slide" Target="slides/slide54.xml"/><Relationship Id="rId153" Type="http://schemas.openxmlformats.org/officeDocument/2006/relationships/slide" Target="slides/slide75.xml"/><Relationship Id="rId174" Type="http://schemas.openxmlformats.org/officeDocument/2006/relationships/slide" Target="slides/slide96.xml"/><Relationship Id="rId195" Type="http://schemas.openxmlformats.org/officeDocument/2006/relationships/slide" Target="slides/slide117.xml"/><Relationship Id="rId209" Type="http://schemas.openxmlformats.org/officeDocument/2006/relationships/slide" Target="slides/slide131.xml"/><Relationship Id="rId220" Type="http://schemas.openxmlformats.org/officeDocument/2006/relationships/slide" Target="slides/slide142.xml"/><Relationship Id="rId241" Type="http://schemas.openxmlformats.org/officeDocument/2006/relationships/slide" Target="slides/slide16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4.xml"/><Relationship Id="rId283" Type="http://schemas.openxmlformats.org/officeDocument/2006/relationships/slide" Target="slides/slide205.xml"/><Relationship Id="rId78" Type="http://schemas.openxmlformats.org/officeDocument/2006/relationships/slideMaster" Target="slideMasters/slideMaster78.xml"/><Relationship Id="rId99" Type="http://schemas.openxmlformats.org/officeDocument/2006/relationships/slide" Target="slides/slide21.xml"/><Relationship Id="rId101" Type="http://schemas.openxmlformats.org/officeDocument/2006/relationships/slide" Target="slides/slide23.xml"/><Relationship Id="rId122" Type="http://schemas.openxmlformats.org/officeDocument/2006/relationships/slide" Target="slides/slide44.xml"/><Relationship Id="rId143" Type="http://schemas.openxmlformats.org/officeDocument/2006/relationships/slide" Target="slides/slide65.xml"/><Relationship Id="rId164" Type="http://schemas.openxmlformats.org/officeDocument/2006/relationships/slide" Target="slides/slide86.xml"/><Relationship Id="rId185" Type="http://schemas.openxmlformats.org/officeDocument/2006/relationships/slide" Target="slides/slide107.xml"/><Relationship Id="rId9" Type="http://schemas.openxmlformats.org/officeDocument/2006/relationships/slideMaster" Target="slideMasters/slideMaster9.xml"/><Relationship Id="rId210" Type="http://schemas.openxmlformats.org/officeDocument/2006/relationships/slide" Target="slides/slide132.xml"/><Relationship Id="rId26" Type="http://schemas.openxmlformats.org/officeDocument/2006/relationships/slideMaster" Target="slideMasters/slideMaster26.xml"/><Relationship Id="rId231" Type="http://schemas.openxmlformats.org/officeDocument/2006/relationships/slide" Target="slides/slide153.xml"/><Relationship Id="rId252" Type="http://schemas.openxmlformats.org/officeDocument/2006/relationships/slide" Target="slides/slide174.xml"/><Relationship Id="rId273" Type="http://schemas.openxmlformats.org/officeDocument/2006/relationships/slide" Target="slides/slide19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1.xml"/><Relationship Id="rId112" Type="http://schemas.openxmlformats.org/officeDocument/2006/relationships/slide" Target="slides/slide34.xml"/><Relationship Id="rId133" Type="http://schemas.openxmlformats.org/officeDocument/2006/relationships/slide" Target="slides/slide55.xml"/><Relationship Id="rId154" Type="http://schemas.openxmlformats.org/officeDocument/2006/relationships/slide" Target="slides/slide76.xml"/><Relationship Id="rId175" Type="http://schemas.openxmlformats.org/officeDocument/2006/relationships/slide" Target="slides/slide97.xml"/><Relationship Id="rId196" Type="http://schemas.openxmlformats.org/officeDocument/2006/relationships/slide" Target="slides/slide118.xml"/><Relationship Id="rId200" Type="http://schemas.openxmlformats.org/officeDocument/2006/relationships/slide" Target="slides/slide122.xml"/><Relationship Id="rId16" Type="http://schemas.openxmlformats.org/officeDocument/2006/relationships/slideMaster" Target="slideMasters/slideMaster16.xml"/><Relationship Id="rId221" Type="http://schemas.openxmlformats.org/officeDocument/2006/relationships/slide" Target="slides/slide143.xml"/><Relationship Id="rId242" Type="http://schemas.openxmlformats.org/officeDocument/2006/relationships/slide" Target="slides/slide164.xml"/><Relationship Id="rId263" Type="http://schemas.openxmlformats.org/officeDocument/2006/relationships/slide" Target="slides/slide185.xml"/><Relationship Id="rId284" Type="http://schemas.openxmlformats.org/officeDocument/2006/relationships/slide" Target="slides/slide20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xml"/><Relationship Id="rId102" Type="http://schemas.openxmlformats.org/officeDocument/2006/relationships/slide" Target="slides/slide24.xml"/><Relationship Id="rId123" Type="http://schemas.openxmlformats.org/officeDocument/2006/relationships/slide" Target="slides/slide45.xml"/><Relationship Id="rId144" Type="http://schemas.openxmlformats.org/officeDocument/2006/relationships/slide" Target="slides/slide66.xml"/><Relationship Id="rId90" Type="http://schemas.openxmlformats.org/officeDocument/2006/relationships/slide" Target="slides/slide12.xml"/><Relationship Id="rId165" Type="http://schemas.openxmlformats.org/officeDocument/2006/relationships/slide" Target="slides/slide87.xml"/><Relationship Id="rId186" Type="http://schemas.openxmlformats.org/officeDocument/2006/relationships/slide" Target="slides/slide108.xml"/><Relationship Id="rId211" Type="http://schemas.openxmlformats.org/officeDocument/2006/relationships/slide" Target="slides/slide133.xml"/><Relationship Id="rId232" Type="http://schemas.openxmlformats.org/officeDocument/2006/relationships/slide" Target="slides/slide154.xml"/><Relationship Id="rId253" Type="http://schemas.openxmlformats.org/officeDocument/2006/relationships/slide" Target="slides/slide175.xml"/><Relationship Id="rId274" Type="http://schemas.openxmlformats.org/officeDocument/2006/relationships/slide" Target="slides/slide19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5.xml"/><Relationship Id="rId134" Type="http://schemas.openxmlformats.org/officeDocument/2006/relationships/slide" Target="slides/slide56.xml"/><Relationship Id="rId80" Type="http://schemas.openxmlformats.org/officeDocument/2006/relationships/slide" Target="slides/slide2.xml"/><Relationship Id="rId155" Type="http://schemas.openxmlformats.org/officeDocument/2006/relationships/slide" Target="slides/slide77.xml"/><Relationship Id="rId176" Type="http://schemas.openxmlformats.org/officeDocument/2006/relationships/slide" Target="slides/slide98.xml"/><Relationship Id="rId197" Type="http://schemas.openxmlformats.org/officeDocument/2006/relationships/slide" Target="slides/slide119.xml"/><Relationship Id="rId201" Type="http://schemas.openxmlformats.org/officeDocument/2006/relationships/slide" Target="slides/slide123.xml"/><Relationship Id="rId222" Type="http://schemas.openxmlformats.org/officeDocument/2006/relationships/slide" Target="slides/slide144.xml"/><Relationship Id="rId243" Type="http://schemas.openxmlformats.org/officeDocument/2006/relationships/slide" Target="slides/slide165.xml"/><Relationship Id="rId264" Type="http://schemas.openxmlformats.org/officeDocument/2006/relationships/slide" Target="slides/slide186.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5.xml"/><Relationship Id="rId124" Type="http://schemas.openxmlformats.org/officeDocument/2006/relationships/slide" Target="slides/slide46.xml"/><Relationship Id="rId70" Type="http://schemas.openxmlformats.org/officeDocument/2006/relationships/slideMaster" Target="slideMasters/slideMaster70.xml"/><Relationship Id="rId91" Type="http://schemas.openxmlformats.org/officeDocument/2006/relationships/slide" Target="slides/slide13.xml"/><Relationship Id="rId145" Type="http://schemas.openxmlformats.org/officeDocument/2006/relationships/slide" Target="slides/slide67.xml"/><Relationship Id="rId166" Type="http://schemas.openxmlformats.org/officeDocument/2006/relationships/slide" Target="slides/slide88.xml"/><Relationship Id="rId187" Type="http://schemas.openxmlformats.org/officeDocument/2006/relationships/slide" Target="slides/slide109.xml"/><Relationship Id="rId1" Type="http://schemas.openxmlformats.org/officeDocument/2006/relationships/slideMaster" Target="slideMasters/slideMaster1.xml"/><Relationship Id="rId212" Type="http://schemas.openxmlformats.org/officeDocument/2006/relationships/slide" Target="slides/slide134.xml"/><Relationship Id="rId233" Type="http://schemas.openxmlformats.org/officeDocument/2006/relationships/slide" Target="slides/slide155.xml"/><Relationship Id="rId254" Type="http://schemas.openxmlformats.org/officeDocument/2006/relationships/slide" Target="slides/slide17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6.xml"/><Relationship Id="rId275" Type="http://schemas.openxmlformats.org/officeDocument/2006/relationships/slide" Target="slides/slide197.xml"/><Relationship Id="rId60" Type="http://schemas.openxmlformats.org/officeDocument/2006/relationships/slideMaster" Target="slideMasters/slideMaster60.xml"/><Relationship Id="rId81" Type="http://schemas.openxmlformats.org/officeDocument/2006/relationships/slide" Target="slides/slide3.xml"/><Relationship Id="rId135" Type="http://schemas.openxmlformats.org/officeDocument/2006/relationships/slide" Target="slides/slide57.xml"/><Relationship Id="rId156" Type="http://schemas.openxmlformats.org/officeDocument/2006/relationships/slide" Target="slides/slide78.xml"/><Relationship Id="rId177" Type="http://schemas.openxmlformats.org/officeDocument/2006/relationships/slide" Target="slides/slide99.xml"/><Relationship Id="rId198" Type="http://schemas.openxmlformats.org/officeDocument/2006/relationships/slide" Target="slides/slide120.xml"/><Relationship Id="rId202" Type="http://schemas.openxmlformats.org/officeDocument/2006/relationships/slide" Target="slides/slide124.xml"/><Relationship Id="rId223" Type="http://schemas.openxmlformats.org/officeDocument/2006/relationships/slide" Target="slides/slide145.xml"/><Relationship Id="rId244"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7.xml"/><Relationship Id="rId286" Type="http://schemas.openxmlformats.org/officeDocument/2006/relationships/presProps" Target="presProps.xml"/><Relationship Id="rId50" Type="http://schemas.openxmlformats.org/officeDocument/2006/relationships/slideMaster" Target="slideMasters/slideMaster50.xml"/><Relationship Id="rId104" Type="http://schemas.openxmlformats.org/officeDocument/2006/relationships/slide" Target="slides/slide26.xml"/><Relationship Id="rId125" Type="http://schemas.openxmlformats.org/officeDocument/2006/relationships/slide" Target="slides/slide47.xml"/><Relationship Id="rId146" Type="http://schemas.openxmlformats.org/officeDocument/2006/relationships/slide" Target="slides/slide68.xml"/><Relationship Id="rId167" Type="http://schemas.openxmlformats.org/officeDocument/2006/relationships/slide" Target="slides/slide89.xml"/><Relationship Id="rId188" Type="http://schemas.openxmlformats.org/officeDocument/2006/relationships/slide" Target="slides/slide110.xml"/><Relationship Id="rId71" Type="http://schemas.openxmlformats.org/officeDocument/2006/relationships/slideMaster" Target="slideMasters/slideMaster71.xml"/><Relationship Id="rId92" Type="http://schemas.openxmlformats.org/officeDocument/2006/relationships/slide" Target="slides/slide14.xml"/><Relationship Id="rId213" Type="http://schemas.openxmlformats.org/officeDocument/2006/relationships/slide" Target="slides/slide135.xml"/><Relationship Id="rId234"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7.xml"/><Relationship Id="rId276" Type="http://schemas.openxmlformats.org/officeDocument/2006/relationships/slide" Target="slides/slide198.xml"/><Relationship Id="rId40" Type="http://schemas.openxmlformats.org/officeDocument/2006/relationships/slideMaster" Target="slideMasters/slideMaster40.xml"/><Relationship Id="rId115" Type="http://schemas.openxmlformats.org/officeDocument/2006/relationships/slide" Target="slides/slide37.xml"/><Relationship Id="rId136" Type="http://schemas.openxmlformats.org/officeDocument/2006/relationships/slide" Target="slides/slide58.xml"/><Relationship Id="rId157" Type="http://schemas.openxmlformats.org/officeDocument/2006/relationships/slide" Target="slides/slide79.xml"/><Relationship Id="rId178" Type="http://schemas.openxmlformats.org/officeDocument/2006/relationships/slide" Target="slides/slide100.xml"/><Relationship Id="rId61" Type="http://schemas.openxmlformats.org/officeDocument/2006/relationships/slideMaster" Target="slideMasters/slideMaster61.xml"/><Relationship Id="rId82" Type="http://schemas.openxmlformats.org/officeDocument/2006/relationships/slide" Target="slides/slide4.xml"/><Relationship Id="rId199" Type="http://schemas.openxmlformats.org/officeDocument/2006/relationships/slide" Target="slides/slide121.xml"/><Relationship Id="rId203" Type="http://schemas.openxmlformats.org/officeDocument/2006/relationships/slide" Target="slides/slide125.xml"/><Relationship Id="rId19" Type="http://schemas.openxmlformats.org/officeDocument/2006/relationships/slideMaster" Target="slideMasters/slideMaster19.xml"/><Relationship Id="rId224" Type="http://schemas.openxmlformats.org/officeDocument/2006/relationships/slide" Target="slides/slide146.xml"/><Relationship Id="rId245" Type="http://schemas.openxmlformats.org/officeDocument/2006/relationships/slide" Target="slides/slide167.xml"/><Relationship Id="rId266" Type="http://schemas.openxmlformats.org/officeDocument/2006/relationships/slide" Target="slides/slide188.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27.xml"/><Relationship Id="rId126" Type="http://schemas.openxmlformats.org/officeDocument/2006/relationships/slide" Target="slides/slide48.xml"/><Relationship Id="rId147" Type="http://schemas.openxmlformats.org/officeDocument/2006/relationships/slide" Target="slides/slide69.xml"/><Relationship Id="rId168" Type="http://schemas.openxmlformats.org/officeDocument/2006/relationships/slide" Target="slides/slide90.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5.xml"/><Relationship Id="rId189" Type="http://schemas.openxmlformats.org/officeDocument/2006/relationships/slide" Target="slides/slide111.xml"/><Relationship Id="rId3" Type="http://schemas.openxmlformats.org/officeDocument/2006/relationships/slideMaster" Target="slideMasters/slideMaster3.xml"/><Relationship Id="rId214" Type="http://schemas.openxmlformats.org/officeDocument/2006/relationships/slide" Target="slides/slide136.xml"/><Relationship Id="rId235" Type="http://schemas.openxmlformats.org/officeDocument/2006/relationships/slide" Target="slides/slide157.xml"/><Relationship Id="rId256" Type="http://schemas.openxmlformats.org/officeDocument/2006/relationships/slide" Target="slides/slide178.xml"/><Relationship Id="rId277" Type="http://schemas.openxmlformats.org/officeDocument/2006/relationships/slide" Target="slides/slide199.xml"/><Relationship Id="rId116" Type="http://schemas.openxmlformats.org/officeDocument/2006/relationships/slide" Target="slides/slide38.xml"/><Relationship Id="rId137" Type="http://schemas.openxmlformats.org/officeDocument/2006/relationships/slide" Target="slides/slide59.xml"/><Relationship Id="rId158"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5.xml"/><Relationship Id="rId179" Type="http://schemas.openxmlformats.org/officeDocument/2006/relationships/slide" Target="slides/slide101.xml"/><Relationship Id="rId190" Type="http://schemas.openxmlformats.org/officeDocument/2006/relationships/slide" Target="slides/slide112.xml"/><Relationship Id="rId204" Type="http://schemas.openxmlformats.org/officeDocument/2006/relationships/slide" Target="slides/slide126.xml"/><Relationship Id="rId225" Type="http://schemas.openxmlformats.org/officeDocument/2006/relationships/slide" Target="slides/slide147.xml"/><Relationship Id="rId246" Type="http://schemas.openxmlformats.org/officeDocument/2006/relationships/slide" Target="slides/slide168.xml"/><Relationship Id="rId267" Type="http://schemas.openxmlformats.org/officeDocument/2006/relationships/slide" Target="slides/slide189.xml"/><Relationship Id="rId288" Type="http://schemas.openxmlformats.org/officeDocument/2006/relationships/theme" Target="theme/theme1.xml"/><Relationship Id="rId106" Type="http://schemas.openxmlformats.org/officeDocument/2006/relationships/slide" Target="slides/slide28.xml"/><Relationship Id="rId127" Type="http://schemas.openxmlformats.org/officeDocument/2006/relationships/slide" Target="slides/slide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6.xml"/><Relationship Id="rId148" Type="http://schemas.openxmlformats.org/officeDocument/2006/relationships/slide" Target="slides/slide70.xml"/><Relationship Id="rId169" Type="http://schemas.openxmlformats.org/officeDocument/2006/relationships/slide" Target="slides/slide91.xml"/><Relationship Id="rId4" Type="http://schemas.openxmlformats.org/officeDocument/2006/relationships/slideMaster" Target="slideMasters/slideMaster4.xml"/><Relationship Id="rId180" Type="http://schemas.openxmlformats.org/officeDocument/2006/relationships/slide" Target="slides/slide102.xml"/><Relationship Id="rId215" Type="http://schemas.openxmlformats.org/officeDocument/2006/relationships/slide" Target="slides/slide137.xml"/><Relationship Id="rId236" Type="http://schemas.openxmlformats.org/officeDocument/2006/relationships/slide" Target="slides/slide158.xml"/><Relationship Id="rId257" Type="http://schemas.openxmlformats.org/officeDocument/2006/relationships/slide" Target="slides/slide179.xml"/><Relationship Id="rId278"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 Target="slides/slide6.xml"/><Relationship Id="rId138" Type="http://schemas.openxmlformats.org/officeDocument/2006/relationships/slide" Target="slides/slide60.xml"/><Relationship Id="rId191" Type="http://schemas.openxmlformats.org/officeDocument/2006/relationships/slide" Target="slides/slide113.xml"/><Relationship Id="rId205" Type="http://schemas.openxmlformats.org/officeDocument/2006/relationships/slide" Target="slides/slide127.xml"/><Relationship Id="rId247" Type="http://schemas.openxmlformats.org/officeDocument/2006/relationships/slide" Target="slides/slide169.xml"/><Relationship Id="rId107" Type="http://schemas.openxmlformats.org/officeDocument/2006/relationships/slide" Target="slides/slide29.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1.xml"/><Relationship Id="rId95" Type="http://schemas.openxmlformats.org/officeDocument/2006/relationships/slide" Target="slides/slide17.xml"/><Relationship Id="rId160" Type="http://schemas.openxmlformats.org/officeDocument/2006/relationships/slide" Target="slides/slide82.xml"/><Relationship Id="rId216" Type="http://schemas.openxmlformats.org/officeDocument/2006/relationships/slide" Target="slides/slide138.xml"/><Relationship Id="rId258" Type="http://schemas.openxmlformats.org/officeDocument/2006/relationships/slide" Target="slides/slide18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0.xml"/><Relationship Id="rId171" Type="http://schemas.openxmlformats.org/officeDocument/2006/relationships/slide" Target="slides/slide93.xml"/><Relationship Id="rId227"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846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C2A12E8D-F76F-DA4D-AB56-D6047702C489}" type="slidenum">
              <a:rPr lang="en-US"/>
              <a:pPr>
                <a:defRPr/>
              </a:pPr>
              <a:t>‹#›</a:t>
            </a:fld>
            <a:endParaRPr lang="en-US"/>
          </a:p>
        </p:txBody>
      </p:sp>
    </p:spTree>
    <p:extLst>
      <p:ext uri="{BB962C8B-B14F-4D97-AF65-F5344CB8AC3E}">
        <p14:creationId xmlns:p14="http://schemas.microsoft.com/office/powerpoint/2010/main" val="3705226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6003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8194E2-7F3D-4F44-B9E3-38A969D032EB}" type="slidenum">
              <a:rPr lang="en-US" sz="1200"/>
              <a:pPr/>
              <a:t>136</a:t>
            </a:fld>
            <a:endParaRPr lang="en-US" sz="1200"/>
          </a:p>
        </p:txBody>
      </p:sp>
      <p:sp>
        <p:nvSpPr>
          <p:cNvPr id="1095682" name="Rectangle 1026"/>
          <p:cNvSpPr>
            <a:spLocks noGrp="1" noRot="1" noChangeAspect="1" noChangeArrowheads="1"/>
          </p:cNvSpPr>
          <p:nvPr>
            <p:ph type="sldImg"/>
          </p:nvPr>
        </p:nvSpPr>
        <p:spPr>
          <a:solidFill>
            <a:srgbClr val="FFFFFF"/>
          </a:solidFill>
          <a:ln/>
        </p:spPr>
      </p:sp>
      <p:sp>
        <p:nvSpPr>
          <p:cNvPr id="1095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1E05BE-29E5-1843-ADFC-6336A3D72308}" type="slidenum">
              <a:rPr lang="en-US" sz="1200"/>
              <a:pPr/>
              <a:t>137</a:t>
            </a:fld>
            <a:endParaRPr lang="en-US" sz="1200"/>
          </a:p>
        </p:txBody>
      </p:sp>
      <p:sp>
        <p:nvSpPr>
          <p:cNvPr id="1097730" name="Rectangle 2"/>
          <p:cNvSpPr>
            <a:spLocks noGrp="1" noRot="1" noChangeAspect="1" noChangeArrowheads="1"/>
          </p:cNvSpPr>
          <p:nvPr>
            <p:ph type="sldImg"/>
          </p:nvPr>
        </p:nvSpPr>
        <p:spPr>
          <a:solidFill>
            <a:srgbClr val="FFFFFF"/>
          </a:solidFill>
          <a:ln/>
        </p:spPr>
      </p:sp>
      <p:sp>
        <p:nvSpPr>
          <p:cNvPr id="1097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31F9D4-4983-254C-AE4E-DF151773BED7}" type="slidenum">
              <a:rPr lang="en-US" sz="1200"/>
              <a:pPr/>
              <a:t>138</a:t>
            </a:fld>
            <a:endParaRPr lang="en-US" sz="1200"/>
          </a:p>
        </p:txBody>
      </p:sp>
      <p:sp>
        <p:nvSpPr>
          <p:cNvPr id="1099778" name="Rectangle 2"/>
          <p:cNvSpPr>
            <a:spLocks noGrp="1" noRot="1" noChangeAspect="1" noChangeArrowheads="1"/>
          </p:cNvSpPr>
          <p:nvPr>
            <p:ph type="sldImg"/>
          </p:nvPr>
        </p:nvSpPr>
        <p:spPr>
          <a:solidFill>
            <a:srgbClr val="FFFFFF"/>
          </a:solidFill>
          <a:ln/>
        </p:spPr>
      </p:sp>
      <p:sp>
        <p:nvSpPr>
          <p:cNvPr id="109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8F3BA-47E6-8C45-B83B-7B68A9B0D938}" type="slidenum">
              <a:rPr lang="en-US" sz="1200"/>
              <a:pPr/>
              <a:t>139</a:t>
            </a:fld>
            <a:endParaRPr lang="en-US" sz="1200"/>
          </a:p>
        </p:txBody>
      </p:sp>
      <p:sp>
        <p:nvSpPr>
          <p:cNvPr id="1101826" name="Rectangle 2"/>
          <p:cNvSpPr>
            <a:spLocks noGrp="1" noRot="1" noChangeAspect="1" noChangeArrowheads="1"/>
          </p:cNvSpPr>
          <p:nvPr>
            <p:ph type="sldImg"/>
          </p:nvPr>
        </p:nvSpPr>
        <p:spPr>
          <a:solidFill>
            <a:srgbClr val="FFFFFF"/>
          </a:solidFill>
          <a:ln/>
        </p:spPr>
      </p:sp>
      <p:sp>
        <p:nvSpPr>
          <p:cNvPr id="110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692035-5627-8949-B519-9A7470841CD5}" type="slidenum">
              <a:rPr lang="en-US" sz="1200"/>
              <a:pPr/>
              <a:t>140</a:t>
            </a:fld>
            <a:endParaRPr lang="en-US" sz="1200"/>
          </a:p>
        </p:txBody>
      </p:sp>
      <p:sp>
        <p:nvSpPr>
          <p:cNvPr id="1103874" name="Rectangle 2"/>
          <p:cNvSpPr>
            <a:spLocks noGrp="1" noRot="1" noChangeAspect="1" noChangeArrowheads="1"/>
          </p:cNvSpPr>
          <p:nvPr>
            <p:ph type="sldImg"/>
          </p:nvPr>
        </p:nvSpPr>
        <p:spPr>
          <a:solidFill>
            <a:srgbClr val="FFFFFF"/>
          </a:solidFill>
          <a:ln/>
        </p:spPr>
      </p:sp>
      <p:sp>
        <p:nvSpPr>
          <p:cNvPr id="110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EBF32E-3B90-F74D-BD9A-CD2197F4A099}" type="slidenum">
              <a:rPr lang="en-US" sz="1200"/>
              <a:pPr/>
              <a:t>141</a:t>
            </a:fld>
            <a:endParaRPr lang="en-US" sz="1200"/>
          </a:p>
        </p:txBody>
      </p:sp>
      <p:sp>
        <p:nvSpPr>
          <p:cNvPr id="1105922" name="Rectangle 2"/>
          <p:cNvSpPr>
            <a:spLocks noGrp="1" noRot="1" noChangeAspect="1" noChangeArrowheads="1"/>
          </p:cNvSpPr>
          <p:nvPr>
            <p:ph type="sldImg"/>
          </p:nvPr>
        </p:nvSpPr>
        <p:spPr>
          <a:solidFill>
            <a:srgbClr val="FFFFFF"/>
          </a:solidFill>
          <a:ln/>
        </p:spPr>
      </p:sp>
      <p:sp>
        <p:nvSpPr>
          <p:cNvPr id="110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78675-0DB3-954B-AE1E-7C1FEF36D39E}" type="slidenum">
              <a:rPr lang="en-US" sz="1200"/>
              <a:pPr/>
              <a:t>142</a:t>
            </a:fld>
            <a:endParaRPr lang="en-US" sz="1200"/>
          </a:p>
        </p:txBody>
      </p:sp>
      <p:sp>
        <p:nvSpPr>
          <p:cNvPr id="1107970" name="Rectangle 2"/>
          <p:cNvSpPr>
            <a:spLocks noGrp="1" noRot="1" noChangeAspect="1" noChangeArrowheads="1"/>
          </p:cNvSpPr>
          <p:nvPr>
            <p:ph type="sldImg"/>
          </p:nvPr>
        </p:nvSpPr>
        <p:spPr>
          <a:solidFill>
            <a:srgbClr val="FFFFFF"/>
          </a:solidFill>
          <a:ln/>
        </p:spPr>
      </p:sp>
      <p:sp>
        <p:nvSpPr>
          <p:cNvPr id="1107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6C670D-B898-864A-950E-6027D4CCC021}" type="slidenum">
              <a:rPr lang="en-US" sz="1200"/>
              <a:pPr/>
              <a:t>144</a:t>
            </a:fld>
            <a:endParaRPr lang="en-US" sz="1200"/>
          </a:p>
        </p:txBody>
      </p:sp>
      <p:sp>
        <p:nvSpPr>
          <p:cNvPr id="1111042" name="Rectangle 2"/>
          <p:cNvSpPr>
            <a:spLocks noGrp="1" noRot="1" noChangeAspect="1" noChangeArrowheads="1"/>
          </p:cNvSpPr>
          <p:nvPr>
            <p:ph type="sldImg"/>
          </p:nvPr>
        </p:nvSpPr>
        <p:spPr>
          <a:solidFill>
            <a:srgbClr val="FFFFFF"/>
          </a:solidFill>
          <a:ln/>
        </p:spPr>
      </p:sp>
      <p:sp>
        <p:nvSpPr>
          <p:cNvPr id="1111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29E032-EA0B-5845-A263-DBC864C36A56}" type="slidenum">
              <a:rPr lang="en-US" sz="1200"/>
              <a:pPr/>
              <a:t>145</a:t>
            </a:fld>
            <a:endParaRPr lang="en-US" sz="1200"/>
          </a:p>
        </p:txBody>
      </p:sp>
      <p:sp>
        <p:nvSpPr>
          <p:cNvPr id="1113090" name="Rectangle 2"/>
          <p:cNvSpPr>
            <a:spLocks noGrp="1" noRot="1" noChangeAspect="1" noChangeArrowheads="1"/>
          </p:cNvSpPr>
          <p:nvPr>
            <p:ph type="sldImg"/>
          </p:nvPr>
        </p:nvSpPr>
        <p:spPr>
          <a:solidFill>
            <a:srgbClr val="FFFFFF"/>
          </a:solidFill>
          <a:ln/>
        </p:spPr>
      </p:sp>
      <p:sp>
        <p:nvSpPr>
          <p:cNvPr id="111309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12EC46-075A-D44A-9F8E-53720C092D55}" type="slidenum">
              <a:rPr lang="en-US" sz="1200"/>
              <a:pPr/>
              <a:t>146</a:t>
            </a:fld>
            <a:endParaRPr lang="en-US" sz="1200"/>
          </a:p>
        </p:txBody>
      </p:sp>
      <p:sp>
        <p:nvSpPr>
          <p:cNvPr id="1115138" name="Rectangle 2"/>
          <p:cNvSpPr>
            <a:spLocks noGrp="1" noRot="1" noChangeAspect="1" noChangeArrowheads="1"/>
          </p:cNvSpPr>
          <p:nvPr>
            <p:ph type="sldImg"/>
          </p:nvPr>
        </p:nvSpPr>
        <p:spPr>
          <a:solidFill>
            <a:srgbClr val="FFFFFF"/>
          </a:solidFill>
          <a:ln/>
        </p:spPr>
      </p:sp>
      <p:sp>
        <p:nvSpPr>
          <p:cNvPr id="1115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21</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9DE274-484E-354F-8CB1-5F13D5652E09}" type="slidenum">
              <a:rPr lang="en-US" sz="1200"/>
              <a:pPr/>
              <a:t>147</a:t>
            </a:fld>
            <a:endParaRPr lang="en-US" sz="1200"/>
          </a:p>
        </p:txBody>
      </p:sp>
      <p:sp>
        <p:nvSpPr>
          <p:cNvPr id="1117186" name="Rectangle 2"/>
          <p:cNvSpPr>
            <a:spLocks noGrp="1" noRot="1" noChangeAspect="1" noChangeArrowheads="1"/>
          </p:cNvSpPr>
          <p:nvPr>
            <p:ph type="sldImg"/>
          </p:nvPr>
        </p:nvSpPr>
        <p:spPr>
          <a:solidFill>
            <a:srgbClr val="FFFFFF"/>
          </a:solidFill>
          <a:ln/>
        </p:spPr>
      </p:sp>
      <p:sp>
        <p:nvSpPr>
          <p:cNvPr id="111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712B0-1E9E-8048-B46E-8319774112E0}" type="slidenum">
              <a:rPr lang="en-US" sz="1200"/>
              <a:pPr/>
              <a:t>148</a:t>
            </a:fld>
            <a:endParaRPr lang="en-US" sz="1200"/>
          </a:p>
        </p:txBody>
      </p:sp>
      <p:sp>
        <p:nvSpPr>
          <p:cNvPr id="1119234" name="Rectangle 2"/>
          <p:cNvSpPr>
            <a:spLocks noGrp="1" noRot="1" noChangeAspect="1" noChangeArrowheads="1"/>
          </p:cNvSpPr>
          <p:nvPr>
            <p:ph type="sldImg"/>
          </p:nvPr>
        </p:nvSpPr>
        <p:spPr>
          <a:solidFill>
            <a:srgbClr val="FFFFFF"/>
          </a:solidFill>
          <a:ln/>
        </p:spPr>
      </p:sp>
      <p:sp>
        <p:nvSpPr>
          <p:cNvPr id="111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B39B18-990B-1042-A083-AFE4B4F029DE}" type="slidenum">
              <a:rPr lang="en-US" sz="1200"/>
              <a:pPr/>
              <a:t>149</a:t>
            </a:fld>
            <a:endParaRPr lang="en-US" sz="1200"/>
          </a:p>
        </p:txBody>
      </p:sp>
      <p:sp>
        <p:nvSpPr>
          <p:cNvPr id="1121282" name="Rectangle 2"/>
          <p:cNvSpPr>
            <a:spLocks noGrp="1" noRot="1" noChangeAspect="1" noChangeArrowheads="1"/>
          </p:cNvSpPr>
          <p:nvPr>
            <p:ph type="sldImg"/>
          </p:nvPr>
        </p:nvSpPr>
        <p:spPr>
          <a:solidFill>
            <a:srgbClr val="FFFFFF"/>
          </a:solidFill>
          <a:ln/>
        </p:spPr>
      </p:sp>
      <p:sp>
        <p:nvSpPr>
          <p:cNvPr id="1121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E5B4C2-B532-A540-9B15-E2B569ACEC38}" type="slidenum">
              <a:rPr lang="en-US" sz="1200"/>
              <a:pPr/>
              <a:t>150</a:t>
            </a:fld>
            <a:endParaRPr lang="en-US" sz="1200"/>
          </a:p>
        </p:txBody>
      </p:sp>
      <p:sp>
        <p:nvSpPr>
          <p:cNvPr id="1123330" name="Rectangle 2"/>
          <p:cNvSpPr>
            <a:spLocks noGrp="1" noRot="1" noChangeAspect="1" noChangeArrowheads="1"/>
          </p:cNvSpPr>
          <p:nvPr>
            <p:ph type="sldImg"/>
          </p:nvPr>
        </p:nvSpPr>
        <p:spPr>
          <a:solidFill>
            <a:srgbClr val="FFFFFF"/>
          </a:solidFill>
          <a:ln/>
        </p:spPr>
      </p:sp>
      <p:sp>
        <p:nvSpPr>
          <p:cNvPr id="1123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751991-FA99-8140-8D96-379EF8EBB9D8}" type="slidenum">
              <a:rPr lang="en-US" sz="1200"/>
              <a:pPr/>
              <a:t>151</a:t>
            </a:fld>
            <a:endParaRPr lang="en-US" sz="1200"/>
          </a:p>
        </p:txBody>
      </p:sp>
      <p:sp>
        <p:nvSpPr>
          <p:cNvPr id="1125378" name="Rectangle 2"/>
          <p:cNvSpPr>
            <a:spLocks noGrp="1" noRot="1" noChangeAspect="1" noChangeArrowheads="1"/>
          </p:cNvSpPr>
          <p:nvPr>
            <p:ph type="sldImg"/>
          </p:nvPr>
        </p:nvSpPr>
        <p:spPr>
          <a:solidFill>
            <a:srgbClr val="FFFFFF"/>
          </a:solidFill>
          <a:ln/>
        </p:spPr>
      </p:sp>
      <p:sp>
        <p:nvSpPr>
          <p:cNvPr id="1125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C708C0-AB47-0F4F-B281-A0DE71F4BF55}" type="slidenum">
              <a:rPr lang="en-US" sz="1200"/>
              <a:pPr/>
              <a:t>152</a:t>
            </a:fld>
            <a:endParaRPr lang="en-US" sz="1200"/>
          </a:p>
        </p:txBody>
      </p:sp>
      <p:sp>
        <p:nvSpPr>
          <p:cNvPr id="1127426" name="Rectangle 2"/>
          <p:cNvSpPr>
            <a:spLocks noGrp="1" noRot="1" noChangeAspect="1" noChangeArrowheads="1"/>
          </p:cNvSpPr>
          <p:nvPr>
            <p:ph type="sldImg"/>
          </p:nvPr>
        </p:nvSpPr>
        <p:spPr>
          <a:solidFill>
            <a:srgbClr val="FFFFFF"/>
          </a:solidFill>
          <a:ln/>
        </p:spPr>
      </p:sp>
      <p:sp>
        <p:nvSpPr>
          <p:cNvPr id="1127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B24B60-B148-B24A-97DD-B6F28B2394A6}" type="slidenum">
              <a:rPr lang="en-US" sz="1200"/>
              <a:pPr/>
              <a:t>153</a:t>
            </a:fld>
            <a:endParaRPr lang="en-US" sz="1200"/>
          </a:p>
        </p:txBody>
      </p:sp>
      <p:sp>
        <p:nvSpPr>
          <p:cNvPr id="1129474" name="Rectangle 2"/>
          <p:cNvSpPr>
            <a:spLocks noGrp="1" noRot="1" noChangeAspect="1" noChangeArrowheads="1"/>
          </p:cNvSpPr>
          <p:nvPr>
            <p:ph type="sldImg"/>
          </p:nvPr>
        </p:nvSpPr>
        <p:spPr>
          <a:solidFill>
            <a:srgbClr val="FFFFFF"/>
          </a:solidFill>
          <a:ln/>
        </p:spPr>
      </p:sp>
      <p:sp>
        <p:nvSpPr>
          <p:cNvPr id="1129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73E88C-0BBA-5F43-8D99-E31A350620B9}" type="slidenum">
              <a:rPr lang="en-US" sz="1200"/>
              <a:pPr/>
              <a:t>154</a:t>
            </a:fld>
            <a:endParaRPr lang="en-US" sz="1200"/>
          </a:p>
        </p:txBody>
      </p:sp>
      <p:sp>
        <p:nvSpPr>
          <p:cNvPr id="1131522" name="Rectangle 2"/>
          <p:cNvSpPr>
            <a:spLocks noGrp="1" noRot="1" noChangeAspect="1" noChangeArrowheads="1"/>
          </p:cNvSpPr>
          <p:nvPr>
            <p:ph type="sldImg"/>
          </p:nvPr>
        </p:nvSpPr>
        <p:spPr>
          <a:solidFill>
            <a:srgbClr val="FFFFFF"/>
          </a:solidFill>
          <a:ln/>
        </p:spPr>
      </p:sp>
      <p:sp>
        <p:nvSpPr>
          <p:cNvPr id="1131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DEEB32-AE55-204A-A938-C240CB88D96E}" type="slidenum">
              <a:rPr lang="en-US" sz="1200"/>
              <a:pPr/>
              <a:t>155</a:t>
            </a:fld>
            <a:endParaRPr lang="en-US" sz="1200"/>
          </a:p>
        </p:txBody>
      </p:sp>
      <p:sp>
        <p:nvSpPr>
          <p:cNvPr id="1133570" name="Rectangle 2"/>
          <p:cNvSpPr>
            <a:spLocks noGrp="1" noRot="1" noChangeAspect="1" noChangeArrowheads="1"/>
          </p:cNvSpPr>
          <p:nvPr>
            <p:ph type="sldImg"/>
          </p:nvPr>
        </p:nvSpPr>
        <p:spPr>
          <a:solidFill>
            <a:srgbClr val="FFFFFF"/>
          </a:solidFill>
          <a:ln/>
        </p:spPr>
      </p:sp>
      <p:sp>
        <p:nvSpPr>
          <p:cNvPr id="1133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BD8942-3E9B-6C42-B7AD-5F5296ECF956}" type="slidenum">
              <a:rPr lang="en-US" sz="1200">
                <a:solidFill>
                  <a:srgbClr val="000000"/>
                </a:solidFill>
              </a:rPr>
              <a:pPr/>
              <a:t>156</a:t>
            </a:fld>
            <a:endParaRPr lang="en-US" sz="1200">
              <a:solidFill>
                <a:srgbClr val="000000"/>
              </a:solidFill>
            </a:endParaRPr>
          </a:p>
        </p:txBody>
      </p:sp>
      <p:sp>
        <p:nvSpPr>
          <p:cNvPr id="1135618" name="Rectangle 2"/>
          <p:cNvSpPr>
            <a:spLocks noGrp="1" noRot="1" noChangeAspect="1" noChangeArrowheads="1"/>
          </p:cNvSpPr>
          <p:nvPr>
            <p:ph type="sldImg"/>
          </p:nvPr>
        </p:nvSpPr>
        <p:spPr>
          <a:solidFill>
            <a:srgbClr val="FFFFFF"/>
          </a:solidFill>
          <a:ln/>
        </p:spPr>
      </p:sp>
      <p:sp>
        <p:nvSpPr>
          <p:cNvPr id="1135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2BDAE2-2677-F14E-809C-9BB8E5032E97}" type="slidenum">
              <a:rPr lang="zh-CN" altLang="en-US" sz="1200">
                <a:solidFill>
                  <a:prstClr val="black"/>
                </a:solidFill>
              </a:rPr>
              <a:pPr/>
              <a:t>22</a:t>
            </a:fld>
            <a:endParaRPr lang="en-US" altLang="zh-CN" sz="1200">
              <a:solidFill>
                <a:prstClr val="black"/>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C00D29-BED1-834F-A721-34A9311ADA26}" type="slidenum">
              <a:rPr lang="en-US" sz="1200"/>
              <a:pPr/>
              <a:t>157</a:t>
            </a:fld>
            <a:endParaRPr lang="en-US" sz="1200"/>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B2170-1A42-EE48-AA56-DBE5E1D55FD7}" type="slidenum">
              <a:rPr lang="en-US" sz="1200"/>
              <a:pPr/>
              <a:t>158</a:t>
            </a:fld>
            <a:endParaRPr lang="en-US" sz="1200"/>
          </a:p>
        </p:txBody>
      </p:sp>
      <p:sp>
        <p:nvSpPr>
          <p:cNvPr id="1139714" name="Rectangle 2"/>
          <p:cNvSpPr>
            <a:spLocks noGrp="1" noRot="1" noChangeAspect="1" noChangeArrowheads="1"/>
          </p:cNvSpPr>
          <p:nvPr>
            <p:ph type="sldImg"/>
          </p:nvPr>
        </p:nvSpPr>
        <p:spPr>
          <a:solidFill>
            <a:srgbClr val="FFFFFF"/>
          </a:solidFill>
          <a:ln/>
        </p:spPr>
      </p:sp>
      <p:sp>
        <p:nvSpPr>
          <p:cNvPr id="1139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21839E-C23A-444E-B11E-989CA43AB4C7}" type="slidenum">
              <a:rPr lang="en-US" sz="1200"/>
              <a:pPr/>
              <a:t>159</a:t>
            </a:fld>
            <a:endParaRPr lang="en-US" sz="1200"/>
          </a:p>
        </p:txBody>
      </p:sp>
      <p:sp>
        <p:nvSpPr>
          <p:cNvPr id="1141762" name="Rectangle 2"/>
          <p:cNvSpPr>
            <a:spLocks noGrp="1" noRot="1" noChangeAspect="1" noChangeArrowheads="1"/>
          </p:cNvSpPr>
          <p:nvPr>
            <p:ph type="sldImg"/>
          </p:nvPr>
        </p:nvSpPr>
        <p:spPr>
          <a:solidFill>
            <a:srgbClr val="FFFFFF"/>
          </a:solidFill>
          <a:ln/>
        </p:spPr>
      </p:sp>
      <p:sp>
        <p:nvSpPr>
          <p:cNvPr id="1141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6514CA-7A68-FA49-BF7A-87733285DDA4}" type="slidenum">
              <a:rPr lang="en-US" sz="1200"/>
              <a:pPr/>
              <a:t>160</a:t>
            </a:fld>
            <a:endParaRPr lang="en-US" sz="1200"/>
          </a:p>
        </p:txBody>
      </p:sp>
      <p:sp>
        <p:nvSpPr>
          <p:cNvPr id="1143810" name="Rectangle 2"/>
          <p:cNvSpPr>
            <a:spLocks noGrp="1" noRot="1" noChangeAspect="1" noChangeArrowheads="1"/>
          </p:cNvSpPr>
          <p:nvPr>
            <p:ph type="sldImg"/>
          </p:nvPr>
        </p:nvSpPr>
        <p:spPr>
          <a:solidFill>
            <a:srgbClr val="FFFFFF"/>
          </a:solidFill>
          <a:ln/>
        </p:spPr>
      </p:sp>
      <p:sp>
        <p:nvSpPr>
          <p:cNvPr id="1143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9B3E6E-0234-004D-A3BF-7F5350034E03}" type="slidenum">
              <a:rPr lang="en-US" sz="1200"/>
              <a:pPr/>
              <a:t>161</a:t>
            </a:fld>
            <a:endParaRPr lang="en-US" sz="1200"/>
          </a:p>
        </p:txBody>
      </p:sp>
      <p:sp>
        <p:nvSpPr>
          <p:cNvPr id="1145858" name="Rectangle 2"/>
          <p:cNvSpPr>
            <a:spLocks noGrp="1" noRot="1" noChangeAspect="1" noChangeArrowheads="1"/>
          </p:cNvSpPr>
          <p:nvPr>
            <p:ph type="sldImg"/>
          </p:nvPr>
        </p:nvSpPr>
        <p:spPr>
          <a:solidFill>
            <a:srgbClr val="FFFFFF"/>
          </a:solidFill>
          <a:ln/>
        </p:spPr>
      </p:sp>
      <p:sp>
        <p:nvSpPr>
          <p:cNvPr id="1145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8035B8-FA0F-014D-BD99-E4EF3979DF0B}" type="slidenum">
              <a:rPr lang="en-US" sz="1200"/>
              <a:pPr/>
              <a:t>162</a:t>
            </a:fld>
            <a:endParaRPr lang="en-US" sz="1200"/>
          </a:p>
        </p:txBody>
      </p:sp>
      <p:sp>
        <p:nvSpPr>
          <p:cNvPr id="1147906" name="Rectangle 2"/>
          <p:cNvSpPr>
            <a:spLocks noGrp="1" noRot="1" noChangeAspect="1" noChangeArrowheads="1"/>
          </p:cNvSpPr>
          <p:nvPr>
            <p:ph type="sldImg"/>
          </p:nvPr>
        </p:nvSpPr>
        <p:spPr>
          <a:solidFill>
            <a:srgbClr val="FFFFFF"/>
          </a:solidFill>
          <a:ln/>
        </p:spPr>
      </p:sp>
      <p:sp>
        <p:nvSpPr>
          <p:cNvPr id="1147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14593A-29BB-D74D-A360-D59617F3A121}" type="slidenum">
              <a:rPr lang="en-US" sz="1200"/>
              <a:pPr/>
              <a:t>163</a:t>
            </a:fld>
            <a:endParaRPr lang="en-US" sz="1200"/>
          </a:p>
        </p:txBody>
      </p:sp>
      <p:sp>
        <p:nvSpPr>
          <p:cNvPr id="1149954" name="Rectangle 2"/>
          <p:cNvSpPr>
            <a:spLocks noGrp="1" noRot="1" noChangeAspect="1" noChangeArrowheads="1"/>
          </p:cNvSpPr>
          <p:nvPr>
            <p:ph type="sldImg"/>
          </p:nvPr>
        </p:nvSpPr>
        <p:spPr>
          <a:solidFill>
            <a:srgbClr val="FFFFFF"/>
          </a:solidFill>
          <a:ln/>
        </p:spPr>
      </p:sp>
      <p:sp>
        <p:nvSpPr>
          <p:cNvPr id="1149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7538F8-70ED-DB49-B013-0148195C2369}" type="slidenum">
              <a:rPr lang="en-US" sz="1200"/>
              <a:pPr/>
              <a:t>164</a:t>
            </a:fld>
            <a:endParaRPr lang="en-US" sz="1200"/>
          </a:p>
        </p:txBody>
      </p:sp>
      <p:sp>
        <p:nvSpPr>
          <p:cNvPr id="1152002" name="Rectangle 2"/>
          <p:cNvSpPr>
            <a:spLocks noGrp="1" noRot="1" noChangeAspect="1" noChangeArrowheads="1"/>
          </p:cNvSpPr>
          <p:nvPr>
            <p:ph type="sldImg"/>
          </p:nvPr>
        </p:nvSpPr>
        <p:spPr>
          <a:solidFill>
            <a:srgbClr val="FFFFFF"/>
          </a:solidFill>
          <a:ln/>
        </p:spPr>
      </p:sp>
      <p:sp>
        <p:nvSpPr>
          <p:cNvPr id="1152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7A098C-3EC8-5946-A43F-A94D974AEDB8}" type="slidenum">
              <a:rPr lang="en-US" sz="1200"/>
              <a:pPr/>
              <a:t>165</a:t>
            </a:fld>
            <a:endParaRPr lang="en-US" sz="1200"/>
          </a:p>
        </p:txBody>
      </p:sp>
      <p:sp>
        <p:nvSpPr>
          <p:cNvPr id="1154050" name="Rectangle 2"/>
          <p:cNvSpPr>
            <a:spLocks noGrp="1" noRot="1" noChangeAspect="1" noChangeArrowheads="1"/>
          </p:cNvSpPr>
          <p:nvPr>
            <p:ph type="sldImg"/>
          </p:nvPr>
        </p:nvSpPr>
        <p:spPr>
          <a:solidFill>
            <a:srgbClr val="FFFFFF"/>
          </a:solidFill>
          <a:ln/>
        </p:spPr>
      </p:sp>
      <p:sp>
        <p:nvSpPr>
          <p:cNvPr id="1154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316BE5-DE79-E141-A96F-33DEEA8EBF85}" type="slidenum">
              <a:rPr lang="en-US" sz="1200"/>
              <a:pPr/>
              <a:t>166</a:t>
            </a:fld>
            <a:endParaRPr lang="en-US" sz="1200"/>
          </a:p>
        </p:txBody>
      </p:sp>
      <p:sp>
        <p:nvSpPr>
          <p:cNvPr id="1156098" name="Rectangle 2"/>
          <p:cNvSpPr>
            <a:spLocks noGrp="1" noRot="1" noChangeAspect="1" noChangeArrowheads="1"/>
          </p:cNvSpPr>
          <p:nvPr>
            <p:ph type="sldImg"/>
          </p:nvPr>
        </p:nvSpPr>
        <p:spPr>
          <a:solidFill>
            <a:srgbClr val="FFFFFF"/>
          </a:solidFill>
          <a:ln/>
        </p:spPr>
      </p:sp>
      <p:sp>
        <p:nvSpPr>
          <p:cNvPr id="1156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1031"/>
          <p:cNvSpPr>
            <a:spLocks noGrp="1" noChangeArrowheads="1"/>
          </p:cNvSpPr>
          <p:nvPr>
            <p:ph type="sldNum" sz="quarter" idx="5"/>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83555F-5014-F348-B213-043AFB1E0B94}" type="slidenum">
              <a:rPr lang="en-US" sz="1200" b="1">
                <a:solidFill>
                  <a:srgbClr val="99CCFF"/>
                </a:solidFill>
              </a:rPr>
              <a:pPr eaLnBrk="1" hangingPunct="1"/>
              <a:t>23</a:t>
            </a:fld>
            <a:endParaRPr lang="en-US" sz="1200" b="1">
              <a:solidFill>
                <a:srgbClr val="99CCFF"/>
              </a:solidFill>
            </a:endParaRPr>
          </a:p>
        </p:txBody>
      </p:sp>
      <p:sp>
        <p:nvSpPr>
          <p:cNvPr id="913410" name="Rectangle 2"/>
          <p:cNvSpPr>
            <a:spLocks noGrp="1" noRot="1" noChangeAspect="1" noChangeArrowheads="1" noTextEdit="1"/>
          </p:cNvSpPr>
          <p:nvPr>
            <p:ph type="sldImg"/>
          </p:nvPr>
        </p:nvSpPr>
        <p:spPr>
          <a:xfrm>
            <a:off x="1150938" y="692150"/>
            <a:ext cx="4556125" cy="3416300"/>
          </a:xfrm>
          <a:ln/>
        </p:spPr>
      </p:sp>
      <p:sp>
        <p:nvSpPr>
          <p:cNvPr id="91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649C60-74B4-934C-8DD7-1BBE92C66593}" type="slidenum">
              <a:rPr lang="en-US" sz="1200"/>
              <a:pPr/>
              <a:t>167</a:t>
            </a:fld>
            <a:endParaRPr lang="en-US" sz="1200"/>
          </a:p>
        </p:txBody>
      </p:sp>
      <p:sp>
        <p:nvSpPr>
          <p:cNvPr id="1158146" name="Rectangle 2"/>
          <p:cNvSpPr>
            <a:spLocks noGrp="1" noRot="1" noChangeAspect="1" noChangeArrowheads="1"/>
          </p:cNvSpPr>
          <p:nvPr>
            <p:ph type="sldImg"/>
          </p:nvPr>
        </p:nvSpPr>
        <p:spPr>
          <a:solidFill>
            <a:srgbClr val="FFFFFF"/>
          </a:solidFill>
          <a:ln/>
        </p:spPr>
      </p:sp>
      <p:sp>
        <p:nvSpPr>
          <p:cNvPr id="1158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CE5DD8-09F2-9C44-BF32-070248F94A84}" type="slidenum">
              <a:rPr lang="en-US" sz="1200"/>
              <a:pPr/>
              <a:t>168</a:t>
            </a:fld>
            <a:endParaRPr lang="en-US" sz="1200"/>
          </a:p>
        </p:txBody>
      </p:sp>
      <p:sp>
        <p:nvSpPr>
          <p:cNvPr id="1160194" name="Rectangle 2"/>
          <p:cNvSpPr>
            <a:spLocks noGrp="1" noRot="1" noChangeAspect="1" noChangeArrowheads="1"/>
          </p:cNvSpPr>
          <p:nvPr>
            <p:ph type="sldImg"/>
          </p:nvPr>
        </p:nvSpPr>
        <p:spPr>
          <a:solidFill>
            <a:srgbClr val="FFFFFF"/>
          </a:solidFill>
          <a:ln/>
        </p:spPr>
      </p:sp>
      <p:sp>
        <p:nvSpPr>
          <p:cNvPr id="1160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1CE9C-B009-4E48-A1C7-0A7C0CCD4E99}" type="slidenum">
              <a:rPr lang="en-US" sz="1200"/>
              <a:pPr/>
              <a:t>169</a:t>
            </a:fld>
            <a:endParaRPr lang="en-US" sz="1200"/>
          </a:p>
        </p:txBody>
      </p:sp>
      <p:sp>
        <p:nvSpPr>
          <p:cNvPr id="1162242" name="Rectangle 2"/>
          <p:cNvSpPr>
            <a:spLocks noGrp="1" noRot="1" noChangeAspect="1" noChangeArrowheads="1"/>
          </p:cNvSpPr>
          <p:nvPr>
            <p:ph type="sldImg"/>
          </p:nvPr>
        </p:nvSpPr>
        <p:spPr>
          <a:solidFill>
            <a:srgbClr val="FFFFFF"/>
          </a:solidFill>
          <a:ln/>
        </p:spPr>
      </p:sp>
      <p:sp>
        <p:nvSpPr>
          <p:cNvPr id="1162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C2864A-22D7-EA43-91DC-9A6415A8EFDF}" type="slidenum">
              <a:rPr lang="en-US" sz="1200"/>
              <a:pPr/>
              <a:t>170</a:t>
            </a:fld>
            <a:endParaRPr lang="en-US" sz="1200"/>
          </a:p>
        </p:txBody>
      </p:sp>
      <p:sp>
        <p:nvSpPr>
          <p:cNvPr id="1164290" name="Rectangle 2"/>
          <p:cNvSpPr>
            <a:spLocks noGrp="1" noRot="1" noChangeAspect="1" noChangeArrowheads="1"/>
          </p:cNvSpPr>
          <p:nvPr>
            <p:ph type="sldImg"/>
          </p:nvPr>
        </p:nvSpPr>
        <p:spPr>
          <a:solidFill>
            <a:srgbClr val="FFFFFF"/>
          </a:solidFill>
          <a:ln/>
        </p:spPr>
      </p:sp>
      <p:sp>
        <p:nvSpPr>
          <p:cNvPr id="1164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861D3E-C45F-5D4E-8FDE-1C060A6765E7}" type="slidenum">
              <a:rPr lang="en-US" sz="1200"/>
              <a:pPr/>
              <a:t>171</a:t>
            </a:fld>
            <a:endParaRPr lang="en-US" sz="1200"/>
          </a:p>
        </p:txBody>
      </p:sp>
      <p:sp>
        <p:nvSpPr>
          <p:cNvPr id="1166338" name="Rectangle 2"/>
          <p:cNvSpPr>
            <a:spLocks noGrp="1" noRot="1" noChangeAspect="1" noChangeArrowheads="1"/>
          </p:cNvSpPr>
          <p:nvPr>
            <p:ph type="sldImg"/>
          </p:nvPr>
        </p:nvSpPr>
        <p:spPr>
          <a:solidFill>
            <a:srgbClr val="FFFFFF"/>
          </a:solidFill>
          <a:ln/>
        </p:spPr>
      </p:sp>
      <p:sp>
        <p:nvSpPr>
          <p:cNvPr id="1166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54D55E-D4F4-F249-83E1-036F170F0A49}" type="slidenum">
              <a:rPr lang="en-US" sz="1200"/>
              <a:pPr/>
              <a:t>172</a:t>
            </a:fld>
            <a:endParaRPr lang="en-US" sz="1200"/>
          </a:p>
        </p:txBody>
      </p:sp>
      <p:sp>
        <p:nvSpPr>
          <p:cNvPr id="1168386" name="Rectangle 2"/>
          <p:cNvSpPr>
            <a:spLocks noGrp="1" noRot="1" noChangeAspect="1" noChangeArrowheads="1"/>
          </p:cNvSpPr>
          <p:nvPr>
            <p:ph type="sldImg"/>
          </p:nvPr>
        </p:nvSpPr>
        <p:spPr>
          <a:solidFill>
            <a:srgbClr val="FFFFFF"/>
          </a:solidFill>
          <a:ln/>
        </p:spPr>
      </p:sp>
      <p:sp>
        <p:nvSpPr>
          <p:cNvPr id="1168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6B9F3E-91D3-F544-83C1-4B7C5036C438}" type="slidenum">
              <a:rPr lang="en-US" sz="1200"/>
              <a:pPr/>
              <a:t>173</a:t>
            </a:fld>
            <a:endParaRPr lang="en-US" sz="1200"/>
          </a:p>
        </p:txBody>
      </p:sp>
      <p:sp>
        <p:nvSpPr>
          <p:cNvPr id="1170434" name="Rectangle 2"/>
          <p:cNvSpPr>
            <a:spLocks noGrp="1" noRot="1" noChangeAspect="1" noChangeArrowheads="1"/>
          </p:cNvSpPr>
          <p:nvPr>
            <p:ph type="sldImg"/>
          </p:nvPr>
        </p:nvSpPr>
        <p:spPr>
          <a:solidFill>
            <a:srgbClr val="FFFFFF"/>
          </a:solidFill>
          <a:ln/>
        </p:spPr>
      </p:sp>
      <p:sp>
        <p:nvSpPr>
          <p:cNvPr id="1170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6ED9AA-DDEA-434F-9BF3-7A012A11F0A0}" type="slidenum">
              <a:rPr lang="en-US" sz="1200"/>
              <a:pPr/>
              <a:t>174</a:t>
            </a:fld>
            <a:endParaRPr lang="en-US" sz="1200"/>
          </a:p>
        </p:txBody>
      </p:sp>
      <p:sp>
        <p:nvSpPr>
          <p:cNvPr id="1172482" name="Rectangle 2"/>
          <p:cNvSpPr>
            <a:spLocks noGrp="1" noRot="1" noChangeAspect="1" noChangeArrowheads="1"/>
          </p:cNvSpPr>
          <p:nvPr>
            <p:ph type="sldImg"/>
          </p:nvPr>
        </p:nvSpPr>
        <p:spPr>
          <a:solidFill>
            <a:srgbClr val="FFFFFF"/>
          </a:solidFill>
          <a:ln/>
        </p:spPr>
      </p:sp>
      <p:sp>
        <p:nvSpPr>
          <p:cNvPr id="1172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4A62EE-7DC6-794B-80CE-48E60F5D90E2}" type="slidenum">
              <a:rPr lang="en-US" sz="1200"/>
              <a:pPr/>
              <a:t>175</a:t>
            </a:fld>
            <a:endParaRPr lang="en-US" sz="1200"/>
          </a:p>
        </p:txBody>
      </p:sp>
      <p:sp>
        <p:nvSpPr>
          <p:cNvPr id="1174530" name="Rectangle 2"/>
          <p:cNvSpPr>
            <a:spLocks noGrp="1" noRot="1" noChangeAspect="1" noChangeArrowheads="1"/>
          </p:cNvSpPr>
          <p:nvPr>
            <p:ph type="sldImg"/>
          </p:nvPr>
        </p:nvSpPr>
        <p:spPr>
          <a:solidFill>
            <a:srgbClr val="FFFFFF"/>
          </a:solidFill>
          <a:ln/>
        </p:spPr>
      </p:sp>
      <p:sp>
        <p:nvSpPr>
          <p:cNvPr id="117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B9D103-C624-4B49-BFC7-CDAF2949948C}" type="slidenum">
              <a:rPr lang="en-US" sz="1200"/>
              <a:pPr/>
              <a:t>176</a:t>
            </a:fld>
            <a:endParaRPr lang="en-US" sz="1200"/>
          </a:p>
        </p:txBody>
      </p:sp>
      <p:sp>
        <p:nvSpPr>
          <p:cNvPr id="1176578" name="Rectangle 2"/>
          <p:cNvSpPr>
            <a:spLocks noGrp="1" noRot="1" noChangeAspect="1" noChangeArrowheads="1" noTextEdit="1"/>
          </p:cNvSpPr>
          <p:nvPr>
            <p:ph type="sldImg"/>
          </p:nvPr>
        </p:nvSpPr>
        <p:spPr>
          <a:ln/>
        </p:spPr>
      </p:sp>
      <p:sp>
        <p:nvSpPr>
          <p:cNvPr id="117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AAD50F-5086-D749-BCFE-6E73D6F1C809}" type="slidenum">
              <a:rPr lang="en-US" sz="1200">
                <a:solidFill>
                  <a:srgbClr val="000000"/>
                </a:solidFill>
                <a:latin typeface="Times New Roman" charset="0"/>
              </a:rPr>
              <a:pPr eaLnBrk="1" hangingPunct="1"/>
              <a:t>24</a:t>
            </a:fld>
            <a:endParaRPr lang="en-US" sz="1200">
              <a:solidFill>
                <a:srgbClr val="000000"/>
              </a:solidFill>
              <a:latin typeface="Times New Roman" charset="0"/>
            </a:endParaRPr>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C5EDBC-7AEF-0D4E-9D46-2199998F1621}" type="slidenum">
              <a:rPr lang="en-US" sz="1200"/>
              <a:pPr/>
              <a:t>177</a:t>
            </a:fld>
            <a:endParaRPr lang="en-US" sz="1200"/>
          </a:p>
        </p:txBody>
      </p:sp>
      <p:sp>
        <p:nvSpPr>
          <p:cNvPr id="1178626" name="Rectangle 2"/>
          <p:cNvSpPr>
            <a:spLocks noGrp="1" noRot="1" noChangeAspect="1" noChangeArrowheads="1" noTextEdit="1"/>
          </p:cNvSpPr>
          <p:nvPr>
            <p:ph type="sldImg"/>
          </p:nvPr>
        </p:nvSpPr>
        <p:spPr>
          <a:ln/>
        </p:spPr>
      </p:sp>
      <p:sp>
        <p:nvSpPr>
          <p:cNvPr id="1178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6AA368-DFBC-FD47-AFB9-6A3CD77B2575}" type="slidenum">
              <a:rPr lang="en-US" sz="1200"/>
              <a:pPr/>
              <a:t>178</a:t>
            </a:fld>
            <a:endParaRPr lang="en-US" sz="1200"/>
          </a:p>
        </p:txBody>
      </p:sp>
      <p:sp>
        <p:nvSpPr>
          <p:cNvPr id="1180674" name="Rectangle 2"/>
          <p:cNvSpPr>
            <a:spLocks noGrp="1" noRot="1" noChangeAspect="1" noChangeArrowheads="1" noTextEdit="1"/>
          </p:cNvSpPr>
          <p:nvPr>
            <p:ph type="sldImg"/>
          </p:nvPr>
        </p:nvSpPr>
        <p:spPr>
          <a:ln/>
        </p:spPr>
      </p:sp>
      <p:sp>
        <p:nvSpPr>
          <p:cNvPr id="1180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9CAD53-54B8-164A-A391-FD5F132524AD}" type="slidenum">
              <a:rPr lang="en-US" sz="1200"/>
              <a:pPr/>
              <a:t>179</a:t>
            </a:fld>
            <a:endParaRPr lang="en-US" sz="1200"/>
          </a:p>
        </p:txBody>
      </p:sp>
      <p:sp>
        <p:nvSpPr>
          <p:cNvPr id="1182722" name="Rectangle 2"/>
          <p:cNvSpPr>
            <a:spLocks noGrp="1" noRot="1" noChangeAspect="1" noChangeArrowheads="1" noTextEdit="1"/>
          </p:cNvSpPr>
          <p:nvPr>
            <p:ph type="sldImg"/>
          </p:nvPr>
        </p:nvSpPr>
        <p:spPr>
          <a:ln/>
        </p:spPr>
      </p:sp>
      <p:sp>
        <p:nvSpPr>
          <p:cNvPr id="118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282CFB-3F14-D243-8F0D-1F7EBC150B46}" type="slidenum">
              <a:rPr lang="en-US" sz="1200"/>
              <a:pPr/>
              <a:t>180</a:t>
            </a:fld>
            <a:endParaRPr lang="en-US" sz="1200"/>
          </a:p>
        </p:txBody>
      </p:sp>
      <p:sp>
        <p:nvSpPr>
          <p:cNvPr id="1184770" name="Rectangle 2"/>
          <p:cNvSpPr>
            <a:spLocks noGrp="1" noRot="1" noChangeAspect="1" noChangeArrowheads="1" noTextEdit="1"/>
          </p:cNvSpPr>
          <p:nvPr>
            <p:ph type="sldImg"/>
          </p:nvPr>
        </p:nvSpPr>
        <p:spPr>
          <a:ln/>
        </p:spPr>
      </p:sp>
      <p:sp>
        <p:nvSpPr>
          <p:cNvPr id="1184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8BAD6B-1CC3-2244-BE93-5F82961BE280}" type="slidenum">
              <a:rPr lang="en-US" sz="1200"/>
              <a:pPr/>
              <a:t>181</a:t>
            </a:fld>
            <a:endParaRPr lang="en-US" sz="1200"/>
          </a:p>
        </p:txBody>
      </p:sp>
      <p:sp>
        <p:nvSpPr>
          <p:cNvPr id="1186818" name="Rectangle 2"/>
          <p:cNvSpPr>
            <a:spLocks noGrp="1" noRot="1" noChangeAspect="1" noChangeArrowheads="1" noTextEdit="1"/>
          </p:cNvSpPr>
          <p:nvPr>
            <p:ph type="sldImg"/>
          </p:nvPr>
        </p:nvSpPr>
        <p:spPr>
          <a:ln/>
        </p:spPr>
      </p:sp>
      <p:sp>
        <p:nvSpPr>
          <p:cNvPr id="1186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9E4CB7-B837-6B48-B9D8-1C370630CA62}" type="slidenum">
              <a:rPr lang="en-US" sz="1200"/>
              <a:pPr/>
              <a:t>182</a:t>
            </a:fld>
            <a:endParaRPr lang="en-US" sz="1200"/>
          </a:p>
        </p:txBody>
      </p:sp>
      <p:sp>
        <p:nvSpPr>
          <p:cNvPr id="1188866" name="Rectangle 2"/>
          <p:cNvSpPr>
            <a:spLocks noGrp="1" noRot="1" noChangeAspect="1" noChangeArrowheads="1" noTextEdit="1"/>
          </p:cNvSpPr>
          <p:nvPr>
            <p:ph type="sldImg"/>
          </p:nvPr>
        </p:nvSpPr>
        <p:spPr>
          <a:ln/>
        </p:spPr>
      </p:sp>
      <p:sp>
        <p:nvSpPr>
          <p:cNvPr id="1188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AB7682-54C3-EA49-97D0-D8AC184D69BF}" type="slidenum">
              <a:rPr lang="en-US" sz="1200"/>
              <a:pPr/>
              <a:t>183</a:t>
            </a:fld>
            <a:endParaRPr lang="en-US" sz="1200"/>
          </a:p>
        </p:txBody>
      </p:sp>
      <p:sp>
        <p:nvSpPr>
          <p:cNvPr id="1190914" name="Rectangle 2"/>
          <p:cNvSpPr>
            <a:spLocks noGrp="1" noRot="1" noChangeAspect="1" noChangeArrowheads="1" noTextEdit="1"/>
          </p:cNvSpPr>
          <p:nvPr>
            <p:ph type="sldImg"/>
          </p:nvPr>
        </p:nvSpPr>
        <p:spPr>
          <a:ln/>
        </p:spPr>
      </p:sp>
      <p:sp>
        <p:nvSpPr>
          <p:cNvPr id="1190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004FE2-F5FA-B646-959E-51E2E502BE89}" type="slidenum">
              <a:rPr lang="en-US" sz="1200"/>
              <a:pPr/>
              <a:t>184</a:t>
            </a:fld>
            <a:endParaRPr lang="en-US" sz="1200"/>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8331B6-0E31-ED4C-8AFE-B9AFD0B94B15}" type="slidenum">
              <a:rPr lang="en-US" sz="1200"/>
              <a:pPr/>
              <a:t>185</a:t>
            </a:fld>
            <a:endParaRPr lang="en-US" sz="1200"/>
          </a:p>
        </p:txBody>
      </p:sp>
      <p:sp>
        <p:nvSpPr>
          <p:cNvPr id="1195010" name="Rectangle 2"/>
          <p:cNvSpPr>
            <a:spLocks noGrp="1" noRot="1" noChangeAspect="1" noChangeArrowheads="1" noTextEdit="1"/>
          </p:cNvSpPr>
          <p:nvPr>
            <p:ph type="sldImg"/>
          </p:nvPr>
        </p:nvSpPr>
        <p:spPr>
          <a:ln/>
        </p:spPr>
      </p:sp>
      <p:sp>
        <p:nvSpPr>
          <p:cNvPr id="1195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B8A5A4-D28D-244E-85A9-792E58DEE5B2}" type="slidenum">
              <a:rPr lang="en-US" sz="1200"/>
              <a:pPr/>
              <a:t>186</a:t>
            </a:fld>
            <a:endParaRPr lang="en-US" sz="1200"/>
          </a:p>
        </p:txBody>
      </p:sp>
      <p:sp>
        <p:nvSpPr>
          <p:cNvPr id="1197058" name="Rectangle 2"/>
          <p:cNvSpPr>
            <a:spLocks noGrp="1" noRot="1" noChangeAspect="1" noChangeArrowheads="1" noTextEdit="1"/>
          </p:cNvSpPr>
          <p:nvPr>
            <p:ph type="sldImg"/>
          </p:nvPr>
        </p:nvSpPr>
        <p:spPr>
          <a:ln/>
        </p:spPr>
      </p:sp>
      <p:sp>
        <p:nvSpPr>
          <p:cNvPr id="1197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D1C65F-9854-E54F-9959-F559B23445A1}"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365249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2B9E7F-06CE-A041-9B33-5F63CC35105C}" type="slidenum">
              <a:rPr lang="en-US" sz="1200"/>
              <a:pPr/>
              <a:t>187</a:t>
            </a:fld>
            <a:endParaRPr lang="en-US" sz="1200"/>
          </a:p>
        </p:txBody>
      </p:sp>
      <p:sp>
        <p:nvSpPr>
          <p:cNvPr id="1199106" name="Rectangle 2"/>
          <p:cNvSpPr>
            <a:spLocks noGrp="1" noRot="1" noChangeAspect="1" noChangeArrowheads="1" noTextEdit="1"/>
          </p:cNvSpPr>
          <p:nvPr>
            <p:ph type="sldImg"/>
          </p:nvPr>
        </p:nvSpPr>
        <p:spPr>
          <a:ln/>
        </p:spPr>
      </p:sp>
      <p:sp>
        <p:nvSpPr>
          <p:cNvPr id="1199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1754A2-45FF-F541-BA38-DE2469C08964}" type="slidenum">
              <a:rPr lang="en-US" sz="1200"/>
              <a:pPr/>
              <a:t>188</a:t>
            </a:fld>
            <a:endParaRPr lang="en-US" sz="1200"/>
          </a:p>
        </p:txBody>
      </p:sp>
      <p:sp>
        <p:nvSpPr>
          <p:cNvPr id="1201154" name="Rectangle 2"/>
          <p:cNvSpPr>
            <a:spLocks noGrp="1" noRot="1" noChangeAspect="1" noChangeArrowheads="1" noTextEdit="1"/>
          </p:cNvSpPr>
          <p:nvPr>
            <p:ph type="sldImg"/>
          </p:nvPr>
        </p:nvSpPr>
        <p:spPr>
          <a:ln/>
        </p:spPr>
      </p:sp>
      <p:sp>
        <p:nvSpPr>
          <p:cNvPr id="1201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64B23C-08D9-264F-B8EB-9848CC7B4BB9}" type="slidenum">
              <a:rPr lang="en-US" sz="1200"/>
              <a:pPr/>
              <a:t>189</a:t>
            </a:fld>
            <a:endParaRPr lang="en-US" sz="1200"/>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5088B9-1252-C94D-98FB-569B8CF42F8F}" type="slidenum">
              <a:rPr lang="en-US" sz="1200"/>
              <a:pPr/>
              <a:t>190</a:t>
            </a:fld>
            <a:endParaRPr lang="en-US" sz="1200"/>
          </a:p>
        </p:txBody>
      </p:sp>
      <p:sp>
        <p:nvSpPr>
          <p:cNvPr id="1205250" name="Rectangle 2"/>
          <p:cNvSpPr>
            <a:spLocks noGrp="1" noRot="1" noChangeAspect="1" noChangeArrowheads="1" noTextEdit="1"/>
          </p:cNvSpPr>
          <p:nvPr>
            <p:ph type="sldImg"/>
          </p:nvPr>
        </p:nvSpPr>
        <p:spPr>
          <a:ln/>
        </p:spPr>
      </p:sp>
      <p:sp>
        <p:nvSpPr>
          <p:cNvPr id="1205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8A496-8B62-5546-8176-8C0E48150296}" type="slidenum">
              <a:rPr lang="en-US" sz="1200"/>
              <a:pPr/>
              <a:t>191</a:t>
            </a:fld>
            <a:endParaRPr lang="en-US" sz="1200"/>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3F8191-8FA0-3D4C-9404-F589C4946D0C}" type="slidenum">
              <a:rPr lang="en-US" sz="1200"/>
              <a:pPr/>
              <a:t>192</a:t>
            </a:fld>
            <a:endParaRPr lang="en-US" sz="1200"/>
          </a:p>
        </p:txBody>
      </p:sp>
      <p:sp>
        <p:nvSpPr>
          <p:cNvPr id="1209346" name="Rectangle 2"/>
          <p:cNvSpPr>
            <a:spLocks noGrp="1" noRot="1" noChangeAspect="1" noChangeArrowheads="1" noTextEdit="1"/>
          </p:cNvSpPr>
          <p:nvPr>
            <p:ph type="sldImg"/>
          </p:nvPr>
        </p:nvSpPr>
        <p:spPr>
          <a:ln/>
        </p:spPr>
      </p:sp>
      <p:sp>
        <p:nvSpPr>
          <p:cNvPr id="1209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6C2814-E1EB-9C4C-8CDE-CB4DFF6EE9E0}" type="slidenum">
              <a:rPr lang="en-US" sz="1200"/>
              <a:pPr/>
              <a:t>193</a:t>
            </a:fld>
            <a:endParaRPr lang="en-US" sz="1200"/>
          </a:p>
        </p:txBody>
      </p:sp>
      <p:sp>
        <p:nvSpPr>
          <p:cNvPr id="1211394" name="Rectangle 2"/>
          <p:cNvSpPr>
            <a:spLocks noGrp="1" noRot="1" noChangeAspect="1" noChangeArrowheads="1" noTextEdit="1"/>
          </p:cNvSpPr>
          <p:nvPr>
            <p:ph type="sldImg"/>
          </p:nvPr>
        </p:nvSpPr>
        <p:spPr>
          <a:ln/>
        </p:spPr>
      </p:sp>
      <p:sp>
        <p:nvSpPr>
          <p:cNvPr id="1211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F4938A-87E3-3348-AA04-1181D6D215EC}" type="slidenum">
              <a:rPr lang="en-US" sz="1200"/>
              <a:pPr/>
              <a:t>194</a:t>
            </a:fld>
            <a:endParaRPr lang="en-US" sz="1200"/>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A6DE14-3746-6E4D-AB17-B25297C34A8B}" type="slidenum">
              <a:rPr lang="en-US" sz="1200"/>
              <a:pPr/>
              <a:t>195</a:t>
            </a:fld>
            <a:endParaRPr lang="en-US" sz="1200"/>
          </a:p>
        </p:txBody>
      </p:sp>
      <p:sp>
        <p:nvSpPr>
          <p:cNvPr id="1215490" name="Rectangle 2"/>
          <p:cNvSpPr>
            <a:spLocks noGrp="1" noRot="1" noChangeAspect="1" noChangeArrowheads="1" noTextEdit="1"/>
          </p:cNvSpPr>
          <p:nvPr>
            <p:ph type="sldImg"/>
          </p:nvPr>
        </p:nvSpPr>
        <p:spPr>
          <a:ln/>
        </p:spPr>
      </p:sp>
      <p:sp>
        <p:nvSpPr>
          <p:cNvPr id="121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E1D132-7A99-A64E-B54E-5EA53FF20ADB}" type="slidenum">
              <a:rPr lang="en-US" sz="1200"/>
              <a:pPr/>
              <a:t>196</a:t>
            </a:fld>
            <a:endParaRPr lang="en-US" sz="1200"/>
          </a:p>
        </p:txBody>
      </p:sp>
      <p:sp>
        <p:nvSpPr>
          <p:cNvPr id="1217538" name="Rectangle 2"/>
          <p:cNvSpPr>
            <a:spLocks noGrp="1" noRot="1" noChangeAspect="1" noChangeArrowheads="1" noTextEdit="1"/>
          </p:cNvSpPr>
          <p:nvPr>
            <p:ph type="sldImg"/>
          </p:nvPr>
        </p:nvSpPr>
        <p:spPr>
          <a:ln/>
        </p:spPr>
      </p:sp>
      <p:sp>
        <p:nvSpPr>
          <p:cNvPr id="1217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D1C65F-9854-E54F-9959-F559B23445A1}" type="slidenum">
              <a:rPr lang="en-US" sz="1200">
                <a:solidFill>
                  <a:srgbClr val="000000"/>
                </a:solidFill>
                <a:latin typeface="Times New Roman" charset="0"/>
              </a:rPr>
              <a:pPr eaLnBrk="1" hangingPunct="1"/>
              <a:t>26</a:t>
            </a:fld>
            <a:endParaRPr lang="en-US" sz="1200">
              <a:solidFill>
                <a:srgbClr val="000000"/>
              </a:solidFill>
              <a:latin typeface="Times New Roman"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2358485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D5AEB1-4351-3B45-87B0-E4E136DCE2E5}" type="slidenum">
              <a:rPr lang="en-US" sz="1200"/>
              <a:pPr/>
              <a:t>197</a:t>
            </a:fld>
            <a:endParaRPr lang="en-US" sz="1200"/>
          </a:p>
        </p:txBody>
      </p:sp>
      <p:sp>
        <p:nvSpPr>
          <p:cNvPr id="1219586" name="Rectangle 2"/>
          <p:cNvSpPr>
            <a:spLocks noGrp="1" noRot="1" noChangeAspect="1" noChangeArrowheads="1" noTextEdit="1"/>
          </p:cNvSpPr>
          <p:nvPr>
            <p:ph type="sldImg"/>
          </p:nvPr>
        </p:nvSpPr>
        <p:spPr>
          <a:ln/>
        </p:spPr>
      </p:sp>
      <p:sp>
        <p:nvSpPr>
          <p:cNvPr id="1219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2CE4D8-61BC-CE48-86A7-661CEAF00769}" type="slidenum">
              <a:rPr lang="en-US" sz="1200"/>
              <a:pPr/>
              <a:t>198</a:t>
            </a:fld>
            <a:endParaRPr lang="en-US" sz="1200"/>
          </a:p>
        </p:txBody>
      </p:sp>
      <p:sp>
        <p:nvSpPr>
          <p:cNvPr id="1221634" name="Rectangle 2"/>
          <p:cNvSpPr>
            <a:spLocks noGrp="1" noRot="1" noChangeAspect="1" noChangeArrowheads="1" noTextEdit="1"/>
          </p:cNvSpPr>
          <p:nvPr>
            <p:ph type="sldImg"/>
          </p:nvPr>
        </p:nvSpPr>
        <p:spPr>
          <a:ln/>
        </p:spPr>
      </p:sp>
      <p:sp>
        <p:nvSpPr>
          <p:cNvPr id="1221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278AA1-37A4-2B43-AC11-16DD8D52A1F0}" type="slidenum">
              <a:rPr lang="en-US" sz="1200"/>
              <a:pPr/>
              <a:t>199</a:t>
            </a:fld>
            <a:endParaRPr lang="en-US" sz="1200"/>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95A58-9835-3242-9336-280E95E35A28}" type="slidenum">
              <a:rPr lang="en-US" sz="1200"/>
              <a:pPr/>
              <a:t>200</a:t>
            </a:fld>
            <a:endParaRPr lang="en-US" sz="1200"/>
          </a:p>
        </p:txBody>
      </p:sp>
      <p:sp>
        <p:nvSpPr>
          <p:cNvPr id="1225730" name="Rectangle 2"/>
          <p:cNvSpPr>
            <a:spLocks noGrp="1" noRot="1" noChangeAspect="1" noChangeArrowheads="1" noTextEdit="1"/>
          </p:cNvSpPr>
          <p:nvPr>
            <p:ph type="sldImg"/>
          </p:nvPr>
        </p:nvSpPr>
        <p:spPr>
          <a:ln/>
        </p:spPr>
      </p:sp>
      <p:sp>
        <p:nvSpPr>
          <p:cNvPr id="1225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274FC1-6D12-FF49-BE68-442CD5E87895}" type="slidenum">
              <a:rPr lang="en-US" sz="1200"/>
              <a:pPr/>
              <a:t>201</a:t>
            </a:fld>
            <a:endParaRPr lang="en-US" sz="1200"/>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FFDC02-0765-1A4F-8C12-436C777D2DDD}" type="slidenum">
              <a:rPr lang="en-US" sz="1200"/>
              <a:pPr/>
              <a:t>202</a:t>
            </a:fld>
            <a:endParaRPr lang="en-US" sz="1200"/>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17EF25-5165-E943-82D5-62BAF2AF9FE6}" type="slidenum">
              <a:rPr lang="en-US" sz="1200"/>
              <a:pPr/>
              <a:t>203</a:t>
            </a:fld>
            <a:endParaRPr lang="en-US" sz="1200"/>
          </a:p>
        </p:txBody>
      </p:sp>
      <p:sp>
        <p:nvSpPr>
          <p:cNvPr id="1231874" name="Rectangle 2"/>
          <p:cNvSpPr>
            <a:spLocks noGrp="1" noRot="1" noChangeAspect="1" noChangeArrowheads="1" noTextEdit="1"/>
          </p:cNvSpPr>
          <p:nvPr>
            <p:ph type="sldImg"/>
          </p:nvPr>
        </p:nvSpPr>
        <p:spPr>
          <a:ln/>
        </p:spPr>
      </p:sp>
      <p:sp>
        <p:nvSpPr>
          <p:cNvPr id="1231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362C15-1146-4047-9DE4-ED6221F2A33D}" type="slidenum">
              <a:rPr lang="en-US" sz="1200"/>
              <a:pPr/>
              <a:t>204</a:t>
            </a:fld>
            <a:endParaRPr lang="en-US" sz="1200"/>
          </a:p>
        </p:txBody>
      </p:sp>
      <p:sp>
        <p:nvSpPr>
          <p:cNvPr id="1233922" name="Rectangle 2"/>
          <p:cNvSpPr>
            <a:spLocks noGrp="1" noRot="1" noChangeAspect="1" noChangeArrowheads="1" noTextEdit="1"/>
          </p:cNvSpPr>
          <p:nvPr>
            <p:ph type="sldImg"/>
          </p:nvPr>
        </p:nvSpPr>
        <p:spPr>
          <a:ln/>
        </p:spPr>
      </p:sp>
      <p:sp>
        <p:nvSpPr>
          <p:cNvPr id="1233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7A7000-D227-9440-B542-0E50A061F200}" type="slidenum">
              <a:rPr lang="en-US" sz="1200"/>
              <a:pPr/>
              <a:t>205</a:t>
            </a:fld>
            <a:endParaRPr lang="en-US" sz="1200"/>
          </a:p>
        </p:txBody>
      </p:sp>
      <p:sp>
        <p:nvSpPr>
          <p:cNvPr id="1235970" name="Rectangle 2"/>
          <p:cNvSpPr>
            <a:spLocks noGrp="1" noRot="1" noChangeAspect="1" noChangeArrowheads="1" noTextEdit="1"/>
          </p:cNvSpPr>
          <p:nvPr>
            <p:ph type="sldImg"/>
          </p:nvPr>
        </p:nvSpPr>
        <p:spPr>
          <a:ln/>
        </p:spPr>
      </p:sp>
      <p:sp>
        <p:nvSpPr>
          <p:cNvPr id="1235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D1C65F-9854-E54F-9959-F559B23445A1}"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C98D01-2206-1147-A132-29C15580CFCB}" type="slidenum">
              <a:rPr lang="en-US" sz="1200">
                <a:solidFill>
                  <a:srgbClr val="000000"/>
                </a:solidFill>
              </a:rPr>
              <a:pPr/>
              <a:t>29</a:t>
            </a:fld>
            <a:endParaRPr lang="en-US" sz="1200">
              <a:solidFill>
                <a:srgbClr val="000000"/>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6644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C98D01-2206-1147-A132-29C15580CFCB}" type="slidenum">
              <a:rPr lang="en-US" sz="1200">
                <a:solidFill>
                  <a:srgbClr val="000000"/>
                </a:solidFill>
              </a:rPr>
              <a:pPr/>
              <a:t>30</a:t>
            </a:fld>
            <a:endParaRPr lang="en-US" sz="1200">
              <a:solidFill>
                <a:srgbClr val="000000"/>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31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079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32</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33</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34</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516AAB-A2F7-AF41-8342-94B4118CBE73}" type="slidenum">
              <a:rPr lang="en-US" sz="1200">
                <a:solidFill>
                  <a:srgbClr val="000000"/>
                </a:solidFill>
              </a:rPr>
              <a:pPr eaLnBrk="1" hangingPunct="1"/>
              <a:t>35</a:t>
            </a:fld>
            <a:endParaRPr lang="en-US" sz="1200">
              <a:solidFill>
                <a:srgbClr val="000000"/>
              </a:solidFill>
            </a:endParaRPr>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3AFB9F-2271-EA48-A7FE-192C4CCDA981}" type="slidenum">
              <a:rPr lang="en-US" sz="1200">
                <a:solidFill>
                  <a:srgbClr val="000000"/>
                </a:solidFill>
              </a:rPr>
              <a:pPr/>
              <a:t>37</a:t>
            </a:fld>
            <a:endParaRPr lang="en-US" sz="1200">
              <a:solidFill>
                <a:srgbClr val="000000"/>
              </a:solidFill>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3647F2-9D2B-AC4E-BF56-D33637D43438}" type="slidenum">
              <a:rPr lang="en-US" sz="1200">
                <a:solidFill>
                  <a:srgbClr val="000000"/>
                </a:solidFill>
              </a:rPr>
              <a:pPr/>
              <a:t>38</a:t>
            </a:fld>
            <a:endParaRPr lang="en-US" sz="1200">
              <a:solidFill>
                <a:srgbClr val="000000"/>
              </a:solidFill>
            </a:endParaRPr>
          </a:p>
        </p:txBody>
      </p:sp>
      <p:sp>
        <p:nvSpPr>
          <p:cNvPr id="927746" name="Rectangle 2"/>
          <p:cNvSpPr>
            <a:spLocks noGrp="1" noRot="1" noChangeAspect="1" noChangeArrowheads="1" noTextEdit="1"/>
          </p:cNvSpPr>
          <p:nvPr>
            <p:ph type="sldImg"/>
          </p:nvPr>
        </p:nvSpPr>
        <p:spPr>
          <a:ln/>
        </p:spPr>
      </p:sp>
      <p:sp>
        <p:nvSpPr>
          <p:cNvPr id="92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2"/>
          <p:cNvSpPr>
            <a:spLocks noGrp="1" noRot="1" noChangeAspect="1" noChangeArrowheads="1" noTextEdit="1"/>
          </p:cNvSpPr>
          <p:nvPr>
            <p:ph type="sldImg"/>
          </p:nvPr>
        </p:nvSpPr>
        <p:spPr>
          <a:xfrm>
            <a:off x="1150938" y="692150"/>
            <a:ext cx="4556125" cy="3416300"/>
          </a:xfrm>
          <a:ln/>
        </p:spPr>
      </p:sp>
      <p:sp>
        <p:nvSpPr>
          <p:cNvPr id="929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EB526F-10BB-2A46-8EA9-CFD63348925B}" type="slidenum">
              <a:rPr lang="en-US" sz="1200">
                <a:solidFill>
                  <a:srgbClr val="000000"/>
                </a:solidFill>
              </a:rPr>
              <a:pPr/>
              <a:t>41</a:t>
            </a:fld>
            <a:endParaRPr lang="en-US" sz="1200">
              <a:solidFill>
                <a:srgbClr val="000000"/>
              </a:solidFill>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6E2EE2-D5DB-8448-9FB7-B581B9FB95AF}" type="slidenum">
              <a:rPr lang="en-US" sz="1200">
                <a:solidFill>
                  <a:srgbClr val="000000"/>
                </a:solidFill>
              </a:rPr>
              <a:pPr/>
              <a:t>42</a:t>
            </a:fld>
            <a:endParaRPr lang="en-US" sz="1200">
              <a:solidFill>
                <a:srgbClr val="000000"/>
              </a:solidFill>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69F64D-F3D8-1842-B853-2F64C89E625E}" type="slidenum">
              <a:rPr lang="en-US" sz="1200">
                <a:solidFill>
                  <a:srgbClr val="000000"/>
                </a:solidFill>
              </a:rPr>
              <a:pPr/>
              <a:t>43</a:t>
            </a:fld>
            <a:endParaRPr lang="en-US" sz="1200">
              <a:solidFill>
                <a:srgbClr val="000000"/>
              </a:solidFill>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803CF2-404D-3D4C-AB15-F3A06A63F7DA}" type="slidenum">
              <a:rPr lang="en-US" sz="1200">
                <a:solidFill>
                  <a:srgbClr val="000000"/>
                </a:solidFill>
              </a:rPr>
              <a:pPr eaLnBrk="1" hangingPunct="1"/>
              <a:t>49</a:t>
            </a:fld>
            <a:endParaRPr lang="en-US" sz="1200">
              <a:solidFill>
                <a:srgbClr val="000000"/>
              </a:solidFill>
            </a:endParaRPr>
          </a:p>
        </p:txBody>
      </p:sp>
      <p:sp>
        <p:nvSpPr>
          <p:cNvPr id="943106" name="Rectangle 2"/>
          <p:cNvSpPr>
            <a:spLocks noGrp="1" noRot="1" noChangeAspect="1" noChangeArrowheads="1" noTextEdit="1"/>
          </p:cNvSpPr>
          <p:nvPr>
            <p:ph type="sldImg"/>
          </p:nvPr>
        </p:nvSpPr>
        <p:spPr>
          <a:ln/>
        </p:spPr>
      </p:sp>
      <p:sp>
        <p:nvSpPr>
          <p:cNvPr id="94310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9A09E1-8825-DC40-8A67-4896EB4E7FD2}" type="slidenum">
              <a:rPr lang="en-US" sz="1200">
                <a:solidFill>
                  <a:srgbClr val="000000"/>
                </a:solidFill>
                <a:latin typeface="Times New Roman" charset="0"/>
              </a:rPr>
              <a:pPr eaLnBrk="1" hangingPunct="1"/>
              <a:t>50</a:t>
            </a:fld>
            <a:endParaRPr lang="en-US" sz="1200">
              <a:solidFill>
                <a:srgbClr val="000000"/>
              </a:solidFill>
              <a:latin typeface="Times New Roman" charset="0"/>
            </a:endParaRPr>
          </a:p>
        </p:txBody>
      </p:sp>
      <p:sp>
        <p:nvSpPr>
          <p:cNvPr id="945154" name="Rectangle 2"/>
          <p:cNvSpPr>
            <a:spLocks noGrp="1" noRot="1" noChangeAspect="1" noChangeArrowheads="1" noTextEdit="1"/>
          </p:cNvSpPr>
          <p:nvPr>
            <p:ph type="sldImg"/>
          </p:nvPr>
        </p:nvSpPr>
        <p:spPr>
          <a:ln/>
        </p:spPr>
      </p:sp>
      <p:sp>
        <p:nvSpPr>
          <p:cNvPr id="94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516AAB-A2F7-AF41-8342-94B4118CBE73}" type="slidenum">
              <a:rPr lang="en-US" sz="1200">
                <a:solidFill>
                  <a:srgbClr val="000000"/>
                </a:solidFill>
              </a:rPr>
              <a:pPr eaLnBrk="1" hangingPunct="1"/>
              <a:t>51</a:t>
            </a:fld>
            <a:endParaRPr lang="en-US" sz="1200">
              <a:solidFill>
                <a:srgbClr val="000000"/>
              </a:solidFill>
            </a:endParaRPr>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0B036E-0B2C-E541-AE55-E23CA8E6EDF8}" type="slidenum">
              <a:rPr lang="en-US" sz="1200">
                <a:solidFill>
                  <a:srgbClr val="000000"/>
                </a:solidFill>
              </a:rPr>
              <a:pPr eaLnBrk="1" hangingPunct="1"/>
              <a:t>52</a:t>
            </a:fld>
            <a:endParaRPr lang="en-US" sz="1200">
              <a:solidFill>
                <a:srgbClr val="000000"/>
              </a:solidFill>
            </a:endParaRPr>
          </a:p>
        </p:txBody>
      </p:sp>
      <p:sp>
        <p:nvSpPr>
          <p:cNvPr id="949250" name="Rectangle 2"/>
          <p:cNvSpPr>
            <a:spLocks noGrp="1" noRot="1" noChangeAspect="1" noChangeArrowheads="1" noTextEdit="1"/>
          </p:cNvSpPr>
          <p:nvPr>
            <p:ph type="sldImg"/>
          </p:nvPr>
        </p:nvSpPr>
        <p:spPr>
          <a:ln/>
        </p:spPr>
      </p:sp>
      <p:sp>
        <p:nvSpPr>
          <p:cNvPr id="9492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786823-7B41-B44F-82FF-7D506AEF3C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786823-7B41-B44F-82FF-7D506AEF3C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ar-JO" dirty="0"/>
              <a:t>لكن الموضوع الآن ينتقل إلى المنطقة الزائلة الثالثة في القسم الأخير من الكتاب. </a:t>
            </a:r>
          </a:p>
          <a:p>
            <a:r>
              <a:rPr lang="ar-JO" dirty="0"/>
              <a:t>هذه المرة يتعلق الأمر بالشباب (اشرح مخطط الكتاب).</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extLst>
      <p:ext uri="{BB962C8B-B14F-4D97-AF65-F5344CB8AC3E}">
        <p14:creationId xmlns:p14="http://schemas.microsoft.com/office/powerpoint/2010/main" val="2065571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3EB56A-6C92-9D45-99E6-E762B1BE38FA}" type="slidenum">
              <a:rPr lang="en-US" sz="1200"/>
              <a:pPr/>
              <a:t>69</a:t>
            </a:fld>
            <a:endParaRPr lang="en-US" sz="1200"/>
          </a:p>
        </p:txBody>
      </p:sp>
      <p:sp>
        <p:nvSpPr>
          <p:cNvPr id="963586" name="Rectangle 2"/>
          <p:cNvSpPr>
            <a:spLocks noGrp="1" noRot="1" noChangeAspect="1" noChangeArrowheads="1" noTextEdit="1"/>
          </p:cNvSpPr>
          <p:nvPr>
            <p:ph type="sldImg"/>
          </p:nvPr>
        </p:nvSpPr>
        <p:spPr>
          <a:ln/>
        </p:spPr>
      </p:sp>
      <p:sp>
        <p:nvSpPr>
          <p:cNvPr id="963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84696D-A4FC-3540-8120-234CC435EBB1}" type="slidenum">
              <a:rPr lang="en-US" sz="1200"/>
              <a:pPr/>
              <a:t>70</a:t>
            </a:fld>
            <a:endParaRPr lang="en-US" sz="1200"/>
          </a:p>
        </p:txBody>
      </p:sp>
      <p:sp>
        <p:nvSpPr>
          <p:cNvPr id="965634" name="Rectangle 2"/>
          <p:cNvSpPr>
            <a:spLocks noGrp="1" noRot="1" noChangeAspect="1" noChangeArrowheads="1" noTextEdit="1"/>
          </p:cNvSpPr>
          <p:nvPr>
            <p:ph type="sldImg"/>
          </p:nvPr>
        </p:nvSpPr>
        <p:spPr>
          <a:ln/>
        </p:spPr>
      </p:sp>
      <p:sp>
        <p:nvSpPr>
          <p:cNvPr id="96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918FA1-22C4-C742-B708-3D8C39EB73C3}" type="slidenum">
              <a:rPr lang="en-US" sz="1200"/>
              <a:pPr/>
              <a:t>71</a:t>
            </a:fld>
            <a:endParaRPr lang="en-US" sz="1200"/>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#92 in original file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EAC83A-920C-4349-9049-C787EB09B67B}" type="slidenum">
              <a:rPr lang="en-US" sz="1200"/>
              <a:pPr/>
              <a:t>72</a:t>
            </a:fld>
            <a:endParaRPr lang="en-US" sz="1200"/>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#92 in original file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877160-A677-0C4B-A175-EFA9CAD2E928}" type="slidenum">
              <a:rPr lang="en-US" sz="1200"/>
              <a:pPr/>
              <a:t>73</a:t>
            </a:fld>
            <a:endParaRPr lang="en-US" sz="1200"/>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#92 in original file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1E26B1-3A6B-234F-B9EA-24216BA56CF3}" type="slidenum">
              <a:rPr lang="en-US" sz="1200"/>
              <a:pPr/>
              <a:t>78</a:t>
            </a:fld>
            <a:endParaRPr lang="en-US" sz="1200"/>
          </a:p>
        </p:txBody>
      </p:sp>
      <p:sp>
        <p:nvSpPr>
          <p:cNvPr id="977922" name="Rectangle 1026"/>
          <p:cNvSpPr>
            <a:spLocks noGrp="1" noRot="1" noChangeAspect="1" noChangeArrowheads="1"/>
          </p:cNvSpPr>
          <p:nvPr>
            <p:ph type="sldImg"/>
          </p:nvPr>
        </p:nvSpPr>
        <p:spPr>
          <a:solidFill>
            <a:srgbClr val="FFFFFF"/>
          </a:solidFill>
          <a:ln/>
        </p:spPr>
      </p:sp>
      <p:sp>
        <p:nvSpPr>
          <p:cNvPr id="97792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9A2CAF-1C57-414D-BB3E-965FC955BD6A}" type="slidenum">
              <a:rPr lang="en-US" sz="1200"/>
              <a:pPr/>
              <a:t>79</a:t>
            </a:fld>
            <a:endParaRPr lang="en-US" sz="1200"/>
          </a:p>
        </p:txBody>
      </p:sp>
      <p:sp>
        <p:nvSpPr>
          <p:cNvPr id="979970" name="Rectangle 1026"/>
          <p:cNvSpPr>
            <a:spLocks noGrp="1" noRot="1" noChangeAspect="1" noChangeArrowheads="1"/>
          </p:cNvSpPr>
          <p:nvPr>
            <p:ph type="sldImg"/>
          </p:nvPr>
        </p:nvSpPr>
        <p:spPr>
          <a:solidFill>
            <a:srgbClr val="FFFFFF"/>
          </a:solidFill>
          <a:ln/>
        </p:spPr>
      </p:sp>
      <p:sp>
        <p:nvSpPr>
          <p:cNvPr id="97997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5677D9-A7AB-564C-8729-AA935AD4EA3A}" type="slidenum">
              <a:rPr lang="en-US" sz="1200"/>
              <a:pPr/>
              <a:t>80</a:t>
            </a:fld>
            <a:endParaRPr lang="en-US" sz="1200"/>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A5CEF3-23C4-E24F-B05E-2970896DEBB7}" type="slidenum">
              <a:rPr lang="en-US" sz="1200"/>
              <a:pPr/>
              <a:t>81</a:t>
            </a:fld>
            <a:endParaRPr lang="en-US" sz="1200"/>
          </a:p>
        </p:txBody>
      </p:sp>
      <p:sp>
        <p:nvSpPr>
          <p:cNvPr id="984066" name="Rectangle 1026"/>
          <p:cNvSpPr>
            <a:spLocks noGrp="1" noRot="1" noChangeAspect="1" noChangeArrowheads="1"/>
          </p:cNvSpPr>
          <p:nvPr>
            <p:ph type="sldImg"/>
          </p:nvPr>
        </p:nvSpPr>
        <p:spPr>
          <a:solidFill>
            <a:srgbClr val="FFFFFF"/>
          </a:solidFill>
          <a:ln/>
        </p:spPr>
      </p:sp>
      <p:sp>
        <p:nvSpPr>
          <p:cNvPr id="9840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E3DBEF-3BE5-2144-AFC6-FB34BF2CDFFD}" type="slidenum">
              <a:rPr lang="en-US" sz="1200"/>
              <a:pPr/>
              <a:t>82</a:t>
            </a:fld>
            <a:endParaRPr lang="en-US" sz="1200"/>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981B3F-8657-4B4B-AF24-F3831FD7530E}" type="slidenum">
              <a:rPr lang="en-US" sz="1200"/>
              <a:pPr/>
              <a:t>83</a:t>
            </a:fld>
            <a:endParaRPr lang="en-US" sz="1200"/>
          </a:p>
        </p:txBody>
      </p:sp>
      <p:sp>
        <p:nvSpPr>
          <p:cNvPr id="988162" name="Rectangle 1026"/>
          <p:cNvSpPr>
            <a:spLocks noGrp="1" noRot="1" noChangeAspect="1" noChangeArrowheads="1"/>
          </p:cNvSpPr>
          <p:nvPr>
            <p:ph type="sldImg"/>
          </p:nvPr>
        </p:nvSpPr>
        <p:spPr>
          <a:solidFill>
            <a:srgbClr val="FFFFFF"/>
          </a:solidFill>
          <a:ln/>
        </p:spPr>
      </p:sp>
      <p:sp>
        <p:nvSpPr>
          <p:cNvPr id="98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F22865-1B51-8A45-B91A-EEDEDE0AF087}" type="slidenum">
              <a:rPr lang="en-US" sz="1200"/>
              <a:pPr/>
              <a:t>84</a:t>
            </a:fld>
            <a:endParaRPr lang="en-US" sz="1200"/>
          </a:p>
        </p:txBody>
      </p:sp>
      <p:sp>
        <p:nvSpPr>
          <p:cNvPr id="990210" name="Rectangle 1026"/>
          <p:cNvSpPr>
            <a:spLocks noGrp="1" noRot="1" noChangeAspect="1" noChangeArrowheads="1"/>
          </p:cNvSpPr>
          <p:nvPr>
            <p:ph type="sldImg"/>
          </p:nvPr>
        </p:nvSpPr>
        <p:spPr>
          <a:solidFill>
            <a:srgbClr val="FFFFFF"/>
          </a:solidFill>
          <a:ln/>
        </p:spPr>
      </p:sp>
      <p:sp>
        <p:nvSpPr>
          <p:cNvPr id="99021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0A20BE-2606-1447-8C4D-A3EAB582EAA4}" type="slidenum">
              <a:rPr lang="en-US" sz="1200"/>
              <a:pPr/>
              <a:t>85</a:t>
            </a:fld>
            <a:endParaRPr lang="en-US" sz="1200"/>
          </a:p>
        </p:txBody>
      </p:sp>
      <p:sp>
        <p:nvSpPr>
          <p:cNvPr id="992258" name="Rectangle 1026"/>
          <p:cNvSpPr>
            <a:spLocks noGrp="1" noRot="1" noChangeAspect="1" noChangeArrowheads="1"/>
          </p:cNvSpPr>
          <p:nvPr>
            <p:ph type="sldImg"/>
          </p:nvPr>
        </p:nvSpPr>
        <p:spPr>
          <a:solidFill>
            <a:srgbClr val="FFFFFF"/>
          </a:solidFill>
          <a:ln/>
        </p:spPr>
      </p:sp>
      <p:sp>
        <p:nvSpPr>
          <p:cNvPr id="99225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85FE6B-49D2-F244-9436-37356EE44E73}" type="slidenum">
              <a:rPr lang="en-US" sz="1200"/>
              <a:pPr/>
              <a:t>86</a:t>
            </a:fld>
            <a:endParaRPr lang="en-US" sz="1200"/>
          </a:p>
        </p:txBody>
      </p:sp>
      <p:sp>
        <p:nvSpPr>
          <p:cNvPr id="994306" name="Rectangle 1026"/>
          <p:cNvSpPr>
            <a:spLocks noGrp="1" noRot="1" noChangeAspect="1" noChangeArrowheads="1"/>
          </p:cNvSpPr>
          <p:nvPr>
            <p:ph type="sldImg"/>
          </p:nvPr>
        </p:nvSpPr>
        <p:spPr>
          <a:solidFill>
            <a:srgbClr val="FFFFFF"/>
          </a:solidFill>
          <a:ln/>
        </p:spPr>
      </p:sp>
      <p:sp>
        <p:nvSpPr>
          <p:cNvPr id="99430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D585D4-F517-874A-84F8-7B283EEA0B64}" type="slidenum">
              <a:rPr lang="en-US" sz="1200"/>
              <a:pPr/>
              <a:t>87</a:t>
            </a:fld>
            <a:endParaRPr lang="en-US" sz="1200"/>
          </a:p>
        </p:txBody>
      </p:sp>
      <p:sp>
        <p:nvSpPr>
          <p:cNvPr id="996354" name="Rectangle 1026"/>
          <p:cNvSpPr>
            <a:spLocks noGrp="1" noRot="1" noChangeAspect="1" noChangeArrowheads="1"/>
          </p:cNvSpPr>
          <p:nvPr>
            <p:ph type="sldImg"/>
          </p:nvPr>
        </p:nvSpPr>
        <p:spPr>
          <a:solidFill>
            <a:srgbClr val="FFFFFF"/>
          </a:solidFill>
          <a:ln/>
        </p:spPr>
      </p:sp>
      <p:sp>
        <p:nvSpPr>
          <p:cNvPr id="99635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B482B7-0D4C-294B-BD8B-FCDAC04D5A9B}" type="slidenum">
              <a:rPr lang="en-US" sz="1200"/>
              <a:pPr/>
              <a:t>88</a:t>
            </a:fld>
            <a:endParaRPr lang="en-US" sz="1200"/>
          </a:p>
        </p:txBody>
      </p:sp>
      <p:sp>
        <p:nvSpPr>
          <p:cNvPr id="998402" name="Rectangle 1026"/>
          <p:cNvSpPr>
            <a:spLocks noGrp="1" noRot="1" noChangeAspect="1" noChangeArrowheads="1"/>
          </p:cNvSpPr>
          <p:nvPr>
            <p:ph type="sldImg"/>
          </p:nvPr>
        </p:nvSpPr>
        <p:spPr>
          <a:solidFill>
            <a:srgbClr val="FFFFFF"/>
          </a:solidFill>
          <a:ln/>
        </p:spPr>
      </p:sp>
      <p:sp>
        <p:nvSpPr>
          <p:cNvPr id="99840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07D102-5987-4246-B517-F4F9A322C8D7}" type="slidenum">
              <a:rPr lang="en-US" sz="1200"/>
              <a:pPr/>
              <a:t>89</a:t>
            </a:fld>
            <a:endParaRPr lang="en-US" sz="1200"/>
          </a:p>
        </p:txBody>
      </p:sp>
      <p:sp>
        <p:nvSpPr>
          <p:cNvPr id="1000450" name="Rectangle 1026"/>
          <p:cNvSpPr>
            <a:spLocks noGrp="1" noRot="1" noChangeAspect="1" noChangeArrowheads="1"/>
          </p:cNvSpPr>
          <p:nvPr>
            <p:ph type="sldImg"/>
          </p:nvPr>
        </p:nvSpPr>
        <p:spPr>
          <a:solidFill>
            <a:srgbClr val="FFFFFF"/>
          </a:solidFill>
          <a:ln/>
        </p:spPr>
      </p:sp>
      <p:sp>
        <p:nvSpPr>
          <p:cNvPr id="10004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C4755B-8A59-6E4D-BB94-817259B583EE}" type="slidenum">
              <a:rPr lang="en-US" sz="1200"/>
              <a:pPr/>
              <a:t>90</a:t>
            </a:fld>
            <a:endParaRPr lang="en-US" sz="1200"/>
          </a:p>
        </p:txBody>
      </p:sp>
      <p:sp>
        <p:nvSpPr>
          <p:cNvPr id="1002498" name="Rectangle 1026"/>
          <p:cNvSpPr>
            <a:spLocks noGrp="1" noRot="1" noChangeAspect="1" noChangeArrowheads="1"/>
          </p:cNvSpPr>
          <p:nvPr>
            <p:ph type="sldImg"/>
          </p:nvPr>
        </p:nvSpPr>
        <p:spPr>
          <a:solidFill>
            <a:srgbClr val="FFFFFF"/>
          </a:solidFill>
          <a:ln/>
        </p:spPr>
      </p:sp>
      <p:sp>
        <p:nvSpPr>
          <p:cNvPr id="100249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CF1519-14A6-094F-B4B3-F9CF46882F8D}" type="slidenum">
              <a:rPr lang="en-US" sz="1200"/>
              <a:pPr/>
              <a:t>91</a:t>
            </a:fld>
            <a:endParaRPr lang="en-US" sz="1200"/>
          </a:p>
        </p:txBody>
      </p:sp>
      <p:sp>
        <p:nvSpPr>
          <p:cNvPr id="1004546" name="Rectangle 1026"/>
          <p:cNvSpPr>
            <a:spLocks noGrp="1" noRot="1" noChangeAspect="1" noChangeArrowheads="1"/>
          </p:cNvSpPr>
          <p:nvPr>
            <p:ph type="sldImg"/>
          </p:nvPr>
        </p:nvSpPr>
        <p:spPr>
          <a:solidFill>
            <a:srgbClr val="FFFFFF"/>
          </a:solidFill>
          <a:ln/>
        </p:spPr>
      </p:sp>
      <p:sp>
        <p:nvSpPr>
          <p:cNvPr id="100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C7D34F-C2E1-7844-8FA9-4D12F8F0CEEC}" type="slidenum">
              <a:rPr lang="en-US" sz="1200"/>
              <a:pPr/>
              <a:t>92</a:t>
            </a:fld>
            <a:endParaRPr lang="en-US" sz="1200"/>
          </a:p>
        </p:txBody>
      </p:sp>
      <p:sp>
        <p:nvSpPr>
          <p:cNvPr id="1006594" name="Rectangle 1026"/>
          <p:cNvSpPr>
            <a:spLocks noGrp="1" noRot="1" noChangeAspect="1" noChangeArrowheads="1"/>
          </p:cNvSpPr>
          <p:nvPr>
            <p:ph type="sldImg"/>
          </p:nvPr>
        </p:nvSpPr>
        <p:spPr>
          <a:solidFill>
            <a:srgbClr val="FFFFFF"/>
          </a:solidFill>
          <a:ln/>
        </p:spPr>
      </p:sp>
      <p:sp>
        <p:nvSpPr>
          <p:cNvPr id="10065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E41F70-8889-BE4A-BFC3-DB8C3809A686}" type="slidenum">
              <a:rPr lang="en-US" sz="1200"/>
              <a:pPr/>
              <a:t>93</a:t>
            </a:fld>
            <a:endParaRPr lang="en-US" sz="1200"/>
          </a:p>
        </p:txBody>
      </p:sp>
      <p:sp>
        <p:nvSpPr>
          <p:cNvPr id="1008642" name="Rectangle 1026"/>
          <p:cNvSpPr>
            <a:spLocks noGrp="1" noRot="1" noChangeAspect="1" noChangeArrowheads="1"/>
          </p:cNvSpPr>
          <p:nvPr>
            <p:ph type="sldImg"/>
          </p:nvPr>
        </p:nvSpPr>
        <p:spPr>
          <a:solidFill>
            <a:srgbClr val="FFFFFF"/>
          </a:solidFill>
          <a:ln/>
        </p:spPr>
      </p:sp>
      <p:sp>
        <p:nvSpPr>
          <p:cNvPr id="1008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25317D-2714-764B-8AAB-88D8DE1C1242}" type="slidenum">
              <a:rPr lang="en-US" sz="1200"/>
              <a:pPr/>
              <a:t>94</a:t>
            </a:fld>
            <a:endParaRPr lang="en-US" sz="1200"/>
          </a:p>
        </p:txBody>
      </p:sp>
      <p:sp>
        <p:nvSpPr>
          <p:cNvPr id="1010690" name="Rectangle 1026"/>
          <p:cNvSpPr>
            <a:spLocks noGrp="1" noRot="1" noChangeAspect="1" noChangeArrowheads="1"/>
          </p:cNvSpPr>
          <p:nvPr>
            <p:ph type="sldImg"/>
          </p:nvPr>
        </p:nvSpPr>
        <p:spPr>
          <a:solidFill>
            <a:srgbClr val="FFFFFF"/>
          </a:solidFill>
          <a:ln/>
        </p:spPr>
      </p:sp>
      <p:sp>
        <p:nvSpPr>
          <p:cNvPr id="1010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FBD924-BDA1-7042-A42C-64022CA6D80C}"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07266" name="Rectangle 1026"/>
          <p:cNvSpPr>
            <a:spLocks noGrp="1" noRot="1" noChangeAspect="1" noChangeArrowheads="1"/>
          </p:cNvSpPr>
          <p:nvPr>
            <p:ph type="sldImg"/>
          </p:nvPr>
        </p:nvSpPr>
        <p:spPr>
          <a:solidFill>
            <a:srgbClr val="FFFFFF"/>
          </a:solidFill>
          <a:ln/>
        </p:spPr>
      </p:sp>
      <p:sp>
        <p:nvSpPr>
          <p:cNvPr id="90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1E7E66-08DE-8348-98C5-B35D80154725}" type="slidenum">
              <a:rPr lang="en-US" sz="1200"/>
              <a:pPr/>
              <a:t>95</a:t>
            </a:fld>
            <a:endParaRPr lang="en-US" sz="1200"/>
          </a:p>
        </p:txBody>
      </p:sp>
      <p:sp>
        <p:nvSpPr>
          <p:cNvPr id="1012738" name="Rectangle 1026"/>
          <p:cNvSpPr>
            <a:spLocks noGrp="1" noRot="1" noChangeAspect="1" noChangeArrowheads="1"/>
          </p:cNvSpPr>
          <p:nvPr>
            <p:ph type="sldImg"/>
          </p:nvPr>
        </p:nvSpPr>
        <p:spPr>
          <a:solidFill>
            <a:srgbClr val="FFFFFF"/>
          </a:solidFill>
          <a:ln/>
        </p:spPr>
      </p:sp>
      <p:sp>
        <p:nvSpPr>
          <p:cNvPr id="1012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239D67-F3C3-9848-B424-125E897041D4}" type="slidenum">
              <a:rPr lang="en-US" sz="1200"/>
              <a:pPr/>
              <a:t>96</a:t>
            </a:fld>
            <a:endParaRPr lang="en-US" sz="1200"/>
          </a:p>
        </p:txBody>
      </p:sp>
      <p:sp>
        <p:nvSpPr>
          <p:cNvPr id="1014786" name="Rectangle 2"/>
          <p:cNvSpPr>
            <a:spLocks noGrp="1" noRot="1" noChangeAspect="1" noChangeArrowheads="1"/>
          </p:cNvSpPr>
          <p:nvPr>
            <p:ph type="sldImg"/>
          </p:nvPr>
        </p:nvSpPr>
        <p:spPr>
          <a:solidFill>
            <a:srgbClr val="FFFFFF"/>
          </a:solidFill>
          <a:ln/>
        </p:spPr>
      </p:sp>
      <p:sp>
        <p:nvSpPr>
          <p:cNvPr id="1014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A7C4D2-5C66-BC4E-B520-8918670CFF9A}" type="slidenum">
              <a:rPr lang="en-US" sz="1200"/>
              <a:pPr/>
              <a:t>97</a:t>
            </a:fld>
            <a:endParaRPr lang="en-US" sz="1200"/>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8A9B99-324B-6746-9C27-888DCEA4E50E}" type="slidenum">
              <a:rPr lang="en-US" sz="1200"/>
              <a:pPr/>
              <a:t>99</a:t>
            </a:fld>
            <a:endParaRPr lang="en-US" sz="1200"/>
          </a:p>
        </p:txBody>
      </p:sp>
      <p:sp>
        <p:nvSpPr>
          <p:cNvPr id="1019906" name="Rectangle 1026"/>
          <p:cNvSpPr>
            <a:spLocks noGrp="1" noRot="1" noChangeAspect="1" noChangeArrowheads="1"/>
          </p:cNvSpPr>
          <p:nvPr>
            <p:ph type="sldImg"/>
          </p:nvPr>
        </p:nvSpPr>
        <p:spPr>
          <a:solidFill>
            <a:srgbClr val="FFFFFF"/>
          </a:solidFill>
          <a:ln/>
        </p:spPr>
      </p:sp>
      <p:sp>
        <p:nvSpPr>
          <p:cNvPr id="1019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E10980-016C-B841-8FD4-CC0CD6BBA2DF}" type="slidenum">
              <a:rPr lang="en-US" sz="1200"/>
              <a:pPr/>
              <a:t>100</a:t>
            </a:fld>
            <a:endParaRPr lang="en-US" sz="1200"/>
          </a:p>
        </p:txBody>
      </p:sp>
      <p:sp>
        <p:nvSpPr>
          <p:cNvPr id="1021954" name="Rectangle 1026"/>
          <p:cNvSpPr>
            <a:spLocks noGrp="1" noRot="1" noChangeAspect="1" noChangeArrowheads="1"/>
          </p:cNvSpPr>
          <p:nvPr>
            <p:ph type="sldImg"/>
          </p:nvPr>
        </p:nvSpPr>
        <p:spPr>
          <a:solidFill>
            <a:srgbClr val="FFFFFF"/>
          </a:solidFill>
          <a:ln/>
        </p:spPr>
      </p:sp>
      <p:sp>
        <p:nvSpPr>
          <p:cNvPr id="1021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C8A9A0-AF34-B64F-904A-B23FFB74E89A}" type="slidenum">
              <a:rPr lang="en-US" sz="1200"/>
              <a:pPr/>
              <a:t>101</a:t>
            </a:fld>
            <a:endParaRPr lang="en-US" sz="1200"/>
          </a:p>
        </p:txBody>
      </p:sp>
      <p:sp>
        <p:nvSpPr>
          <p:cNvPr id="1024002" name="Rectangle 1026"/>
          <p:cNvSpPr>
            <a:spLocks noGrp="1" noRot="1" noChangeAspect="1" noChangeArrowheads="1"/>
          </p:cNvSpPr>
          <p:nvPr>
            <p:ph type="sldImg"/>
          </p:nvPr>
        </p:nvSpPr>
        <p:spPr>
          <a:solidFill>
            <a:srgbClr val="FFFFFF"/>
          </a:solidFill>
          <a:ln/>
        </p:spPr>
      </p:sp>
      <p:sp>
        <p:nvSpPr>
          <p:cNvPr id="10240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86FB10-542C-0C4B-B069-BA66037328C8}" type="slidenum">
              <a:rPr lang="en-US" sz="1200"/>
              <a:pPr/>
              <a:t>102</a:t>
            </a:fld>
            <a:endParaRPr lang="en-US" sz="1200"/>
          </a:p>
        </p:txBody>
      </p:sp>
      <p:sp>
        <p:nvSpPr>
          <p:cNvPr id="1026050" name="Rectangle 1026"/>
          <p:cNvSpPr>
            <a:spLocks noGrp="1" noRot="1" noChangeAspect="1" noChangeArrowheads="1"/>
          </p:cNvSpPr>
          <p:nvPr>
            <p:ph type="sldImg"/>
          </p:nvPr>
        </p:nvSpPr>
        <p:spPr>
          <a:solidFill>
            <a:srgbClr val="FFFFFF"/>
          </a:solidFill>
          <a:ln/>
        </p:spPr>
      </p:sp>
      <p:sp>
        <p:nvSpPr>
          <p:cNvPr id="1026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0CDF0F-322D-2241-B379-C700DCE7F706}" type="slidenum">
              <a:rPr lang="en-US" sz="1200"/>
              <a:pPr/>
              <a:t>103</a:t>
            </a:fld>
            <a:endParaRPr lang="en-US" sz="1200"/>
          </a:p>
        </p:txBody>
      </p:sp>
      <p:sp>
        <p:nvSpPr>
          <p:cNvPr id="1028098" name="Rectangle 1026"/>
          <p:cNvSpPr>
            <a:spLocks noGrp="1" noRot="1" noChangeAspect="1" noChangeArrowheads="1"/>
          </p:cNvSpPr>
          <p:nvPr>
            <p:ph type="sldImg"/>
          </p:nvPr>
        </p:nvSpPr>
        <p:spPr>
          <a:solidFill>
            <a:srgbClr val="FFFFFF"/>
          </a:solidFill>
          <a:ln/>
        </p:spPr>
      </p:sp>
      <p:sp>
        <p:nvSpPr>
          <p:cNvPr id="10280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14D5F9-FAAE-F647-B0EA-1546BCADDF3A}" type="slidenum">
              <a:rPr lang="en-US" sz="1200"/>
              <a:pPr/>
              <a:t>104</a:t>
            </a:fld>
            <a:endParaRPr lang="en-US" sz="1200"/>
          </a:p>
        </p:txBody>
      </p:sp>
      <p:sp>
        <p:nvSpPr>
          <p:cNvPr id="1030146" name="Rectangle 2"/>
          <p:cNvSpPr>
            <a:spLocks noGrp="1" noRot="1" noChangeAspect="1" noChangeArrowheads="1"/>
          </p:cNvSpPr>
          <p:nvPr>
            <p:ph type="sldImg"/>
          </p:nvPr>
        </p:nvSpPr>
        <p:spPr>
          <a:solidFill>
            <a:srgbClr val="FFFFFF"/>
          </a:solidFill>
          <a:ln/>
        </p:spPr>
      </p:sp>
      <p:sp>
        <p:nvSpPr>
          <p:cNvPr id="1030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83241B-C6A4-3543-85F6-DEB3E63F6A42}" type="slidenum">
              <a:rPr lang="en-US" sz="1200"/>
              <a:pPr/>
              <a:t>105</a:t>
            </a:fld>
            <a:endParaRPr lang="en-US" sz="1200"/>
          </a:p>
        </p:txBody>
      </p:sp>
      <p:sp>
        <p:nvSpPr>
          <p:cNvPr id="1032194" name="Rectangle 2"/>
          <p:cNvSpPr>
            <a:spLocks noGrp="1" noRot="1" noChangeAspect="1" noChangeArrowheads="1"/>
          </p:cNvSpPr>
          <p:nvPr>
            <p:ph type="sldImg"/>
          </p:nvPr>
        </p:nvSpPr>
        <p:spPr>
          <a:solidFill>
            <a:srgbClr val="FFFFFF"/>
          </a:solidFill>
          <a:ln/>
        </p:spPr>
      </p:sp>
      <p:sp>
        <p:nvSpPr>
          <p:cNvPr id="1032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FB09F8-C9AA-6148-8A23-8C01DEEA973C}"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09314" name="Rectangle 1026"/>
          <p:cNvSpPr>
            <a:spLocks noGrp="1" noRot="1" noChangeAspect="1" noChangeArrowheads="1"/>
          </p:cNvSpPr>
          <p:nvPr>
            <p:ph type="sldImg"/>
          </p:nvPr>
        </p:nvSpPr>
        <p:spPr>
          <a:solidFill>
            <a:srgbClr val="FFFFFF"/>
          </a:solidFill>
          <a:ln/>
        </p:spPr>
      </p:sp>
      <p:sp>
        <p:nvSpPr>
          <p:cNvPr id="909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0782DF-0846-904D-951F-E1A4A8D2293E}" type="slidenum">
              <a:rPr lang="en-US" sz="1200"/>
              <a:pPr/>
              <a:t>106</a:t>
            </a:fld>
            <a:endParaRPr lang="en-US" sz="1200"/>
          </a:p>
        </p:txBody>
      </p:sp>
      <p:sp>
        <p:nvSpPr>
          <p:cNvPr id="1034242" name="Rectangle 2"/>
          <p:cNvSpPr>
            <a:spLocks noGrp="1" noRot="1" noChangeAspect="1" noChangeArrowheads="1"/>
          </p:cNvSpPr>
          <p:nvPr>
            <p:ph type="sldImg"/>
          </p:nvPr>
        </p:nvSpPr>
        <p:spPr>
          <a:solidFill>
            <a:srgbClr val="FFFFFF"/>
          </a:solidFill>
          <a:ln/>
        </p:spPr>
      </p:sp>
      <p:sp>
        <p:nvSpPr>
          <p:cNvPr id="103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BB4D97-A403-6548-A2EF-7DF20FFF81D0}" type="slidenum">
              <a:rPr lang="en-US" sz="1200"/>
              <a:pPr/>
              <a:t>107</a:t>
            </a:fld>
            <a:endParaRPr lang="en-US" sz="1200"/>
          </a:p>
        </p:txBody>
      </p:sp>
      <p:sp>
        <p:nvSpPr>
          <p:cNvPr id="1036290" name="Rectangle 2"/>
          <p:cNvSpPr>
            <a:spLocks noGrp="1" noRot="1" noChangeAspect="1" noChangeArrowheads="1"/>
          </p:cNvSpPr>
          <p:nvPr>
            <p:ph type="sldImg"/>
          </p:nvPr>
        </p:nvSpPr>
        <p:spPr>
          <a:solidFill>
            <a:srgbClr val="FFFFFF"/>
          </a:solidFill>
          <a:ln/>
        </p:spPr>
      </p:sp>
      <p:sp>
        <p:nvSpPr>
          <p:cNvPr id="103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A20EF8-1766-DE45-A07A-337AD4D7FAEE}" type="slidenum">
              <a:rPr lang="en-US" sz="1200"/>
              <a:pPr/>
              <a:t>108</a:t>
            </a:fld>
            <a:endParaRPr lang="en-US" sz="1200"/>
          </a:p>
        </p:txBody>
      </p:sp>
      <p:sp>
        <p:nvSpPr>
          <p:cNvPr id="1038338" name="Rectangle 2"/>
          <p:cNvSpPr>
            <a:spLocks noGrp="1" noRot="1" noChangeAspect="1" noChangeArrowheads="1"/>
          </p:cNvSpPr>
          <p:nvPr>
            <p:ph type="sldImg"/>
          </p:nvPr>
        </p:nvSpPr>
        <p:spPr>
          <a:solidFill>
            <a:srgbClr val="FFFFFF"/>
          </a:solidFill>
          <a:ln/>
        </p:spPr>
      </p:sp>
      <p:sp>
        <p:nvSpPr>
          <p:cNvPr id="103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7311CF-A509-3F45-83B6-6BAF07F7D4E6}" type="slidenum">
              <a:rPr lang="en-US" sz="1200"/>
              <a:pPr/>
              <a:t>109</a:t>
            </a:fld>
            <a:endParaRPr lang="en-US" sz="1200"/>
          </a:p>
        </p:txBody>
      </p:sp>
      <p:sp>
        <p:nvSpPr>
          <p:cNvPr id="1040386" name="Rectangle 2"/>
          <p:cNvSpPr>
            <a:spLocks noGrp="1" noRot="1" noChangeAspect="1" noChangeArrowheads="1"/>
          </p:cNvSpPr>
          <p:nvPr>
            <p:ph type="sldImg"/>
          </p:nvPr>
        </p:nvSpPr>
        <p:spPr>
          <a:solidFill>
            <a:srgbClr val="FFFFFF"/>
          </a:solidFill>
          <a:ln/>
        </p:spPr>
      </p:sp>
      <p:sp>
        <p:nvSpPr>
          <p:cNvPr id="104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4C6C5B-DFEE-5D46-8EE1-A09FF4F211FD}" type="slidenum">
              <a:rPr lang="en-US" sz="1200"/>
              <a:pPr/>
              <a:t>110</a:t>
            </a:fld>
            <a:endParaRPr lang="en-US" sz="1200"/>
          </a:p>
        </p:txBody>
      </p:sp>
      <p:sp>
        <p:nvSpPr>
          <p:cNvPr id="1042434" name="Rectangle 2"/>
          <p:cNvSpPr>
            <a:spLocks noGrp="1" noRot="1" noChangeAspect="1" noChangeArrowheads="1"/>
          </p:cNvSpPr>
          <p:nvPr>
            <p:ph type="sldImg"/>
          </p:nvPr>
        </p:nvSpPr>
        <p:spPr>
          <a:solidFill>
            <a:srgbClr val="FFFFFF"/>
          </a:solidFill>
          <a:ln/>
        </p:spPr>
      </p:sp>
      <p:sp>
        <p:nvSpPr>
          <p:cNvPr id="104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F7B243-A2C2-0346-ADA7-4BADE17AE09F}" type="slidenum">
              <a:rPr lang="en-US" sz="1200"/>
              <a:pPr/>
              <a:t>111</a:t>
            </a:fld>
            <a:endParaRPr lang="en-US" sz="1200"/>
          </a:p>
        </p:txBody>
      </p:sp>
      <p:sp>
        <p:nvSpPr>
          <p:cNvPr id="1044482" name="Rectangle 2"/>
          <p:cNvSpPr>
            <a:spLocks noGrp="1" noRot="1" noChangeAspect="1" noChangeArrowheads="1"/>
          </p:cNvSpPr>
          <p:nvPr>
            <p:ph type="sldImg"/>
          </p:nvPr>
        </p:nvSpPr>
        <p:spPr>
          <a:solidFill>
            <a:srgbClr val="FFFFFF"/>
          </a:solidFill>
          <a:ln/>
        </p:spPr>
      </p:sp>
      <p:sp>
        <p:nvSpPr>
          <p:cNvPr id="104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D8A464-3D94-BC42-8F28-357497F8ECDD}" type="slidenum">
              <a:rPr lang="en-US" sz="1200"/>
              <a:pPr/>
              <a:t>112</a:t>
            </a:fld>
            <a:endParaRPr lang="en-US" sz="1200"/>
          </a:p>
        </p:txBody>
      </p:sp>
      <p:sp>
        <p:nvSpPr>
          <p:cNvPr id="1046530" name="Rectangle 2"/>
          <p:cNvSpPr>
            <a:spLocks noGrp="1" noRot="1" noChangeAspect="1" noChangeArrowheads="1"/>
          </p:cNvSpPr>
          <p:nvPr>
            <p:ph type="sldImg"/>
          </p:nvPr>
        </p:nvSpPr>
        <p:spPr>
          <a:solidFill>
            <a:srgbClr val="FFFFFF"/>
          </a:solidFill>
          <a:ln/>
        </p:spPr>
      </p:sp>
      <p:sp>
        <p:nvSpPr>
          <p:cNvPr id="104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7BB67-D51C-5447-9628-F06E6D2AEF6A}" type="slidenum">
              <a:rPr lang="en-US" sz="1200"/>
              <a:pPr/>
              <a:t>113</a:t>
            </a:fld>
            <a:endParaRPr lang="en-US" sz="1200"/>
          </a:p>
        </p:txBody>
      </p:sp>
      <p:sp>
        <p:nvSpPr>
          <p:cNvPr id="1048578" name="Rectangle 2"/>
          <p:cNvSpPr>
            <a:spLocks noGrp="1" noRot="1" noChangeAspect="1" noChangeArrowheads="1"/>
          </p:cNvSpPr>
          <p:nvPr>
            <p:ph type="sldImg"/>
          </p:nvPr>
        </p:nvSpPr>
        <p:spPr>
          <a:solidFill>
            <a:srgbClr val="FFFFFF"/>
          </a:solidFill>
          <a:ln/>
        </p:spPr>
      </p:sp>
      <p:sp>
        <p:nvSpPr>
          <p:cNvPr id="104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EF489C-5519-B24E-A2F1-07F67BB4A8D4}" type="slidenum">
              <a:rPr lang="en-US" sz="1200"/>
              <a:pPr/>
              <a:t>114</a:t>
            </a:fld>
            <a:endParaRPr lang="en-US" sz="1200"/>
          </a:p>
        </p:txBody>
      </p:sp>
      <p:sp>
        <p:nvSpPr>
          <p:cNvPr id="1050626" name="Rectangle 2"/>
          <p:cNvSpPr>
            <a:spLocks noGrp="1" noRot="1" noChangeAspect="1" noChangeArrowheads="1"/>
          </p:cNvSpPr>
          <p:nvPr>
            <p:ph type="sldImg"/>
          </p:nvPr>
        </p:nvSpPr>
        <p:spPr>
          <a:solidFill>
            <a:srgbClr val="FFFFFF"/>
          </a:solidFill>
          <a:ln/>
        </p:spPr>
      </p:sp>
      <p:sp>
        <p:nvSpPr>
          <p:cNvPr id="105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986BC2-8E02-324C-A90C-92DEA14298B9}" type="slidenum">
              <a:rPr lang="en-US" sz="1200"/>
              <a:pPr/>
              <a:t>115</a:t>
            </a:fld>
            <a:endParaRPr lang="en-US" sz="1200"/>
          </a:p>
        </p:txBody>
      </p:sp>
      <p:sp>
        <p:nvSpPr>
          <p:cNvPr id="1052674" name="Rectangle 2"/>
          <p:cNvSpPr>
            <a:spLocks noGrp="1" noRot="1" noChangeAspect="1" noChangeArrowheads="1"/>
          </p:cNvSpPr>
          <p:nvPr>
            <p:ph type="sldImg"/>
          </p:nvPr>
        </p:nvSpPr>
        <p:spPr>
          <a:solidFill>
            <a:srgbClr val="FFFFFF"/>
          </a:solidFill>
          <a:ln/>
        </p:spPr>
      </p:sp>
      <p:sp>
        <p:nvSpPr>
          <p:cNvPr id="105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67048-8865-504F-984D-155D75EB332F}"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85EF78-D784-824B-BB99-88A9CF24E81E}" type="slidenum">
              <a:rPr lang="en-US" sz="1200"/>
              <a:pPr/>
              <a:t>116</a:t>
            </a:fld>
            <a:endParaRPr lang="en-US" sz="1200"/>
          </a:p>
        </p:txBody>
      </p:sp>
      <p:sp>
        <p:nvSpPr>
          <p:cNvPr id="1054722" name="Rectangle 2"/>
          <p:cNvSpPr>
            <a:spLocks noGrp="1" noRot="1" noChangeAspect="1" noChangeArrowheads="1"/>
          </p:cNvSpPr>
          <p:nvPr>
            <p:ph type="sldImg"/>
          </p:nvPr>
        </p:nvSpPr>
        <p:spPr>
          <a:solidFill>
            <a:srgbClr val="FFFFFF"/>
          </a:solidFill>
          <a:ln/>
        </p:spPr>
      </p:sp>
      <p:sp>
        <p:nvSpPr>
          <p:cNvPr id="105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7078B9-DCEB-DE45-89C8-2C90B5356E0E}" type="slidenum">
              <a:rPr lang="en-US" sz="1200"/>
              <a:pPr/>
              <a:t>117</a:t>
            </a:fld>
            <a:endParaRPr lang="en-US" sz="1200"/>
          </a:p>
        </p:txBody>
      </p:sp>
      <p:sp>
        <p:nvSpPr>
          <p:cNvPr id="1056770" name="Rectangle 1026"/>
          <p:cNvSpPr>
            <a:spLocks noGrp="1" noRot="1" noChangeAspect="1" noChangeArrowheads="1"/>
          </p:cNvSpPr>
          <p:nvPr>
            <p:ph type="sldImg"/>
          </p:nvPr>
        </p:nvSpPr>
        <p:spPr>
          <a:solidFill>
            <a:srgbClr val="FFFFFF"/>
          </a:solidFill>
          <a:ln/>
        </p:spPr>
      </p:sp>
      <p:sp>
        <p:nvSpPr>
          <p:cNvPr id="1056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EF7BFF-0B82-2F48-871C-5D6BEB45C10F}" type="slidenum">
              <a:rPr lang="en-US" sz="1200"/>
              <a:pPr/>
              <a:t>118</a:t>
            </a:fld>
            <a:endParaRPr lang="en-US" sz="1200"/>
          </a:p>
        </p:txBody>
      </p:sp>
      <p:sp>
        <p:nvSpPr>
          <p:cNvPr id="1058818" name="Rectangle 2"/>
          <p:cNvSpPr>
            <a:spLocks noGrp="1" noRot="1" noChangeAspect="1" noChangeArrowheads="1"/>
          </p:cNvSpPr>
          <p:nvPr>
            <p:ph type="sldImg"/>
          </p:nvPr>
        </p:nvSpPr>
        <p:spPr>
          <a:solidFill>
            <a:srgbClr val="FFFFFF"/>
          </a:solidFill>
          <a:ln/>
        </p:spPr>
      </p:sp>
      <p:sp>
        <p:nvSpPr>
          <p:cNvPr id="105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1A8068-4807-3149-B417-90EE3C2414F9}" type="slidenum">
              <a:rPr lang="en-US" sz="1200"/>
              <a:pPr/>
              <a:t>119</a:t>
            </a:fld>
            <a:endParaRPr lang="en-US" sz="1200"/>
          </a:p>
        </p:txBody>
      </p:sp>
      <p:sp>
        <p:nvSpPr>
          <p:cNvPr id="1060866" name="Rectangle 1026"/>
          <p:cNvSpPr>
            <a:spLocks noGrp="1" noRot="1" noChangeAspect="1" noChangeArrowheads="1"/>
          </p:cNvSpPr>
          <p:nvPr>
            <p:ph type="sldImg"/>
          </p:nvPr>
        </p:nvSpPr>
        <p:spPr>
          <a:solidFill>
            <a:srgbClr val="FFFFFF"/>
          </a:solidFill>
          <a:ln/>
        </p:spPr>
      </p:sp>
      <p:sp>
        <p:nvSpPr>
          <p:cNvPr id="1060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64DACB-2771-F746-8AC6-B0621DD910E7}" type="slidenum">
              <a:rPr lang="en-US" sz="1200"/>
              <a:pPr/>
              <a:t>120</a:t>
            </a:fld>
            <a:endParaRPr lang="en-US" sz="1200"/>
          </a:p>
        </p:txBody>
      </p:sp>
      <p:sp>
        <p:nvSpPr>
          <p:cNvPr id="1062914" name="Rectangle 1026"/>
          <p:cNvSpPr>
            <a:spLocks noGrp="1" noRot="1" noChangeAspect="1" noChangeArrowheads="1"/>
          </p:cNvSpPr>
          <p:nvPr>
            <p:ph type="sldImg"/>
          </p:nvPr>
        </p:nvSpPr>
        <p:spPr>
          <a:solidFill>
            <a:srgbClr val="FFFFFF"/>
          </a:solidFill>
          <a:ln/>
        </p:spPr>
      </p:sp>
      <p:sp>
        <p:nvSpPr>
          <p:cNvPr id="1062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1D2BAF-2E5B-B64E-A9ED-162A3851D812}" type="slidenum">
              <a:rPr lang="en-US" sz="1200"/>
              <a:pPr/>
              <a:t>121</a:t>
            </a:fld>
            <a:endParaRPr lang="en-US" sz="1200"/>
          </a:p>
        </p:txBody>
      </p:sp>
      <p:sp>
        <p:nvSpPr>
          <p:cNvPr id="1064962" name="Rectangle 2"/>
          <p:cNvSpPr>
            <a:spLocks noGrp="1" noRot="1" noChangeAspect="1" noChangeArrowheads="1"/>
          </p:cNvSpPr>
          <p:nvPr>
            <p:ph type="sldImg"/>
          </p:nvPr>
        </p:nvSpPr>
        <p:spPr>
          <a:solidFill>
            <a:srgbClr val="FFFFFF"/>
          </a:solidFill>
          <a:ln/>
        </p:spPr>
      </p:sp>
      <p:sp>
        <p:nvSpPr>
          <p:cNvPr id="106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D44D59-6B01-5A4A-A6E5-71BDF25C1B62}" type="slidenum">
              <a:rPr lang="en-US" sz="1200"/>
              <a:pPr/>
              <a:t>122</a:t>
            </a:fld>
            <a:endParaRPr lang="en-US" sz="1200"/>
          </a:p>
        </p:txBody>
      </p:sp>
      <p:sp>
        <p:nvSpPr>
          <p:cNvPr id="1067010" name="Rectangle 1026"/>
          <p:cNvSpPr>
            <a:spLocks noGrp="1" noRot="1" noChangeAspect="1" noChangeArrowheads="1"/>
          </p:cNvSpPr>
          <p:nvPr>
            <p:ph type="sldImg"/>
          </p:nvPr>
        </p:nvSpPr>
        <p:spPr>
          <a:solidFill>
            <a:srgbClr val="FFFFFF"/>
          </a:solidFill>
          <a:ln/>
        </p:spPr>
      </p:sp>
      <p:sp>
        <p:nvSpPr>
          <p:cNvPr id="1067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F4916E-4DB8-4546-B712-C7DBB4777F99}" type="slidenum">
              <a:rPr lang="en-US" sz="1200"/>
              <a:pPr/>
              <a:t>123</a:t>
            </a:fld>
            <a:endParaRPr lang="en-US" sz="1200"/>
          </a:p>
        </p:txBody>
      </p:sp>
      <p:sp>
        <p:nvSpPr>
          <p:cNvPr id="1069058" name="Rectangle 1026"/>
          <p:cNvSpPr>
            <a:spLocks noGrp="1" noRot="1" noChangeAspect="1" noChangeArrowheads="1"/>
          </p:cNvSpPr>
          <p:nvPr>
            <p:ph type="sldImg"/>
          </p:nvPr>
        </p:nvSpPr>
        <p:spPr>
          <a:solidFill>
            <a:srgbClr val="FFFFFF"/>
          </a:solidFill>
          <a:ln/>
        </p:spPr>
      </p:sp>
      <p:sp>
        <p:nvSpPr>
          <p:cNvPr id="1069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C7DD11-62EC-0948-B28F-9ABAD7BA891C}" type="slidenum">
              <a:rPr lang="en-US" sz="1200"/>
              <a:pPr/>
              <a:t>124</a:t>
            </a:fld>
            <a:endParaRPr lang="en-US" sz="1200"/>
          </a:p>
        </p:txBody>
      </p:sp>
      <p:sp>
        <p:nvSpPr>
          <p:cNvPr id="1071106" name="Rectangle 1026"/>
          <p:cNvSpPr>
            <a:spLocks noGrp="1" noRot="1" noChangeAspect="1" noChangeArrowheads="1"/>
          </p:cNvSpPr>
          <p:nvPr>
            <p:ph type="sldImg"/>
          </p:nvPr>
        </p:nvSpPr>
        <p:spPr>
          <a:solidFill>
            <a:srgbClr val="FFFFFF"/>
          </a:solidFill>
          <a:ln/>
        </p:spPr>
      </p:sp>
      <p:sp>
        <p:nvSpPr>
          <p:cNvPr id="1071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AE183-9153-ED47-9937-4A19990FE768}" type="slidenum">
              <a:rPr lang="en-US" sz="1200"/>
              <a:pPr/>
              <a:t>125</a:t>
            </a:fld>
            <a:endParaRPr lang="en-US" sz="1200"/>
          </a:p>
        </p:txBody>
      </p:sp>
      <p:sp>
        <p:nvSpPr>
          <p:cNvPr id="1073154" name="Rectangle 1026"/>
          <p:cNvSpPr>
            <a:spLocks noGrp="1" noRot="1" noChangeAspect="1" noChangeArrowheads="1"/>
          </p:cNvSpPr>
          <p:nvPr>
            <p:ph type="sldImg"/>
          </p:nvPr>
        </p:nvSpPr>
        <p:spPr>
          <a:solidFill>
            <a:srgbClr val="FFFFFF"/>
          </a:solidFill>
          <a:ln/>
        </p:spPr>
      </p:sp>
      <p:sp>
        <p:nvSpPr>
          <p:cNvPr id="107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19</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05" charset="0"/>
                <a:ea typeface="ＭＳ Ｐゴシック" pitchFamily="-105" charset="-128"/>
                <a:cs typeface="ＭＳ Ｐゴシック" pitchFamily="-105" charset="-128"/>
              </a:rPr>
              <a:t>40	Comfort/Sovereignty	40:10f.	Power, shepherd</a:t>
            </a:r>
          </a:p>
          <a:p>
            <a:r>
              <a:rPr lang="en-US" sz="1200" kern="1200" dirty="0">
                <a:solidFill>
                  <a:schemeClr val="tx1"/>
                </a:solidFill>
                <a:effectLst/>
                <a:latin typeface="Arial" pitchFamily="-105" charset="0"/>
                <a:ea typeface="ＭＳ Ｐゴシック" pitchFamily="-105" charset="-128"/>
                <a:cs typeface="ＭＳ Ｐゴシック" pitchFamily="-105" charset="-128"/>
              </a:rPr>
              <a:t>41	Cyrus/Israel = Servant</a:t>
            </a:r>
          </a:p>
          <a:p>
            <a:r>
              <a:rPr lang="en-US" sz="1200" kern="1200" dirty="0">
                <a:solidFill>
                  <a:schemeClr val="tx1"/>
                </a:solidFill>
                <a:effectLst/>
                <a:latin typeface="Arial" pitchFamily="-105" charset="0"/>
                <a:ea typeface="ＭＳ Ｐゴシック" pitchFamily="-105" charset="-128"/>
                <a:cs typeface="ＭＳ Ｐゴシック" pitchFamily="-105" charset="-128"/>
              </a:rPr>
              <a:t>42	Servants contrasted	42:1-3	Spirit, meek, just</a:t>
            </a:r>
          </a:p>
          <a:p>
            <a:r>
              <a:rPr lang="en-US" sz="1200" kern="1200" dirty="0">
                <a:solidFill>
                  <a:schemeClr val="tx1"/>
                </a:solidFill>
                <a:effectLst/>
                <a:latin typeface="Arial" pitchFamily="-105" charset="0"/>
                <a:ea typeface="ＭＳ Ｐゴシック" pitchFamily="-105" charset="-128"/>
                <a:cs typeface="ＭＳ Ｐゴシック" pitchFamily="-105" charset="-128"/>
              </a:rPr>
              <a:t>43:1–44:5	Restoration</a:t>
            </a:r>
          </a:p>
          <a:p>
            <a:r>
              <a:rPr lang="en-US" sz="1200" kern="1200" dirty="0">
                <a:solidFill>
                  <a:schemeClr val="tx1"/>
                </a:solidFill>
                <a:effectLst/>
                <a:latin typeface="Arial" pitchFamily="-105" charset="0"/>
                <a:ea typeface="ＭＳ Ｐゴシック" pitchFamily="-105" charset="-128"/>
                <a:cs typeface="ＭＳ Ｐゴシック" pitchFamily="-105" charset="-128"/>
              </a:rPr>
              <a:t>44:6–45:25	God's uniqueness vs. idols</a:t>
            </a:r>
          </a:p>
          <a:p>
            <a:r>
              <a:rPr lang="en-US" sz="1200" kern="1200" dirty="0">
                <a:solidFill>
                  <a:schemeClr val="tx1"/>
                </a:solidFill>
                <a:effectLst/>
                <a:latin typeface="Arial" pitchFamily="-105" charset="0"/>
                <a:ea typeface="ＭＳ Ｐゴシック" pitchFamily="-105" charset="-128"/>
                <a:cs typeface="ＭＳ Ｐゴシック" pitchFamily="-105" charset="-128"/>
              </a:rPr>
              <a:t>46–48	Babylon's destruction</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09348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06794-5677-D842-83BD-438D5A692BD8}" type="slidenum">
              <a:rPr lang="en-US" sz="1200"/>
              <a:pPr/>
              <a:t>126</a:t>
            </a:fld>
            <a:endParaRPr lang="en-US" sz="1200"/>
          </a:p>
        </p:txBody>
      </p:sp>
      <p:sp>
        <p:nvSpPr>
          <p:cNvPr id="1075202" name="Rectangle 2"/>
          <p:cNvSpPr>
            <a:spLocks noGrp="1" noRot="1" noChangeAspect="1" noChangeArrowheads="1" noTextEdit="1"/>
          </p:cNvSpPr>
          <p:nvPr>
            <p:ph type="sldImg"/>
          </p:nvPr>
        </p:nvSpPr>
        <p:spPr>
          <a:ln/>
        </p:spPr>
      </p:sp>
      <p:sp>
        <p:nvSpPr>
          <p:cNvPr id="1075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13ADC2-6539-0E4B-8716-C259C02A97F5}" type="slidenum">
              <a:rPr lang="en-US" sz="1200"/>
              <a:pPr/>
              <a:t>127</a:t>
            </a:fld>
            <a:endParaRPr lang="en-US" sz="1200"/>
          </a:p>
        </p:txBody>
      </p:sp>
      <p:sp>
        <p:nvSpPr>
          <p:cNvPr id="1077250" name="Rectangle 2"/>
          <p:cNvSpPr>
            <a:spLocks noGrp="1" noRot="1" noChangeAspect="1" noChangeArrowheads="1"/>
          </p:cNvSpPr>
          <p:nvPr>
            <p:ph type="sldImg"/>
          </p:nvPr>
        </p:nvSpPr>
        <p:spPr>
          <a:solidFill>
            <a:srgbClr val="FFFFFF"/>
          </a:solidFill>
          <a:ln/>
        </p:spPr>
      </p:sp>
      <p:sp>
        <p:nvSpPr>
          <p:cNvPr id="107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E81017-95A1-5B4C-98FA-8D848EDCE00A}" type="slidenum">
              <a:rPr lang="en-US" sz="1200"/>
              <a:pPr/>
              <a:t>128</a:t>
            </a:fld>
            <a:endParaRPr lang="en-US" sz="1200"/>
          </a:p>
        </p:txBody>
      </p:sp>
      <p:sp>
        <p:nvSpPr>
          <p:cNvPr id="1079298" name="Rectangle 1026"/>
          <p:cNvSpPr>
            <a:spLocks noGrp="1" noRot="1" noChangeAspect="1" noChangeArrowheads="1" noTextEdit="1"/>
          </p:cNvSpPr>
          <p:nvPr>
            <p:ph type="sldImg"/>
          </p:nvPr>
        </p:nvSpPr>
        <p:spPr>
          <a:ln/>
        </p:spPr>
      </p:sp>
      <p:sp>
        <p:nvSpPr>
          <p:cNvPr id="10792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FA1E69-6252-794C-A5D9-1190EC785EC5}" type="slidenum">
              <a:rPr lang="en-US" sz="1200"/>
              <a:pPr/>
              <a:t>129</a:t>
            </a:fld>
            <a:endParaRPr lang="en-US" sz="1200"/>
          </a:p>
        </p:txBody>
      </p:sp>
      <p:sp>
        <p:nvSpPr>
          <p:cNvPr id="1081346" name="Rectangle 1026"/>
          <p:cNvSpPr>
            <a:spLocks noGrp="1" noRot="1" noChangeAspect="1" noChangeArrowheads="1"/>
          </p:cNvSpPr>
          <p:nvPr>
            <p:ph type="sldImg"/>
          </p:nvPr>
        </p:nvSpPr>
        <p:spPr>
          <a:solidFill>
            <a:srgbClr val="FFFFFF"/>
          </a:solidFill>
          <a:ln/>
        </p:spPr>
      </p:sp>
      <p:sp>
        <p:nvSpPr>
          <p:cNvPr id="10813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F29D4D-9875-CE4E-AD63-4DB94B43C25A}" type="slidenum">
              <a:rPr lang="en-US" sz="1200"/>
              <a:pPr/>
              <a:t>130</a:t>
            </a:fld>
            <a:endParaRPr lang="en-US" sz="1200"/>
          </a:p>
        </p:txBody>
      </p:sp>
      <p:sp>
        <p:nvSpPr>
          <p:cNvPr id="1083394" name="Rectangle 2"/>
          <p:cNvSpPr>
            <a:spLocks noGrp="1" noRot="1" noChangeAspect="1" noChangeArrowheads="1"/>
          </p:cNvSpPr>
          <p:nvPr>
            <p:ph type="sldImg"/>
          </p:nvPr>
        </p:nvSpPr>
        <p:spPr>
          <a:solidFill>
            <a:srgbClr val="FFFFFF"/>
          </a:solidFill>
          <a:ln/>
        </p:spPr>
      </p:sp>
      <p:sp>
        <p:nvSpPr>
          <p:cNvPr id="108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7B4355-2D45-5340-A3BF-885FE44A07C7}" type="slidenum">
              <a:rPr lang="en-US" sz="1200"/>
              <a:pPr/>
              <a:t>131</a:t>
            </a:fld>
            <a:endParaRPr lang="en-US" sz="1200"/>
          </a:p>
        </p:txBody>
      </p:sp>
      <p:sp>
        <p:nvSpPr>
          <p:cNvPr id="1085442" name="Rectangle 1026"/>
          <p:cNvSpPr>
            <a:spLocks noGrp="1" noRot="1" noChangeAspect="1" noChangeArrowheads="1" noTextEdit="1"/>
          </p:cNvSpPr>
          <p:nvPr>
            <p:ph type="sldImg"/>
          </p:nvPr>
        </p:nvSpPr>
        <p:spPr>
          <a:ln/>
        </p:spPr>
      </p:sp>
      <p:sp>
        <p:nvSpPr>
          <p:cNvPr id="10854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4BA22D-97D1-AB40-9281-E237D1DF423D}" type="slidenum">
              <a:rPr lang="en-US" sz="1200"/>
              <a:pPr/>
              <a:t>132</a:t>
            </a:fld>
            <a:endParaRPr lang="en-US" sz="1200"/>
          </a:p>
        </p:txBody>
      </p:sp>
      <p:sp>
        <p:nvSpPr>
          <p:cNvPr id="1087490" name="Rectangle 2"/>
          <p:cNvSpPr>
            <a:spLocks noGrp="1" noRot="1" noChangeAspect="1" noChangeArrowheads="1"/>
          </p:cNvSpPr>
          <p:nvPr>
            <p:ph type="sldImg"/>
          </p:nvPr>
        </p:nvSpPr>
        <p:spPr>
          <a:solidFill>
            <a:srgbClr val="FFFFFF"/>
          </a:solidFill>
          <a:ln/>
        </p:spPr>
      </p:sp>
      <p:sp>
        <p:nvSpPr>
          <p:cNvPr id="1087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658688-376B-834D-9549-BEE152D15E45}" type="slidenum">
              <a:rPr lang="en-US" sz="1200"/>
              <a:pPr/>
              <a:t>133</a:t>
            </a:fld>
            <a:endParaRPr lang="en-US" sz="1200"/>
          </a:p>
        </p:txBody>
      </p:sp>
      <p:sp>
        <p:nvSpPr>
          <p:cNvPr id="1089538" name="Rectangle 2"/>
          <p:cNvSpPr>
            <a:spLocks noGrp="1" noRot="1" noChangeAspect="1" noChangeArrowheads="1"/>
          </p:cNvSpPr>
          <p:nvPr>
            <p:ph type="sldImg"/>
          </p:nvPr>
        </p:nvSpPr>
        <p:spPr>
          <a:solidFill>
            <a:srgbClr val="FFFFFF"/>
          </a:solidFill>
          <a:ln/>
        </p:spPr>
      </p:sp>
      <p:sp>
        <p:nvSpPr>
          <p:cNvPr id="1089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FF95A2-26F9-5C4A-9890-D7B82E3C9785}" type="slidenum">
              <a:rPr lang="en-US" sz="1200"/>
              <a:pPr/>
              <a:t>134</a:t>
            </a:fld>
            <a:endParaRPr lang="en-US" sz="1200"/>
          </a:p>
        </p:txBody>
      </p:sp>
      <p:sp>
        <p:nvSpPr>
          <p:cNvPr id="1091586" name="Rectangle 2"/>
          <p:cNvSpPr>
            <a:spLocks noGrp="1" noRot="1" noChangeAspect="1" noChangeArrowheads="1"/>
          </p:cNvSpPr>
          <p:nvPr>
            <p:ph type="sldImg"/>
          </p:nvPr>
        </p:nvSpPr>
        <p:spPr>
          <a:solidFill>
            <a:srgbClr val="FFFFFF"/>
          </a:solidFill>
          <a:ln/>
        </p:spPr>
      </p:sp>
      <p:sp>
        <p:nvSpPr>
          <p:cNvPr id="1091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292218-8A90-8D4B-8670-3D243EB80387}" type="slidenum">
              <a:rPr lang="en-US" sz="1200"/>
              <a:pPr/>
              <a:t>135</a:t>
            </a:fld>
            <a:endParaRPr lang="en-US" sz="1200"/>
          </a:p>
        </p:txBody>
      </p:sp>
      <p:sp>
        <p:nvSpPr>
          <p:cNvPr id="1093634" name="Rectangle 1026"/>
          <p:cNvSpPr>
            <a:spLocks noGrp="1" noRot="1" noChangeAspect="1" noChangeArrowheads="1"/>
          </p:cNvSpPr>
          <p:nvPr>
            <p:ph type="sldImg"/>
          </p:nvPr>
        </p:nvSpPr>
        <p:spPr>
          <a:solidFill>
            <a:srgbClr val="FFFFFF"/>
          </a:solidFill>
          <a:ln/>
        </p:spPr>
      </p:sp>
      <p:sp>
        <p:nvSpPr>
          <p:cNvPr id="1093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jpeg"/><Relationship Id="rId1" Type="http://schemas.openxmlformats.org/officeDocument/2006/relationships/slideMaster" Target="../slideMasters/slideMaster6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75.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222137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13273335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049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3050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2C9B7CE-B8ED-384E-BF5D-33C8A2AE7030}" type="slidenum">
              <a:rPr lang="en-US"/>
              <a:pPr>
                <a:defRPr/>
              </a:pPr>
              <a:t>‹#›</a:t>
            </a:fld>
            <a:endParaRPr lang="en-US"/>
          </a:p>
        </p:txBody>
      </p:sp>
    </p:spTree>
    <p:extLst>
      <p:ext uri="{BB962C8B-B14F-4D97-AF65-F5344CB8AC3E}">
        <p14:creationId xmlns:p14="http://schemas.microsoft.com/office/powerpoint/2010/main" val="2605422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11B0F82-3445-5546-8339-F5ABEAF4CA8E}" type="slidenum">
              <a:rPr lang="en-US"/>
              <a:pPr>
                <a:defRPr/>
              </a:pPr>
              <a:t>‹#›</a:t>
            </a:fld>
            <a:endParaRPr lang="en-US"/>
          </a:p>
        </p:txBody>
      </p:sp>
    </p:spTree>
    <p:extLst>
      <p:ext uri="{BB962C8B-B14F-4D97-AF65-F5344CB8AC3E}">
        <p14:creationId xmlns:p14="http://schemas.microsoft.com/office/powerpoint/2010/main" val="1046953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B45F878-1B79-8244-8687-F7017EAFBAB0}" type="slidenum">
              <a:rPr lang="en-US"/>
              <a:pPr>
                <a:defRPr/>
              </a:pPr>
              <a:t>‹#›</a:t>
            </a:fld>
            <a:endParaRPr lang="en-US"/>
          </a:p>
        </p:txBody>
      </p:sp>
    </p:spTree>
    <p:extLst>
      <p:ext uri="{BB962C8B-B14F-4D97-AF65-F5344CB8AC3E}">
        <p14:creationId xmlns:p14="http://schemas.microsoft.com/office/powerpoint/2010/main" val="32839101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614692-F979-5D43-ADBB-C4A7602C43E8}" type="slidenum">
              <a:rPr lang="en-US"/>
              <a:pPr>
                <a:defRPr/>
              </a:pPr>
              <a:t>‹#›</a:t>
            </a:fld>
            <a:endParaRPr lang="en-US"/>
          </a:p>
        </p:txBody>
      </p:sp>
    </p:spTree>
    <p:extLst>
      <p:ext uri="{BB962C8B-B14F-4D97-AF65-F5344CB8AC3E}">
        <p14:creationId xmlns:p14="http://schemas.microsoft.com/office/powerpoint/2010/main" val="36499147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F97ABA6-F271-5B45-818E-673248D04152}" type="slidenum">
              <a:rPr lang="en-US"/>
              <a:pPr>
                <a:defRPr/>
              </a:pPr>
              <a:t>‹#›</a:t>
            </a:fld>
            <a:endParaRPr lang="en-US"/>
          </a:p>
        </p:txBody>
      </p:sp>
    </p:spTree>
    <p:extLst>
      <p:ext uri="{BB962C8B-B14F-4D97-AF65-F5344CB8AC3E}">
        <p14:creationId xmlns:p14="http://schemas.microsoft.com/office/powerpoint/2010/main" val="10950267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671004E2-2D74-FD4D-BC1E-B8AC0207C252}" type="slidenum">
              <a:rPr lang="en-US"/>
              <a:pPr>
                <a:defRPr/>
              </a:pPr>
              <a:t>‹#›</a:t>
            </a:fld>
            <a:endParaRPr lang="en-US"/>
          </a:p>
        </p:txBody>
      </p:sp>
    </p:spTree>
    <p:extLst>
      <p:ext uri="{BB962C8B-B14F-4D97-AF65-F5344CB8AC3E}">
        <p14:creationId xmlns:p14="http://schemas.microsoft.com/office/powerpoint/2010/main" val="24931543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FC88A7F7-A09C-B347-A1A9-14660D8B3B6A}" type="slidenum">
              <a:rPr lang="en-US"/>
              <a:pPr>
                <a:defRPr/>
              </a:pPr>
              <a:t>‹#›</a:t>
            </a:fld>
            <a:endParaRPr lang="en-US"/>
          </a:p>
        </p:txBody>
      </p:sp>
    </p:spTree>
    <p:extLst>
      <p:ext uri="{BB962C8B-B14F-4D97-AF65-F5344CB8AC3E}">
        <p14:creationId xmlns:p14="http://schemas.microsoft.com/office/powerpoint/2010/main" val="40466436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2FF45E5-7482-D148-9B49-21F989ADF6E7}" type="slidenum">
              <a:rPr lang="en-US"/>
              <a:pPr>
                <a:defRPr/>
              </a:pPr>
              <a:t>‹#›</a:t>
            </a:fld>
            <a:endParaRPr lang="en-US"/>
          </a:p>
        </p:txBody>
      </p:sp>
    </p:spTree>
    <p:extLst>
      <p:ext uri="{BB962C8B-B14F-4D97-AF65-F5344CB8AC3E}">
        <p14:creationId xmlns:p14="http://schemas.microsoft.com/office/powerpoint/2010/main" val="2708993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690028-E375-8C4D-A0A0-8753F2908A8C}" type="slidenum">
              <a:rPr lang="en-US"/>
              <a:pPr>
                <a:defRPr/>
              </a:pPr>
              <a:t>‹#›</a:t>
            </a:fld>
            <a:endParaRPr lang="en-US"/>
          </a:p>
        </p:txBody>
      </p:sp>
    </p:spTree>
    <p:extLst>
      <p:ext uri="{BB962C8B-B14F-4D97-AF65-F5344CB8AC3E}">
        <p14:creationId xmlns:p14="http://schemas.microsoft.com/office/powerpoint/2010/main" val="40949252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637707D-2AB1-CE46-85D3-987D45A501FC}" type="slidenum">
              <a:rPr lang="en-US"/>
              <a:pPr>
                <a:defRPr/>
              </a:pPr>
              <a:t>‹#›</a:t>
            </a:fld>
            <a:endParaRPr lang="en-US"/>
          </a:p>
        </p:txBody>
      </p:sp>
    </p:spTree>
    <p:extLst>
      <p:ext uri="{BB962C8B-B14F-4D97-AF65-F5344CB8AC3E}">
        <p14:creationId xmlns:p14="http://schemas.microsoft.com/office/powerpoint/2010/main" val="1273423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3078399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9BD62E-A3D3-BF40-8D45-61E44E0F2A04}" type="slidenum">
              <a:rPr lang="en-US"/>
              <a:pPr>
                <a:defRPr/>
              </a:pPr>
              <a:t>‹#›</a:t>
            </a:fld>
            <a:endParaRPr lang="en-US"/>
          </a:p>
        </p:txBody>
      </p:sp>
    </p:spTree>
    <p:extLst>
      <p:ext uri="{BB962C8B-B14F-4D97-AF65-F5344CB8AC3E}">
        <p14:creationId xmlns:p14="http://schemas.microsoft.com/office/powerpoint/2010/main" val="25276559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126402"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1126403" name="Rectangle 3"/>
          <p:cNvSpPr>
            <a:spLocks noGrp="1" noChangeArrowheads="1"/>
          </p:cNvSpPr>
          <p:nvPr>
            <p:ph type="subTitle" idx="1"/>
          </p:nvPr>
        </p:nvSpPr>
        <p:spPr>
          <a:xfrm>
            <a:off x="1447800" y="3429000"/>
            <a:ext cx="7010400" cy="1600200"/>
          </a:xfrm>
        </p:spPr>
        <p:txBody>
          <a:bodyPr/>
          <a:lstStyle>
            <a:lvl1pPr marL="0" indent="0">
              <a:buFont typeface="Wingdings" pitchFamily="-105"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CA5B92E-A0F1-0948-91CD-25A4500739C3}" type="slidenum">
              <a:rPr lang="en-US"/>
              <a:pPr>
                <a:defRPr/>
              </a:pPr>
              <a:t>‹#›</a:t>
            </a:fld>
            <a:endParaRPr lang="en-US"/>
          </a:p>
        </p:txBody>
      </p:sp>
    </p:spTree>
    <p:extLst>
      <p:ext uri="{BB962C8B-B14F-4D97-AF65-F5344CB8AC3E}">
        <p14:creationId xmlns:p14="http://schemas.microsoft.com/office/powerpoint/2010/main" val="18742199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D28D7AE-AB8B-A941-A697-ADEC1A886C13}" type="slidenum">
              <a:rPr lang="en-US"/>
              <a:pPr>
                <a:defRPr/>
              </a:pPr>
              <a:t>‹#›</a:t>
            </a:fld>
            <a:endParaRPr lang="en-US"/>
          </a:p>
        </p:txBody>
      </p:sp>
    </p:spTree>
    <p:extLst>
      <p:ext uri="{BB962C8B-B14F-4D97-AF65-F5344CB8AC3E}">
        <p14:creationId xmlns:p14="http://schemas.microsoft.com/office/powerpoint/2010/main" val="38944000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63E3DF3-6532-8042-B5C6-EDD1AA210EE5}" type="slidenum">
              <a:rPr lang="en-US"/>
              <a:pPr>
                <a:defRPr/>
              </a:pPr>
              <a:t>‹#›</a:t>
            </a:fld>
            <a:endParaRPr lang="en-US"/>
          </a:p>
        </p:txBody>
      </p:sp>
    </p:spTree>
    <p:extLst>
      <p:ext uri="{BB962C8B-B14F-4D97-AF65-F5344CB8AC3E}">
        <p14:creationId xmlns:p14="http://schemas.microsoft.com/office/powerpoint/2010/main" val="12600798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2EC3821-026C-6A4F-A3E0-A067E4A2CB03}" type="slidenum">
              <a:rPr lang="en-US"/>
              <a:pPr>
                <a:defRPr/>
              </a:pPr>
              <a:t>‹#›</a:t>
            </a:fld>
            <a:endParaRPr lang="en-US"/>
          </a:p>
        </p:txBody>
      </p:sp>
    </p:spTree>
    <p:extLst>
      <p:ext uri="{BB962C8B-B14F-4D97-AF65-F5344CB8AC3E}">
        <p14:creationId xmlns:p14="http://schemas.microsoft.com/office/powerpoint/2010/main" val="6014959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69D3399B-840A-FD49-BA93-A94192D67F67}" type="slidenum">
              <a:rPr lang="en-US"/>
              <a:pPr>
                <a:defRPr/>
              </a:pPr>
              <a:t>‹#›</a:t>
            </a:fld>
            <a:endParaRPr lang="en-US"/>
          </a:p>
        </p:txBody>
      </p:sp>
    </p:spTree>
    <p:extLst>
      <p:ext uri="{BB962C8B-B14F-4D97-AF65-F5344CB8AC3E}">
        <p14:creationId xmlns:p14="http://schemas.microsoft.com/office/powerpoint/2010/main" val="4273001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FC1A095C-BDAB-F042-BF69-7B238A115B62}" type="slidenum">
              <a:rPr lang="en-US"/>
              <a:pPr>
                <a:defRPr/>
              </a:pPr>
              <a:t>‹#›</a:t>
            </a:fld>
            <a:endParaRPr lang="en-US"/>
          </a:p>
        </p:txBody>
      </p:sp>
    </p:spTree>
    <p:extLst>
      <p:ext uri="{BB962C8B-B14F-4D97-AF65-F5344CB8AC3E}">
        <p14:creationId xmlns:p14="http://schemas.microsoft.com/office/powerpoint/2010/main" val="16320143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5A3BCEB7-1AEF-3E45-BDE1-F48F57257637}" type="slidenum">
              <a:rPr lang="en-US"/>
              <a:pPr>
                <a:defRPr/>
              </a:pPr>
              <a:t>‹#›</a:t>
            </a:fld>
            <a:endParaRPr lang="en-US"/>
          </a:p>
        </p:txBody>
      </p:sp>
    </p:spTree>
    <p:extLst>
      <p:ext uri="{BB962C8B-B14F-4D97-AF65-F5344CB8AC3E}">
        <p14:creationId xmlns:p14="http://schemas.microsoft.com/office/powerpoint/2010/main" val="20646842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561CCC8-1AF1-E74B-AB66-9041094909A4}" type="slidenum">
              <a:rPr lang="en-US"/>
              <a:pPr>
                <a:defRPr/>
              </a:pPr>
              <a:t>‹#›</a:t>
            </a:fld>
            <a:endParaRPr lang="en-US"/>
          </a:p>
        </p:txBody>
      </p:sp>
    </p:spTree>
    <p:extLst>
      <p:ext uri="{BB962C8B-B14F-4D97-AF65-F5344CB8AC3E}">
        <p14:creationId xmlns:p14="http://schemas.microsoft.com/office/powerpoint/2010/main" val="36112785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07774F0-5DEC-1340-ABCE-6B45E52233E4}" type="slidenum">
              <a:rPr lang="en-US"/>
              <a:pPr>
                <a:defRPr/>
              </a:pPr>
              <a:t>‹#›</a:t>
            </a:fld>
            <a:endParaRPr lang="en-US"/>
          </a:p>
        </p:txBody>
      </p:sp>
    </p:spTree>
    <p:extLst>
      <p:ext uri="{BB962C8B-B14F-4D97-AF65-F5344CB8AC3E}">
        <p14:creationId xmlns:p14="http://schemas.microsoft.com/office/powerpoint/2010/main" val="37865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6"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8"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16" name="Group 31"/>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18" name="Freeform 33"/>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en-US"/>
            </a:p>
          </p:txBody>
        </p:sp>
        <p:sp>
          <p:nvSpPr>
            <p:cNvPr id="19" name="AutoShape 18"/>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21" name="AutoShape 20"/>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grpSp>
      <p:sp>
        <p:nvSpPr>
          <p:cNvPr id="24" name="Rectangle 39"/>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pPr>
              <a:defRPr/>
            </a:pPr>
            <a:fld id="{916CFDD5-0DB7-2243-8F0E-C57902FF461F}" type="slidenum">
              <a:rPr lang="en-US"/>
              <a:pPr>
                <a:defRPr/>
              </a:pPr>
              <a:t>‹#›</a:t>
            </a:fld>
            <a:endParaRPr lang="en-US"/>
          </a:p>
        </p:txBody>
      </p:sp>
    </p:spTree>
    <p:extLst>
      <p:ext uri="{BB962C8B-B14F-4D97-AF65-F5344CB8AC3E}">
        <p14:creationId xmlns:p14="http://schemas.microsoft.com/office/powerpoint/2010/main" val="197357631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FB7C288-5FAB-9341-AFE8-5BBE23A81C13}" type="slidenum">
              <a:rPr lang="en-US"/>
              <a:pPr>
                <a:defRPr/>
              </a:pPr>
              <a:t>‹#›</a:t>
            </a:fld>
            <a:endParaRPr lang="en-US"/>
          </a:p>
        </p:txBody>
      </p:sp>
    </p:spTree>
    <p:extLst>
      <p:ext uri="{BB962C8B-B14F-4D97-AF65-F5344CB8AC3E}">
        <p14:creationId xmlns:p14="http://schemas.microsoft.com/office/powerpoint/2010/main" val="32186716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83318BF-E328-3440-A63C-3A1DC3ECED0B}" type="slidenum">
              <a:rPr lang="en-US"/>
              <a:pPr>
                <a:defRPr/>
              </a:pPr>
              <a:t>‹#›</a:t>
            </a:fld>
            <a:endParaRPr lang="en-US"/>
          </a:p>
        </p:txBody>
      </p:sp>
    </p:spTree>
    <p:extLst>
      <p:ext uri="{BB962C8B-B14F-4D97-AF65-F5344CB8AC3E}">
        <p14:creationId xmlns:p14="http://schemas.microsoft.com/office/powerpoint/2010/main" val="2921753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2306" name="Rectangle 2"/>
          <p:cNvSpPr>
            <a:spLocks noGrp="1" noChangeArrowheads="1"/>
          </p:cNvSpPr>
          <p:nvPr>
            <p:ph type="ctrTitle" sz="quarter"/>
          </p:nvPr>
        </p:nvSpPr>
        <p:spPr>
          <a:xfrm>
            <a:off x="685800" y="2209800"/>
            <a:ext cx="7772400" cy="1219200"/>
          </a:xfrm>
        </p:spPr>
        <p:txBody>
          <a:bodyPr/>
          <a:lstStyle>
            <a:lvl1pPr>
              <a:defRPr/>
            </a:lvl1pPr>
          </a:lstStyle>
          <a:p>
            <a:r>
              <a:rPr lang="en-US"/>
              <a:t>Click to edit Master title style</a:t>
            </a:r>
          </a:p>
        </p:txBody>
      </p:sp>
      <p:sp>
        <p:nvSpPr>
          <p:cNvPr id="1122307" name="Rectangle 3"/>
          <p:cNvSpPr>
            <a:spLocks noGrp="1" noChangeArrowheads="1"/>
          </p:cNvSpPr>
          <p:nvPr>
            <p:ph type="subTitle" sz="quarter" idx="1"/>
          </p:nvPr>
        </p:nvSpPr>
        <p:spPr>
          <a:xfrm>
            <a:off x="685800" y="3429000"/>
            <a:ext cx="7772400" cy="1143000"/>
          </a:xfrm>
          <a:ln w="9525">
            <a:headEnd/>
            <a:tailEnd/>
          </a:ln>
        </p:spPr>
        <p:txBody>
          <a:bodyPr lIns="92075" tIns="46038" rIns="92075" bIns="46038" anchor="ctr"/>
          <a:lstStyle>
            <a:lvl1pPr marL="0" indent="0" algn="ctr">
              <a:buFont typeface="Wingdings" pitchFamily="-105"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C44C0F7-F5ED-EF40-BDD0-E62CED885596}" type="slidenum">
              <a:rPr lang="en-US"/>
              <a:pPr>
                <a:defRPr/>
              </a:pPr>
              <a:t>‹#›</a:t>
            </a:fld>
            <a:endParaRPr lang="en-US"/>
          </a:p>
        </p:txBody>
      </p:sp>
    </p:spTree>
    <p:extLst>
      <p:ext uri="{BB962C8B-B14F-4D97-AF65-F5344CB8AC3E}">
        <p14:creationId xmlns:p14="http://schemas.microsoft.com/office/powerpoint/2010/main" val="3929876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FDAA9C7-CADD-6543-8CC1-2210F166F838}" type="slidenum">
              <a:rPr lang="en-US"/>
              <a:pPr>
                <a:defRPr/>
              </a:pPr>
              <a:t>‹#›</a:t>
            </a:fld>
            <a:endParaRPr lang="en-US"/>
          </a:p>
        </p:txBody>
      </p:sp>
    </p:spTree>
    <p:extLst>
      <p:ext uri="{BB962C8B-B14F-4D97-AF65-F5344CB8AC3E}">
        <p14:creationId xmlns:p14="http://schemas.microsoft.com/office/powerpoint/2010/main" val="41962833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AF8B764-E537-C741-9935-872B87683DC0}" type="slidenum">
              <a:rPr lang="en-US"/>
              <a:pPr>
                <a:defRPr/>
              </a:pPr>
              <a:t>‹#›</a:t>
            </a:fld>
            <a:endParaRPr lang="en-US"/>
          </a:p>
        </p:txBody>
      </p:sp>
    </p:spTree>
    <p:extLst>
      <p:ext uri="{BB962C8B-B14F-4D97-AF65-F5344CB8AC3E}">
        <p14:creationId xmlns:p14="http://schemas.microsoft.com/office/powerpoint/2010/main" val="24342478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E260746-C45D-0D45-81EE-DE7D641D08E6}" type="slidenum">
              <a:rPr lang="en-US"/>
              <a:pPr>
                <a:defRPr/>
              </a:pPr>
              <a:t>‹#›</a:t>
            </a:fld>
            <a:endParaRPr lang="en-US"/>
          </a:p>
        </p:txBody>
      </p:sp>
    </p:spTree>
    <p:extLst>
      <p:ext uri="{BB962C8B-B14F-4D97-AF65-F5344CB8AC3E}">
        <p14:creationId xmlns:p14="http://schemas.microsoft.com/office/powerpoint/2010/main" val="41488780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3544CC92-6AA3-1B43-979A-9840F67EF4B5}" type="slidenum">
              <a:rPr lang="en-US"/>
              <a:pPr>
                <a:defRPr/>
              </a:pPr>
              <a:t>‹#›</a:t>
            </a:fld>
            <a:endParaRPr lang="en-US"/>
          </a:p>
        </p:txBody>
      </p:sp>
    </p:spTree>
    <p:extLst>
      <p:ext uri="{BB962C8B-B14F-4D97-AF65-F5344CB8AC3E}">
        <p14:creationId xmlns:p14="http://schemas.microsoft.com/office/powerpoint/2010/main" val="11093337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850A2A7A-2C90-3840-9E88-662D4B082190}" type="slidenum">
              <a:rPr lang="en-US"/>
              <a:pPr>
                <a:defRPr/>
              </a:pPr>
              <a:t>‹#›</a:t>
            </a:fld>
            <a:endParaRPr lang="en-US"/>
          </a:p>
        </p:txBody>
      </p:sp>
    </p:spTree>
    <p:extLst>
      <p:ext uri="{BB962C8B-B14F-4D97-AF65-F5344CB8AC3E}">
        <p14:creationId xmlns:p14="http://schemas.microsoft.com/office/powerpoint/2010/main" val="31020194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60FAB28-BC05-6546-974B-A30A4A833C86}" type="slidenum">
              <a:rPr lang="en-US"/>
              <a:pPr>
                <a:defRPr/>
              </a:pPr>
              <a:t>‹#›</a:t>
            </a:fld>
            <a:endParaRPr lang="en-US"/>
          </a:p>
        </p:txBody>
      </p:sp>
    </p:spTree>
    <p:extLst>
      <p:ext uri="{BB962C8B-B14F-4D97-AF65-F5344CB8AC3E}">
        <p14:creationId xmlns:p14="http://schemas.microsoft.com/office/powerpoint/2010/main" val="4051000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F580C5D-F336-F94E-9894-7844EDF4A135}" type="slidenum">
              <a:rPr lang="en-US"/>
              <a:pPr>
                <a:defRPr/>
              </a:pPr>
              <a:t>‹#›</a:t>
            </a:fld>
            <a:endParaRPr lang="en-US"/>
          </a:p>
        </p:txBody>
      </p:sp>
    </p:spTree>
    <p:extLst>
      <p:ext uri="{BB962C8B-B14F-4D97-AF65-F5344CB8AC3E}">
        <p14:creationId xmlns:p14="http://schemas.microsoft.com/office/powerpoint/2010/main" val="44536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E929477-847D-9A4D-8F1F-1DAB52BDA71E}" type="slidenum">
              <a:rPr lang="en-US"/>
              <a:pPr>
                <a:defRPr/>
              </a:pPr>
              <a:t>‹#›</a:t>
            </a:fld>
            <a:endParaRPr lang="en-US"/>
          </a:p>
        </p:txBody>
      </p:sp>
    </p:spTree>
    <p:extLst>
      <p:ext uri="{BB962C8B-B14F-4D97-AF65-F5344CB8AC3E}">
        <p14:creationId xmlns:p14="http://schemas.microsoft.com/office/powerpoint/2010/main" val="133670341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455A18E-8EE3-4042-AA1F-C0D6A68D0F08}" type="slidenum">
              <a:rPr lang="en-US"/>
              <a:pPr>
                <a:defRPr/>
              </a:pPr>
              <a:t>‹#›</a:t>
            </a:fld>
            <a:endParaRPr lang="en-US"/>
          </a:p>
        </p:txBody>
      </p:sp>
    </p:spTree>
    <p:extLst>
      <p:ext uri="{BB962C8B-B14F-4D97-AF65-F5344CB8AC3E}">
        <p14:creationId xmlns:p14="http://schemas.microsoft.com/office/powerpoint/2010/main" val="8498715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1815E29-EA84-0E4E-A182-D937047A6DD0}" type="slidenum">
              <a:rPr lang="en-US"/>
              <a:pPr>
                <a:defRPr/>
              </a:pPr>
              <a:t>‹#›</a:t>
            </a:fld>
            <a:endParaRPr lang="en-US"/>
          </a:p>
        </p:txBody>
      </p:sp>
    </p:spTree>
    <p:extLst>
      <p:ext uri="{BB962C8B-B14F-4D97-AF65-F5344CB8AC3E}">
        <p14:creationId xmlns:p14="http://schemas.microsoft.com/office/powerpoint/2010/main" val="40988408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311DE43-E489-F84F-829B-067C2CA5B6D9}" type="slidenum">
              <a:rPr lang="en-US"/>
              <a:pPr>
                <a:defRPr/>
              </a:pPr>
              <a:t>‹#›</a:t>
            </a:fld>
            <a:endParaRPr lang="en-US"/>
          </a:p>
        </p:txBody>
      </p:sp>
    </p:spTree>
    <p:extLst>
      <p:ext uri="{BB962C8B-B14F-4D97-AF65-F5344CB8AC3E}">
        <p14:creationId xmlns:p14="http://schemas.microsoft.com/office/powerpoint/2010/main" val="1583641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182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821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CB03D9-9CA6-384A-A72C-1B36446EC81F}" type="slidenum">
              <a:rPr lang="en-US"/>
              <a:pPr>
                <a:defRPr/>
              </a:pPr>
              <a:t>‹#›</a:t>
            </a:fld>
            <a:endParaRPr lang="en-US"/>
          </a:p>
        </p:txBody>
      </p:sp>
    </p:spTree>
    <p:extLst>
      <p:ext uri="{BB962C8B-B14F-4D97-AF65-F5344CB8AC3E}">
        <p14:creationId xmlns:p14="http://schemas.microsoft.com/office/powerpoint/2010/main" val="1152260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E6E6F-5E6D-6940-8CE1-28FB9C803B7C}" type="slidenum">
              <a:rPr lang="en-US"/>
              <a:pPr>
                <a:defRPr/>
              </a:pPr>
              <a:t>‹#›</a:t>
            </a:fld>
            <a:endParaRPr lang="en-US"/>
          </a:p>
        </p:txBody>
      </p:sp>
    </p:spTree>
    <p:extLst>
      <p:ext uri="{BB962C8B-B14F-4D97-AF65-F5344CB8AC3E}">
        <p14:creationId xmlns:p14="http://schemas.microsoft.com/office/powerpoint/2010/main" val="33656286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D59C12-0816-CF4B-AA89-C166CC75DC0D}" type="slidenum">
              <a:rPr lang="en-US"/>
              <a:pPr>
                <a:defRPr/>
              </a:pPr>
              <a:t>‹#›</a:t>
            </a:fld>
            <a:endParaRPr lang="en-US"/>
          </a:p>
        </p:txBody>
      </p:sp>
    </p:spTree>
    <p:extLst>
      <p:ext uri="{BB962C8B-B14F-4D97-AF65-F5344CB8AC3E}">
        <p14:creationId xmlns:p14="http://schemas.microsoft.com/office/powerpoint/2010/main" val="1487034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5D2BC6-9401-1642-A953-7575D6F9E4D4}" type="slidenum">
              <a:rPr lang="en-US"/>
              <a:pPr>
                <a:defRPr/>
              </a:pPr>
              <a:t>‹#›</a:t>
            </a:fld>
            <a:endParaRPr lang="en-US"/>
          </a:p>
        </p:txBody>
      </p:sp>
    </p:spTree>
    <p:extLst>
      <p:ext uri="{BB962C8B-B14F-4D97-AF65-F5344CB8AC3E}">
        <p14:creationId xmlns:p14="http://schemas.microsoft.com/office/powerpoint/2010/main" val="32926947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31FC50-03C9-2547-8693-3217AED98AC7}" type="slidenum">
              <a:rPr lang="en-US"/>
              <a:pPr>
                <a:defRPr/>
              </a:pPr>
              <a:t>‹#›</a:t>
            </a:fld>
            <a:endParaRPr lang="en-US"/>
          </a:p>
        </p:txBody>
      </p:sp>
    </p:spTree>
    <p:extLst>
      <p:ext uri="{BB962C8B-B14F-4D97-AF65-F5344CB8AC3E}">
        <p14:creationId xmlns:p14="http://schemas.microsoft.com/office/powerpoint/2010/main" val="27372339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D97944-8B37-A949-815E-615FEABE303F}" type="slidenum">
              <a:rPr lang="en-US"/>
              <a:pPr>
                <a:defRPr/>
              </a:pPr>
              <a:t>‹#›</a:t>
            </a:fld>
            <a:endParaRPr lang="en-US"/>
          </a:p>
        </p:txBody>
      </p:sp>
    </p:spTree>
    <p:extLst>
      <p:ext uri="{BB962C8B-B14F-4D97-AF65-F5344CB8AC3E}">
        <p14:creationId xmlns:p14="http://schemas.microsoft.com/office/powerpoint/2010/main" val="18008308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E9DC33-2E9F-0049-9623-55E06957D722}" type="slidenum">
              <a:rPr lang="en-US"/>
              <a:pPr>
                <a:defRPr/>
              </a:pPr>
              <a:t>‹#›</a:t>
            </a:fld>
            <a:endParaRPr lang="en-US"/>
          </a:p>
        </p:txBody>
      </p:sp>
    </p:spTree>
    <p:extLst>
      <p:ext uri="{BB962C8B-B14F-4D97-AF65-F5344CB8AC3E}">
        <p14:creationId xmlns:p14="http://schemas.microsoft.com/office/powerpoint/2010/main" val="3763985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3165F5E-3F93-8744-ACCB-466228E95999}" type="slidenum">
              <a:rPr lang="en-US"/>
              <a:pPr>
                <a:defRPr/>
              </a:pPr>
              <a:t>‹#›</a:t>
            </a:fld>
            <a:endParaRPr lang="en-US"/>
          </a:p>
        </p:txBody>
      </p:sp>
    </p:spTree>
    <p:extLst>
      <p:ext uri="{BB962C8B-B14F-4D97-AF65-F5344CB8AC3E}">
        <p14:creationId xmlns:p14="http://schemas.microsoft.com/office/powerpoint/2010/main" val="25195950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0C9AAE-F4FE-F345-827C-2999E14B14CB}" type="slidenum">
              <a:rPr lang="en-US"/>
              <a:pPr>
                <a:defRPr/>
              </a:pPr>
              <a:t>‹#›</a:t>
            </a:fld>
            <a:endParaRPr lang="en-US"/>
          </a:p>
        </p:txBody>
      </p:sp>
    </p:spTree>
    <p:extLst>
      <p:ext uri="{BB962C8B-B14F-4D97-AF65-F5344CB8AC3E}">
        <p14:creationId xmlns:p14="http://schemas.microsoft.com/office/powerpoint/2010/main" val="32567929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D869-EB6D-DB45-AC70-7FA34FA3D231}" type="slidenum">
              <a:rPr lang="en-US"/>
              <a:pPr>
                <a:defRPr/>
              </a:pPr>
              <a:t>‹#›</a:t>
            </a:fld>
            <a:endParaRPr lang="en-US"/>
          </a:p>
        </p:txBody>
      </p:sp>
    </p:spTree>
    <p:extLst>
      <p:ext uri="{BB962C8B-B14F-4D97-AF65-F5344CB8AC3E}">
        <p14:creationId xmlns:p14="http://schemas.microsoft.com/office/powerpoint/2010/main" val="1560769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B48905-3C39-D243-A4CC-5C2D0DABB801}" type="slidenum">
              <a:rPr lang="en-US"/>
              <a:pPr>
                <a:defRPr/>
              </a:pPr>
              <a:t>‹#›</a:t>
            </a:fld>
            <a:endParaRPr lang="en-US"/>
          </a:p>
        </p:txBody>
      </p:sp>
    </p:spTree>
    <p:extLst>
      <p:ext uri="{BB962C8B-B14F-4D97-AF65-F5344CB8AC3E}">
        <p14:creationId xmlns:p14="http://schemas.microsoft.com/office/powerpoint/2010/main" val="35915975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F3340-8F1D-594C-9855-C5E0CEA434C8}" type="slidenum">
              <a:rPr lang="en-US"/>
              <a:pPr>
                <a:defRPr/>
              </a:pPr>
              <a:t>‹#›</a:t>
            </a:fld>
            <a:endParaRPr lang="en-US"/>
          </a:p>
        </p:txBody>
      </p:sp>
    </p:spTree>
    <p:extLst>
      <p:ext uri="{BB962C8B-B14F-4D97-AF65-F5344CB8AC3E}">
        <p14:creationId xmlns:p14="http://schemas.microsoft.com/office/powerpoint/2010/main" val="39700188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14114" name="Rectangle 2"/>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114115" name="Rectangle 3"/>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EDA51751-150C-DD47-8C64-CDE9B5714A10}" type="slidenum">
              <a:rPr lang="en-US"/>
              <a:pPr>
                <a:defRPr/>
              </a:pPr>
              <a:t>‹#›</a:t>
            </a:fld>
            <a:endParaRPr lang="en-US"/>
          </a:p>
        </p:txBody>
      </p:sp>
    </p:spTree>
    <p:extLst>
      <p:ext uri="{BB962C8B-B14F-4D97-AF65-F5344CB8AC3E}">
        <p14:creationId xmlns:p14="http://schemas.microsoft.com/office/powerpoint/2010/main" val="3683971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9E17F5-3698-C54D-B710-A007AE16B076}" type="slidenum">
              <a:rPr lang="en-US"/>
              <a:pPr>
                <a:defRPr/>
              </a:pPr>
              <a:t>‹#›</a:t>
            </a:fld>
            <a:endParaRPr lang="en-US"/>
          </a:p>
        </p:txBody>
      </p:sp>
    </p:spTree>
    <p:extLst>
      <p:ext uri="{BB962C8B-B14F-4D97-AF65-F5344CB8AC3E}">
        <p14:creationId xmlns:p14="http://schemas.microsoft.com/office/powerpoint/2010/main" val="33046018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236F2-65A3-4E4B-831C-79930A43EF3B}" type="slidenum">
              <a:rPr lang="en-US"/>
              <a:pPr>
                <a:defRPr/>
              </a:pPr>
              <a:t>‹#›</a:t>
            </a:fld>
            <a:endParaRPr lang="en-US"/>
          </a:p>
        </p:txBody>
      </p:sp>
    </p:spTree>
    <p:extLst>
      <p:ext uri="{BB962C8B-B14F-4D97-AF65-F5344CB8AC3E}">
        <p14:creationId xmlns:p14="http://schemas.microsoft.com/office/powerpoint/2010/main" val="2229425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14A7E4-893F-E941-BB40-882D05315459}" type="slidenum">
              <a:rPr lang="en-US"/>
              <a:pPr>
                <a:defRPr/>
              </a:pPr>
              <a:t>‹#›</a:t>
            </a:fld>
            <a:endParaRPr lang="en-US"/>
          </a:p>
        </p:txBody>
      </p:sp>
    </p:spTree>
    <p:extLst>
      <p:ext uri="{BB962C8B-B14F-4D97-AF65-F5344CB8AC3E}">
        <p14:creationId xmlns:p14="http://schemas.microsoft.com/office/powerpoint/2010/main" val="39857475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412A47-8249-F048-8A2C-01B963BF2841}" type="slidenum">
              <a:rPr lang="en-US"/>
              <a:pPr>
                <a:defRPr/>
              </a:pPr>
              <a:t>‹#›</a:t>
            </a:fld>
            <a:endParaRPr lang="en-US"/>
          </a:p>
        </p:txBody>
      </p:sp>
    </p:spTree>
    <p:extLst>
      <p:ext uri="{BB962C8B-B14F-4D97-AF65-F5344CB8AC3E}">
        <p14:creationId xmlns:p14="http://schemas.microsoft.com/office/powerpoint/2010/main" val="25409811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7D1B07-1A32-F945-92DF-5908ECD1C4AC}" type="slidenum">
              <a:rPr lang="en-US"/>
              <a:pPr>
                <a:defRPr/>
              </a:pPr>
              <a:t>‹#›</a:t>
            </a:fld>
            <a:endParaRPr lang="en-US"/>
          </a:p>
        </p:txBody>
      </p:sp>
    </p:spTree>
    <p:extLst>
      <p:ext uri="{BB962C8B-B14F-4D97-AF65-F5344CB8AC3E}">
        <p14:creationId xmlns:p14="http://schemas.microsoft.com/office/powerpoint/2010/main" val="3064488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11A1D15-BF3B-F248-A0FB-D2DE363679D8}" type="slidenum">
              <a:rPr lang="en-US"/>
              <a:pPr>
                <a:defRPr/>
              </a:pPr>
              <a:t>‹#›</a:t>
            </a:fld>
            <a:endParaRPr lang="en-US"/>
          </a:p>
        </p:txBody>
      </p:sp>
    </p:spTree>
    <p:extLst>
      <p:ext uri="{BB962C8B-B14F-4D97-AF65-F5344CB8AC3E}">
        <p14:creationId xmlns:p14="http://schemas.microsoft.com/office/powerpoint/2010/main" val="2780869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AB916F-5DAC-D441-B902-9748F83D6A5F}" type="slidenum">
              <a:rPr lang="en-US"/>
              <a:pPr>
                <a:defRPr/>
              </a:pPr>
              <a:t>‹#›</a:t>
            </a:fld>
            <a:endParaRPr lang="en-US"/>
          </a:p>
        </p:txBody>
      </p:sp>
    </p:spTree>
    <p:extLst>
      <p:ext uri="{BB962C8B-B14F-4D97-AF65-F5344CB8AC3E}">
        <p14:creationId xmlns:p14="http://schemas.microsoft.com/office/powerpoint/2010/main" val="3153579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FBACF9-36DA-9241-8986-772F4E977BCF}" type="slidenum">
              <a:rPr lang="en-US"/>
              <a:pPr>
                <a:defRPr/>
              </a:pPr>
              <a:t>‹#›</a:t>
            </a:fld>
            <a:endParaRPr lang="en-US"/>
          </a:p>
        </p:txBody>
      </p:sp>
    </p:spTree>
    <p:extLst>
      <p:ext uri="{BB962C8B-B14F-4D97-AF65-F5344CB8AC3E}">
        <p14:creationId xmlns:p14="http://schemas.microsoft.com/office/powerpoint/2010/main" val="33191043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5F71D0-67EF-6F46-BF8B-2F870295FD57}" type="slidenum">
              <a:rPr lang="en-US"/>
              <a:pPr>
                <a:defRPr/>
              </a:pPr>
              <a:t>‹#›</a:t>
            </a:fld>
            <a:endParaRPr lang="en-US"/>
          </a:p>
        </p:txBody>
      </p:sp>
    </p:spTree>
    <p:extLst>
      <p:ext uri="{BB962C8B-B14F-4D97-AF65-F5344CB8AC3E}">
        <p14:creationId xmlns:p14="http://schemas.microsoft.com/office/powerpoint/2010/main" val="12627261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849DEC-5B85-D448-A7AC-DB411CBC7B20}" type="slidenum">
              <a:rPr lang="en-US"/>
              <a:pPr>
                <a:defRPr/>
              </a:pPr>
              <a:t>‹#›</a:t>
            </a:fld>
            <a:endParaRPr lang="en-US"/>
          </a:p>
        </p:txBody>
      </p:sp>
    </p:spTree>
    <p:extLst>
      <p:ext uri="{BB962C8B-B14F-4D97-AF65-F5344CB8AC3E}">
        <p14:creationId xmlns:p14="http://schemas.microsoft.com/office/powerpoint/2010/main" val="40626309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48FBD4-3D02-FC45-99DC-6CDA6255EBC3}" type="slidenum">
              <a:rPr lang="en-US"/>
              <a:pPr>
                <a:defRPr/>
              </a:pPr>
              <a:t>‹#›</a:t>
            </a:fld>
            <a:endParaRPr lang="en-US"/>
          </a:p>
        </p:txBody>
      </p:sp>
    </p:spTree>
    <p:extLst>
      <p:ext uri="{BB962C8B-B14F-4D97-AF65-F5344CB8AC3E}">
        <p14:creationId xmlns:p14="http://schemas.microsoft.com/office/powerpoint/2010/main" val="15418994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001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111002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BA116C4B-1A3A-4140-820C-F6881174F24E}" type="slidenum">
              <a:rPr lang="en-US"/>
              <a:pPr>
                <a:defRPr/>
              </a:pPr>
              <a:t>‹#›</a:t>
            </a:fld>
            <a:endParaRPr lang="en-US"/>
          </a:p>
        </p:txBody>
      </p:sp>
    </p:spTree>
    <p:extLst>
      <p:ext uri="{BB962C8B-B14F-4D97-AF65-F5344CB8AC3E}">
        <p14:creationId xmlns:p14="http://schemas.microsoft.com/office/powerpoint/2010/main" val="34043582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68A533C-2C1E-DA43-A465-88542F4F45A4}" type="slidenum">
              <a:rPr lang="en-US"/>
              <a:pPr>
                <a:defRPr/>
              </a:pPr>
              <a:t>‹#›</a:t>
            </a:fld>
            <a:endParaRPr lang="en-US"/>
          </a:p>
        </p:txBody>
      </p:sp>
    </p:spTree>
    <p:extLst>
      <p:ext uri="{BB962C8B-B14F-4D97-AF65-F5344CB8AC3E}">
        <p14:creationId xmlns:p14="http://schemas.microsoft.com/office/powerpoint/2010/main" val="11626135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91258E2-48D6-0941-ABDF-3B642FC63C41}" type="slidenum">
              <a:rPr lang="en-US"/>
              <a:pPr>
                <a:defRPr/>
              </a:pPr>
              <a:t>‹#›</a:t>
            </a:fld>
            <a:endParaRPr lang="en-US"/>
          </a:p>
        </p:txBody>
      </p:sp>
    </p:spTree>
    <p:extLst>
      <p:ext uri="{BB962C8B-B14F-4D97-AF65-F5344CB8AC3E}">
        <p14:creationId xmlns:p14="http://schemas.microsoft.com/office/powerpoint/2010/main" val="2107275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B4E6613-6172-664B-B4D3-6060BECC6D17}" type="slidenum">
              <a:rPr lang="en-US"/>
              <a:pPr>
                <a:defRPr/>
              </a:pPr>
              <a:t>‹#›</a:t>
            </a:fld>
            <a:endParaRPr lang="en-US"/>
          </a:p>
        </p:txBody>
      </p:sp>
    </p:spTree>
    <p:extLst>
      <p:ext uri="{BB962C8B-B14F-4D97-AF65-F5344CB8AC3E}">
        <p14:creationId xmlns:p14="http://schemas.microsoft.com/office/powerpoint/2010/main" val="21056015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4C99CD4-BFD2-AE4D-9CC0-D29B38A1776E}" type="slidenum">
              <a:rPr lang="en-US"/>
              <a:pPr>
                <a:defRPr/>
              </a:pPr>
              <a:t>‹#›</a:t>
            </a:fld>
            <a:endParaRPr lang="en-US"/>
          </a:p>
        </p:txBody>
      </p:sp>
    </p:spTree>
    <p:extLst>
      <p:ext uri="{BB962C8B-B14F-4D97-AF65-F5344CB8AC3E}">
        <p14:creationId xmlns:p14="http://schemas.microsoft.com/office/powerpoint/2010/main" val="162252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6E4025A-8B4E-0A4D-B9E6-38B4FB876FA9}" type="slidenum">
              <a:rPr lang="en-US"/>
              <a:pPr>
                <a:defRPr/>
              </a:pPr>
              <a:t>‹#›</a:t>
            </a:fld>
            <a:endParaRPr lang="en-US"/>
          </a:p>
        </p:txBody>
      </p:sp>
    </p:spTree>
    <p:extLst>
      <p:ext uri="{BB962C8B-B14F-4D97-AF65-F5344CB8AC3E}">
        <p14:creationId xmlns:p14="http://schemas.microsoft.com/office/powerpoint/2010/main" val="291460155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3719A52-A7DE-2342-BB52-EF7042C1A3A2}" type="slidenum">
              <a:rPr lang="en-US"/>
              <a:pPr>
                <a:defRPr/>
              </a:pPr>
              <a:t>‹#›</a:t>
            </a:fld>
            <a:endParaRPr lang="en-US"/>
          </a:p>
        </p:txBody>
      </p:sp>
    </p:spTree>
    <p:extLst>
      <p:ext uri="{BB962C8B-B14F-4D97-AF65-F5344CB8AC3E}">
        <p14:creationId xmlns:p14="http://schemas.microsoft.com/office/powerpoint/2010/main" val="7996758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4B4ECC14-F50A-3B47-999F-08B13D2D25DA}" type="slidenum">
              <a:rPr lang="en-US"/>
              <a:pPr>
                <a:defRPr/>
              </a:pPr>
              <a:t>‹#›</a:t>
            </a:fld>
            <a:endParaRPr lang="en-US"/>
          </a:p>
        </p:txBody>
      </p:sp>
    </p:spTree>
    <p:extLst>
      <p:ext uri="{BB962C8B-B14F-4D97-AF65-F5344CB8AC3E}">
        <p14:creationId xmlns:p14="http://schemas.microsoft.com/office/powerpoint/2010/main" val="31634168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E9D421-4057-3E4C-B825-A68D71B113ED}" type="slidenum">
              <a:rPr lang="en-US"/>
              <a:pPr>
                <a:defRPr/>
              </a:pPr>
              <a:t>‹#›</a:t>
            </a:fld>
            <a:endParaRPr lang="en-US"/>
          </a:p>
        </p:txBody>
      </p:sp>
    </p:spTree>
    <p:extLst>
      <p:ext uri="{BB962C8B-B14F-4D97-AF65-F5344CB8AC3E}">
        <p14:creationId xmlns:p14="http://schemas.microsoft.com/office/powerpoint/2010/main" val="28621199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95E37D3-06BA-7E40-9D06-2821C1744DAA}" type="slidenum">
              <a:rPr lang="en-US"/>
              <a:pPr>
                <a:defRPr/>
              </a:pPr>
              <a:t>‹#›</a:t>
            </a:fld>
            <a:endParaRPr lang="en-US"/>
          </a:p>
        </p:txBody>
      </p:sp>
    </p:spTree>
    <p:extLst>
      <p:ext uri="{BB962C8B-B14F-4D97-AF65-F5344CB8AC3E}">
        <p14:creationId xmlns:p14="http://schemas.microsoft.com/office/powerpoint/2010/main" val="36562447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9FEB819-6985-7D42-8FBC-C6BB8B89B8FA}" type="slidenum">
              <a:rPr lang="en-US"/>
              <a:pPr>
                <a:defRPr/>
              </a:pPr>
              <a:t>‹#›</a:t>
            </a:fld>
            <a:endParaRPr lang="en-US"/>
          </a:p>
        </p:txBody>
      </p:sp>
    </p:spTree>
    <p:extLst>
      <p:ext uri="{BB962C8B-B14F-4D97-AF65-F5344CB8AC3E}">
        <p14:creationId xmlns:p14="http://schemas.microsoft.com/office/powerpoint/2010/main" val="1664856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B690FCE-5CB3-0547-B661-C502142B26D2}" type="slidenum">
              <a:rPr lang="en-US"/>
              <a:pPr>
                <a:defRPr/>
              </a:pPr>
              <a:t>‹#›</a:t>
            </a:fld>
            <a:endParaRPr lang="en-US"/>
          </a:p>
        </p:txBody>
      </p:sp>
    </p:spTree>
    <p:extLst>
      <p:ext uri="{BB962C8B-B14F-4D97-AF65-F5344CB8AC3E}">
        <p14:creationId xmlns:p14="http://schemas.microsoft.com/office/powerpoint/2010/main" val="4471912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05922" name="Rectangle 2"/>
          <p:cNvSpPr>
            <a:spLocks noGrp="1" noChangeArrowheads="1"/>
          </p:cNvSpPr>
          <p:nvPr>
            <p:ph type="ctrTitle"/>
          </p:nvPr>
        </p:nvSpPr>
        <p:spPr>
          <a:xfrm>
            <a:off x="685800" y="2286000"/>
            <a:ext cx="7772400" cy="1143000"/>
          </a:xfrm>
          <a:effectLst>
            <a:outerShdw blurRad="68580" algn="ctr" rotWithShape="0">
              <a:srgbClr val="FFFFFF">
                <a:alpha val="75000"/>
              </a:srgbClr>
            </a:outerShdw>
          </a:effectLst>
        </p:spPr>
        <p:txBody>
          <a:bodyPr/>
          <a:lstStyle>
            <a:lvl1pPr>
              <a:defRPr/>
            </a:lvl1pPr>
          </a:lstStyle>
          <a:p>
            <a:r>
              <a:rPr lang="en-US"/>
              <a:t>Click to edit Master title style</a:t>
            </a:r>
          </a:p>
        </p:txBody>
      </p:sp>
      <p:sp>
        <p:nvSpPr>
          <p:cNvPr id="1105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6A8677-8975-8541-8BDA-A3FB213A9B1F}" type="slidenum">
              <a:rPr lang="en-US"/>
              <a:pPr>
                <a:defRPr/>
              </a:pPr>
              <a:t>‹#›</a:t>
            </a:fld>
            <a:endParaRPr lang="en-US"/>
          </a:p>
        </p:txBody>
      </p:sp>
    </p:spTree>
    <p:extLst>
      <p:ext uri="{BB962C8B-B14F-4D97-AF65-F5344CB8AC3E}">
        <p14:creationId xmlns:p14="http://schemas.microsoft.com/office/powerpoint/2010/main" val="39974713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E5C2F5-F1C1-3E40-9EB5-7E3E68D894BA}" type="slidenum">
              <a:rPr lang="en-US"/>
              <a:pPr>
                <a:defRPr/>
              </a:pPr>
              <a:t>‹#›</a:t>
            </a:fld>
            <a:endParaRPr lang="en-US"/>
          </a:p>
        </p:txBody>
      </p:sp>
    </p:spTree>
    <p:extLst>
      <p:ext uri="{BB962C8B-B14F-4D97-AF65-F5344CB8AC3E}">
        <p14:creationId xmlns:p14="http://schemas.microsoft.com/office/powerpoint/2010/main" val="389105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54C3F7-299B-C748-B8A3-47D71334CE8F}" type="slidenum">
              <a:rPr lang="en-US"/>
              <a:pPr>
                <a:defRPr/>
              </a:pPr>
              <a:t>‹#›</a:t>
            </a:fld>
            <a:endParaRPr lang="en-US"/>
          </a:p>
        </p:txBody>
      </p:sp>
    </p:spTree>
    <p:extLst>
      <p:ext uri="{BB962C8B-B14F-4D97-AF65-F5344CB8AC3E}">
        <p14:creationId xmlns:p14="http://schemas.microsoft.com/office/powerpoint/2010/main" val="25097255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FCFBAE-53DA-2748-A717-BA8A5C42CA3C}" type="slidenum">
              <a:rPr lang="en-US"/>
              <a:pPr>
                <a:defRPr/>
              </a:pPr>
              <a:t>‹#›</a:t>
            </a:fld>
            <a:endParaRPr lang="en-US"/>
          </a:p>
        </p:txBody>
      </p:sp>
    </p:spTree>
    <p:extLst>
      <p:ext uri="{BB962C8B-B14F-4D97-AF65-F5344CB8AC3E}">
        <p14:creationId xmlns:p14="http://schemas.microsoft.com/office/powerpoint/2010/main" val="91665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D3EC1825-DCA3-B84E-8D2D-11748E310530}" type="slidenum">
              <a:rPr lang="en-US"/>
              <a:pPr>
                <a:defRPr/>
              </a:pPr>
              <a:t>‹#›</a:t>
            </a:fld>
            <a:endParaRPr lang="en-US"/>
          </a:p>
        </p:txBody>
      </p:sp>
    </p:spTree>
    <p:extLst>
      <p:ext uri="{BB962C8B-B14F-4D97-AF65-F5344CB8AC3E}">
        <p14:creationId xmlns:p14="http://schemas.microsoft.com/office/powerpoint/2010/main" val="21042078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D15444-163D-3C4A-8CE9-1F859F0376D9}" type="slidenum">
              <a:rPr lang="en-US"/>
              <a:pPr>
                <a:defRPr/>
              </a:pPr>
              <a:t>‹#›</a:t>
            </a:fld>
            <a:endParaRPr lang="en-US"/>
          </a:p>
        </p:txBody>
      </p:sp>
    </p:spTree>
    <p:extLst>
      <p:ext uri="{BB962C8B-B14F-4D97-AF65-F5344CB8AC3E}">
        <p14:creationId xmlns:p14="http://schemas.microsoft.com/office/powerpoint/2010/main" val="41575001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CD0A6A-2400-5141-AA3F-6150DB61253C}" type="slidenum">
              <a:rPr lang="en-US"/>
              <a:pPr>
                <a:defRPr/>
              </a:pPr>
              <a:t>‹#›</a:t>
            </a:fld>
            <a:endParaRPr lang="en-US"/>
          </a:p>
        </p:txBody>
      </p:sp>
    </p:spTree>
    <p:extLst>
      <p:ext uri="{BB962C8B-B14F-4D97-AF65-F5344CB8AC3E}">
        <p14:creationId xmlns:p14="http://schemas.microsoft.com/office/powerpoint/2010/main" val="3328568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9000AA-773C-1144-8C2D-9B0F3C76FA36}" type="slidenum">
              <a:rPr lang="en-US"/>
              <a:pPr>
                <a:defRPr/>
              </a:pPr>
              <a:t>‹#›</a:t>
            </a:fld>
            <a:endParaRPr lang="en-US"/>
          </a:p>
        </p:txBody>
      </p:sp>
    </p:spTree>
    <p:extLst>
      <p:ext uri="{BB962C8B-B14F-4D97-AF65-F5344CB8AC3E}">
        <p14:creationId xmlns:p14="http://schemas.microsoft.com/office/powerpoint/2010/main" val="3151804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7FD17F-09E7-6E46-8D2B-BD4EF9CEB771}" type="slidenum">
              <a:rPr lang="en-US"/>
              <a:pPr>
                <a:defRPr/>
              </a:pPr>
              <a:t>‹#›</a:t>
            </a:fld>
            <a:endParaRPr lang="en-US"/>
          </a:p>
        </p:txBody>
      </p:sp>
    </p:spTree>
    <p:extLst>
      <p:ext uri="{BB962C8B-B14F-4D97-AF65-F5344CB8AC3E}">
        <p14:creationId xmlns:p14="http://schemas.microsoft.com/office/powerpoint/2010/main" val="32662883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59747-FB59-3E40-8CA1-EBF55D57CDD4}" type="slidenum">
              <a:rPr lang="en-US"/>
              <a:pPr>
                <a:defRPr/>
              </a:pPr>
              <a:t>‹#›</a:t>
            </a:fld>
            <a:endParaRPr lang="en-US"/>
          </a:p>
        </p:txBody>
      </p:sp>
    </p:spTree>
    <p:extLst>
      <p:ext uri="{BB962C8B-B14F-4D97-AF65-F5344CB8AC3E}">
        <p14:creationId xmlns:p14="http://schemas.microsoft.com/office/powerpoint/2010/main" val="1225894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E019C3-A574-4347-B525-A511A7102D44}" type="slidenum">
              <a:rPr lang="en-US"/>
              <a:pPr>
                <a:defRPr/>
              </a:pPr>
              <a:t>‹#›</a:t>
            </a:fld>
            <a:endParaRPr lang="en-US"/>
          </a:p>
        </p:txBody>
      </p:sp>
    </p:spTree>
    <p:extLst>
      <p:ext uri="{BB962C8B-B14F-4D97-AF65-F5344CB8AC3E}">
        <p14:creationId xmlns:p14="http://schemas.microsoft.com/office/powerpoint/2010/main" val="20620635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887A11-38FE-3545-A4BF-292F1E514AD6}" type="slidenum">
              <a:rPr lang="en-US"/>
              <a:pPr>
                <a:defRPr/>
              </a:pPr>
              <a:t>‹#›</a:t>
            </a:fld>
            <a:endParaRPr lang="en-US"/>
          </a:p>
        </p:txBody>
      </p:sp>
    </p:spTree>
    <p:extLst>
      <p:ext uri="{BB962C8B-B14F-4D97-AF65-F5344CB8AC3E}">
        <p14:creationId xmlns:p14="http://schemas.microsoft.com/office/powerpoint/2010/main" val="27005736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01826" name="Rectangle 2"/>
          <p:cNvSpPr>
            <a:spLocks noGrp="1" noChangeArrowheads="1"/>
          </p:cNvSpPr>
          <p:nvPr>
            <p:ph type="ctrTitle"/>
          </p:nvPr>
        </p:nvSpPr>
        <p:spPr>
          <a:xfrm>
            <a:off x="877888" y="1981200"/>
            <a:ext cx="7391400" cy="1371600"/>
          </a:xfrm>
          <a:effectLst/>
        </p:spPr>
        <p:txBody>
          <a:bodyPr/>
          <a:lstStyle>
            <a:lvl1pPr algn="ctr">
              <a:defRPr/>
            </a:lvl1pPr>
          </a:lstStyle>
          <a:p>
            <a:r>
              <a:rPr lang="en-US"/>
              <a:t>Click to edit Master title style</a:t>
            </a:r>
          </a:p>
        </p:txBody>
      </p:sp>
      <p:sp>
        <p:nvSpPr>
          <p:cNvPr id="1101827" name="Rectangle 3"/>
          <p:cNvSpPr>
            <a:spLocks noGrp="1" noChangeArrowheads="1"/>
          </p:cNvSpPr>
          <p:nvPr>
            <p:ph type="subTitle" idx="1"/>
          </p:nvPr>
        </p:nvSpPr>
        <p:spPr>
          <a:xfrm>
            <a:off x="1716088" y="3733800"/>
            <a:ext cx="5715000" cy="1447800"/>
          </a:xfrm>
          <a:effectLst/>
        </p:spPr>
        <p:txBody>
          <a:bodyPr/>
          <a:lstStyle>
            <a:lvl1pPr marL="0" indent="0" algn="ctr">
              <a:buFont typeface="Tahoma" pitchFamily="-105"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F925A-A4B2-3C44-8C36-062F13DF47C7}" type="slidenum">
              <a:rPr lang="en-US"/>
              <a:pPr>
                <a:defRPr/>
              </a:pPr>
              <a:t>‹#›</a:t>
            </a:fld>
            <a:endParaRPr lang="en-US"/>
          </a:p>
        </p:txBody>
      </p:sp>
    </p:spTree>
    <p:extLst>
      <p:ext uri="{BB962C8B-B14F-4D97-AF65-F5344CB8AC3E}">
        <p14:creationId xmlns:p14="http://schemas.microsoft.com/office/powerpoint/2010/main" val="688999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B248-0A04-6144-8865-6AE17C20D08D}" type="slidenum">
              <a:rPr lang="en-US"/>
              <a:pPr>
                <a:defRPr/>
              </a:pPr>
              <a:t>‹#›</a:t>
            </a:fld>
            <a:endParaRPr lang="en-US"/>
          </a:p>
        </p:txBody>
      </p:sp>
    </p:spTree>
    <p:extLst>
      <p:ext uri="{BB962C8B-B14F-4D97-AF65-F5344CB8AC3E}">
        <p14:creationId xmlns:p14="http://schemas.microsoft.com/office/powerpoint/2010/main" val="31127923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01DCD-5E80-864A-99BB-07B56F2F55EC}" type="slidenum">
              <a:rPr lang="en-US"/>
              <a:pPr>
                <a:defRPr/>
              </a:pPr>
              <a:t>‹#›</a:t>
            </a:fld>
            <a:endParaRPr lang="en-US"/>
          </a:p>
        </p:txBody>
      </p:sp>
    </p:spTree>
    <p:extLst>
      <p:ext uri="{BB962C8B-B14F-4D97-AF65-F5344CB8AC3E}">
        <p14:creationId xmlns:p14="http://schemas.microsoft.com/office/powerpoint/2010/main" val="2058839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DD87B80-4543-4047-BEA5-39582E9D2227}" type="slidenum">
              <a:rPr lang="en-US"/>
              <a:pPr>
                <a:defRPr/>
              </a:pPr>
              <a:t>‹#›</a:t>
            </a:fld>
            <a:endParaRPr lang="en-US"/>
          </a:p>
        </p:txBody>
      </p:sp>
    </p:spTree>
    <p:extLst>
      <p:ext uri="{BB962C8B-B14F-4D97-AF65-F5344CB8AC3E}">
        <p14:creationId xmlns:p14="http://schemas.microsoft.com/office/powerpoint/2010/main" val="14016402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A0D109-ABA2-C248-B7E9-D6CD6187B896}" type="slidenum">
              <a:rPr lang="en-US"/>
              <a:pPr>
                <a:defRPr/>
              </a:pPr>
              <a:t>‹#›</a:t>
            </a:fld>
            <a:endParaRPr lang="en-US"/>
          </a:p>
        </p:txBody>
      </p:sp>
    </p:spTree>
    <p:extLst>
      <p:ext uri="{BB962C8B-B14F-4D97-AF65-F5344CB8AC3E}">
        <p14:creationId xmlns:p14="http://schemas.microsoft.com/office/powerpoint/2010/main" val="8135532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EE5FC6-435D-8B4E-98AB-5DA97976853C}" type="slidenum">
              <a:rPr lang="en-US"/>
              <a:pPr>
                <a:defRPr/>
              </a:pPr>
              <a:t>‹#›</a:t>
            </a:fld>
            <a:endParaRPr lang="en-US"/>
          </a:p>
        </p:txBody>
      </p:sp>
    </p:spTree>
    <p:extLst>
      <p:ext uri="{BB962C8B-B14F-4D97-AF65-F5344CB8AC3E}">
        <p14:creationId xmlns:p14="http://schemas.microsoft.com/office/powerpoint/2010/main" val="3169956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7BC096-9B59-B24D-8A8B-68E5172C5903}" type="slidenum">
              <a:rPr lang="en-US"/>
              <a:pPr>
                <a:defRPr/>
              </a:pPr>
              <a:t>‹#›</a:t>
            </a:fld>
            <a:endParaRPr lang="en-US"/>
          </a:p>
        </p:txBody>
      </p:sp>
    </p:spTree>
    <p:extLst>
      <p:ext uri="{BB962C8B-B14F-4D97-AF65-F5344CB8AC3E}">
        <p14:creationId xmlns:p14="http://schemas.microsoft.com/office/powerpoint/2010/main" val="21180904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DFE3B3-C0B0-3247-9568-CBCBCDA417F0}" type="slidenum">
              <a:rPr lang="en-US"/>
              <a:pPr>
                <a:defRPr/>
              </a:pPr>
              <a:t>‹#›</a:t>
            </a:fld>
            <a:endParaRPr lang="en-US"/>
          </a:p>
        </p:txBody>
      </p:sp>
    </p:spTree>
    <p:extLst>
      <p:ext uri="{BB962C8B-B14F-4D97-AF65-F5344CB8AC3E}">
        <p14:creationId xmlns:p14="http://schemas.microsoft.com/office/powerpoint/2010/main" val="42279355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8EAF8-71F0-B647-9C6B-0969E87928DA}" type="slidenum">
              <a:rPr lang="en-US"/>
              <a:pPr>
                <a:defRPr/>
              </a:pPr>
              <a:t>‹#›</a:t>
            </a:fld>
            <a:endParaRPr lang="en-US"/>
          </a:p>
        </p:txBody>
      </p:sp>
    </p:spTree>
    <p:extLst>
      <p:ext uri="{BB962C8B-B14F-4D97-AF65-F5344CB8AC3E}">
        <p14:creationId xmlns:p14="http://schemas.microsoft.com/office/powerpoint/2010/main" val="23085020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49522-3095-B54A-8BBE-D4AD0CDBEE1D}" type="slidenum">
              <a:rPr lang="en-US"/>
              <a:pPr>
                <a:defRPr/>
              </a:pPr>
              <a:t>‹#›</a:t>
            </a:fld>
            <a:endParaRPr lang="en-US"/>
          </a:p>
        </p:txBody>
      </p:sp>
    </p:spTree>
    <p:extLst>
      <p:ext uri="{BB962C8B-B14F-4D97-AF65-F5344CB8AC3E}">
        <p14:creationId xmlns:p14="http://schemas.microsoft.com/office/powerpoint/2010/main" val="2031996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1BE78-C6C6-5246-9ABB-2615656ACBAD}" type="slidenum">
              <a:rPr lang="en-US"/>
              <a:pPr>
                <a:defRPr/>
              </a:pPr>
              <a:t>‹#›</a:t>
            </a:fld>
            <a:endParaRPr lang="en-US"/>
          </a:p>
        </p:txBody>
      </p:sp>
    </p:spTree>
    <p:extLst>
      <p:ext uri="{BB962C8B-B14F-4D97-AF65-F5344CB8AC3E}">
        <p14:creationId xmlns:p14="http://schemas.microsoft.com/office/powerpoint/2010/main" val="24729972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49F398-28BA-8942-9009-B40605A86EB1}" type="slidenum">
              <a:rPr lang="en-US"/>
              <a:pPr>
                <a:defRPr/>
              </a:pPr>
              <a:t>‹#›</a:t>
            </a:fld>
            <a:endParaRPr lang="en-US"/>
          </a:p>
        </p:txBody>
      </p:sp>
    </p:spTree>
    <p:extLst>
      <p:ext uri="{BB962C8B-B14F-4D97-AF65-F5344CB8AC3E}">
        <p14:creationId xmlns:p14="http://schemas.microsoft.com/office/powerpoint/2010/main" val="32044352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7730" name="Rectangle 2"/>
          <p:cNvSpPr>
            <a:spLocks noGrp="1" noChangeArrowheads="1"/>
          </p:cNvSpPr>
          <p:nvPr>
            <p:ph type="ctrTitle"/>
          </p:nvPr>
        </p:nvSpPr>
        <p:spPr>
          <a:xfrm>
            <a:off x="2895600" y="1981200"/>
            <a:ext cx="5562600" cy="2057400"/>
          </a:xfrm>
        </p:spPr>
        <p:txBody>
          <a:bodyPr/>
          <a:lstStyle>
            <a:lvl1pPr algn="r">
              <a:defRPr/>
            </a:lvl1pPr>
          </a:lstStyle>
          <a:p>
            <a:r>
              <a:rPr lang="en-US"/>
              <a:t>Click to edit Master title style</a:t>
            </a:r>
          </a:p>
        </p:txBody>
      </p:sp>
      <p:sp>
        <p:nvSpPr>
          <p:cNvPr id="1097731" name="Rectangle 3"/>
          <p:cNvSpPr>
            <a:spLocks noGrp="1" noChangeArrowheads="1"/>
          </p:cNvSpPr>
          <p:nvPr>
            <p:ph type="subTitle" idx="1"/>
          </p:nvPr>
        </p:nvSpPr>
        <p:spPr>
          <a:xfrm>
            <a:off x="2895600" y="4267200"/>
            <a:ext cx="5562600" cy="15240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752A9F-7E59-3346-B2F8-4B50B9D54AA8}" type="slidenum">
              <a:rPr lang="en-US"/>
              <a:pPr>
                <a:defRPr/>
              </a:pPr>
              <a:t>‹#›</a:t>
            </a:fld>
            <a:endParaRPr lang="en-US"/>
          </a:p>
        </p:txBody>
      </p:sp>
    </p:spTree>
    <p:extLst>
      <p:ext uri="{BB962C8B-B14F-4D97-AF65-F5344CB8AC3E}">
        <p14:creationId xmlns:p14="http://schemas.microsoft.com/office/powerpoint/2010/main" val="33092409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B5CB2F-CEDD-3F46-926E-08CB340AD08C}" type="slidenum">
              <a:rPr lang="en-US"/>
              <a:pPr>
                <a:defRPr/>
              </a:pPr>
              <a:t>‹#›</a:t>
            </a:fld>
            <a:endParaRPr lang="en-US"/>
          </a:p>
        </p:txBody>
      </p:sp>
    </p:spTree>
    <p:extLst>
      <p:ext uri="{BB962C8B-B14F-4D97-AF65-F5344CB8AC3E}">
        <p14:creationId xmlns:p14="http://schemas.microsoft.com/office/powerpoint/2010/main" val="94222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B4130ED-B662-D140-B215-5F8757FDF866}" type="slidenum">
              <a:rPr lang="en-US"/>
              <a:pPr>
                <a:defRPr/>
              </a:pPr>
              <a:t>‹#›</a:t>
            </a:fld>
            <a:endParaRPr lang="en-US"/>
          </a:p>
        </p:txBody>
      </p:sp>
    </p:spTree>
    <p:extLst>
      <p:ext uri="{BB962C8B-B14F-4D97-AF65-F5344CB8AC3E}">
        <p14:creationId xmlns:p14="http://schemas.microsoft.com/office/powerpoint/2010/main" val="416250519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0688F9-6932-E04F-8C44-2D0D54D50DF5}" type="slidenum">
              <a:rPr lang="en-US"/>
              <a:pPr>
                <a:defRPr/>
              </a:pPr>
              <a:t>‹#›</a:t>
            </a:fld>
            <a:endParaRPr lang="en-US"/>
          </a:p>
        </p:txBody>
      </p:sp>
    </p:spTree>
    <p:extLst>
      <p:ext uri="{BB962C8B-B14F-4D97-AF65-F5344CB8AC3E}">
        <p14:creationId xmlns:p14="http://schemas.microsoft.com/office/powerpoint/2010/main" val="36974792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A0D8A7-D22F-6346-99B0-D8D670921DDD}" type="slidenum">
              <a:rPr lang="en-US"/>
              <a:pPr>
                <a:defRPr/>
              </a:pPr>
              <a:t>‹#›</a:t>
            </a:fld>
            <a:endParaRPr lang="en-US"/>
          </a:p>
        </p:txBody>
      </p:sp>
    </p:spTree>
    <p:extLst>
      <p:ext uri="{BB962C8B-B14F-4D97-AF65-F5344CB8AC3E}">
        <p14:creationId xmlns:p14="http://schemas.microsoft.com/office/powerpoint/2010/main" val="14417300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D7B7BD-D51C-D34C-8414-658BBDC2645C}" type="slidenum">
              <a:rPr lang="en-US"/>
              <a:pPr>
                <a:defRPr/>
              </a:pPr>
              <a:t>‹#›</a:t>
            </a:fld>
            <a:endParaRPr lang="en-US"/>
          </a:p>
        </p:txBody>
      </p:sp>
    </p:spTree>
    <p:extLst>
      <p:ext uri="{BB962C8B-B14F-4D97-AF65-F5344CB8AC3E}">
        <p14:creationId xmlns:p14="http://schemas.microsoft.com/office/powerpoint/2010/main" val="33415124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557BD7-7E1B-1149-BFF4-613D160B7335}" type="slidenum">
              <a:rPr lang="en-US"/>
              <a:pPr>
                <a:defRPr/>
              </a:pPr>
              <a:t>‹#›</a:t>
            </a:fld>
            <a:endParaRPr lang="en-US"/>
          </a:p>
        </p:txBody>
      </p:sp>
    </p:spTree>
    <p:extLst>
      <p:ext uri="{BB962C8B-B14F-4D97-AF65-F5344CB8AC3E}">
        <p14:creationId xmlns:p14="http://schemas.microsoft.com/office/powerpoint/2010/main" val="17168380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2D942C-F416-F647-855D-8042014ECAA4}" type="slidenum">
              <a:rPr lang="en-US"/>
              <a:pPr>
                <a:defRPr/>
              </a:pPr>
              <a:t>‹#›</a:t>
            </a:fld>
            <a:endParaRPr lang="en-US"/>
          </a:p>
        </p:txBody>
      </p:sp>
    </p:spTree>
    <p:extLst>
      <p:ext uri="{BB962C8B-B14F-4D97-AF65-F5344CB8AC3E}">
        <p14:creationId xmlns:p14="http://schemas.microsoft.com/office/powerpoint/2010/main" val="11872682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255E2A-4A5E-2640-9092-A0BCF8D98B9C}" type="slidenum">
              <a:rPr lang="en-US"/>
              <a:pPr>
                <a:defRPr/>
              </a:pPr>
              <a:t>‹#›</a:t>
            </a:fld>
            <a:endParaRPr lang="en-US"/>
          </a:p>
        </p:txBody>
      </p:sp>
    </p:spTree>
    <p:extLst>
      <p:ext uri="{BB962C8B-B14F-4D97-AF65-F5344CB8AC3E}">
        <p14:creationId xmlns:p14="http://schemas.microsoft.com/office/powerpoint/2010/main" val="14888501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7CBF95-6525-ED45-A75C-AAE29104E007}" type="slidenum">
              <a:rPr lang="en-US"/>
              <a:pPr>
                <a:defRPr/>
              </a:pPr>
              <a:t>‹#›</a:t>
            </a:fld>
            <a:endParaRPr lang="en-US"/>
          </a:p>
        </p:txBody>
      </p:sp>
    </p:spTree>
    <p:extLst>
      <p:ext uri="{BB962C8B-B14F-4D97-AF65-F5344CB8AC3E}">
        <p14:creationId xmlns:p14="http://schemas.microsoft.com/office/powerpoint/2010/main" val="42041217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07B7B-A9C0-0B42-BA27-BF7BE10D1FA0}" type="slidenum">
              <a:rPr lang="en-US"/>
              <a:pPr>
                <a:defRPr/>
              </a:pPr>
              <a:t>‹#›</a:t>
            </a:fld>
            <a:endParaRPr lang="en-US"/>
          </a:p>
        </p:txBody>
      </p:sp>
    </p:spTree>
    <p:extLst>
      <p:ext uri="{BB962C8B-B14F-4D97-AF65-F5344CB8AC3E}">
        <p14:creationId xmlns:p14="http://schemas.microsoft.com/office/powerpoint/2010/main" val="31381767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B4796-948B-044D-9DC7-FA0D3C584748}" type="slidenum">
              <a:rPr lang="en-US"/>
              <a:pPr>
                <a:defRPr/>
              </a:pPr>
              <a:t>‹#›</a:t>
            </a:fld>
            <a:endParaRPr lang="en-US"/>
          </a:p>
        </p:txBody>
      </p:sp>
    </p:spTree>
    <p:extLst>
      <p:ext uri="{BB962C8B-B14F-4D97-AF65-F5344CB8AC3E}">
        <p14:creationId xmlns:p14="http://schemas.microsoft.com/office/powerpoint/2010/main" val="24993433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3634" name="Rectangle 2"/>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093635" name="Rectangle 3"/>
          <p:cNvSpPr>
            <a:spLocks noGrp="1" noChangeArrowheads="1"/>
          </p:cNvSpPr>
          <p:nvPr>
            <p:ph type="subTitle" idx="1"/>
          </p:nvPr>
        </p:nvSpPr>
        <p:spPr>
          <a:xfrm>
            <a:off x="762000" y="3886200"/>
            <a:ext cx="6400800" cy="1752600"/>
          </a:xfrm>
          <a:effectLst/>
        </p:spPr>
        <p:txBody>
          <a:bodyPr/>
          <a:lstStyle>
            <a:lvl1pPr marL="0" indent="0">
              <a:buFont typeface="Wingdings" pitchFamily="-105" charset="2"/>
              <a:buNone/>
              <a:defRPr sz="24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02D5420-6291-FB40-9095-F4D3B0CF51E7}" type="slidenum">
              <a:rPr lang="en-US"/>
              <a:pPr>
                <a:defRPr/>
              </a:pPr>
              <a:t>‹#›</a:t>
            </a:fld>
            <a:endParaRPr lang="en-US"/>
          </a:p>
        </p:txBody>
      </p:sp>
    </p:spTree>
    <p:extLst>
      <p:ext uri="{BB962C8B-B14F-4D97-AF65-F5344CB8AC3E}">
        <p14:creationId xmlns:p14="http://schemas.microsoft.com/office/powerpoint/2010/main" val="82544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1925619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FF50D62-E744-A540-9E0A-8CB5D868F061}" type="slidenum">
              <a:rPr lang="en-US"/>
              <a:pPr>
                <a:defRPr/>
              </a:pPr>
              <a:t>‹#›</a:t>
            </a:fld>
            <a:endParaRPr lang="en-US"/>
          </a:p>
        </p:txBody>
      </p:sp>
    </p:spTree>
    <p:extLst>
      <p:ext uri="{BB962C8B-B14F-4D97-AF65-F5344CB8AC3E}">
        <p14:creationId xmlns:p14="http://schemas.microsoft.com/office/powerpoint/2010/main" val="242775256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94211-7F54-B54E-841D-08A3FFE8547E}" type="slidenum">
              <a:rPr lang="en-US"/>
              <a:pPr>
                <a:defRPr/>
              </a:pPr>
              <a:t>‹#›</a:t>
            </a:fld>
            <a:endParaRPr lang="en-US"/>
          </a:p>
        </p:txBody>
      </p:sp>
    </p:spTree>
    <p:extLst>
      <p:ext uri="{BB962C8B-B14F-4D97-AF65-F5344CB8AC3E}">
        <p14:creationId xmlns:p14="http://schemas.microsoft.com/office/powerpoint/2010/main" val="23542500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625C54-313B-4A4B-9407-84A4640E75C2}" type="slidenum">
              <a:rPr lang="en-US"/>
              <a:pPr>
                <a:defRPr/>
              </a:pPr>
              <a:t>‹#›</a:t>
            </a:fld>
            <a:endParaRPr lang="en-US"/>
          </a:p>
        </p:txBody>
      </p:sp>
    </p:spTree>
    <p:extLst>
      <p:ext uri="{BB962C8B-B14F-4D97-AF65-F5344CB8AC3E}">
        <p14:creationId xmlns:p14="http://schemas.microsoft.com/office/powerpoint/2010/main" val="300289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4995F8-67C6-5C4D-8730-2396C714D751}" type="slidenum">
              <a:rPr lang="en-US"/>
              <a:pPr>
                <a:defRPr/>
              </a:pPr>
              <a:t>‹#›</a:t>
            </a:fld>
            <a:endParaRPr lang="en-US"/>
          </a:p>
        </p:txBody>
      </p:sp>
    </p:spTree>
    <p:extLst>
      <p:ext uri="{BB962C8B-B14F-4D97-AF65-F5344CB8AC3E}">
        <p14:creationId xmlns:p14="http://schemas.microsoft.com/office/powerpoint/2010/main" val="22482168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B9ED66-9C08-BE4D-BDDC-A2EF8393A2A2}" type="slidenum">
              <a:rPr lang="en-US"/>
              <a:pPr>
                <a:defRPr/>
              </a:pPr>
              <a:t>‹#›</a:t>
            </a:fld>
            <a:endParaRPr lang="en-US"/>
          </a:p>
        </p:txBody>
      </p:sp>
    </p:spTree>
    <p:extLst>
      <p:ext uri="{BB962C8B-B14F-4D97-AF65-F5344CB8AC3E}">
        <p14:creationId xmlns:p14="http://schemas.microsoft.com/office/powerpoint/2010/main" val="17019086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3F4F8E-4C20-2D4B-8424-6B71FB239FBB}" type="slidenum">
              <a:rPr lang="en-US"/>
              <a:pPr>
                <a:defRPr/>
              </a:pPr>
              <a:t>‹#›</a:t>
            </a:fld>
            <a:endParaRPr lang="en-US"/>
          </a:p>
        </p:txBody>
      </p:sp>
    </p:spTree>
    <p:extLst>
      <p:ext uri="{BB962C8B-B14F-4D97-AF65-F5344CB8AC3E}">
        <p14:creationId xmlns:p14="http://schemas.microsoft.com/office/powerpoint/2010/main" val="39956209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03FB52-79B1-8D4D-92E3-3221BBE64D8D}" type="slidenum">
              <a:rPr lang="en-US"/>
              <a:pPr>
                <a:defRPr/>
              </a:pPr>
              <a:t>‹#›</a:t>
            </a:fld>
            <a:endParaRPr lang="en-US"/>
          </a:p>
        </p:txBody>
      </p:sp>
    </p:spTree>
    <p:extLst>
      <p:ext uri="{BB962C8B-B14F-4D97-AF65-F5344CB8AC3E}">
        <p14:creationId xmlns:p14="http://schemas.microsoft.com/office/powerpoint/2010/main" val="2779095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26F30E-DA39-F347-8DE4-CAAFC61F1E44}" type="slidenum">
              <a:rPr lang="en-US"/>
              <a:pPr>
                <a:defRPr/>
              </a:pPr>
              <a:t>‹#›</a:t>
            </a:fld>
            <a:endParaRPr lang="en-US"/>
          </a:p>
        </p:txBody>
      </p:sp>
    </p:spTree>
    <p:extLst>
      <p:ext uri="{BB962C8B-B14F-4D97-AF65-F5344CB8AC3E}">
        <p14:creationId xmlns:p14="http://schemas.microsoft.com/office/powerpoint/2010/main" val="17551343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AE002D-2CE5-6243-B562-20D756E73F1A}" type="slidenum">
              <a:rPr lang="en-US"/>
              <a:pPr>
                <a:defRPr/>
              </a:pPr>
              <a:t>‹#›</a:t>
            </a:fld>
            <a:endParaRPr lang="en-US"/>
          </a:p>
        </p:txBody>
      </p:sp>
    </p:spTree>
    <p:extLst>
      <p:ext uri="{BB962C8B-B14F-4D97-AF65-F5344CB8AC3E}">
        <p14:creationId xmlns:p14="http://schemas.microsoft.com/office/powerpoint/2010/main" val="16476666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1071C2-92FE-E743-A7EC-CFE17573429C}" type="slidenum">
              <a:rPr lang="en-US"/>
              <a:pPr>
                <a:defRPr/>
              </a:pPr>
              <a:t>‹#›</a:t>
            </a:fld>
            <a:endParaRPr lang="en-US"/>
          </a:p>
        </p:txBody>
      </p:sp>
    </p:spTree>
    <p:extLst>
      <p:ext uri="{BB962C8B-B14F-4D97-AF65-F5344CB8AC3E}">
        <p14:creationId xmlns:p14="http://schemas.microsoft.com/office/powerpoint/2010/main" val="2159485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8546F-3277-C24A-AA88-1EE1CF88CEFA}" type="slidenum">
              <a:rPr lang="en-US"/>
              <a:pPr>
                <a:defRPr/>
              </a:pPr>
              <a:t>‹#›</a:t>
            </a:fld>
            <a:endParaRPr lang="en-US"/>
          </a:p>
        </p:txBody>
      </p:sp>
    </p:spTree>
    <p:extLst>
      <p:ext uri="{BB962C8B-B14F-4D97-AF65-F5344CB8AC3E}">
        <p14:creationId xmlns:p14="http://schemas.microsoft.com/office/powerpoint/2010/main" val="1813685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6E868C1-29EA-EE47-B417-5F7249081767}" type="slidenum">
              <a:rPr lang="en-US"/>
              <a:pPr>
                <a:defRPr/>
              </a:pPr>
              <a:t>‹#›</a:t>
            </a:fld>
            <a:endParaRPr lang="en-US"/>
          </a:p>
        </p:txBody>
      </p:sp>
    </p:spTree>
    <p:extLst>
      <p:ext uri="{BB962C8B-B14F-4D97-AF65-F5344CB8AC3E}">
        <p14:creationId xmlns:p14="http://schemas.microsoft.com/office/powerpoint/2010/main" val="3128707763"/>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953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8954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E1FC4D96-CB10-AF44-9F32-7E3184D63332}" type="slidenum">
              <a:rPr lang="en-US"/>
              <a:pPr>
                <a:defRPr/>
              </a:pPr>
              <a:t>‹#›</a:t>
            </a:fld>
            <a:endParaRPr lang="en-US"/>
          </a:p>
        </p:txBody>
      </p:sp>
    </p:spTree>
    <p:extLst>
      <p:ext uri="{BB962C8B-B14F-4D97-AF65-F5344CB8AC3E}">
        <p14:creationId xmlns:p14="http://schemas.microsoft.com/office/powerpoint/2010/main" val="28745444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9233B36-2399-F940-971C-F5591B13F29D}" type="slidenum">
              <a:rPr lang="en-US"/>
              <a:pPr>
                <a:defRPr/>
              </a:pPr>
              <a:t>‹#›</a:t>
            </a:fld>
            <a:endParaRPr lang="en-US"/>
          </a:p>
        </p:txBody>
      </p:sp>
    </p:spTree>
    <p:extLst>
      <p:ext uri="{BB962C8B-B14F-4D97-AF65-F5344CB8AC3E}">
        <p14:creationId xmlns:p14="http://schemas.microsoft.com/office/powerpoint/2010/main" val="37130014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C30BCB-2D14-8841-A807-8F33113A54DD}" type="slidenum">
              <a:rPr lang="en-US"/>
              <a:pPr>
                <a:defRPr/>
              </a:pPr>
              <a:t>‹#›</a:t>
            </a:fld>
            <a:endParaRPr lang="en-US"/>
          </a:p>
        </p:txBody>
      </p:sp>
    </p:spTree>
    <p:extLst>
      <p:ext uri="{BB962C8B-B14F-4D97-AF65-F5344CB8AC3E}">
        <p14:creationId xmlns:p14="http://schemas.microsoft.com/office/powerpoint/2010/main" val="832734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1A715EB-6D55-814C-BC92-AE41CA86F06C}" type="slidenum">
              <a:rPr lang="en-US"/>
              <a:pPr>
                <a:defRPr/>
              </a:pPr>
              <a:t>‹#›</a:t>
            </a:fld>
            <a:endParaRPr lang="en-US"/>
          </a:p>
        </p:txBody>
      </p:sp>
    </p:spTree>
    <p:extLst>
      <p:ext uri="{BB962C8B-B14F-4D97-AF65-F5344CB8AC3E}">
        <p14:creationId xmlns:p14="http://schemas.microsoft.com/office/powerpoint/2010/main" val="227653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2CE91CF3-796B-7741-9B09-C8F8431854CD}" type="slidenum">
              <a:rPr lang="en-US"/>
              <a:pPr>
                <a:defRPr/>
              </a:pPr>
              <a:t>‹#›</a:t>
            </a:fld>
            <a:endParaRPr lang="en-US"/>
          </a:p>
        </p:txBody>
      </p:sp>
    </p:spTree>
    <p:extLst>
      <p:ext uri="{BB962C8B-B14F-4D97-AF65-F5344CB8AC3E}">
        <p14:creationId xmlns:p14="http://schemas.microsoft.com/office/powerpoint/2010/main" val="5944309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472F785-8DD7-7149-8CD8-7D9880A62F2D}" type="slidenum">
              <a:rPr lang="en-US"/>
              <a:pPr>
                <a:defRPr/>
              </a:pPr>
              <a:t>‹#›</a:t>
            </a:fld>
            <a:endParaRPr lang="en-US"/>
          </a:p>
        </p:txBody>
      </p:sp>
    </p:spTree>
    <p:extLst>
      <p:ext uri="{BB962C8B-B14F-4D97-AF65-F5344CB8AC3E}">
        <p14:creationId xmlns:p14="http://schemas.microsoft.com/office/powerpoint/2010/main" val="23537680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C7FF1F4-950C-BF48-9900-79E3B6443F2A}" type="slidenum">
              <a:rPr lang="en-US"/>
              <a:pPr>
                <a:defRPr/>
              </a:pPr>
              <a:t>‹#›</a:t>
            </a:fld>
            <a:endParaRPr lang="en-US"/>
          </a:p>
        </p:txBody>
      </p:sp>
    </p:spTree>
    <p:extLst>
      <p:ext uri="{BB962C8B-B14F-4D97-AF65-F5344CB8AC3E}">
        <p14:creationId xmlns:p14="http://schemas.microsoft.com/office/powerpoint/2010/main" val="9023389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D1D61DB-C14B-BB43-AE6D-DA862331B0FC}" type="slidenum">
              <a:rPr lang="en-US"/>
              <a:pPr>
                <a:defRPr/>
              </a:pPr>
              <a:t>‹#›</a:t>
            </a:fld>
            <a:endParaRPr lang="en-US"/>
          </a:p>
        </p:txBody>
      </p:sp>
    </p:spTree>
    <p:extLst>
      <p:ext uri="{BB962C8B-B14F-4D97-AF65-F5344CB8AC3E}">
        <p14:creationId xmlns:p14="http://schemas.microsoft.com/office/powerpoint/2010/main" val="20713999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7958FF2-5EC3-2D48-B081-436952FD1627}" type="slidenum">
              <a:rPr lang="en-US"/>
              <a:pPr>
                <a:defRPr/>
              </a:pPr>
              <a:t>‹#›</a:t>
            </a:fld>
            <a:endParaRPr lang="en-US"/>
          </a:p>
        </p:txBody>
      </p:sp>
    </p:spTree>
    <p:extLst>
      <p:ext uri="{BB962C8B-B14F-4D97-AF65-F5344CB8AC3E}">
        <p14:creationId xmlns:p14="http://schemas.microsoft.com/office/powerpoint/2010/main" val="6771264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AE96DDE-F6E1-4742-91E4-8EA274F29409}" type="slidenum">
              <a:rPr lang="en-US"/>
              <a:pPr>
                <a:defRPr/>
              </a:pPr>
              <a:t>‹#›</a:t>
            </a:fld>
            <a:endParaRPr lang="en-US"/>
          </a:p>
        </p:txBody>
      </p:sp>
    </p:spTree>
    <p:extLst>
      <p:ext uri="{BB962C8B-B14F-4D97-AF65-F5344CB8AC3E}">
        <p14:creationId xmlns:p14="http://schemas.microsoft.com/office/powerpoint/2010/main" val="3259413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C4CA070-DD28-7A45-A223-E99FF0FC4314}" type="slidenum">
              <a:rPr lang="en-US"/>
              <a:pPr>
                <a:defRPr/>
              </a:pPr>
              <a:t>‹#›</a:t>
            </a:fld>
            <a:endParaRPr lang="en-US"/>
          </a:p>
        </p:txBody>
      </p:sp>
    </p:spTree>
    <p:extLst>
      <p:ext uri="{BB962C8B-B14F-4D97-AF65-F5344CB8AC3E}">
        <p14:creationId xmlns:p14="http://schemas.microsoft.com/office/powerpoint/2010/main" val="390598741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4E50A81-58FA-C942-9A64-A8993C757EF4}" type="slidenum">
              <a:rPr lang="en-US"/>
              <a:pPr>
                <a:defRPr/>
              </a:pPr>
              <a:t>‹#›</a:t>
            </a:fld>
            <a:endParaRPr lang="en-US"/>
          </a:p>
        </p:txBody>
      </p:sp>
    </p:spTree>
    <p:extLst>
      <p:ext uri="{BB962C8B-B14F-4D97-AF65-F5344CB8AC3E}">
        <p14:creationId xmlns:p14="http://schemas.microsoft.com/office/powerpoint/2010/main" val="9907053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8544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085443"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05"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1413A96F-86B4-9645-B7EC-5F8529FAE089}" type="slidenum">
              <a:rPr lang="en-US"/>
              <a:pPr>
                <a:defRPr/>
              </a:pPr>
              <a:t>‹#›</a:t>
            </a:fld>
            <a:endParaRPr lang="en-US"/>
          </a:p>
        </p:txBody>
      </p:sp>
    </p:spTree>
    <p:extLst>
      <p:ext uri="{BB962C8B-B14F-4D97-AF65-F5344CB8AC3E}">
        <p14:creationId xmlns:p14="http://schemas.microsoft.com/office/powerpoint/2010/main" val="21278341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1C0C5-A967-FB4D-80C7-C2693BEB2698}" type="slidenum">
              <a:rPr lang="en-US"/>
              <a:pPr>
                <a:defRPr/>
              </a:pPr>
              <a:t>‹#›</a:t>
            </a:fld>
            <a:endParaRPr lang="en-US"/>
          </a:p>
        </p:txBody>
      </p:sp>
    </p:spTree>
    <p:extLst>
      <p:ext uri="{BB962C8B-B14F-4D97-AF65-F5344CB8AC3E}">
        <p14:creationId xmlns:p14="http://schemas.microsoft.com/office/powerpoint/2010/main" val="34817880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214411-4AEB-774F-9685-57ACE70031EF}" type="slidenum">
              <a:rPr lang="en-US"/>
              <a:pPr>
                <a:defRPr/>
              </a:pPr>
              <a:t>‹#›</a:t>
            </a:fld>
            <a:endParaRPr lang="en-US"/>
          </a:p>
        </p:txBody>
      </p:sp>
    </p:spTree>
    <p:extLst>
      <p:ext uri="{BB962C8B-B14F-4D97-AF65-F5344CB8AC3E}">
        <p14:creationId xmlns:p14="http://schemas.microsoft.com/office/powerpoint/2010/main" val="13830882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4A4D67-E468-C847-BB99-7809B19A784E}" type="slidenum">
              <a:rPr lang="en-US"/>
              <a:pPr>
                <a:defRPr/>
              </a:pPr>
              <a:t>‹#›</a:t>
            </a:fld>
            <a:endParaRPr lang="en-US"/>
          </a:p>
        </p:txBody>
      </p:sp>
    </p:spTree>
    <p:extLst>
      <p:ext uri="{BB962C8B-B14F-4D97-AF65-F5344CB8AC3E}">
        <p14:creationId xmlns:p14="http://schemas.microsoft.com/office/powerpoint/2010/main" val="11317840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6A2372-657E-9F4C-9039-98F494186DEA}" type="slidenum">
              <a:rPr lang="en-US"/>
              <a:pPr>
                <a:defRPr/>
              </a:pPr>
              <a:t>‹#›</a:t>
            </a:fld>
            <a:endParaRPr lang="en-US"/>
          </a:p>
        </p:txBody>
      </p:sp>
    </p:spTree>
    <p:extLst>
      <p:ext uri="{BB962C8B-B14F-4D97-AF65-F5344CB8AC3E}">
        <p14:creationId xmlns:p14="http://schemas.microsoft.com/office/powerpoint/2010/main" val="35839697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AF9D1C-6523-4847-852F-AABD89C2DEF9}" type="slidenum">
              <a:rPr lang="en-US"/>
              <a:pPr>
                <a:defRPr/>
              </a:pPr>
              <a:t>‹#›</a:t>
            </a:fld>
            <a:endParaRPr lang="en-US"/>
          </a:p>
        </p:txBody>
      </p:sp>
    </p:spTree>
    <p:extLst>
      <p:ext uri="{BB962C8B-B14F-4D97-AF65-F5344CB8AC3E}">
        <p14:creationId xmlns:p14="http://schemas.microsoft.com/office/powerpoint/2010/main" val="28921948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E1288-6EE4-184C-AE51-7241A2F01931}" type="slidenum">
              <a:rPr lang="en-US"/>
              <a:pPr>
                <a:defRPr/>
              </a:pPr>
              <a:t>‹#›</a:t>
            </a:fld>
            <a:endParaRPr lang="en-US"/>
          </a:p>
        </p:txBody>
      </p:sp>
    </p:spTree>
    <p:extLst>
      <p:ext uri="{BB962C8B-B14F-4D97-AF65-F5344CB8AC3E}">
        <p14:creationId xmlns:p14="http://schemas.microsoft.com/office/powerpoint/2010/main" val="9345378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9F4A58-46A1-4341-90AD-855C854C2240}" type="slidenum">
              <a:rPr lang="en-US"/>
              <a:pPr>
                <a:defRPr/>
              </a:pPr>
              <a:t>‹#›</a:t>
            </a:fld>
            <a:endParaRPr lang="en-US"/>
          </a:p>
        </p:txBody>
      </p:sp>
    </p:spTree>
    <p:extLst>
      <p:ext uri="{BB962C8B-B14F-4D97-AF65-F5344CB8AC3E}">
        <p14:creationId xmlns:p14="http://schemas.microsoft.com/office/powerpoint/2010/main" val="11308114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27D81F-7F54-3540-A351-21397CD46146}" type="slidenum">
              <a:rPr lang="en-US"/>
              <a:pPr>
                <a:defRPr/>
              </a:pPr>
              <a:t>‹#›</a:t>
            </a:fld>
            <a:endParaRPr lang="en-US"/>
          </a:p>
        </p:txBody>
      </p:sp>
    </p:spTree>
    <p:extLst>
      <p:ext uri="{BB962C8B-B14F-4D97-AF65-F5344CB8AC3E}">
        <p14:creationId xmlns:p14="http://schemas.microsoft.com/office/powerpoint/2010/main" val="304230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F08B6F95-2771-0248-B010-581A2DA637D3}" type="slidenum">
              <a:rPr lang="en-US"/>
              <a:pPr>
                <a:defRPr/>
              </a:pPr>
              <a:t>‹#›</a:t>
            </a:fld>
            <a:endParaRPr lang="en-US"/>
          </a:p>
        </p:txBody>
      </p:sp>
    </p:spTree>
    <p:extLst>
      <p:ext uri="{BB962C8B-B14F-4D97-AF65-F5344CB8AC3E}">
        <p14:creationId xmlns:p14="http://schemas.microsoft.com/office/powerpoint/2010/main" val="4235892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BCD92-4408-454A-99EF-4BCAD6E5A3A9}" type="slidenum">
              <a:rPr lang="en-US"/>
              <a:pPr>
                <a:defRPr/>
              </a:pPr>
              <a:t>‹#›</a:t>
            </a:fld>
            <a:endParaRPr lang="en-US"/>
          </a:p>
        </p:txBody>
      </p:sp>
    </p:spTree>
    <p:extLst>
      <p:ext uri="{BB962C8B-B14F-4D97-AF65-F5344CB8AC3E}">
        <p14:creationId xmlns:p14="http://schemas.microsoft.com/office/powerpoint/2010/main" val="40134839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DECB03-A1FD-1044-8FFA-6025D4F22626}" type="slidenum">
              <a:rPr lang="en-US"/>
              <a:pPr>
                <a:defRPr/>
              </a:pPr>
              <a:t>‹#›</a:t>
            </a:fld>
            <a:endParaRPr lang="en-US"/>
          </a:p>
        </p:txBody>
      </p:sp>
    </p:spTree>
    <p:extLst>
      <p:ext uri="{BB962C8B-B14F-4D97-AF65-F5344CB8AC3E}">
        <p14:creationId xmlns:p14="http://schemas.microsoft.com/office/powerpoint/2010/main" val="15510667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9426"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999427"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xfrm>
            <a:off x="609600" y="6400800"/>
            <a:ext cx="1905000" cy="457200"/>
          </a:xfrm>
        </p:spPr>
        <p:txBody>
          <a:bodyPr/>
          <a:lstStyle>
            <a:lvl1pPr>
              <a:defRPr>
                <a:solidFill>
                  <a:schemeClr val="tx2"/>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chemeClr val="tx2"/>
                </a:solidFill>
              </a:defRPr>
            </a:lvl1pPr>
          </a:lstStyle>
          <a:p>
            <a:pPr>
              <a:defRPr/>
            </a:pPr>
            <a:endParaRPr lang="en-US"/>
          </a:p>
        </p:txBody>
      </p:sp>
      <p:sp>
        <p:nvSpPr>
          <p:cNvPr id="6" name="Rectangle 6"/>
          <p:cNvSpPr>
            <a:spLocks noGrp="1" noChangeArrowheads="1"/>
          </p:cNvSpPr>
          <p:nvPr>
            <p:ph type="sldNum" sz="quarter" idx="12"/>
          </p:nvPr>
        </p:nvSpPr>
        <p:spPr>
          <a:xfrm>
            <a:off x="6629400" y="6400800"/>
            <a:ext cx="1905000" cy="457200"/>
          </a:xfrm>
        </p:spPr>
        <p:txBody>
          <a:bodyPr/>
          <a:lstStyle>
            <a:lvl1pPr>
              <a:defRPr>
                <a:solidFill>
                  <a:schemeClr val="tx2"/>
                </a:solidFill>
              </a:defRPr>
            </a:lvl1pPr>
          </a:lstStyle>
          <a:p>
            <a:pPr>
              <a:defRPr/>
            </a:pPr>
            <a:fld id="{43E2BB48-5379-2C46-A15A-8A17F8FE905D}" type="slidenum">
              <a:rPr lang="en-US"/>
              <a:pPr>
                <a:defRPr/>
              </a:pPr>
              <a:t>‹#›</a:t>
            </a:fld>
            <a:endParaRPr lang="en-US"/>
          </a:p>
        </p:txBody>
      </p:sp>
    </p:spTree>
    <p:extLst>
      <p:ext uri="{BB962C8B-B14F-4D97-AF65-F5344CB8AC3E}">
        <p14:creationId xmlns:p14="http://schemas.microsoft.com/office/powerpoint/2010/main" val="12245365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08EA366-4221-E04D-9213-4293934BAFA1}" type="slidenum">
              <a:rPr lang="en-US"/>
              <a:pPr>
                <a:defRPr/>
              </a:pPr>
              <a:t>‹#›</a:t>
            </a:fld>
            <a:endParaRPr lang="en-US"/>
          </a:p>
        </p:txBody>
      </p:sp>
    </p:spTree>
    <p:extLst>
      <p:ext uri="{BB962C8B-B14F-4D97-AF65-F5344CB8AC3E}">
        <p14:creationId xmlns:p14="http://schemas.microsoft.com/office/powerpoint/2010/main" val="20358419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AFA1CC1-2EBF-314E-94C7-628771976518}" type="slidenum">
              <a:rPr lang="en-US"/>
              <a:pPr>
                <a:defRPr/>
              </a:pPr>
              <a:t>‹#›</a:t>
            </a:fld>
            <a:endParaRPr lang="en-US"/>
          </a:p>
        </p:txBody>
      </p:sp>
    </p:spTree>
    <p:extLst>
      <p:ext uri="{BB962C8B-B14F-4D97-AF65-F5344CB8AC3E}">
        <p14:creationId xmlns:p14="http://schemas.microsoft.com/office/powerpoint/2010/main" val="28882254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0767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057400"/>
            <a:ext cx="40767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E70D971-A366-9640-BABF-8C687084734A}" type="slidenum">
              <a:rPr lang="en-US"/>
              <a:pPr>
                <a:defRPr/>
              </a:pPr>
              <a:t>‹#›</a:t>
            </a:fld>
            <a:endParaRPr lang="en-US"/>
          </a:p>
        </p:txBody>
      </p:sp>
    </p:spTree>
    <p:extLst>
      <p:ext uri="{BB962C8B-B14F-4D97-AF65-F5344CB8AC3E}">
        <p14:creationId xmlns:p14="http://schemas.microsoft.com/office/powerpoint/2010/main" val="443601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40E430B-CC70-1049-9AA1-FD6837C2F1DD}" type="slidenum">
              <a:rPr lang="en-US"/>
              <a:pPr>
                <a:defRPr/>
              </a:pPr>
              <a:t>‹#›</a:t>
            </a:fld>
            <a:endParaRPr lang="en-US"/>
          </a:p>
        </p:txBody>
      </p:sp>
    </p:spTree>
    <p:extLst>
      <p:ext uri="{BB962C8B-B14F-4D97-AF65-F5344CB8AC3E}">
        <p14:creationId xmlns:p14="http://schemas.microsoft.com/office/powerpoint/2010/main" val="16848175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52E7610-6CB0-4047-9CDC-8358630EF94C}" type="slidenum">
              <a:rPr lang="en-US"/>
              <a:pPr>
                <a:defRPr/>
              </a:pPr>
              <a:t>‹#›</a:t>
            </a:fld>
            <a:endParaRPr lang="en-US"/>
          </a:p>
        </p:txBody>
      </p:sp>
    </p:spTree>
    <p:extLst>
      <p:ext uri="{BB962C8B-B14F-4D97-AF65-F5344CB8AC3E}">
        <p14:creationId xmlns:p14="http://schemas.microsoft.com/office/powerpoint/2010/main" val="28492514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CD32475-4C7F-8347-85B4-6015C636EEEB}" type="slidenum">
              <a:rPr lang="en-US"/>
              <a:pPr>
                <a:defRPr/>
              </a:pPr>
              <a:t>‹#›</a:t>
            </a:fld>
            <a:endParaRPr lang="en-US"/>
          </a:p>
        </p:txBody>
      </p:sp>
    </p:spTree>
    <p:extLst>
      <p:ext uri="{BB962C8B-B14F-4D97-AF65-F5344CB8AC3E}">
        <p14:creationId xmlns:p14="http://schemas.microsoft.com/office/powerpoint/2010/main" val="9298422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650F575-8E6D-7442-948B-D6EEE95B1DD8}" type="slidenum">
              <a:rPr lang="en-US"/>
              <a:pPr>
                <a:defRPr/>
              </a:pPr>
              <a:t>‹#›</a:t>
            </a:fld>
            <a:endParaRPr lang="en-US"/>
          </a:p>
        </p:txBody>
      </p:sp>
    </p:spTree>
    <p:extLst>
      <p:ext uri="{BB962C8B-B14F-4D97-AF65-F5344CB8AC3E}">
        <p14:creationId xmlns:p14="http://schemas.microsoft.com/office/powerpoint/2010/main" val="2377813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55919-9681-1A40-8967-5B73935E074A}" type="slidenum">
              <a:rPr lang="en-US"/>
              <a:pPr>
                <a:defRPr/>
              </a:pPr>
              <a:t>‹#›</a:t>
            </a:fld>
            <a:endParaRPr lang="en-US"/>
          </a:p>
        </p:txBody>
      </p:sp>
    </p:spTree>
    <p:extLst>
      <p:ext uri="{BB962C8B-B14F-4D97-AF65-F5344CB8AC3E}">
        <p14:creationId xmlns:p14="http://schemas.microsoft.com/office/powerpoint/2010/main" val="3210498767"/>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CDB0176-59D2-A74B-8025-E77ED3E4455E}" type="slidenum">
              <a:rPr lang="en-US"/>
              <a:pPr>
                <a:defRPr/>
              </a:pPr>
              <a:t>‹#›</a:t>
            </a:fld>
            <a:endParaRPr lang="en-US"/>
          </a:p>
        </p:txBody>
      </p:sp>
    </p:spTree>
    <p:extLst>
      <p:ext uri="{BB962C8B-B14F-4D97-AF65-F5344CB8AC3E}">
        <p14:creationId xmlns:p14="http://schemas.microsoft.com/office/powerpoint/2010/main" val="582953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9AAD6ED-4501-134D-BD16-1E2DC125DEC9}" type="slidenum">
              <a:rPr lang="en-US"/>
              <a:pPr>
                <a:defRPr/>
              </a:pPr>
              <a:t>‹#›</a:t>
            </a:fld>
            <a:endParaRPr lang="en-US"/>
          </a:p>
        </p:txBody>
      </p:sp>
    </p:spTree>
    <p:extLst>
      <p:ext uri="{BB962C8B-B14F-4D97-AF65-F5344CB8AC3E}">
        <p14:creationId xmlns:p14="http://schemas.microsoft.com/office/powerpoint/2010/main" val="32260335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990600"/>
            <a:ext cx="207645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990600"/>
            <a:ext cx="607695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C8AA611-E1FD-964A-874B-86C564F7AFDB}" type="slidenum">
              <a:rPr lang="en-US"/>
              <a:pPr>
                <a:defRPr/>
              </a:pPr>
              <a:t>‹#›</a:t>
            </a:fld>
            <a:endParaRPr lang="en-US"/>
          </a:p>
        </p:txBody>
      </p:sp>
    </p:spTree>
    <p:extLst>
      <p:ext uri="{BB962C8B-B14F-4D97-AF65-F5344CB8AC3E}">
        <p14:creationId xmlns:p14="http://schemas.microsoft.com/office/powerpoint/2010/main" val="34265823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897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8979"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5"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047ECD-D925-6A45-A592-0E27E721277C}" type="slidenum">
              <a:rPr lang="en-US"/>
              <a:pPr>
                <a:defRPr/>
              </a:pPr>
              <a:t>‹#›</a:t>
            </a:fld>
            <a:endParaRPr lang="en-US"/>
          </a:p>
        </p:txBody>
      </p:sp>
    </p:spTree>
    <p:extLst>
      <p:ext uri="{BB962C8B-B14F-4D97-AF65-F5344CB8AC3E}">
        <p14:creationId xmlns:p14="http://schemas.microsoft.com/office/powerpoint/2010/main" val="8113393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9C6BF-1D25-6E45-8B58-E926BA814706}" type="slidenum">
              <a:rPr lang="en-US"/>
              <a:pPr>
                <a:defRPr/>
              </a:pPr>
              <a:t>‹#›</a:t>
            </a:fld>
            <a:endParaRPr lang="en-US"/>
          </a:p>
        </p:txBody>
      </p:sp>
    </p:spTree>
    <p:extLst>
      <p:ext uri="{BB962C8B-B14F-4D97-AF65-F5344CB8AC3E}">
        <p14:creationId xmlns:p14="http://schemas.microsoft.com/office/powerpoint/2010/main" val="34207134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DDBF20-1E85-944B-9924-EC82880A3694}" type="slidenum">
              <a:rPr lang="en-US"/>
              <a:pPr>
                <a:defRPr/>
              </a:pPr>
              <a:t>‹#›</a:t>
            </a:fld>
            <a:endParaRPr lang="en-US"/>
          </a:p>
        </p:txBody>
      </p:sp>
    </p:spTree>
    <p:extLst>
      <p:ext uri="{BB962C8B-B14F-4D97-AF65-F5344CB8AC3E}">
        <p14:creationId xmlns:p14="http://schemas.microsoft.com/office/powerpoint/2010/main" val="1558983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F3F8A1-F743-134E-8A05-6064C27CEDDC}" type="slidenum">
              <a:rPr lang="en-US"/>
              <a:pPr>
                <a:defRPr/>
              </a:pPr>
              <a:t>‹#›</a:t>
            </a:fld>
            <a:endParaRPr lang="en-US"/>
          </a:p>
        </p:txBody>
      </p:sp>
    </p:spTree>
    <p:extLst>
      <p:ext uri="{BB962C8B-B14F-4D97-AF65-F5344CB8AC3E}">
        <p14:creationId xmlns:p14="http://schemas.microsoft.com/office/powerpoint/2010/main" val="25432718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1EF66D-6E18-134A-A68E-6DFFF5B7D13A}" type="slidenum">
              <a:rPr lang="en-US"/>
              <a:pPr>
                <a:defRPr/>
              </a:pPr>
              <a:t>‹#›</a:t>
            </a:fld>
            <a:endParaRPr lang="en-US"/>
          </a:p>
        </p:txBody>
      </p:sp>
    </p:spTree>
    <p:extLst>
      <p:ext uri="{BB962C8B-B14F-4D97-AF65-F5344CB8AC3E}">
        <p14:creationId xmlns:p14="http://schemas.microsoft.com/office/powerpoint/2010/main" val="21472054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F10A8F-C4B4-1F4A-B35F-26F2DBC9E8E4}" type="slidenum">
              <a:rPr lang="en-US"/>
              <a:pPr>
                <a:defRPr/>
              </a:pPr>
              <a:t>‹#›</a:t>
            </a:fld>
            <a:endParaRPr lang="en-US"/>
          </a:p>
        </p:txBody>
      </p:sp>
    </p:spTree>
    <p:extLst>
      <p:ext uri="{BB962C8B-B14F-4D97-AF65-F5344CB8AC3E}">
        <p14:creationId xmlns:p14="http://schemas.microsoft.com/office/powerpoint/2010/main" val="36808022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5CA390-93D8-EF40-BBA5-DD331BCC446D}" type="slidenum">
              <a:rPr lang="en-US"/>
              <a:pPr>
                <a:defRPr/>
              </a:pPr>
              <a:t>‹#›</a:t>
            </a:fld>
            <a:endParaRPr lang="en-US"/>
          </a:p>
        </p:txBody>
      </p:sp>
    </p:spTree>
    <p:extLst>
      <p:ext uri="{BB962C8B-B14F-4D97-AF65-F5344CB8AC3E}">
        <p14:creationId xmlns:p14="http://schemas.microsoft.com/office/powerpoint/2010/main" val="3761249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EC650D-B031-A24A-9AC8-8C0499800644}" type="slidenum">
              <a:rPr lang="en-US"/>
              <a:pPr>
                <a:defRPr/>
              </a:pPr>
              <a:t>‹#›</a:t>
            </a:fld>
            <a:endParaRPr lang="en-US"/>
          </a:p>
        </p:txBody>
      </p:sp>
    </p:spTree>
    <p:extLst>
      <p:ext uri="{BB962C8B-B14F-4D97-AF65-F5344CB8AC3E}">
        <p14:creationId xmlns:p14="http://schemas.microsoft.com/office/powerpoint/2010/main" val="2928236402"/>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A4473A-50A2-0043-9AB1-9D5AC42BF75D}" type="slidenum">
              <a:rPr lang="en-US"/>
              <a:pPr>
                <a:defRPr/>
              </a:pPr>
              <a:t>‹#›</a:t>
            </a:fld>
            <a:endParaRPr lang="en-US"/>
          </a:p>
        </p:txBody>
      </p:sp>
    </p:spTree>
    <p:extLst>
      <p:ext uri="{BB962C8B-B14F-4D97-AF65-F5344CB8AC3E}">
        <p14:creationId xmlns:p14="http://schemas.microsoft.com/office/powerpoint/2010/main" val="3816297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9B386-C8FC-9841-AFEC-ADFDD256D432}" type="slidenum">
              <a:rPr lang="en-US"/>
              <a:pPr>
                <a:defRPr/>
              </a:pPr>
              <a:t>‹#›</a:t>
            </a:fld>
            <a:endParaRPr lang="en-US"/>
          </a:p>
        </p:txBody>
      </p:sp>
    </p:spTree>
    <p:extLst>
      <p:ext uri="{BB962C8B-B14F-4D97-AF65-F5344CB8AC3E}">
        <p14:creationId xmlns:p14="http://schemas.microsoft.com/office/powerpoint/2010/main" val="38349470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4C57E7-E5A5-9349-A058-88802CFE3B89}" type="slidenum">
              <a:rPr lang="en-US"/>
              <a:pPr>
                <a:defRPr/>
              </a:pPr>
              <a:t>‹#›</a:t>
            </a:fld>
            <a:endParaRPr lang="en-US"/>
          </a:p>
        </p:txBody>
      </p:sp>
    </p:spTree>
    <p:extLst>
      <p:ext uri="{BB962C8B-B14F-4D97-AF65-F5344CB8AC3E}">
        <p14:creationId xmlns:p14="http://schemas.microsoft.com/office/powerpoint/2010/main" val="402403652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1616EE-66A5-364E-B41D-2DE4C638333A}" type="slidenum">
              <a:rPr lang="en-US"/>
              <a:pPr>
                <a:defRPr/>
              </a:pPr>
              <a:t>‹#›</a:t>
            </a:fld>
            <a:endParaRPr lang="en-US"/>
          </a:p>
        </p:txBody>
      </p:sp>
    </p:spTree>
    <p:extLst>
      <p:ext uri="{BB962C8B-B14F-4D97-AF65-F5344CB8AC3E}">
        <p14:creationId xmlns:p14="http://schemas.microsoft.com/office/powerpoint/2010/main" val="22833813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8498"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618499"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05"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72FD2DC-9F95-DF40-AF04-B54AB977DED7}" type="slidenum">
              <a:rPr lang="en-US"/>
              <a:pPr>
                <a:defRPr/>
              </a:pPr>
              <a:t>‹#›</a:t>
            </a:fld>
            <a:endParaRPr lang="en-US"/>
          </a:p>
        </p:txBody>
      </p:sp>
    </p:spTree>
    <p:extLst>
      <p:ext uri="{BB962C8B-B14F-4D97-AF65-F5344CB8AC3E}">
        <p14:creationId xmlns:p14="http://schemas.microsoft.com/office/powerpoint/2010/main" val="31604902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47BB41A-4B84-964F-BE02-F60270635E9F}" type="slidenum">
              <a:rPr lang="en-US"/>
              <a:pPr>
                <a:defRPr/>
              </a:pPr>
              <a:t>‹#›</a:t>
            </a:fld>
            <a:endParaRPr lang="en-US"/>
          </a:p>
        </p:txBody>
      </p:sp>
    </p:spTree>
    <p:extLst>
      <p:ext uri="{BB962C8B-B14F-4D97-AF65-F5344CB8AC3E}">
        <p14:creationId xmlns:p14="http://schemas.microsoft.com/office/powerpoint/2010/main" val="21119571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C9A279-639E-3B4C-BCB4-90BFD9421D41}" type="slidenum">
              <a:rPr lang="en-US"/>
              <a:pPr>
                <a:defRPr/>
              </a:pPr>
              <a:t>‹#›</a:t>
            </a:fld>
            <a:endParaRPr lang="en-US"/>
          </a:p>
        </p:txBody>
      </p:sp>
    </p:spTree>
    <p:extLst>
      <p:ext uri="{BB962C8B-B14F-4D97-AF65-F5344CB8AC3E}">
        <p14:creationId xmlns:p14="http://schemas.microsoft.com/office/powerpoint/2010/main" val="2383167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E646FA2-1F4B-7043-9C6A-736563A05ACE}" type="slidenum">
              <a:rPr lang="en-US"/>
              <a:pPr>
                <a:defRPr/>
              </a:pPr>
              <a:t>‹#›</a:t>
            </a:fld>
            <a:endParaRPr lang="en-US"/>
          </a:p>
        </p:txBody>
      </p:sp>
    </p:spTree>
    <p:extLst>
      <p:ext uri="{BB962C8B-B14F-4D97-AF65-F5344CB8AC3E}">
        <p14:creationId xmlns:p14="http://schemas.microsoft.com/office/powerpoint/2010/main" val="28355847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1B6CFB2-7F37-9148-AEAB-BE1CBEA70E3E}" type="slidenum">
              <a:rPr lang="en-US"/>
              <a:pPr>
                <a:defRPr/>
              </a:pPr>
              <a:t>‹#›</a:t>
            </a:fld>
            <a:endParaRPr lang="en-US"/>
          </a:p>
        </p:txBody>
      </p:sp>
    </p:spTree>
    <p:extLst>
      <p:ext uri="{BB962C8B-B14F-4D97-AF65-F5344CB8AC3E}">
        <p14:creationId xmlns:p14="http://schemas.microsoft.com/office/powerpoint/2010/main" val="1801217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B86B6268-DF43-4048-B9D0-DBD61D310C22}" type="slidenum">
              <a:rPr lang="en-US"/>
              <a:pPr>
                <a:defRPr/>
              </a:pPr>
              <a:t>‹#›</a:t>
            </a:fld>
            <a:endParaRPr lang="en-US"/>
          </a:p>
        </p:txBody>
      </p:sp>
    </p:spTree>
    <p:extLst>
      <p:ext uri="{BB962C8B-B14F-4D97-AF65-F5344CB8AC3E}">
        <p14:creationId xmlns:p14="http://schemas.microsoft.com/office/powerpoint/2010/main" val="2094459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B0E867-C8F3-6642-ADC4-0D4E0802367F}" type="slidenum">
              <a:rPr lang="en-US"/>
              <a:pPr>
                <a:defRPr/>
              </a:pPr>
              <a:t>‹#›</a:t>
            </a:fld>
            <a:endParaRPr lang="en-US"/>
          </a:p>
        </p:txBody>
      </p:sp>
    </p:spTree>
    <p:extLst>
      <p:ext uri="{BB962C8B-B14F-4D97-AF65-F5344CB8AC3E}">
        <p14:creationId xmlns:p14="http://schemas.microsoft.com/office/powerpoint/2010/main" val="3076690708"/>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287647D-E28D-2543-A4C9-37BAF5CFB01D}" type="slidenum">
              <a:rPr lang="en-US"/>
              <a:pPr>
                <a:defRPr/>
              </a:pPr>
              <a:t>‹#›</a:t>
            </a:fld>
            <a:endParaRPr lang="en-US"/>
          </a:p>
        </p:txBody>
      </p:sp>
    </p:spTree>
    <p:extLst>
      <p:ext uri="{BB962C8B-B14F-4D97-AF65-F5344CB8AC3E}">
        <p14:creationId xmlns:p14="http://schemas.microsoft.com/office/powerpoint/2010/main" val="28753116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395C363-BFF6-F843-A497-9C1B3573F9B6}" type="slidenum">
              <a:rPr lang="en-US"/>
              <a:pPr>
                <a:defRPr/>
              </a:pPr>
              <a:t>‹#›</a:t>
            </a:fld>
            <a:endParaRPr lang="en-US"/>
          </a:p>
        </p:txBody>
      </p:sp>
    </p:spTree>
    <p:extLst>
      <p:ext uri="{BB962C8B-B14F-4D97-AF65-F5344CB8AC3E}">
        <p14:creationId xmlns:p14="http://schemas.microsoft.com/office/powerpoint/2010/main" val="6459957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415A717-22EF-6C48-8150-EAC3842CBE83}" type="slidenum">
              <a:rPr lang="en-US"/>
              <a:pPr>
                <a:defRPr/>
              </a:pPr>
              <a:t>‹#›</a:t>
            </a:fld>
            <a:endParaRPr lang="en-US"/>
          </a:p>
        </p:txBody>
      </p:sp>
    </p:spTree>
    <p:extLst>
      <p:ext uri="{BB962C8B-B14F-4D97-AF65-F5344CB8AC3E}">
        <p14:creationId xmlns:p14="http://schemas.microsoft.com/office/powerpoint/2010/main" val="3522297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DB18CFC-EFE9-FD4F-8A3E-D9C2A1F1A46B}" type="slidenum">
              <a:rPr lang="en-US"/>
              <a:pPr>
                <a:defRPr/>
              </a:pPr>
              <a:t>‹#›</a:t>
            </a:fld>
            <a:endParaRPr lang="en-US"/>
          </a:p>
        </p:txBody>
      </p:sp>
    </p:spTree>
    <p:extLst>
      <p:ext uri="{BB962C8B-B14F-4D97-AF65-F5344CB8AC3E}">
        <p14:creationId xmlns:p14="http://schemas.microsoft.com/office/powerpoint/2010/main" val="9824106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5E1EA3D-0F6D-F141-A952-48C8C35F2E5D}" type="slidenum">
              <a:rPr lang="en-US"/>
              <a:pPr>
                <a:defRPr/>
              </a:pPr>
              <a:t>‹#›</a:t>
            </a:fld>
            <a:endParaRPr lang="en-US"/>
          </a:p>
        </p:txBody>
      </p:sp>
    </p:spTree>
    <p:extLst>
      <p:ext uri="{BB962C8B-B14F-4D97-AF65-F5344CB8AC3E}">
        <p14:creationId xmlns:p14="http://schemas.microsoft.com/office/powerpoint/2010/main" val="25195066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73AAB-9CF7-6544-9615-B80DD4984F53}" type="slidenum">
              <a:rPr lang="en-US"/>
              <a:pPr>
                <a:defRPr/>
              </a:pPr>
              <a:t>‹#›</a:t>
            </a:fld>
            <a:endParaRPr lang="en-US"/>
          </a:p>
        </p:txBody>
      </p:sp>
    </p:spTree>
    <p:extLst>
      <p:ext uri="{BB962C8B-B14F-4D97-AF65-F5344CB8AC3E}">
        <p14:creationId xmlns:p14="http://schemas.microsoft.com/office/powerpoint/2010/main" val="34538694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817BE-A2E5-594D-8F95-D72EFE7E3A03}" type="slidenum">
              <a:rPr lang="en-US"/>
              <a:pPr>
                <a:defRPr/>
              </a:pPr>
              <a:t>‹#›</a:t>
            </a:fld>
            <a:endParaRPr lang="en-US"/>
          </a:p>
        </p:txBody>
      </p:sp>
    </p:spTree>
    <p:extLst>
      <p:ext uri="{BB962C8B-B14F-4D97-AF65-F5344CB8AC3E}">
        <p14:creationId xmlns:p14="http://schemas.microsoft.com/office/powerpoint/2010/main" val="7737449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FB9AC-07F9-394A-945C-A784D1C0B11F}" type="slidenum">
              <a:rPr lang="en-US"/>
              <a:pPr>
                <a:defRPr/>
              </a:pPr>
              <a:t>‹#›</a:t>
            </a:fld>
            <a:endParaRPr lang="en-US"/>
          </a:p>
        </p:txBody>
      </p:sp>
    </p:spTree>
    <p:extLst>
      <p:ext uri="{BB962C8B-B14F-4D97-AF65-F5344CB8AC3E}">
        <p14:creationId xmlns:p14="http://schemas.microsoft.com/office/powerpoint/2010/main" val="8008970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8C216-8C12-5541-8B14-7B97A25301C3}" type="slidenum">
              <a:rPr lang="en-US"/>
              <a:pPr>
                <a:defRPr/>
              </a:pPr>
              <a:t>‹#›</a:t>
            </a:fld>
            <a:endParaRPr lang="en-US"/>
          </a:p>
        </p:txBody>
      </p:sp>
    </p:spTree>
    <p:extLst>
      <p:ext uri="{BB962C8B-B14F-4D97-AF65-F5344CB8AC3E}">
        <p14:creationId xmlns:p14="http://schemas.microsoft.com/office/powerpoint/2010/main" val="721346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4EAD8-5647-D84B-B18F-505D5E4917DF}" type="slidenum">
              <a:rPr lang="en-US"/>
              <a:pPr>
                <a:defRPr/>
              </a:pPr>
              <a:t>‹#›</a:t>
            </a:fld>
            <a:endParaRPr lang="en-US"/>
          </a:p>
        </p:txBody>
      </p:sp>
    </p:spTree>
    <p:extLst>
      <p:ext uri="{BB962C8B-B14F-4D97-AF65-F5344CB8AC3E}">
        <p14:creationId xmlns:p14="http://schemas.microsoft.com/office/powerpoint/2010/main" val="1594180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CA205D-0F6C-F24D-8026-3A5DF2CC8021}" type="slidenum">
              <a:rPr lang="en-US"/>
              <a:pPr>
                <a:defRPr/>
              </a:pPr>
              <a:t>‹#›</a:t>
            </a:fld>
            <a:endParaRPr lang="en-US"/>
          </a:p>
        </p:txBody>
      </p:sp>
    </p:spTree>
    <p:extLst>
      <p:ext uri="{BB962C8B-B14F-4D97-AF65-F5344CB8AC3E}">
        <p14:creationId xmlns:p14="http://schemas.microsoft.com/office/powerpoint/2010/main" val="3744495112"/>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81782C-BD01-4548-9A9F-BB1EC9E2814F}" type="slidenum">
              <a:rPr lang="en-US"/>
              <a:pPr>
                <a:defRPr/>
              </a:pPr>
              <a:t>‹#›</a:t>
            </a:fld>
            <a:endParaRPr lang="en-US"/>
          </a:p>
        </p:txBody>
      </p:sp>
    </p:spTree>
    <p:extLst>
      <p:ext uri="{BB962C8B-B14F-4D97-AF65-F5344CB8AC3E}">
        <p14:creationId xmlns:p14="http://schemas.microsoft.com/office/powerpoint/2010/main" val="40904047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9E3E09-06CC-8146-BF98-7A2F64C40CFF}" type="slidenum">
              <a:rPr lang="en-US"/>
              <a:pPr>
                <a:defRPr/>
              </a:pPr>
              <a:t>‹#›</a:t>
            </a:fld>
            <a:endParaRPr lang="en-US"/>
          </a:p>
        </p:txBody>
      </p:sp>
    </p:spTree>
    <p:extLst>
      <p:ext uri="{BB962C8B-B14F-4D97-AF65-F5344CB8AC3E}">
        <p14:creationId xmlns:p14="http://schemas.microsoft.com/office/powerpoint/2010/main" val="32770989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36E6B1-2000-FB41-9B27-B0A212D2F7A5}" type="slidenum">
              <a:rPr lang="en-US"/>
              <a:pPr>
                <a:defRPr/>
              </a:pPr>
              <a:t>‹#›</a:t>
            </a:fld>
            <a:endParaRPr lang="en-US"/>
          </a:p>
        </p:txBody>
      </p:sp>
    </p:spTree>
    <p:extLst>
      <p:ext uri="{BB962C8B-B14F-4D97-AF65-F5344CB8AC3E}">
        <p14:creationId xmlns:p14="http://schemas.microsoft.com/office/powerpoint/2010/main" val="36053738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818505-3181-3E43-9101-060FB00F2BB4}" type="slidenum">
              <a:rPr lang="en-US"/>
              <a:pPr>
                <a:defRPr/>
              </a:pPr>
              <a:t>‹#›</a:t>
            </a:fld>
            <a:endParaRPr lang="en-US"/>
          </a:p>
        </p:txBody>
      </p:sp>
    </p:spTree>
    <p:extLst>
      <p:ext uri="{BB962C8B-B14F-4D97-AF65-F5344CB8AC3E}">
        <p14:creationId xmlns:p14="http://schemas.microsoft.com/office/powerpoint/2010/main" val="35174029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788EB8-483E-AA49-B164-FB4964BE59A3}" type="slidenum">
              <a:rPr lang="en-US"/>
              <a:pPr>
                <a:defRPr/>
              </a:pPr>
              <a:t>‹#›</a:t>
            </a:fld>
            <a:endParaRPr lang="en-US"/>
          </a:p>
        </p:txBody>
      </p:sp>
    </p:spTree>
    <p:extLst>
      <p:ext uri="{BB962C8B-B14F-4D97-AF65-F5344CB8AC3E}">
        <p14:creationId xmlns:p14="http://schemas.microsoft.com/office/powerpoint/2010/main" val="42611257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B4F74-9B2C-2647-A6D7-F1C0D89904F0}" type="slidenum">
              <a:rPr lang="en-US"/>
              <a:pPr>
                <a:defRPr/>
              </a:pPr>
              <a:t>‹#›</a:t>
            </a:fld>
            <a:endParaRPr lang="en-US"/>
          </a:p>
        </p:txBody>
      </p:sp>
    </p:spTree>
    <p:extLst>
      <p:ext uri="{BB962C8B-B14F-4D97-AF65-F5344CB8AC3E}">
        <p14:creationId xmlns:p14="http://schemas.microsoft.com/office/powerpoint/2010/main" val="22673054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091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091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0E3DCF-AC19-364A-9D2A-CA3CB38C53C0}" type="slidenum">
              <a:rPr lang="en-US"/>
              <a:pPr>
                <a:defRPr/>
              </a:pPr>
              <a:t>‹#›</a:t>
            </a:fld>
            <a:endParaRPr lang="en-US"/>
          </a:p>
        </p:txBody>
      </p:sp>
    </p:spTree>
    <p:extLst>
      <p:ext uri="{BB962C8B-B14F-4D97-AF65-F5344CB8AC3E}">
        <p14:creationId xmlns:p14="http://schemas.microsoft.com/office/powerpoint/2010/main" val="13530854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D4A35-8F1F-2F47-BA5C-4A10AE23B0FF}" type="slidenum">
              <a:rPr lang="en-US"/>
              <a:pPr>
                <a:defRPr/>
              </a:pPr>
              <a:t>‹#›</a:t>
            </a:fld>
            <a:endParaRPr lang="en-US"/>
          </a:p>
        </p:txBody>
      </p:sp>
    </p:spTree>
    <p:extLst>
      <p:ext uri="{BB962C8B-B14F-4D97-AF65-F5344CB8AC3E}">
        <p14:creationId xmlns:p14="http://schemas.microsoft.com/office/powerpoint/2010/main" val="13620799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71C28-FAC0-4344-9A08-A29F69B7BF21}" type="slidenum">
              <a:rPr lang="en-US"/>
              <a:pPr>
                <a:defRPr/>
              </a:pPr>
              <a:t>‹#›</a:t>
            </a:fld>
            <a:endParaRPr lang="en-US"/>
          </a:p>
        </p:txBody>
      </p:sp>
    </p:spTree>
    <p:extLst>
      <p:ext uri="{BB962C8B-B14F-4D97-AF65-F5344CB8AC3E}">
        <p14:creationId xmlns:p14="http://schemas.microsoft.com/office/powerpoint/2010/main" val="28705421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A25648-94F5-A542-8C3F-750BB86626CA}" type="slidenum">
              <a:rPr lang="en-US"/>
              <a:pPr>
                <a:defRPr/>
              </a:pPr>
              <a:t>‹#›</a:t>
            </a:fld>
            <a:endParaRPr lang="en-US"/>
          </a:p>
        </p:txBody>
      </p:sp>
    </p:spTree>
    <p:extLst>
      <p:ext uri="{BB962C8B-B14F-4D97-AF65-F5344CB8AC3E}">
        <p14:creationId xmlns:p14="http://schemas.microsoft.com/office/powerpoint/2010/main" val="299674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F22305-1730-2749-8424-81A80EDCF86E}" type="slidenum">
              <a:rPr lang="en-US"/>
              <a:pPr>
                <a:defRPr/>
              </a:pPr>
              <a:t>‹#›</a:t>
            </a:fld>
            <a:endParaRPr lang="en-US"/>
          </a:p>
        </p:txBody>
      </p:sp>
    </p:spTree>
    <p:extLst>
      <p:ext uri="{BB962C8B-B14F-4D97-AF65-F5344CB8AC3E}">
        <p14:creationId xmlns:p14="http://schemas.microsoft.com/office/powerpoint/2010/main" val="2853374090"/>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4E9893-6E17-E941-A6B3-F289D586F6D0}" type="slidenum">
              <a:rPr lang="en-US"/>
              <a:pPr>
                <a:defRPr/>
              </a:pPr>
              <a:t>‹#›</a:t>
            </a:fld>
            <a:endParaRPr lang="en-US"/>
          </a:p>
        </p:txBody>
      </p:sp>
    </p:spTree>
    <p:extLst>
      <p:ext uri="{BB962C8B-B14F-4D97-AF65-F5344CB8AC3E}">
        <p14:creationId xmlns:p14="http://schemas.microsoft.com/office/powerpoint/2010/main" val="274099228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25D2B5-EB89-1E45-BC33-9C2A9CA08FE8}" type="slidenum">
              <a:rPr lang="en-US"/>
              <a:pPr>
                <a:defRPr/>
              </a:pPr>
              <a:t>‹#›</a:t>
            </a:fld>
            <a:endParaRPr lang="en-US"/>
          </a:p>
        </p:txBody>
      </p:sp>
    </p:spTree>
    <p:extLst>
      <p:ext uri="{BB962C8B-B14F-4D97-AF65-F5344CB8AC3E}">
        <p14:creationId xmlns:p14="http://schemas.microsoft.com/office/powerpoint/2010/main" val="32815175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EF7ECE-F9E1-DE43-BE97-3D2643D679D4}" type="slidenum">
              <a:rPr lang="en-US"/>
              <a:pPr>
                <a:defRPr/>
              </a:pPr>
              <a:t>‹#›</a:t>
            </a:fld>
            <a:endParaRPr lang="en-US"/>
          </a:p>
        </p:txBody>
      </p:sp>
    </p:spTree>
    <p:extLst>
      <p:ext uri="{BB962C8B-B14F-4D97-AF65-F5344CB8AC3E}">
        <p14:creationId xmlns:p14="http://schemas.microsoft.com/office/powerpoint/2010/main" val="16842464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05E74E-5F15-684D-9569-6AD3F2978B46}" type="slidenum">
              <a:rPr lang="en-US"/>
              <a:pPr>
                <a:defRPr/>
              </a:pPr>
              <a:t>‹#›</a:t>
            </a:fld>
            <a:endParaRPr lang="en-US"/>
          </a:p>
        </p:txBody>
      </p:sp>
    </p:spTree>
    <p:extLst>
      <p:ext uri="{BB962C8B-B14F-4D97-AF65-F5344CB8AC3E}">
        <p14:creationId xmlns:p14="http://schemas.microsoft.com/office/powerpoint/2010/main" val="11264175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453FAB-99AE-CB4C-806C-4C946392C9B1}" type="slidenum">
              <a:rPr lang="en-US"/>
              <a:pPr>
                <a:defRPr/>
              </a:pPr>
              <a:t>‹#›</a:t>
            </a:fld>
            <a:endParaRPr lang="en-US"/>
          </a:p>
        </p:txBody>
      </p:sp>
    </p:spTree>
    <p:extLst>
      <p:ext uri="{BB962C8B-B14F-4D97-AF65-F5344CB8AC3E}">
        <p14:creationId xmlns:p14="http://schemas.microsoft.com/office/powerpoint/2010/main" val="16233268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4CB0E-572F-CE4E-9CC7-3382AFEA2B84}" type="slidenum">
              <a:rPr lang="en-US"/>
              <a:pPr>
                <a:defRPr/>
              </a:pPr>
              <a:t>‹#›</a:t>
            </a:fld>
            <a:endParaRPr lang="en-US"/>
          </a:p>
        </p:txBody>
      </p:sp>
    </p:spTree>
    <p:extLst>
      <p:ext uri="{BB962C8B-B14F-4D97-AF65-F5344CB8AC3E}">
        <p14:creationId xmlns:p14="http://schemas.microsoft.com/office/powerpoint/2010/main" val="90534378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4BC468-ABE1-6A42-B51A-9DE9A65D2846}" type="slidenum">
              <a:rPr lang="en-US"/>
              <a:pPr>
                <a:defRPr/>
              </a:pPr>
              <a:t>‹#›</a:t>
            </a:fld>
            <a:endParaRPr lang="en-US"/>
          </a:p>
        </p:txBody>
      </p:sp>
    </p:spTree>
    <p:extLst>
      <p:ext uri="{BB962C8B-B14F-4D97-AF65-F5344CB8AC3E}">
        <p14:creationId xmlns:p14="http://schemas.microsoft.com/office/powerpoint/2010/main" val="33192282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grpSp>
      <p:sp>
        <p:nvSpPr>
          <p:cNvPr id="403490"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03491"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05"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C25B9592-BBA7-6648-ACCC-B1AA9AD67B8E}" type="slidenum">
              <a:rPr lang="en-US"/>
              <a:pPr>
                <a:defRPr/>
              </a:pPr>
              <a:t>‹#›</a:t>
            </a:fld>
            <a:endParaRPr lang="en-US"/>
          </a:p>
        </p:txBody>
      </p:sp>
    </p:spTree>
    <p:extLst>
      <p:ext uri="{BB962C8B-B14F-4D97-AF65-F5344CB8AC3E}">
        <p14:creationId xmlns:p14="http://schemas.microsoft.com/office/powerpoint/2010/main" val="203165061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11501B3-FE8E-8942-BBEA-E1D76104CDC4}" type="slidenum">
              <a:rPr lang="en-US"/>
              <a:pPr>
                <a:defRPr/>
              </a:pPr>
              <a:t>‹#›</a:t>
            </a:fld>
            <a:endParaRPr lang="en-US"/>
          </a:p>
        </p:txBody>
      </p:sp>
    </p:spTree>
    <p:extLst>
      <p:ext uri="{BB962C8B-B14F-4D97-AF65-F5344CB8AC3E}">
        <p14:creationId xmlns:p14="http://schemas.microsoft.com/office/powerpoint/2010/main" val="168376764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C418282-F7B3-F14C-B7B8-02E975387B14}" type="slidenum">
              <a:rPr lang="en-US"/>
              <a:pPr>
                <a:defRPr/>
              </a:pPr>
              <a:t>‹#›</a:t>
            </a:fld>
            <a:endParaRPr lang="en-US"/>
          </a:p>
        </p:txBody>
      </p:sp>
    </p:spTree>
    <p:extLst>
      <p:ext uri="{BB962C8B-B14F-4D97-AF65-F5344CB8AC3E}">
        <p14:creationId xmlns:p14="http://schemas.microsoft.com/office/powerpoint/2010/main" val="1555874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160305-4EF3-9245-B2FB-EB1A9028DC53}" type="slidenum">
              <a:rPr lang="en-US"/>
              <a:pPr>
                <a:defRPr/>
              </a:pPr>
              <a:t>‹#›</a:t>
            </a:fld>
            <a:endParaRPr lang="en-US"/>
          </a:p>
        </p:txBody>
      </p:sp>
    </p:spTree>
    <p:extLst>
      <p:ext uri="{BB962C8B-B14F-4D97-AF65-F5344CB8AC3E}">
        <p14:creationId xmlns:p14="http://schemas.microsoft.com/office/powerpoint/2010/main" val="25749189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EFA6830-D1B4-3A4B-A229-AA239733A517}" type="slidenum">
              <a:rPr lang="en-US"/>
              <a:pPr>
                <a:defRPr/>
              </a:pPr>
              <a:t>‹#›</a:t>
            </a:fld>
            <a:endParaRPr lang="en-US"/>
          </a:p>
        </p:txBody>
      </p:sp>
    </p:spTree>
    <p:extLst>
      <p:ext uri="{BB962C8B-B14F-4D97-AF65-F5344CB8AC3E}">
        <p14:creationId xmlns:p14="http://schemas.microsoft.com/office/powerpoint/2010/main" val="39698094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7ABFEB7-2CA1-8643-B458-793577A18687}" type="slidenum">
              <a:rPr lang="en-US"/>
              <a:pPr>
                <a:defRPr/>
              </a:pPr>
              <a:t>‹#›</a:t>
            </a:fld>
            <a:endParaRPr lang="en-US"/>
          </a:p>
        </p:txBody>
      </p:sp>
    </p:spTree>
    <p:extLst>
      <p:ext uri="{BB962C8B-B14F-4D97-AF65-F5344CB8AC3E}">
        <p14:creationId xmlns:p14="http://schemas.microsoft.com/office/powerpoint/2010/main" val="12423302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CA15FB96-C5BC-D743-88CA-E0F0A13213C3}" type="slidenum">
              <a:rPr lang="en-US"/>
              <a:pPr>
                <a:defRPr/>
              </a:pPr>
              <a:t>‹#›</a:t>
            </a:fld>
            <a:endParaRPr lang="en-US"/>
          </a:p>
        </p:txBody>
      </p:sp>
    </p:spTree>
    <p:extLst>
      <p:ext uri="{BB962C8B-B14F-4D97-AF65-F5344CB8AC3E}">
        <p14:creationId xmlns:p14="http://schemas.microsoft.com/office/powerpoint/2010/main" val="28365265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C4977D20-22F5-434A-BFD1-1A092067448C}" type="slidenum">
              <a:rPr lang="en-US"/>
              <a:pPr>
                <a:defRPr/>
              </a:pPr>
              <a:t>‹#›</a:t>
            </a:fld>
            <a:endParaRPr lang="en-US"/>
          </a:p>
        </p:txBody>
      </p:sp>
    </p:spTree>
    <p:extLst>
      <p:ext uri="{BB962C8B-B14F-4D97-AF65-F5344CB8AC3E}">
        <p14:creationId xmlns:p14="http://schemas.microsoft.com/office/powerpoint/2010/main" val="10107017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09C70AF-5168-FB4A-94B0-07E5490E3BC6}" type="slidenum">
              <a:rPr lang="en-US"/>
              <a:pPr>
                <a:defRPr/>
              </a:pPr>
              <a:t>‹#›</a:t>
            </a:fld>
            <a:endParaRPr lang="en-US"/>
          </a:p>
        </p:txBody>
      </p:sp>
    </p:spTree>
    <p:extLst>
      <p:ext uri="{BB962C8B-B14F-4D97-AF65-F5344CB8AC3E}">
        <p14:creationId xmlns:p14="http://schemas.microsoft.com/office/powerpoint/2010/main" val="4989188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C5B4235-77F5-844B-A35D-68BC0AA27726}" type="slidenum">
              <a:rPr lang="en-US"/>
              <a:pPr>
                <a:defRPr/>
              </a:pPr>
              <a:t>‹#›</a:t>
            </a:fld>
            <a:endParaRPr lang="en-US"/>
          </a:p>
        </p:txBody>
      </p:sp>
    </p:spTree>
    <p:extLst>
      <p:ext uri="{BB962C8B-B14F-4D97-AF65-F5344CB8AC3E}">
        <p14:creationId xmlns:p14="http://schemas.microsoft.com/office/powerpoint/2010/main" val="40892934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448F6A-6F80-194C-B129-B83EABB99592}" type="slidenum">
              <a:rPr lang="en-US"/>
              <a:pPr>
                <a:defRPr/>
              </a:pPr>
              <a:t>‹#›</a:t>
            </a:fld>
            <a:endParaRPr lang="en-US"/>
          </a:p>
        </p:txBody>
      </p:sp>
    </p:spTree>
    <p:extLst>
      <p:ext uri="{BB962C8B-B14F-4D97-AF65-F5344CB8AC3E}">
        <p14:creationId xmlns:p14="http://schemas.microsoft.com/office/powerpoint/2010/main" val="536449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6A55682-623A-AF43-AD0F-0CE8AAF0E4B9}" type="slidenum">
              <a:rPr lang="en-US"/>
              <a:pPr>
                <a:defRPr/>
              </a:pPr>
              <a:t>‹#›</a:t>
            </a:fld>
            <a:endParaRPr lang="en-US"/>
          </a:p>
        </p:txBody>
      </p:sp>
    </p:spTree>
    <p:extLst>
      <p:ext uri="{BB962C8B-B14F-4D97-AF65-F5344CB8AC3E}">
        <p14:creationId xmlns:p14="http://schemas.microsoft.com/office/powerpoint/2010/main" val="3385172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20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2099"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19ACEB-60D0-0E4D-B55A-C2EF222C137C}" type="slidenum">
              <a:rPr lang="en-US"/>
              <a:pPr>
                <a:defRPr/>
              </a:pPr>
              <a:t>‹#›</a:t>
            </a:fld>
            <a:endParaRPr lang="en-US"/>
          </a:p>
        </p:txBody>
      </p:sp>
    </p:spTree>
    <p:extLst>
      <p:ext uri="{BB962C8B-B14F-4D97-AF65-F5344CB8AC3E}">
        <p14:creationId xmlns:p14="http://schemas.microsoft.com/office/powerpoint/2010/main" val="41725363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CFEAF6-CEC2-FD48-8BF7-0A75D0F070BE}" type="slidenum">
              <a:rPr lang="en-US"/>
              <a:pPr>
                <a:defRPr/>
              </a:pPr>
              <a:t>‹#›</a:t>
            </a:fld>
            <a:endParaRPr lang="en-US"/>
          </a:p>
        </p:txBody>
      </p:sp>
    </p:spTree>
    <p:extLst>
      <p:ext uri="{BB962C8B-B14F-4D97-AF65-F5344CB8AC3E}">
        <p14:creationId xmlns:p14="http://schemas.microsoft.com/office/powerpoint/2010/main" val="14731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573575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DFD719-4445-074C-81A4-0A963DCB6F56}" type="slidenum">
              <a:rPr lang="en-US"/>
              <a:pPr>
                <a:defRPr/>
              </a:pPr>
              <a:t>‹#›</a:t>
            </a:fld>
            <a:endParaRPr lang="en-US"/>
          </a:p>
        </p:txBody>
      </p:sp>
    </p:spTree>
    <p:extLst>
      <p:ext uri="{BB962C8B-B14F-4D97-AF65-F5344CB8AC3E}">
        <p14:creationId xmlns:p14="http://schemas.microsoft.com/office/powerpoint/2010/main" val="1307748453"/>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C7DCED-0C01-FD48-966F-03FDF9C05CF3}" type="slidenum">
              <a:rPr lang="en-US"/>
              <a:pPr>
                <a:defRPr/>
              </a:pPr>
              <a:t>‹#›</a:t>
            </a:fld>
            <a:endParaRPr lang="en-US"/>
          </a:p>
        </p:txBody>
      </p:sp>
    </p:spTree>
    <p:extLst>
      <p:ext uri="{BB962C8B-B14F-4D97-AF65-F5344CB8AC3E}">
        <p14:creationId xmlns:p14="http://schemas.microsoft.com/office/powerpoint/2010/main" val="31456000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1000A1-A2CE-BB4B-85BD-11D81E69B5CE}" type="slidenum">
              <a:rPr lang="en-US"/>
              <a:pPr>
                <a:defRPr/>
              </a:pPr>
              <a:t>‹#›</a:t>
            </a:fld>
            <a:endParaRPr lang="en-US"/>
          </a:p>
        </p:txBody>
      </p:sp>
    </p:spTree>
    <p:extLst>
      <p:ext uri="{BB962C8B-B14F-4D97-AF65-F5344CB8AC3E}">
        <p14:creationId xmlns:p14="http://schemas.microsoft.com/office/powerpoint/2010/main" val="37172421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61940C-1557-CE47-9D27-4B715E615761}" type="slidenum">
              <a:rPr lang="en-US"/>
              <a:pPr>
                <a:defRPr/>
              </a:pPr>
              <a:t>‹#›</a:t>
            </a:fld>
            <a:endParaRPr lang="en-US"/>
          </a:p>
        </p:txBody>
      </p:sp>
    </p:spTree>
    <p:extLst>
      <p:ext uri="{BB962C8B-B14F-4D97-AF65-F5344CB8AC3E}">
        <p14:creationId xmlns:p14="http://schemas.microsoft.com/office/powerpoint/2010/main" val="28512828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A401A0-4C33-8649-BB96-2501EE90884E}" type="slidenum">
              <a:rPr lang="en-US"/>
              <a:pPr>
                <a:defRPr/>
              </a:pPr>
              <a:t>‹#›</a:t>
            </a:fld>
            <a:endParaRPr lang="en-US"/>
          </a:p>
        </p:txBody>
      </p:sp>
    </p:spTree>
    <p:extLst>
      <p:ext uri="{BB962C8B-B14F-4D97-AF65-F5344CB8AC3E}">
        <p14:creationId xmlns:p14="http://schemas.microsoft.com/office/powerpoint/2010/main" val="41079012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A95D1A-935C-1946-8BE9-D4507D549551}" type="slidenum">
              <a:rPr lang="en-US"/>
              <a:pPr>
                <a:defRPr/>
              </a:pPr>
              <a:t>‹#›</a:t>
            </a:fld>
            <a:endParaRPr lang="en-US"/>
          </a:p>
        </p:txBody>
      </p:sp>
    </p:spTree>
    <p:extLst>
      <p:ext uri="{BB962C8B-B14F-4D97-AF65-F5344CB8AC3E}">
        <p14:creationId xmlns:p14="http://schemas.microsoft.com/office/powerpoint/2010/main" val="20150708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1EB4CF-2C3C-D042-B011-B46074AB1E53}" type="slidenum">
              <a:rPr lang="en-US"/>
              <a:pPr>
                <a:defRPr/>
              </a:pPr>
              <a:t>‹#›</a:t>
            </a:fld>
            <a:endParaRPr lang="en-US"/>
          </a:p>
        </p:txBody>
      </p:sp>
    </p:spTree>
    <p:extLst>
      <p:ext uri="{BB962C8B-B14F-4D97-AF65-F5344CB8AC3E}">
        <p14:creationId xmlns:p14="http://schemas.microsoft.com/office/powerpoint/2010/main" val="36750423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D199B4-6651-624B-B7FC-86B7428F490E}" type="slidenum">
              <a:rPr lang="en-US"/>
              <a:pPr>
                <a:defRPr/>
              </a:pPr>
              <a:t>‹#›</a:t>
            </a:fld>
            <a:endParaRPr lang="en-US"/>
          </a:p>
        </p:txBody>
      </p:sp>
    </p:spTree>
    <p:extLst>
      <p:ext uri="{BB962C8B-B14F-4D97-AF65-F5344CB8AC3E}">
        <p14:creationId xmlns:p14="http://schemas.microsoft.com/office/powerpoint/2010/main" val="8630843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F45CBA-9C48-8D43-AEBD-DFEAF5DC4C12}" type="slidenum">
              <a:rPr lang="en-US"/>
              <a:pPr>
                <a:defRPr/>
              </a:pPr>
              <a:t>‹#›</a:t>
            </a:fld>
            <a:endParaRPr lang="en-US"/>
          </a:p>
        </p:txBody>
      </p:sp>
    </p:spTree>
    <p:extLst>
      <p:ext uri="{BB962C8B-B14F-4D97-AF65-F5344CB8AC3E}">
        <p14:creationId xmlns:p14="http://schemas.microsoft.com/office/powerpoint/2010/main" val="21384759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C75034-101C-E242-A5FC-7749888A447B}" type="slidenum">
              <a:rPr lang="en-US"/>
              <a:pPr>
                <a:defRPr/>
              </a:pPr>
              <a:t>‹#›</a:t>
            </a:fld>
            <a:endParaRPr lang="en-US"/>
          </a:p>
        </p:txBody>
      </p:sp>
    </p:spTree>
    <p:extLst>
      <p:ext uri="{BB962C8B-B14F-4D97-AF65-F5344CB8AC3E}">
        <p14:creationId xmlns:p14="http://schemas.microsoft.com/office/powerpoint/2010/main" val="21179407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005" name="Rectangle 1029"/>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r>
              <a:rPr lang="en-US"/>
              <a:t>Click to edit Master title style</a:t>
            </a:r>
          </a:p>
        </p:txBody>
      </p:sp>
      <p:sp>
        <p:nvSpPr>
          <p:cNvPr id="128006" name="Rectangle 1030"/>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pitchFamily="-105" charset="2"/>
              <a:buNone/>
              <a:defRPr sz="3400"/>
            </a:lvl1pPr>
          </a:lstStyle>
          <a:p>
            <a:r>
              <a:rPr lang="en-US"/>
              <a:t>Click to edit Master subtitle style</a:t>
            </a:r>
          </a:p>
        </p:txBody>
      </p:sp>
      <p:sp>
        <p:nvSpPr>
          <p:cNvPr id="4" name="Rectangle 1026"/>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1027"/>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1028"/>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pPr>
              <a:defRPr/>
            </a:pPr>
            <a:fld id="{FD011763-3FCC-3E45-8FE7-7F131AC14C1D}" type="slidenum">
              <a:rPr lang="en-US"/>
              <a:pPr>
                <a:defRPr/>
              </a:pPr>
              <a:t>‹#›</a:t>
            </a:fld>
            <a:endParaRPr lang="en-US"/>
          </a:p>
        </p:txBody>
      </p:sp>
    </p:spTree>
    <p:extLst>
      <p:ext uri="{BB962C8B-B14F-4D97-AF65-F5344CB8AC3E}">
        <p14:creationId xmlns:p14="http://schemas.microsoft.com/office/powerpoint/2010/main" val="3544477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666029-2CB5-F54E-9AA5-30441C8BBDD7}" type="slidenum">
              <a:rPr lang="en-US"/>
              <a:pPr>
                <a:defRPr/>
              </a:pPr>
              <a:t>‹#›</a:t>
            </a:fld>
            <a:endParaRPr lang="en-US"/>
          </a:p>
        </p:txBody>
      </p:sp>
    </p:spTree>
    <p:extLst>
      <p:ext uri="{BB962C8B-B14F-4D97-AF65-F5344CB8AC3E}">
        <p14:creationId xmlns:p14="http://schemas.microsoft.com/office/powerpoint/2010/main" val="4252981474"/>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24921F-1897-074F-A506-D716256F4CB6}" type="slidenum">
              <a:rPr lang="en-US"/>
              <a:pPr>
                <a:defRPr/>
              </a:pPr>
              <a:t>‹#›</a:t>
            </a:fld>
            <a:endParaRPr lang="en-US"/>
          </a:p>
        </p:txBody>
      </p:sp>
    </p:spTree>
    <p:extLst>
      <p:ext uri="{BB962C8B-B14F-4D97-AF65-F5344CB8AC3E}">
        <p14:creationId xmlns:p14="http://schemas.microsoft.com/office/powerpoint/2010/main" val="11270492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69EF29-C5BD-4E42-9F77-0227EC984714}" type="slidenum">
              <a:rPr lang="en-US"/>
              <a:pPr>
                <a:defRPr/>
              </a:pPr>
              <a:t>‹#›</a:t>
            </a:fld>
            <a:endParaRPr lang="en-US"/>
          </a:p>
        </p:txBody>
      </p:sp>
    </p:spTree>
    <p:extLst>
      <p:ext uri="{BB962C8B-B14F-4D97-AF65-F5344CB8AC3E}">
        <p14:creationId xmlns:p14="http://schemas.microsoft.com/office/powerpoint/2010/main" val="148338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523AC5-F10F-A94F-A09D-0B903C0E1E46}" type="slidenum">
              <a:rPr lang="en-US"/>
              <a:pPr>
                <a:defRPr/>
              </a:pPr>
              <a:t>‹#›</a:t>
            </a:fld>
            <a:endParaRPr lang="en-US"/>
          </a:p>
        </p:txBody>
      </p:sp>
    </p:spTree>
    <p:extLst>
      <p:ext uri="{BB962C8B-B14F-4D97-AF65-F5344CB8AC3E}">
        <p14:creationId xmlns:p14="http://schemas.microsoft.com/office/powerpoint/2010/main" val="6715943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4C1EF7-EE7F-3C47-B28A-B762137CB61E}" type="slidenum">
              <a:rPr lang="en-US"/>
              <a:pPr>
                <a:defRPr/>
              </a:pPr>
              <a:t>‹#›</a:t>
            </a:fld>
            <a:endParaRPr lang="en-US"/>
          </a:p>
        </p:txBody>
      </p:sp>
    </p:spTree>
    <p:extLst>
      <p:ext uri="{BB962C8B-B14F-4D97-AF65-F5344CB8AC3E}">
        <p14:creationId xmlns:p14="http://schemas.microsoft.com/office/powerpoint/2010/main" val="7225382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BA8C60-3BD4-3C40-A236-FBEA63FA6A18}" type="slidenum">
              <a:rPr lang="en-US"/>
              <a:pPr>
                <a:defRPr/>
              </a:pPr>
              <a:t>‹#›</a:t>
            </a:fld>
            <a:endParaRPr lang="en-US"/>
          </a:p>
        </p:txBody>
      </p:sp>
    </p:spTree>
    <p:extLst>
      <p:ext uri="{BB962C8B-B14F-4D97-AF65-F5344CB8AC3E}">
        <p14:creationId xmlns:p14="http://schemas.microsoft.com/office/powerpoint/2010/main" val="471026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BEF212-73A7-A843-8C45-25164794D591}" type="slidenum">
              <a:rPr lang="en-US"/>
              <a:pPr>
                <a:defRPr/>
              </a:pPr>
              <a:t>‹#›</a:t>
            </a:fld>
            <a:endParaRPr lang="en-US"/>
          </a:p>
        </p:txBody>
      </p:sp>
    </p:spTree>
    <p:extLst>
      <p:ext uri="{BB962C8B-B14F-4D97-AF65-F5344CB8AC3E}">
        <p14:creationId xmlns:p14="http://schemas.microsoft.com/office/powerpoint/2010/main" val="37215692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720260-F377-9746-98D9-2EEEAEF5EAB4}" type="slidenum">
              <a:rPr lang="en-US"/>
              <a:pPr>
                <a:defRPr/>
              </a:pPr>
              <a:t>‹#›</a:t>
            </a:fld>
            <a:endParaRPr lang="en-US"/>
          </a:p>
        </p:txBody>
      </p:sp>
    </p:spTree>
    <p:extLst>
      <p:ext uri="{BB962C8B-B14F-4D97-AF65-F5344CB8AC3E}">
        <p14:creationId xmlns:p14="http://schemas.microsoft.com/office/powerpoint/2010/main" val="21138869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920EBA-7EB9-324E-A00A-DA4570009DDD}" type="slidenum">
              <a:rPr lang="en-US"/>
              <a:pPr>
                <a:defRPr/>
              </a:pPr>
              <a:t>‹#›</a:t>
            </a:fld>
            <a:endParaRPr lang="en-US"/>
          </a:p>
        </p:txBody>
      </p:sp>
    </p:spTree>
    <p:extLst>
      <p:ext uri="{BB962C8B-B14F-4D97-AF65-F5344CB8AC3E}">
        <p14:creationId xmlns:p14="http://schemas.microsoft.com/office/powerpoint/2010/main" val="67318094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6BB243-D9A8-624E-9853-402D9BE8CD61}" type="slidenum">
              <a:rPr lang="en-US"/>
              <a:pPr>
                <a:defRPr/>
              </a:pPr>
              <a:t>‹#›</a:t>
            </a:fld>
            <a:endParaRPr lang="en-US"/>
          </a:p>
        </p:txBody>
      </p:sp>
    </p:spTree>
    <p:extLst>
      <p:ext uri="{BB962C8B-B14F-4D97-AF65-F5344CB8AC3E}">
        <p14:creationId xmlns:p14="http://schemas.microsoft.com/office/powerpoint/2010/main" val="4387079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2EBF-FE24-9345-92BC-D1CF3B2D9E88}" type="slidenum">
              <a:rPr lang="en-US"/>
              <a:pPr>
                <a:defRPr/>
              </a:pPr>
              <a:t>‹#›</a:t>
            </a:fld>
            <a:endParaRPr lang="en-US"/>
          </a:p>
        </p:txBody>
      </p:sp>
    </p:spTree>
    <p:extLst>
      <p:ext uri="{BB962C8B-B14F-4D97-AF65-F5344CB8AC3E}">
        <p14:creationId xmlns:p14="http://schemas.microsoft.com/office/powerpoint/2010/main" val="2393149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C17A49-6C32-1F47-8920-2967794A46CA}" type="slidenum">
              <a:rPr lang="en-US"/>
              <a:pPr>
                <a:defRPr/>
              </a:pPr>
              <a:t>‹#›</a:t>
            </a:fld>
            <a:endParaRPr lang="en-US"/>
          </a:p>
        </p:txBody>
      </p:sp>
    </p:spTree>
    <p:extLst>
      <p:ext uri="{BB962C8B-B14F-4D97-AF65-F5344CB8AC3E}">
        <p14:creationId xmlns:p14="http://schemas.microsoft.com/office/powerpoint/2010/main" val="111536291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485B3-D704-F540-ABD4-ACB2B3BCDDA1}" type="slidenum">
              <a:rPr lang="en-US"/>
              <a:pPr>
                <a:defRPr/>
              </a:pPr>
              <a:t>‹#›</a:t>
            </a:fld>
            <a:endParaRPr lang="en-US"/>
          </a:p>
        </p:txBody>
      </p:sp>
    </p:spTree>
    <p:extLst>
      <p:ext uri="{BB962C8B-B14F-4D97-AF65-F5344CB8AC3E}">
        <p14:creationId xmlns:p14="http://schemas.microsoft.com/office/powerpoint/2010/main" val="18942686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6DB5D-5A92-A844-9DD1-DD03C7626F99}" type="slidenum">
              <a:rPr lang="en-US"/>
              <a:pPr>
                <a:defRPr/>
              </a:pPr>
              <a:t>‹#›</a:t>
            </a:fld>
            <a:endParaRPr lang="en-US"/>
          </a:p>
        </p:txBody>
      </p:sp>
    </p:spTree>
    <p:extLst>
      <p:ext uri="{BB962C8B-B14F-4D97-AF65-F5344CB8AC3E}">
        <p14:creationId xmlns:p14="http://schemas.microsoft.com/office/powerpoint/2010/main" val="2991901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0972F-861E-BD49-9856-F55D5A7C979F}" type="slidenum">
              <a:rPr lang="en-US"/>
              <a:pPr>
                <a:defRPr/>
              </a:pPr>
              <a:t>‹#›</a:t>
            </a:fld>
            <a:endParaRPr lang="en-US"/>
          </a:p>
        </p:txBody>
      </p:sp>
    </p:spTree>
    <p:extLst>
      <p:ext uri="{BB962C8B-B14F-4D97-AF65-F5344CB8AC3E}">
        <p14:creationId xmlns:p14="http://schemas.microsoft.com/office/powerpoint/2010/main" val="26059829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870A71-AADF-6C4E-AC6B-9A0A8F9B78E3}" type="slidenum">
              <a:rPr lang="en-US"/>
              <a:pPr>
                <a:defRPr/>
              </a:pPr>
              <a:t>‹#›</a:t>
            </a:fld>
            <a:endParaRPr lang="en-US"/>
          </a:p>
        </p:txBody>
      </p:sp>
    </p:spTree>
    <p:extLst>
      <p:ext uri="{BB962C8B-B14F-4D97-AF65-F5344CB8AC3E}">
        <p14:creationId xmlns:p14="http://schemas.microsoft.com/office/powerpoint/2010/main" val="194422018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917104-97D2-2B44-867D-9E3100434F98}" type="slidenum">
              <a:rPr lang="en-US"/>
              <a:pPr>
                <a:defRPr/>
              </a:pPr>
              <a:t>‹#›</a:t>
            </a:fld>
            <a:endParaRPr lang="en-US"/>
          </a:p>
        </p:txBody>
      </p:sp>
    </p:spTree>
    <p:extLst>
      <p:ext uri="{BB962C8B-B14F-4D97-AF65-F5344CB8AC3E}">
        <p14:creationId xmlns:p14="http://schemas.microsoft.com/office/powerpoint/2010/main" val="22373931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AE2391-E2F8-A847-96FC-0928CAC11F82}" type="slidenum">
              <a:rPr lang="en-US"/>
              <a:pPr>
                <a:defRPr/>
              </a:pPr>
              <a:t>‹#›</a:t>
            </a:fld>
            <a:endParaRPr lang="en-US"/>
          </a:p>
        </p:txBody>
      </p:sp>
    </p:spTree>
    <p:extLst>
      <p:ext uri="{BB962C8B-B14F-4D97-AF65-F5344CB8AC3E}">
        <p14:creationId xmlns:p14="http://schemas.microsoft.com/office/powerpoint/2010/main" val="26988614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F0D9C0-2A3F-5A42-9671-5E107184BD3F}" type="slidenum">
              <a:rPr lang="en-US"/>
              <a:pPr>
                <a:defRPr/>
              </a:pPr>
              <a:t>‹#›</a:t>
            </a:fld>
            <a:endParaRPr lang="en-US"/>
          </a:p>
        </p:txBody>
      </p:sp>
    </p:spTree>
    <p:extLst>
      <p:ext uri="{BB962C8B-B14F-4D97-AF65-F5344CB8AC3E}">
        <p14:creationId xmlns:p14="http://schemas.microsoft.com/office/powerpoint/2010/main" val="12177657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6A505E-7C67-424E-A977-2768CBF3277C}" type="slidenum">
              <a:rPr lang="en-US"/>
              <a:pPr>
                <a:defRPr/>
              </a:pPr>
              <a:t>‹#›</a:t>
            </a:fld>
            <a:endParaRPr lang="en-US"/>
          </a:p>
        </p:txBody>
      </p:sp>
    </p:spTree>
    <p:extLst>
      <p:ext uri="{BB962C8B-B14F-4D97-AF65-F5344CB8AC3E}">
        <p14:creationId xmlns:p14="http://schemas.microsoft.com/office/powerpoint/2010/main" val="30137246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2DF98-AB2C-474F-9193-68D361BD7DBE}" type="slidenum">
              <a:rPr lang="en-US"/>
              <a:pPr>
                <a:defRPr/>
              </a:pPr>
              <a:t>‹#›</a:t>
            </a:fld>
            <a:endParaRPr lang="en-US"/>
          </a:p>
        </p:txBody>
      </p:sp>
    </p:spTree>
    <p:extLst>
      <p:ext uri="{BB962C8B-B14F-4D97-AF65-F5344CB8AC3E}">
        <p14:creationId xmlns:p14="http://schemas.microsoft.com/office/powerpoint/2010/main" val="25044469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950C87-7B63-C141-AAB6-5B894D71A6E6}" type="slidenum">
              <a:rPr lang="en-US"/>
              <a:pPr>
                <a:defRPr/>
              </a:pPr>
              <a:t>‹#›</a:t>
            </a:fld>
            <a:endParaRPr lang="en-US"/>
          </a:p>
        </p:txBody>
      </p:sp>
    </p:spTree>
    <p:extLst>
      <p:ext uri="{BB962C8B-B14F-4D97-AF65-F5344CB8AC3E}">
        <p14:creationId xmlns:p14="http://schemas.microsoft.com/office/powerpoint/2010/main" val="2327642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64E742-2B34-9F4A-9C3D-C93DC5EF6E2B}" type="slidenum">
              <a:rPr lang="en-US"/>
              <a:pPr>
                <a:defRPr/>
              </a:pPr>
              <a:t>‹#›</a:t>
            </a:fld>
            <a:endParaRPr lang="en-US"/>
          </a:p>
        </p:txBody>
      </p:sp>
    </p:spTree>
    <p:extLst>
      <p:ext uri="{BB962C8B-B14F-4D97-AF65-F5344CB8AC3E}">
        <p14:creationId xmlns:p14="http://schemas.microsoft.com/office/powerpoint/2010/main" val="2108331511"/>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62A9DE-C295-874C-837D-F940A04804D8}" type="slidenum">
              <a:rPr lang="en-US"/>
              <a:pPr>
                <a:defRPr/>
              </a:pPr>
              <a:t>‹#›</a:t>
            </a:fld>
            <a:endParaRPr lang="en-US"/>
          </a:p>
        </p:txBody>
      </p:sp>
    </p:spTree>
    <p:extLst>
      <p:ext uri="{BB962C8B-B14F-4D97-AF65-F5344CB8AC3E}">
        <p14:creationId xmlns:p14="http://schemas.microsoft.com/office/powerpoint/2010/main" val="11257901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18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357151-180A-B541-AF1B-73B9217BD9C8}" type="slidenum">
              <a:rPr lang="en-US"/>
              <a:pPr>
                <a:defRPr/>
              </a:pPr>
              <a:t>‹#›</a:t>
            </a:fld>
            <a:endParaRPr lang="en-US"/>
          </a:p>
        </p:txBody>
      </p:sp>
    </p:spTree>
    <p:extLst>
      <p:ext uri="{BB962C8B-B14F-4D97-AF65-F5344CB8AC3E}">
        <p14:creationId xmlns:p14="http://schemas.microsoft.com/office/powerpoint/2010/main" val="398750111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9AC1F2-982B-2D47-8645-E10691C42706}" type="slidenum">
              <a:rPr lang="en-US"/>
              <a:pPr>
                <a:defRPr/>
              </a:pPr>
              <a:t>‹#›</a:t>
            </a:fld>
            <a:endParaRPr lang="en-US"/>
          </a:p>
        </p:txBody>
      </p:sp>
    </p:spTree>
    <p:extLst>
      <p:ext uri="{BB962C8B-B14F-4D97-AF65-F5344CB8AC3E}">
        <p14:creationId xmlns:p14="http://schemas.microsoft.com/office/powerpoint/2010/main" val="289371435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1670A-326D-314A-B8B2-A8E57AF0ED1E}" type="slidenum">
              <a:rPr lang="en-US"/>
              <a:pPr>
                <a:defRPr/>
              </a:pPr>
              <a:t>‹#›</a:t>
            </a:fld>
            <a:endParaRPr lang="en-US"/>
          </a:p>
        </p:txBody>
      </p:sp>
    </p:spTree>
    <p:extLst>
      <p:ext uri="{BB962C8B-B14F-4D97-AF65-F5344CB8AC3E}">
        <p14:creationId xmlns:p14="http://schemas.microsoft.com/office/powerpoint/2010/main" val="12113632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A4BFA8-D48A-7A4B-8C15-D3C81C4FB59E}" type="slidenum">
              <a:rPr lang="en-US"/>
              <a:pPr>
                <a:defRPr/>
              </a:pPr>
              <a:t>‹#›</a:t>
            </a:fld>
            <a:endParaRPr lang="en-US"/>
          </a:p>
        </p:txBody>
      </p:sp>
    </p:spTree>
    <p:extLst>
      <p:ext uri="{BB962C8B-B14F-4D97-AF65-F5344CB8AC3E}">
        <p14:creationId xmlns:p14="http://schemas.microsoft.com/office/powerpoint/2010/main" val="28212188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73D36C-EB86-7642-9BF3-4A2CC6B00917}" type="slidenum">
              <a:rPr lang="en-US"/>
              <a:pPr>
                <a:defRPr/>
              </a:pPr>
              <a:t>‹#›</a:t>
            </a:fld>
            <a:endParaRPr lang="en-US"/>
          </a:p>
        </p:txBody>
      </p:sp>
    </p:spTree>
    <p:extLst>
      <p:ext uri="{BB962C8B-B14F-4D97-AF65-F5344CB8AC3E}">
        <p14:creationId xmlns:p14="http://schemas.microsoft.com/office/powerpoint/2010/main" val="21282403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CB727D-6C27-E442-9657-4223E2C238DE}" type="slidenum">
              <a:rPr lang="en-US"/>
              <a:pPr>
                <a:defRPr/>
              </a:pPr>
              <a:t>‹#›</a:t>
            </a:fld>
            <a:endParaRPr lang="en-US"/>
          </a:p>
        </p:txBody>
      </p:sp>
    </p:spTree>
    <p:extLst>
      <p:ext uri="{BB962C8B-B14F-4D97-AF65-F5344CB8AC3E}">
        <p14:creationId xmlns:p14="http://schemas.microsoft.com/office/powerpoint/2010/main" val="87954840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BE20CF-57C4-0A4A-90D2-F159A3AC63E2}" type="slidenum">
              <a:rPr lang="en-US"/>
              <a:pPr>
                <a:defRPr/>
              </a:pPr>
              <a:t>‹#›</a:t>
            </a:fld>
            <a:endParaRPr lang="en-US"/>
          </a:p>
        </p:txBody>
      </p:sp>
    </p:spTree>
    <p:extLst>
      <p:ext uri="{BB962C8B-B14F-4D97-AF65-F5344CB8AC3E}">
        <p14:creationId xmlns:p14="http://schemas.microsoft.com/office/powerpoint/2010/main" val="8927304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6E5EC-99FB-E746-8AB5-4EE1CA5928D9}" type="slidenum">
              <a:rPr lang="en-US"/>
              <a:pPr>
                <a:defRPr/>
              </a:pPr>
              <a:t>‹#›</a:t>
            </a:fld>
            <a:endParaRPr lang="en-US"/>
          </a:p>
        </p:txBody>
      </p:sp>
    </p:spTree>
    <p:extLst>
      <p:ext uri="{BB962C8B-B14F-4D97-AF65-F5344CB8AC3E}">
        <p14:creationId xmlns:p14="http://schemas.microsoft.com/office/powerpoint/2010/main" val="30619181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4DB180-51E2-8A43-B3F5-3C9A3494FCD0}" type="slidenum">
              <a:rPr lang="en-US"/>
              <a:pPr>
                <a:defRPr/>
              </a:pPr>
              <a:t>‹#›</a:t>
            </a:fld>
            <a:endParaRPr lang="en-US"/>
          </a:p>
        </p:txBody>
      </p:sp>
    </p:spTree>
    <p:extLst>
      <p:ext uri="{BB962C8B-B14F-4D97-AF65-F5344CB8AC3E}">
        <p14:creationId xmlns:p14="http://schemas.microsoft.com/office/powerpoint/2010/main" val="2958229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kumimoji="1" lang="en-US"/>
          </a:p>
        </p:txBody>
      </p:sp>
      <p:grpSp>
        <p:nvGrpSpPr>
          <p:cNvPr id="6" name="Group 6"/>
          <p:cNvGrpSpPr>
            <a:grpSpLocks/>
          </p:cNvGrpSpPr>
          <p:nvPr/>
        </p:nvGrpSpPr>
        <p:grpSpPr bwMode="auto">
          <a:xfrm>
            <a:off x="533400"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13" name="Group 13"/>
          <p:cNvGrpSpPr>
            <a:grpSpLocks/>
          </p:cNvGrpSpPr>
          <p:nvPr/>
        </p:nvGrpSpPr>
        <p:grpSpPr bwMode="auto">
          <a:xfrm>
            <a:off x="533400"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p:spPr>
          <p:txBody>
            <a:bodyPr wrap="none" anchor="ctr"/>
            <a:lstStyle/>
            <a:p>
              <a:pPr eaLnBrk="0" hangingPunct="0"/>
              <a:endParaRPr lang="en-US"/>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p:spPr>
          <p:txBody>
            <a:bodyPr wrap="none" anchor="ctr"/>
            <a:lstStyle/>
            <a:p>
              <a:pPr eaLnBrk="0" hangingPunct="0"/>
              <a:endParaRPr lang="en-US"/>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p:spPr>
          <p:txBody>
            <a:bodyPr wrap="none" anchor="ctr"/>
            <a:lstStyle/>
            <a:p>
              <a:pPr eaLnBrk="0" hangingPunct="0"/>
              <a:endParaRPr lang="en-US"/>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p:spPr>
          <p:txBody>
            <a:bodyPr wrap="none" anchor="ctr"/>
            <a:lstStyle/>
            <a:p>
              <a:pPr eaLnBrk="0" hangingPunct="0"/>
              <a:endParaRPr lang="en-US"/>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p:spPr>
          <p:txBody>
            <a:bodyPr wrap="none" anchor="ctr"/>
            <a:lstStyle/>
            <a:p>
              <a:pPr eaLnBrk="0" hangingPunct="0"/>
              <a:endParaRPr lang="en-US"/>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p:spPr>
          <p:txBody>
            <a:bodyPr wrap="none" anchor="ctr"/>
            <a:lstStyle/>
            <a:p>
              <a:pPr eaLnBrk="0" hangingPunct="0"/>
              <a:endParaRPr lang="en-US"/>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p:spPr>
        <p:txBody>
          <a:bodyPr wrap="none" anchor="ctr"/>
          <a:lstStyle/>
          <a:p>
            <a:pPr algn="ctr"/>
            <a:endParaRPr kumimoji="1" lang="en-US"/>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p:spPr>
        <p:txBody>
          <a:bodyPr wrap="none" anchor="ctr"/>
          <a:lstStyle/>
          <a:p>
            <a:pPr algn="ctr"/>
            <a:endParaRPr kumimoji="1" lang="en-US"/>
          </a:p>
        </p:txBody>
      </p:sp>
      <p:sp>
        <p:nvSpPr>
          <p:cNvPr id="2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p:spPr>
        <p:txBody>
          <a:bodyPr wrap="none" anchor="ctr"/>
          <a:lstStyle/>
          <a:p>
            <a:pPr algn="ctr"/>
            <a:endParaRPr kumimoji="1" lang="en-US"/>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r>
              <a:rPr lang="en-US"/>
              <a:t>Click to edit Master title style</a:t>
            </a:r>
          </a:p>
        </p:txBody>
      </p:sp>
      <p:sp>
        <p:nvSpPr>
          <p:cNvPr id="2138116"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pitchFamily="-105" charset="2"/>
              <a:buNone/>
              <a:defRPr sz="2400">
                <a:solidFill>
                  <a:schemeClr val="tx2"/>
                </a:solidFill>
              </a:defRPr>
            </a:lvl1pPr>
          </a:lstStyle>
          <a:p>
            <a:r>
              <a:rPr lang="en-US"/>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p>
        </p:txBody>
      </p:sp>
      <p:sp>
        <p:nvSpPr>
          <p:cNvPr id="24" name="Rectangle 24"/>
          <p:cNvSpPr>
            <a:spLocks noGrp="1" noChangeArrowheads="1"/>
          </p:cNvSpPr>
          <p:nvPr>
            <p:ph type="ftr" sz="quarter" idx="11"/>
          </p:nvPr>
        </p:nvSpPr>
        <p:spPr/>
        <p:txBody>
          <a:bodyPr/>
          <a:lstStyle>
            <a:lvl1pPr>
              <a:defRPr/>
            </a:lvl1pPr>
          </a:lstStyle>
          <a:p>
            <a:pPr>
              <a:defRPr/>
            </a:pPr>
            <a:endParaRPr lang="en-US"/>
          </a:p>
        </p:txBody>
      </p:sp>
      <p:sp>
        <p:nvSpPr>
          <p:cNvPr id="25" name="Rectangle 25"/>
          <p:cNvSpPr>
            <a:spLocks noGrp="1" noChangeArrowheads="1"/>
          </p:cNvSpPr>
          <p:nvPr>
            <p:ph type="sldNum" sz="quarter" idx="12"/>
          </p:nvPr>
        </p:nvSpPr>
        <p:spPr/>
        <p:txBody>
          <a:bodyPr/>
          <a:lstStyle>
            <a:lvl1pPr>
              <a:defRPr sz="3200">
                <a:latin typeface="Helvetica" charset="0"/>
              </a:defRPr>
            </a:lvl1pPr>
          </a:lstStyle>
          <a:p>
            <a:pPr>
              <a:defRPr/>
            </a:pPr>
            <a:fld id="{BD94F46A-5441-B44F-BC2D-3231A1D90FB7}" type="slidenum">
              <a:rPr lang="en-US"/>
              <a:pPr>
                <a:defRPr/>
              </a:pPr>
              <a:t>‹#›</a:t>
            </a:fld>
            <a:endParaRPr lang="en-US"/>
          </a:p>
        </p:txBody>
      </p:sp>
    </p:spTree>
    <p:extLst>
      <p:ext uri="{BB962C8B-B14F-4D97-AF65-F5344CB8AC3E}">
        <p14:creationId xmlns:p14="http://schemas.microsoft.com/office/powerpoint/2010/main" val="102675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0C4B35-F340-D245-8933-BFAAB61BC5C7}" type="slidenum">
              <a:rPr lang="en-US"/>
              <a:pPr>
                <a:defRPr/>
              </a:pPr>
              <a:t>‹#›</a:t>
            </a:fld>
            <a:endParaRPr lang="en-US"/>
          </a:p>
        </p:txBody>
      </p:sp>
    </p:spTree>
    <p:extLst>
      <p:ext uri="{BB962C8B-B14F-4D97-AF65-F5344CB8AC3E}">
        <p14:creationId xmlns:p14="http://schemas.microsoft.com/office/powerpoint/2010/main" val="129930926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A47A5-8716-754F-9FC1-32C7133948E3}" type="slidenum">
              <a:rPr lang="en-US"/>
              <a:pPr>
                <a:defRPr/>
              </a:pPr>
              <a:t>‹#›</a:t>
            </a:fld>
            <a:endParaRPr lang="en-US"/>
          </a:p>
        </p:txBody>
      </p:sp>
    </p:spTree>
    <p:extLst>
      <p:ext uri="{BB962C8B-B14F-4D97-AF65-F5344CB8AC3E}">
        <p14:creationId xmlns:p14="http://schemas.microsoft.com/office/powerpoint/2010/main" val="26752530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1026"/>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18787" name="Rectangle 1027"/>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BE8563-05E2-7A4F-8CE2-78BDC9DF5E35}" type="slidenum">
              <a:rPr lang="en-US"/>
              <a:pPr>
                <a:defRPr/>
              </a:pPr>
              <a:t>‹#›</a:t>
            </a:fld>
            <a:endParaRPr lang="en-US"/>
          </a:p>
        </p:txBody>
      </p:sp>
    </p:spTree>
    <p:extLst>
      <p:ext uri="{BB962C8B-B14F-4D97-AF65-F5344CB8AC3E}">
        <p14:creationId xmlns:p14="http://schemas.microsoft.com/office/powerpoint/2010/main" val="24383453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FF8FCE-A888-A94D-B0A6-1B29C175B8A2}" type="slidenum">
              <a:rPr lang="en-US"/>
              <a:pPr>
                <a:defRPr/>
              </a:pPr>
              <a:t>‹#›</a:t>
            </a:fld>
            <a:endParaRPr lang="en-US"/>
          </a:p>
        </p:txBody>
      </p:sp>
    </p:spTree>
    <p:extLst>
      <p:ext uri="{BB962C8B-B14F-4D97-AF65-F5344CB8AC3E}">
        <p14:creationId xmlns:p14="http://schemas.microsoft.com/office/powerpoint/2010/main" val="42727137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093E1-8717-384A-9E14-D9AF1CF5B41F}" type="slidenum">
              <a:rPr lang="en-US"/>
              <a:pPr>
                <a:defRPr/>
              </a:pPr>
              <a:t>‹#›</a:t>
            </a:fld>
            <a:endParaRPr lang="en-US"/>
          </a:p>
        </p:txBody>
      </p:sp>
    </p:spTree>
    <p:extLst>
      <p:ext uri="{BB962C8B-B14F-4D97-AF65-F5344CB8AC3E}">
        <p14:creationId xmlns:p14="http://schemas.microsoft.com/office/powerpoint/2010/main" val="6197888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789D0-2C4E-1A4A-BE04-47775B8FCA31}" type="slidenum">
              <a:rPr lang="en-US"/>
              <a:pPr>
                <a:defRPr/>
              </a:pPr>
              <a:t>‹#›</a:t>
            </a:fld>
            <a:endParaRPr lang="en-US"/>
          </a:p>
        </p:txBody>
      </p:sp>
    </p:spTree>
    <p:extLst>
      <p:ext uri="{BB962C8B-B14F-4D97-AF65-F5344CB8AC3E}">
        <p14:creationId xmlns:p14="http://schemas.microsoft.com/office/powerpoint/2010/main" val="7633304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DA87C4-D1E7-8F4F-B516-F8C297CD8A50}" type="slidenum">
              <a:rPr lang="en-US"/>
              <a:pPr>
                <a:defRPr/>
              </a:pPr>
              <a:t>‹#›</a:t>
            </a:fld>
            <a:endParaRPr lang="en-US"/>
          </a:p>
        </p:txBody>
      </p:sp>
    </p:spTree>
    <p:extLst>
      <p:ext uri="{BB962C8B-B14F-4D97-AF65-F5344CB8AC3E}">
        <p14:creationId xmlns:p14="http://schemas.microsoft.com/office/powerpoint/2010/main" val="182005882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BF3A74-5E4A-E749-B825-4B98FD1424D0}" type="slidenum">
              <a:rPr lang="en-US"/>
              <a:pPr>
                <a:defRPr/>
              </a:pPr>
              <a:t>‹#›</a:t>
            </a:fld>
            <a:endParaRPr lang="en-US"/>
          </a:p>
        </p:txBody>
      </p:sp>
    </p:spTree>
    <p:extLst>
      <p:ext uri="{BB962C8B-B14F-4D97-AF65-F5344CB8AC3E}">
        <p14:creationId xmlns:p14="http://schemas.microsoft.com/office/powerpoint/2010/main" val="18168492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BBBB8E-6F00-9B4C-8238-161FD7EAA24A}" type="slidenum">
              <a:rPr lang="en-US"/>
              <a:pPr>
                <a:defRPr/>
              </a:pPr>
              <a:t>‹#›</a:t>
            </a:fld>
            <a:endParaRPr lang="en-US"/>
          </a:p>
        </p:txBody>
      </p:sp>
    </p:spTree>
    <p:extLst>
      <p:ext uri="{BB962C8B-B14F-4D97-AF65-F5344CB8AC3E}">
        <p14:creationId xmlns:p14="http://schemas.microsoft.com/office/powerpoint/2010/main" val="18219479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ED3A1-39B4-C94A-AE7E-DC306D4D49C9}" type="slidenum">
              <a:rPr lang="en-US"/>
              <a:pPr>
                <a:defRPr/>
              </a:pPr>
              <a:t>‹#›</a:t>
            </a:fld>
            <a:endParaRPr lang="en-US"/>
          </a:p>
        </p:txBody>
      </p:sp>
    </p:spTree>
    <p:extLst>
      <p:ext uri="{BB962C8B-B14F-4D97-AF65-F5344CB8AC3E}">
        <p14:creationId xmlns:p14="http://schemas.microsoft.com/office/powerpoint/2010/main" val="2494090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p>
        </p:txBody>
      </p:sp>
      <p:sp>
        <p:nvSpPr>
          <p:cNvPr id="5" name="Rectangle 19"/>
          <p:cNvSpPr>
            <a:spLocks noGrp="1" noChangeArrowheads="1"/>
          </p:cNvSpPr>
          <p:nvPr>
            <p:ph type="ftr" sz="quarter" idx="11"/>
          </p:nvPr>
        </p:nvSpPr>
        <p:spPr>
          <a:ln/>
        </p:spPr>
        <p:txBody>
          <a:bodyPr/>
          <a:lstStyle>
            <a:lvl1pPr>
              <a:defRPr/>
            </a:lvl1pPr>
          </a:lstStyle>
          <a:p>
            <a:pPr>
              <a:defRPr/>
            </a:pPr>
            <a:endParaRPr lang="en-US"/>
          </a:p>
        </p:txBody>
      </p:sp>
      <p:sp>
        <p:nvSpPr>
          <p:cNvPr id="6" name="Rectangle 20"/>
          <p:cNvSpPr>
            <a:spLocks noGrp="1" noChangeArrowheads="1"/>
          </p:cNvSpPr>
          <p:nvPr>
            <p:ph type="sldNum" sz="quarter" idx="12"/>
          </p:nvPr>
        </p:nvSpPr>
        <p:spPr>
          <a:ln/>
        </p:spPr>
        <p:txBody>
          <a:bodyPr/>
          <a:lstStyle>
            <a:lvl1pPr>
              <a:defRPr/>
            </a:lvl1pPr>
          </a:lstStyle>
          <a:p>
            <a:pPr>
              <a:defRPr/>
            </a:pPr>
            <a:fld id="{B9900111-85B4-C146-8B8B-7476AE2720E1}" type="slidenum">
              <a:rPr lang="en-US"/>
              <a:pPr>
                <a:defRPr/>
              </a:pPr>
              <a:t>‹#›</a:t>
            </a:fld>
            <a:endParaRPr lang="en-US"/>
          </a:p>
        </p:txBody>
      </p:sp>
    </p:spTree>
    <p:extLst>
      <p:ext uri="{BB962C8B-B14F-4D97-AF65-F5344CB8AC3E}">
        <p14:creationId xmlns:p14="http://schemas.microsoft.com/office/powerpoint/2010/main" val="19774271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430BDB-4A1E-0046-A5B9-61E68A258332}" type="slidenum">
              <a:rPr lang="en-US"/>
              <a:pPr>
                <a:defRPr/>
              </a:pPr>
              <a:t>‹#›</a:t>
            </a:fld>
            <a:endParaRPr lang="en-US"/>
          </a:p>
        </p:txBody>
      </p:sp>
    </p:spTree>
    <p:extLst>
      <p:ext uri="{BB962C8B-B14F-4D97-AF65-F5344CB8AC3E}">
        <p14:creationId xmlns:p14="http://schemas.microsoft.com/office/powerpoint/2010/main" val="28782501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5786A-A2CF-394C-9785-2D51663FDED7}" type="slidenum">
              <a:rPr lang="en-US"/>
              <a:pPr>
                <a:defRPr/>
              </a:pPr>
              <a:t>‹#›</a:t>
            </a:fld>
            <a:endParaRPr lang="en-US"/>
          </a:p>
        </p:txBody>
      </p:sp>
    </p:spTree>
    <p:extLst>
      <p:ext uri="{BB962C8B-B14F-4D97-AF65-F5344CB8AC3E}">
        <p14:creationId xmlns:p14="http://schemas.microsoft.com/office/powerpoint/2010/main" val="7707037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C4C52-E2E7-FC4C-A485-87FE9A1DB45E}" type="slidenum">
              <a:rPr lang="en-US"/>
              <a:pPr>
                <a:defRPr/>
              </a:pPr>
              <a:t>‹#›</a:t>
            </a:fld>
            <a:endParaRPr lang="en-US"/>
          </a:p>
        </p:txBody>
      </p:sp>
    </p:spTree>
    <p:extLst>
      <p:ext uri="{BB962C8B-B14F-4D97-AF65-F5344CB8AC3E}">
        <p14:creationId xmlns:p14="http://schemas.microsoft.com/office/powerpoint/2010/main" val="274347480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571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5715"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DDAD4F-CDF2-2F4F-929A-591436FD8CCB}" type="slidenum">
              <a:rPr lang="en-US"/>
              <a:pPr>
                <a:defRPr/>
              </a:pPr>
              <a:t>‹#›</a:t>
            </a:fld>
            <a:endParaRPr lang="en-US"/>
          </a:p>
        </p:txBody>
      </p:sp>
    </p:spTree>
    <p:extLst>
      <p:ext uri="{BB962C8B-B14F-4D97-AF65-F5344CB8AC3E}">
        <p14:creationId xmlns:p14="http://schemas.microsoft.com/office/powerpoint/2010/main" val="3669596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D4D2E4-628E-C048-A1F1-A6B0E1CE3570}" type="slidenum">
              <a:rPr lang="en-US"/>
              <a:pPr>
                <a:defRPr/>
              </a:pPr>
              <a:t>‹#›</a:t>
            </a:fld>
            <a:endParaRPr lang="en-US"/>
          </a:p>
        </p:txBody>
      </p:sp>
    </p:spTree>
    <p:extLst>
      <p:ext uri="{BB962C8B-B14F-4D97-AF65-F5344CB8AC3E}">
        <p14:creationId xmlns:p14="http://schemas.microsoft.com/office/powerpoint/2010/main" val="7288964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A4EFE1-D0F7-9A48-83F0-1AA9122938A1}" type="slidenum">
              <a:rPr lang="en-US"/>
              <a:pPr>
                <a:defRPr/>
              </a:pPr>
              <a:t>‹#›</a:t>
            </a:fld>
            <a:endParaRPr lang="en-US"/>
          </a:p>
        </p:txBody>
      </p:sp>
    </p:spTree>
    <p:extLst>
      <p:ext uri="{BB962C8B-B14F-4D97-AF65-F5344CB8AC3E}">
        <p14:creationId xmlns:p14="http://schemas.microsoft.com/office/powerpoint/2010/main" val="34398673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4D3A1F-3004-A64B-A55B-EE7D46C8C6D8}" type="slidenum">
              <a:rPr lang="en-US"/>
              <a:pPr>
                <a:defRPr/>
              </a:pPr>
              <a:t>‹#›</a:t>
            </a:fld>
            <a:endParaRPr lang="en-US"/>
          </a:p>
        </p:txBody>
      </p:sp>
    </p:spTree>
    <p:extLst>
      <p:ext uri="{BB962C8B-B14F-4D97-AF65-F5344CB8AC3E}">
        <p14:creationId xmlns:p14="http://schemas.microsoft.com/office/powerpoint/2010/main" val="79657715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EEA2AC-0233-9F48-B494-5311D37F7E90}" type="slidenum">
              <a:rPr lang="en-US"/>
              <a:pPr>
                <a:defRPr/>
              </a:pPr>
              <a:t>‹#›</a:t>
            </a:fld>
            <a:endParaRPr lang="en-US"/>
          </a:p>
        </p:txBody>
      </p:sp>
    </p:spTree>
    <p:extLst>
      <p:ext uri="{BB962C8B-B14F-4D97-AF65-F5344CB8AC3E}">
        <p14:creationId xmlns:p14="http://schemas.microsoft.com/office/powerpoint/2010/main" val="39556707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A7281E-9BC5-644F-8C93-02CC55903FEC}" type="slidenum">
              <a:rPr lang="en-US"/>
              <a:pPr>
                <a:defRPr/>
              </a:pPr>
              <a:t>‹#›</a:t>
            </a:fld>
            <a:endParaRPr lang="en-US"/>
          </a:p>
        </p:txBody>
      </p:sp>
    </p:spTree>
    <p:extLst>
      <p:ext uri="{BB962C8B-B14F-4D97-AF65-F5344CB8AC3E}">
        <p14:creationId xmlns:p14="http://schemas.microsoft.com/office/powerpoint/2010/main" val="38223088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8C6653-6AA2-0546-8A04-F619D5B1814B}" type="slidenum">
              <a:rPr lang="en-US"/>
              <a:pPr>
                <a:defRPr/>
              </a:pPr>
              <a:t>‹#›</a:t>
            </a:fld>
            <a:endParaRPr lang="en-US"/>
          </a:p>
        </p:txBody>
      </p:sp>
    </p:spTree>
    <p:extLst>
      <p:ext uri="{BB962C8B-B14F-4D97-AF65-F5344CB8AC3E}">
        <p14:creationId xmlns:p14="http://schemas.microsoft.com/office/powerpoint/2010/main" val="889718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p>
        </p:txBody>
      </p:sp>
      <p:sp>
        <p:nvSpPr>
          <p:cNvPr id="5" name="Rectangle 19"/>
          <p:cNvSpPr>
            <a:spLocks noGrp="1" noChangeArrowheads="1"/>
          </p:cNvSpPr>
          <p:nvPr>
            <p:ph type="ftr" sz="quarter" idx="11"/>
          </p:nvPr>
        </p:nvSpPr>
        <p:spPr>
          <a:ln/>
        </p:spPr>
        <p:txBody>
          <a:bodyPr/>
          <a:lstStyle>
            <a:lvl1pPr>
              <a:defRPr/>
            </a:lvl1pPr>
          </a:lstStyle>
          <a:p>
            <a:pPr>
              <a:defRPr/>
            </a:pPr>
            <a:endParaRPr lang="en-US"/>
          </a:p>
        </p:txBody>
      </p:sp>
      <p:sp>
        <p:nvSpPr>
          <p:cNvPr id="6" name="Rectangle 20"/>
          <p:cNvSpPr>
            <a:spLocks noGrp="1" noChangeArrowheads="1"/>
          </p:cNvSpPr>
          <p:nvPr>
            <p:ph type="sldNum" sz="quarter" idx="12"/>
          </p:nvPr>
        </p:nvSpPr>
        <p:spPr>
          <a:ln/>
        </p:spPr>
        <p:txBody>
          <a:bodyPr/>
          <a:lstStyle>
            <a:lvl1pPr>
              <a:defRPr/>
            </a:lvl1pPr>
          </a:lstStyle>
          <a:p>
            <a:pPr>
              <a:defRPr/>
            </a:pPr>
            <a:fld id="{15BBE8E4-B625-834A-A167-B5FDE8E6EF26}" type="slidenum">
              <a:rPr lang="en-US"/>
              <a:pPr>
                <a:defRPr/>
              </a:pPr>
              <a:t>‹#›</a:t>
            </a:fld>
            <a:endParaRPr lang="en-US"/>
          </a:p>
        </p:txBody>
      </p:sp>
    </p:spTree>
    <p:extLst>
      <p:ext uri="{BB962C8B-B14F-4D97-AF65-F5344CB8AC3E}">
        <p14:creationId xmlns:p14="http://schemas.microsoft.com/office/powerpoint/2010/main" val="903918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423F95-1A04-ED46-A251-C5E86D206B94}" type="slidenum">
              <a:rPr lang="en-US"/>
              <a:pPr>
                <a:defRPr/>
              </a:pPr>
              <a:t>‹#›</a:t>
            </a:fld>
            <a:endParaRPr lang="en-US"/>
          </a:p>
        </p:txBody>
      </p:sp>
    </p:spTree>
    <p:extLst>
      <p:ext uri="{BB962C8B-B14F-4D97-AF65-F5344CB8AC3E}">
        <p14:creationId xmlns:p14="http://schemas.microsoft.com/office/powerpoint/2010/main" val="302895882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16623-C525-594E-BF14-3F1E8A79C7AA}" type="slidenum">
              <a:rPr lang="en-US"/>
              <a:pPr>
                <a:defRPr/>
              </a:pPr>
              <a:t>‹#›</a:t>
            </a:fld>
            <a:endParaRPr lang="en-US"/>
          </a:p>
        </p:txBody>
      </p:sp>
    </p:spTree>
    <p:extLst>
      <p:ext uri="{BB962C8B-B14F-4D97-AF65-F5344CB8AC3E}">
        <p14:creationId xmlns:p14="http://schemas.microsoft.com/office/powerpoint/2010/main" val="13614749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58C181-2176-FC48-94B8-65383C154716}" type="slidenum">
              <a:rPr lang="en-US"/>
              <a:pPr>
                <a:defRPr/>
              </a:pPr>
              <a:t>‹#›</a:t>
            </a:fld>
            <a:endParaRPr lang="en-US"/>
          </a:p>
        </p:txBody>
      </p:sp>
    </p:spTree>
    <p:extLst>
      <p:ext uri="{BB962C8B-B14F-4D97-AF65-F5344CB8AC3E}">
        <p14:creationId xmlns:p14="http://schemas.microsoft.com/office/powerpoint/2010/main" val="200787476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7A3288-9C7F-D447-A9A3-E735DB49ECD5}" type="slidenum">
              <a:rPr lang="en-US"/>
              <a:pPr>
                <a:defRPr/>
              </a:pPr>
              <a:t>‹#›</a:t>
            </a:fld>
            <a:endParaRPr lang="en-US"/>
          </a:p>
        </p:txBody>
      </p:sp>
    </p:spTree>
    <p:extLst>
      <p:ext uri="{BB962C8B-B14F-4D97-AF65-F5344CB8AC3E}">
        <p14:creationId xmlns:p14="http://schemas.microsoft.com/office/powerpoint/2010/main" val="32598762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1981200"/>
            <a:ext cx="7772400" cy="1143000"/>
          </a:xfrm>
          <a:effectLst>
            <a:outerShdw blurRad="88900" dist="38097" dir="2700000" algn="ctr" rotWithShape="0">
              <a:schemeClr val="bg2">
                <a:alpha val="99962"/>
              </a:schemeClr>
            </a:outerShdw>
          </a:effectLst>
        </p:spPr>
        <p:txBody>
          <a:bodyPr/>
          <a:lstStyle>
            <a:lvl1pPr algn="ctr">
              <a:defRPr>
                <a:solidFill>
                  <a:schemeClr val="tx2"/>
                </a:solidFill>
              </a:defRPr>
            </a:lvl1pPr>
          </a:lstStyle>
          <a:p>
            <a:r>
              <a:rPr lang="en-US"/>
              <a:t>Click to edit Master title style</a:t>
            </a:r>
          </a:p>
        </p:txBody>
      </p:sp>
      <p:sp>
        <p:nvSpPr>
          <p:cNvPr id="111619" name="Rectangle 3"/>
          <p:cNvSpPr>
            <a:spLocks noGrp="1" noChangeArrowheads="1"/>
          </p:cNvSpPr>
          <p:nvPr>
            <p:ph type="subTitle" idx="1"/>
          </p:nvPr>
        </p:nvSpPr>
        <p:spPr>
          <a:xfrm>
            <a:off x="1371600" y="4343400"/>
            <a:ext cx="6400800" cy="1752600"/>
          </a:xfrm>
          <a:effectLst>
            <a:outerShdw blurRad="63500" dist="25399" dir="2700000" algn="ctr" rotWithShape="0">
              <a:srgbClr val="FFFFFF">
                <a:alpha val="99977"/>
              </a:srgbClr>
            </a:outerShdw>
          </a:effectLst>
        </p:spPr>
        <p:txBody>
          <a:bodyPr/>
          <a:lstStyle>
            <a:lvl1pPr marL="0" indent="0" algn="ctr">
              <a:buFont typeface="Monotype Sort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effectLst>
            <a:outerShdw blurRad="38100" dist="38097" dir="2700000" algn="ctr" rotWithShape="0">
              <a:srgbClr val="FFFFFF">
                <a:alpha val="99962"/>
              </a:srgb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D3A33F8-5656-DD42-9F88-C2F44BE25729}" type="slidenum">
              <a:rPr lang="en-US"/>
              <a:pPr>
                <a:defRPr/>
              </a:pPr>
              <a:t>‹#›</a:t>
            </a:fld>
            <a:endParaRPr lang="en-US"/>
          </a:p>
        </p:txBody>
      </p:sp>
    </p:spTree>
    <p:extLst>
      <p:ext uri="{BB962C8B-B14F-4D97-AF65-F5344CB8AC3E}">
        <p14:creationId xmlns:p14="http://schemas.microsoft.com/office/powerpoint/2010/main" val="318194276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643317-818C-F046-A00E-0F7FCDCEE7D1}" type="slidenum">
              <a:rPr lang="en-US"/>
              <a:pPr>
                <a:defRPr/>
              </a:pPr>
              <a:t>‹#›</a:t>
            </a:fld>
            <a:endParaRPr lang="en-US"/>
          </a:p>
        </p:txBody>
      </p:sp>
    </p:spTree>
    <p:extLst>
      <p:ext uri="{BB962C8B-B14F-4D97-AF65-F5344CB8AC3E}">
        <p14:creationId xmlns:p14="http://schemas.microsoft.com/office/powerpoint/2010/main" val="130655474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E4EC0-32EE-6246-B311-B9B31889FEAB}" type="slidenum">
              <a:rPr lang="en-US"/>
              <a:pPr>
                <a:defRPr/>
              </a:pPr>
              <a:t>‹#›</a:t>
            </a:fld>
            <a:endParaRPr lang="en-US"/>
          </a:p>
        </p:txBody>
      </p:sp>
    </p:spTree>
    <p:extLst>
      <p:ext uri="{BB962C8B-B14F-4D97-AF65-F5344CB8AC3E}">
        <p14:creationId xmlns:p14="http://schemas.microsoft.com/office/powerpoint/2010/main" val="274903289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531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B020F4-117E-3D4A-BFA8-4ACB0B0F24CD}" type="slidenum">
              <a:rPr lang="en-US"/>
              <a:pPr>
                <a:defRPr/>
              </a:pPr>
              <a:t>‹#›</a:t>
            </a:fld>
            <a:endParaRPr lang="en-US"/>
          </a:p>
        </p:txBody>
      </p:sp>
    </p:spTree>
    <p:extLst>
      <p:ext uri="{BB962C8B-B14F-4D97-AF65-F5344CB8AC3E}">
        <p14:creationId xmlns:p14="http://schemas.microsoft.com/office/powerpoint/2010/main" val="157108089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73F51E-D2F3-EC40-9E36-F6D92BABFB46}" type="slidenum">
              <a:rPr lang="en-US"/>
              <a:pPr>
                <a:defRPr/>
              </a:pPr>
              <a:t>‹#›</a:t>
            </a:fld>
            <a:endParaRPr lang="en-US"/>
          </a:p>
        </p:txBody>
      </p:sp>
    </p:spTree>
    <p:extLst>
      <p:ext uri="{BB962C8B-B14F-4D97-AF65-F5344CB8AC3E}">
        <p14:creationId xmlns:p14="http://schemas.microsoft.com/office/powerpoint/2010/main" val="31066332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3B7D7B-9303-9944-AB06-FC6E4387AF5B}" type="slidenum">
              <a:rPr lang="en-US"/>
              <a:pPr>
                <a:defRPr/>
              </a:pPr>
              <a:t>‹#›</a:t>
            </a:fld>
            <a:endParaRPr lang="en-US"/>
          </a:p>
        </p:txBody>
      </p:sp>
    </p:spTree>
    <p:extLst>
      <p:ext uri="{BB962C8B-B14F-4D97-AF65-F5344CB8AC3E}">
        <p14:creationId xmlns:p14="http://schemas.microsoft.com/office/powerpoint/2010/main" val="3621981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p>
        </p:txBody>
      </p:sp>
      <p:sp>
        <p:nvSpPr>
          <p:cNvPr id="6" name="Rectangle 19"/>
          <p:cNvSpPr>
            <a:spLocks noGrp="1" noChangeArrowheads="1"/>
          </p:cNvSpPr>
          <p:nvPr>
            <p:ph type="ftr" sz="quarter" idx="11"/>
          </p:nvPr>
        </p:nvSpPr>
        <p:spPr>
          <a:ln/>
        </p:spPr>
        <p:txBody>
          <a:bodyPr/>
          <a:lstStyle>
            <a:lvl1pPr>
              <a:defRPr/>
            </a:lvl1pPr>
          </a:lstStyle>
          <a:p>
            <a:pPr>
              <a:defRPr/>
            </a:pPr>
            <a:endParaRPr lang="en-US"/>
          </a:p>
        </p:txBody>
      </p:sp>
      <p:sp>
        <p:nvSpPr>
          <p:cNvPr id="7" name="Rectangle 20"/>
          <p:cNvSpPr>
            <a:spLocks noGrp="1" noChangeArrowheads="1"/>
          </p:cNvSpPr>
          <p:nvPr>
            <p:ph type="sldNum" sz="quarter" idx="12"/>
          </p:nvPr>
        </p:nvSpPr>
        <p:spPr>
          <a:ln/>
        </p:spPr>
        <p:txBody>
          <a:bodyPr/>
          <a:lstStyle>
            <a:lvl1pPr>
              <a:defRPr/>
            </a:lvl1pPr>
          </a:lstStyle>
          <a:p>
            <a:pPr>
              <a:defRPr/>
            </a:pPr>
            <a:fld id="{8FC5A49A-F72E-4242-A8FA-4D94678F4F0C}" type="slidenum">
              <a:rPr lang="en-US"/>
              <a:pPr>
                <a:defRPr/>
              </a:pPr>
              <a:t>‹#›</a:t>
            </a:fld>
            <a:endParaRPr lang="en-US"/>
          </a:p>
        </p:txBody>
      </p:sp>
    </p:spTree>
    <p:extLst>
      <p:ext uri="{BB962C8B-B14F-4D97-AF65-F5344CB8AC3E}">
        <p14:creationId xmlns:p14="http://schemas.microsoft.com/office/powerpoint/2010/main" val="175349300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DFEBBA-759F-364A-B81D-D5E7F5BD1587}" type="slidenum">
              <a:rPr lang="en-US"/>
              <a:pPr>
                <a:defRPr/>
              </a:pPr>
              <a:t>‹#›</a:t>
            </a:fld>
            <a:endParaRPr lang="en-US"/>
          </a:p>
        </p:txBody>
      </p:sp>
    </p:spTree>
    <p:extLst>
      <p:ext uri="{BB962C8B-B14F-4D97-AF65-F5344CB8AC3E}">
        <p14:creationId xmlns:p14="http://schemas.microsoft.com/office/powerpoint/2010/main" val="13271487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E90243-DBA4-8340-A5F5-1185A1C81857}" type="slidenum">
              <a:rPr lang="en-US"/>
              <a:pPr>
                <a:defRPr/>
              </a:pPr>
              <a:t>‹#›</a:t>
            </a:fld>
            <a:endParaRPr lang="en-US"/>
          </a:p>
        </p:txBody>
      </p:sp>
    </p:spTree>
    <p:extLst>
      <p:ext uri="{BB962C8B-B14F-4D97-AF65-F5344CB8AC3E}">
        <p14:creationId xmlns:p14="http://schemas.microsoft.com/office/powerpoint/2010/main" val="204952760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00115-B47A-FF4A-BD36-30DE987D4715}" type="slidenum">
              <a:rPr lang="en-US"/>
              <a:pPr>
                <a:defRPr/>
              </a:pPr>
              <a:t>‹#›</a:t>
            </a:fld>
            <a:endParaRPr lang="en-US"/>
          </a:p>
        </p:txBody>
      </p:sp>
    </p:spTree>
    <p:extLst>
      <p:ext uri="{BB962C8B-B14F-4D97-AF65-F5344CB8AC3E}">
        <p14:creationId xmlns:p14="http://schemas.microsoft.com/office/powerpoint/2010/main" val="9747699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625387-5C5A-1643-A441-2EE53503EE7A}" type="slidenum">
              <a:rPr lang="en-US"/>
              <a:pPr>
                <a:defRPr/>
              </a:pPr>
              <a:t>‹#›</a:t>
            </a:fld>
            <a:endParaRPr lang="en-US"/>
          </a:p>
        </p:txBody>
      </p:sp>
    </p:spTree>
    <p:extLst>
      <p:ext uri="{BB962C8B-B14F-4D97-AF65-F5344CB8AC3E}">
        <p14:creationId xmlns:p14="http://schemas.microsoft.com/office/powerpoint/2010/main" val="7814145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574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31D604-C865-2245-A4A3-479AB2F58EA5}" type="slidenum">
              <a:rPr lang="en-US"/>
              <a:pPr>
                <a:defRPr/>
              </a:pPr>
              <a:t>‹#›</a:t>
            </a:fld>
            <a:endParaRPr lang="en-US"/>
          </a:p>
        </p:txBody>
      </p:sp>
    </p:spTree>
    <p:extLst>
      <p:ext uri="{BB962C8B-B14F-4D97-AF65-F5344CB8AC3E}">
        <p14:creationId xmlns:p14="http://schemas.microsoft.com/office/powerpoint/2010/main" val="60890993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8546"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108547" name="Rectangle 1027"/>
          <p:cNvSpPr>
            <a:spLocks noGrp="1" noChangeArrowheads="1"/>
          </p:cNvSpPr>
          <p:nvPr>
            <p:ph type="subTitle" idx="1"/>
          </p:nvPr>
        </p:nvSpPr>
        <p:spPr>
          <a:xfrm>
            <a:off x="2895600" y="4191000"/>
            <a:ext cx="5562600" cy="1600200"/>
          </a:xfrm>
        </p:spPr>
        <p:txBody>
          <a:bodyPr/>
          <a:lstStyle>
            <a:lvl1pPr marL="0" indent="0" algn="r">
              <a:buFont typeface="Tahoma" pitchFamily="-105"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5F48EC-FF3D-2944-8AF1-9D9574C275E7}" type="slidenum">
              <a:rPr lang="en-US"/>
              <a:pPr>
                <a:defRPr/>
              </a:pPr>
              <a:t>‹#›</a:t>
            </a:fld>
            <a:endParaRPr lang="en-US"/>
          </a:p>
        </p:txBody>
      </p:sp>
    </p:spTree>
    <p:extLst>
      <p:ext uri="{BB962C8B-B14F-4D97-AF65-F5344CB8AC3E}">
        <p14:creationId xmlns:p14="http://schemas.microsoft.com/office/powerpoint/2010/main" val="28321237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04A0E9-DAA3-CB4A-91C1-3DCAC62A729E}" type="slidenum">
              <a:rPr lang="en-US"/>
              <a:pPr>
                <a:defRPr/>
              </a:pPr>
              <a:t>‹#›</a:t>
            </a:fld>
            <a:endParaRPr lang="en-US"/>
          </a:p>
        </p:txBody>
      </p:sp>
    </p:spTree>
    <p:extLst>
      <p:ext uri="{BB962C8B-B14F-4D97-AF65-F5344CB8AC3E}">
        <p14:creationId xmlns:p14="http://schemas.microsoft.com/office/powerpoint/2010/main" val="10473927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6DD10-444B-8D45-B1C5-C97858343683}" type="slidenum">
              <a:rPr lang="en-US"/>
              <a:pPr>
                <a:defRPr/>
              </a:pPr>
              <a:t>‹#›</a:t>
            </a:fld>
            <a:endParaRPr lang="en-US"/>
          </a:p>
        </p:txBody>
      </p:sp>
    </p:spTree>
    <p:extLst>
      <p:ext uri="{BB962C8B-B14F-4D97-AF65-F5344CB8AC3E}">
        <p14:creationId xmlns:p14="http://schemas.microsoft.com/office/powerpoint/2010/main" val="294040124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7A9AFE-C9EB-AC4B-8D45-7FDA5CB2AE69}" type="slidenum">
              <a:rPr lang="en-US"/>
              <a:pPr>
                <a:defRPr/>
              </a:pPr>
              <a:t>‹#›</a:t>
            </a:fld>
            <a:endParaRPr lang="en-US"/>
          </a:p>
        </p:txBody>
      </p:sp>
    </p:spTree>
    <p:extLst>
      <p:ext uri="{BB962C8B-B14F-4D97-AF65-F5344CB8AC3E}">
        <p14:creationId xmlns:p14="http://schemas.microsoft.com/office/powerpoint/2010/main" val="28620756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06DB71-702D-E747-A1E3-708E6A1B5AA6}" type="slidenum">
              <a:rPr lang="en-US"/>
              <a:pPr>
                <a:defRPr/>
              </a:pPr>
              <a:t>‹#›</a:t>
            </a:fld>
            <a:endParaRPr lang="en-US"/>
          </a:p>
        </p:txBody>
      </p:sp>
    </p:spTree>
    <p:extLst>
      <p:ext uri="{BB962C8B-B14F-4D97-AF65-F5344CB8AC3E}">
        <p14:creationId xmlns:p14="http://schemas.microsoft.com/office/powerpoint/2010/main" val="3418704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p>
        </p:txBody>
      </p:sp>
      <p:sp>
        <p:nvSpPr>
          <p:cNvPr id="8" name="Rectangle 19"/>
          <p:cNvSpPr>
            <a:spLocks noGrp="1" noChangeArrowheads="1"/>
          </p:cNvSpPr>
          <p:nvPr>
            <p:ph type="ftr" sz="quarter" idx="11"/>
          </p:nvPr>
        </p:nvSpPr>
        <p:spPr>
          <a:ln/>
        </p:spPr>
        <p:txBody>
          <a:bodyPr/>
          <a:lstStyle>
            <a:lvl1pPr>
              <a:defRPr/>
            </a:lvl1pPr>
          </a:lstStyle>
          <a:p>
            <a:pPr>
              <a:defRPr/>
            </a:pPr>
            <a:endParaRPr lang="en-US"/>
          </a:p>
        </p:txBody>
      </p:sp>
      <p:sp>
        <p:nvSpPr>
          <p:cNvPr id="9" name="Rectangle 20"/>
          <p:cNvSpPr>
            <a:spLocks noGrp="1" noChangeArrowheads="1"/>
          </p:cNvSpPr>
          <p:nvPr>
            <p:ph type="sldNum" sz="quarter" idx="12"/>
          </p:nvPr>
        </p:nvSpPr>
        <p:spPr>
          <a:ln/>
        </p:spPr>
        <p:txBody>
          <a:bodyPr/>
          <a:lstStyle>
            <a:lvl1pPr>
              <a:defRPr/>
            </a:lvl1pPr>
          </a:lstStyle>
          <a:p>
            <a:pPr>
              <a:defRPr/>
            </a:pPr>
            <a:fld id="{3369DA0D-ADEC-694D-BCB6-487AB03C30FF}" type="slidenum">
              <a:rPr lang="en-US"/>
              <a:pPr>
                <a:defRPr/>
              </a:pPr>
              <a:t>‹#›</a:t>
            </a:fld>
            <a:endParaRPr lang="en-US"/>
          </a:p>
        </p:txBody>
      </p:sp>
    </p:spTree>
    <p:extLst>
      <p:ext uri="{BB962C8B-B14F-4D97-AF65-F5344CB8AC3E}">
        <p14:creationId xmlns:p14="http://schemas.microsoft.com/office/powerpoint/2010/main" val="298878167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EECA2D-78C6-264B-B427-B1D772C66D6F}" type="slidenum">
              <a:rPr lang="en-US"/>
              <a:pPr>
                <a:defRPr/>
              </a:pPr>
              <a:t>‹#›</a:t>
            </a:fld>
            <a:endParaRPr lang="en-US"/>
          </a:p>
        </p:txBody>
      </p:sp>
    </p:spTree>
    <p:extLst>
      <p:ext uri="{BB962C8B-B14F-4D97-AF65-F5344CB8AC3E}">
        <p14:creationId xmlns:p14="http://schemas.microsoft.com/office/powerpoint/2010/main" val="93270344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C49003-A6C8-A84C-BC34-481E69E7A50B}" type="slidenum">
              <a:rPr lang="en-US"/>
              <a:pPr>
                <a:defRPr/>
              </a:pPr>
              <a:t>‹#›</a:t>
            </a:fld>
            <a:endParaRPr lang="en-US"/>
          </a:p>
        </p:txBody>
      </p:sp>
    </p:spTree>
    <p:extLst>
      <p:ext uri="{BB962C8B-B14F-4D97-AF65-F5344CB8AC3E}">
        <p14:creationId xmlns:p14="http://schemas.microsoft.com/office/powerpoint/2010/main" val="5689055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E3F15-C5DE-444A-B9BD-8E3B3537E580}" type="slidenum">
              <a:rPr lang="en-US"/>
              <a:pPr>
                <a:defRPr/>
              </a:pPr>
              <a:t>‹#›</a:t>
            </a:fld>
            <a:endParaRPr lang="en-US"/>
          </a:p>
        </p:txBody>
      </p:sp>
    </p:spTree>
    <p:extLst>
      <p:ext uri="{BB962C8B-B14F-4D97-AF65-F5344CB8AC3E}">
        <p14:creationId xmlns:p14="http://schemas.microsoft.com/office/powerpoint/2010/main" val="23685700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81B109-9574-A74D-9C05-553FEB15ABC4}" type="slidenum">
              <a:rPr lang="en-US"/>
              <a:pPr>
                <a:defRPr/>
              </a:pPr>
              <a:t>‹#›</a:t>
            </a:fld>
            <a:endParaRPr lang="en-US"/>
          </a:p>
        </p:txBody>
      </p:sp>
    </p:spTree>
    <p:extLst>
      <p:ext uri="{BB962C8B-B14F-4D97-AF65-F5344CB8AC3E}">
        <p14:creationId xmlns:p14="http://schemas.microsoft.com/office/powerpoint/2010/main" val="413647523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1C01-26E1-EB4D-8F70-5ECF3860E9CA}" type="slidenum">
              <a:rPr lang="en-US"/>
              <a:pPr>
                <a:defRPr/>
              </a:pPr>
              <a:t>‹#›</a:t>
            </a:fld>
            <a:endParaRPr lang="en-US"/>
          </a:p>
        </p:txBody>
      </p:sp>
    </p:spTree>
    <p:extLst>
      <p:ext uri="{BB962C8B-B14F-4D97-AF65-F5344CB8AC3E}">
        <p14:creationId xmlns:p14="http://schemas.microsoft.com/office/powerpoint/2010/main" val="40973110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462114-0C7A-5F4A-960B-2505381B1B59}" type="slidenum">
              <a:rPr lang="en-US"/>
              <a:pPr>
                <a:defRPr/>
              </a:pPr>
              <a:t>‹#›</a:t>
            </a:fld>
            <a:endParaRPr lang="en-US"/>
          </a:p>
        </p:txBody>
      </p:sp>
    </p:spTree>
    <p:extLst>
      <p:ext uri="{BB962C8B-B14F-4D97-AF65-F5344CB8AC3E}">
        <p14:creationId xmlns:p14="http://schemas.microsoft.com/office/powerpoint/2010/main" val="130798876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104451" name="Rectangle 3"/>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E7A1FD9-2D37-DB43-9AF5-3B5AFC397ED0}" type="slidenum">
              <a:rPr lang="en-US"/>
              <a:pPr>
                <a:defRPr/>
              </a:pPr>
              <a:t>‹#›</a:t>
            </a:fld>
            <a:endParaRPr lang="en-US"/>
          </a:p>
        </p:txBody>
      </p:sp>
    </p:spTree>
    <p:extLst>
      <p:ext uri="{BB962C8B-B14F-4D97-AF65-F5344CB8AC3E}">
        <p14:creationId xmlns:p14="http://schemas.microsoft.com/office/powerpoint/2010/main" val="27254126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C83C975-1307-0B42-924A-AC7087723593}" type="slidenum">
              <a:rPr lang="en-US"/>
              <a:pPr>
                <a:defRPr/>
              </a:pPr>
              <a:t>‹#›</a:t>
            </a:fld>
            <a:endParaRPr lang="en-US"/>
          </a:p>
        </p:txBody>
      </p:sp>
    </p:spTree>
    <p:extLst>
      <p:ext uri="{BB962C8B-B14F-4D97-AF65-F5344CB8AC3E}">
        <p14:creationId xmlns:p14="http://schemas.microsoft.com/office/powerpoint/2010/main" val="407746455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ED74FBF-A67D-FB4D-9341-BA40FC80ABEF}" type="slidenum">
              <a:rPr lang="en-US"/>
              <a:pPr>
                <a:defRPr/>
              </a:pPr>
              <a:t>‹#›</a:t>
            </a:fld>
            <a:endParaRPr lang="en-US"/>
          </a:p>
        </p:txBody>
      </p:sp>
    </p:spTree>
    <p:extLst>
      <p:ext uri="{BB962C8B-B14F-4D97-AF65-F5344CB8AC3E}">
        <p14:creationId xmlns:p14="http://schemas.microsoft.com/office/powerpoint/2010/main" val="8128726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B8CA6C1-AFF5-5445-8FB5-66D1103FFE3F}" type="slidenum">
              <a:rPr lang="en-US"/>
              <a:pPr>
                <a:defRPr/>
              </a:pPr>
              <a:t>‹#›</a:t>
            </a:fld>
            <a:endParaRPr lang="en-US"/>
          </a:p>
        </p:txBody>
      </p:sp>
    </p:spTree>
    <p:extLst>
      <p:ext uri="{BB962C8B-B14F-4D97-AF65-F5344CB8AC3E}">
        <p14:creationId xmlns:p14="http://schemas.microsoft.com/office/powerpoint/2010/main" val="389755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p>
        </p:txBody>
      </p:sp>
      <p:sp>
        <p:nvSpPr>
          <p:cNvPr id="4" name="Rectangle 19"/>
          <p:cNvSpPr>
            <a:spLocks noGrp="1" noChangeArrowheads="1"/>
          </p:cNvSpPr>
          <p:nvPr>
            <p:ph type="ftr" sz="quarter" idx="11"/>
          </p:nvPr>
        </p:nvSpPr>
        <p:spPr>
          <a:ln/>
        </p:spPr>
        <p:txBody>
          <a:bodyPr/>
          <a:lstStyle>
            <a:lvl1pPr>
              <a:defRPr/>
            </a:lvl1pPr>
          </a:lstStyle>
          <a:p>
            <a:pPr>
              <a:defRPr/>
            </a:pPr>
            <a:endParaRPr lang="en-US"/>
          </a:p>
        </p:txBody>
      </p:sp>
      <p:sp>
        <p:nvSpPr>
          <p:cNvPr id="5" name="Rectangle 20"/>
          <p:cNvSpPr>
            <a:spLocks noGrp="1" noChangeArrowheads="1"/>
          </p:cNvSpPr>
          <p:nvPr>
            <p:ph type="sldNum" sz="quarter" idx="12"/>
          </p:nvPr>
        </p:nvSpPr>
        <p:spPr>
          <a:ln/>
        </p:spPr>
        <p:txBody>
          <a:bodyPr/>
          <a:lstStyle>
            <a:lvl1pPr>
              <a:defRPr/>
            </a:lvl1pPr>
          </a:lstStyle>
          <a:p>
            <a:pPr>
              <a:defRPr/>
            </a:pPr>
            <a:fld id="{B585CAD8-94AE-5E45-A3E8-B8F08F3A0E4B}" type="slidenum">
              <a:rPr lang="en-US"/>
              <a:pPr>
                <a:defRPr/>
              </a:pPr>
              <a:t>‹#›</a:t>
            </a:fld>
            <a:endParaRPr lang="en-US"/>
          </a:p>
        </p:txBody>
      </p:sp>
    </p:spTree>
    <p:extLst>
      <p:ext uri="{BB962C8B-B14F-4D97-AF65-F5344CB8AC3E}">
        <p14:creationId xmlns:p14="http://schemas.microsoft.com/office/powerpoint/2010/main" val="537347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EC4541A-909F-A247-9677-EF02DFB5006D}" type="slidenum">
              <a:rPr lang="en-US"/>
              <a:pPr>
                <a:defRPr/>
              </a:pPr>
              <a:t>‹#›</a:t>
            </a:fld>
            <a:endParaRPr lang="en-US"/>
          </a:p>
        </p:txBody>
      </p:sp>
    </p:spTree>
    <p:extLst>
      <p:ext uri="{BB962C8B-B14F-4D97-AF65-F5344CB8AC3E}">
        <p14:creationId xmlns:p14="http://schemas.microsoft.com/office/powerpoint/2010/main" val="67366735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6E0CA279-E46C-3B44-9C59-3B3866EBEF9E}" type="slidenum">
              <a:rPr lang="en-US"/>
              <a:pPr>
                <a:defRPr/>
              </a:pPr>
              <a:t>‹#›</a:t>
            </a:fld>
            <a:endParaRPr lang="en-US"/>
          </a:p>
        </p:txBody>
      </p:sp>
    </p:spTree>
    <p:extLst>
      <p:ext uri="{BB962C8B-B14F-4D97-AF65-F5344CB8AC3E}">
        <p14:creationId xmlns:p14="http://schemas.microsoft.com/office/powerpoint/2010/main" val="247277568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4E0C9EF-73D9-4648-8DDA-604EC37BDFCE}" type="slidenum">
              <a:rPr lang="en-US"/>
              <a:pPr>
                <a:defRPr/>
              </a:pPr>
              <a:t>‹#›</a:t>
            </a:fld>
            <a:endParaRPr lang="en-US"/>
          </a:p>
        </p:txBody>
      </p:sp>
    </p:spTree>
    <p:extLst>
      <p:ext uri="{BB962C8B-B14F-4D97-AF65-F5344CB8AC3E}">
        <p14:creationId xmlns:p14="http://schemas.microsoft.com/office/powerpoint/2010/main" val="313433886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220D42C-5BA4-9544-AA7C-168F1C6C244E}" type="slidenum">
              <a:rPr lang="en-US"/>
              <a:pPr>
                <a:defRPr/>
              </a:pPr>
              <a:t>‹#›</a:t>
            </a:fld>
            <a:endParaRPr lang="en-US"/>
          </a:p>
        </p:txBody>
      </p:sp>
    </p:spTree>
    <p:extLst>
      <p:ext uri="{BB962C8B-B14F-4D97-AF65-F5344CB8AC3E}">
        <p14:creationId xmlns:p14="http://schemas.microsoft.com/office/powerpoint/2010/main" val="155751798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2628754-670C-C34D-9527-57CFC898DCF5}" type="slidenum">
              <a:rPr lang="en-US"/>
              <a:pPr>
                <a:defRPr/>
              </a:pPr>
              <a:t>‹#›</a:t>
            </a:fld>
            <a:endParaRPr lang="en-US"/>
          </a:p>
        </p:txBody>
      </p:sp>
    </p:spTree>
    <p:extLst>
      <p:ext uri="{BB962C8B-B14F-4D97-AF65-F5344CB8AC3E}">
        <p14:creationId xmlns:p14="http://schemas.microsoft.com/office/powerpoint/2010/main" val="199962541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5F039B1-B312-5D4C-A271-B8EB2149237A}" type="slidenum">
              <a:rPr lang="en-US"/>
              <a:pPr>
                <a:defRPr/>
              </a:pPr>
              <a:t>‹#›</a:t>
            </a:fld>
            <a:endParaRPr lang="en-US"/>
          </a:p>
        </p:txBody>
      </p:sp>
    </p:spTree>
    <p:extLst>
      <p:ext uri="{BB962C8B-B14F-4D97-AF65-F5344CB8AC3E}">
        <p14:creationId xmlns:p14="http://schemas.microsoft.com/office/powerpoint/2010/main" val="244471225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0F92616-4429-4B43-BBB7-BB1A9FBFAAB9}" type="slidenum">
              <a:rPr lang="en-US"/>
              <a:pPr>
                <a:defRPr/>
              </a:pPr>
              <a:t>‹#›</a:t>
            </a:fld>
            <a:endParaRPr lang="en-US"/>
          </a:p>
        </p:txBody>
      </p:sp>
    </p:spTree>
    <p:extLst>
      <p:ext uri="{BB962C8B-B14F-4D97-AF65-F5344CB8AC3E}">
        <p14:creationId xmlns:p14="http://schemas.microsoft.com/office/powerpoint/2010/main" val="164783129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Rectangle 1026"/>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101379" name="Rectangle 1027"/>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pitchFamily="-105" charset="2"/>
              <a:buNone/>
              <a:defRPr>
                <a:latin typeface="Curlz MT" pitchFamily="-105" charset="0"/>
              </a:defRPr>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E7F59BF5-C124-B645-9DFE-81C29AD4B1AF}" type="slidenum">
              <a:rPr lang="en-US"/>
              <a:pPr>
                <a:defRPr/>
              </a:pPr>
              <a:t>‹#›</a:t>
            </a:fld>
            <a:endParaRPr lang="en-US"/>
          </a:p>
        </p:txBody>
      </p:sp>
    </p:spTree>
    <p:extLst>
      <p:ext uri="{BB962C8B-B14F-4D97-AF65-F5344CB8AC3E}">
        <p14:creationId xmlns:p14="http://schemas.microsoft.com/office/powerpoint/2010/main" val="245629181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CB62A2-3F79-A840-B891-565CD08454D4}" type="slidenum">
              <a:rPr lang="en-US"/>
              <a:pPr>
                <a:defRPr/>
              </a:pPr>
              <a:t>‹#›</a:t>
            </a:fld>
            <a:endParaRPr lang="en-US"/>
          </a:p>
        </p:txBody>
      </p:sp>
    </p:spTree>
    <p:extLst>
      <p:ext uri="{BB962C8B-B14F-4D97-AF65-F5344CB8AC3E}">
        <p14:creationId xmlns:p14="http://schemas.microsoft.com/office/powerpoint/2010/main" val="155777795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4A1EEF-9041-A64C-9445-ED5B235C422F}" type="slidenum">
              <a:rPr lang="en-US"/>
              <a:pPr>
                <a:defRPr/>
              </a:pPr>
              <a:t>‹#›</a:t>
            </a:fld>
            <a:endParaRPr lang="en-US"/>
          </a:p>
        </p:txBody>
      </p:sp>
    </p:spTree>
    <p:extLst>
      <p:ext uri="{BB962C8B-B14F-4D97-AF65-F5344CB8AC3E}">
        <p14:creationId xmlns:p14="http://schemas.microsoft.com/office/powerpoint/2010/main" val="68414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2601224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p>
        </p:txBody>
      </p:sp>
      <p:sp>
        <p:nvSpPr>
          <p:cNvPr id="3" name="Rectangle 19"/>
          <p:cNvSpPr>
            <a:spLocks noGrp="1" noChangeArrowheads="1"/>
          </p:cNvSpPr>
          <p:nvPr>
            <p:ph type="ftr" sz="quarter" idx="11"/>
          </p:nvPr>
        </p:nvSpPr>
        <p:spPr>
          <a:ln/>
        </p:spPr>
        <p:txBody>
          <a:bodyPr/>
          <a:lstStyle>
            <a:lvl1pPr>
              <a:defRPr/>
            </a:lvl1pPr>
          </a:lstStyle>
          <a:p>
            <a:pPr>
              <a:defRPr/>
            </a:pPr>
            <a:endParaRPr lang="en-US"/>
          </a:p>
        </p:txBody>
      </p:sp>
      <p:sp>
        <p:nvSpPr>
          <p:cNvPr id="4" name="Rectangle 20"/>
          <p:cNvSpPr>
            <a:spLocks noGrp="1" noChangeArrowheads="1"/>
          </p:cNvSpPr>
          <p:nvPr>
            <p:ph type="sldNum" sz="quarter" idx="12"/>
          </p:nvPr>
        </p:nvSpPr>
        <p:spPr>
          <a:ln/>
        </p:spPr>
        <p:txBody>
          <a:bodyPr/>
          <a:lstStyle>
            <a:lvl1pPr>
              <a:defRPr/>
            </a:lvl1pPr>
          </a:lstStyle>
          <a:p>
            <a:pPr>
              <a:defRPr/>
            </a:pPr>
            <a:fld id="{AE56AECB-012F-1544-8157-462092B6BE8A}" type="slidenum">
              <a:rPr lang="en-US"/>
              <a:pPr>
                <a:defRPr/>
              </a:pPr>
              <a:t>‹#›</a:t>
            </a:fld>
            <a:endParaRPr lang="en-US"/>
          </a:p>
        </p:txBody>
      </p:sp>
    </p:spTree>
    <p:extLst>
      <p:ext uri="{BB962C8B-B14F-4D97-AF65-F5344CB8AC3E}">
        <p14:creationId xmlns:p14="http://schemas.microsoft.com/office/powerpoint/2010/main" val="347700966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B8999-0FD4-5540-AFE1-FA45CFACF58F}" type="slidenum">
              <a:rPr lang="en-US"/>
              <a:pPr>
                <a:defRPr/>
              </a:pPr>
              <a:t>‹#›</a:t>
            </a:fld>
            <a:endParaRPr lang="en-US"/>
          </a:p>
        </p:txBody>
      </p:sp>
    </p:spTree>
    <p:extLst>
      <p:ext uri="{BB962C8B-B14F-4D97-AF65-F5344CB8AC3E}">
        <p14:creationId xmlns:p14="http://schemas.microsoft.com/office/powerpoint/2010/main" val="426034409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6C6C53-E764-D04E-A4EF-18B2ABC5F4CF}" type="slidenum">
              <a:rPr lang="en-US"/>
              <a:pPr>
                <a:defRPr/>
              </a:pPr>
              <a:t>‹#›</a:t>
            </a:fld>
            <a:endParaRPr lang="en-US"/>
          </a:p>
        </p:txBody>
      </p:sp>
    </p:spTree>
    <p:extLst>
      <p:ext uri="{BB962C8B-B14F-4D97-AF65-F5344CB8AC3E}">
        <p14:creationId xmlns:p14="http://schemas.microsoft.com/office/powerpoint/2010/main" val="89395689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CEBA06-02D1-1E42-99FE-1EC8EBDCA742}" type="slidenum">
              <a:rPr lang="en-US"/>
              <a:pPr>
                <a:defRPr/>
              </a:pPr>
              <a:t>‹#›</a:t>
            </a:fld>
            <a:endParaRPr lang="en-US"/>
          </a:p>
        </p:txBody>
      </p:sp>
    </p:spTree>
    <p:extLst>
      <p:ext uri="{BB962C8B-B14F-4D97-AF65-F5344CB8AC3E}">
        <p14:creationId xmlns:p14="http://schemas.microsoft.com/office/powerpoint/2010/main" val="40020610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EF5939-57CA-644E-8FB8-D29F34E33017}" type="slidenum">
              <a:rPr lang="en-US"/>
              <a:pPr>
                <a:defRPr/>
              </a:pPr>
              <a:t>‹#›</a:t>
            </a:fld>
            <a:endParaRPr lang="en-US"/>
          </a:p>
        </p:txBody>
      </p:sp>
    </p:spTree>
    <p:extLst>
      <p:ext uri="{BB962C8B-B14F-4D97-AF65-F5344CB8AC3E}">
        <p14:creationId xmlns:p14="http://schemas.microsoft.com/office/powerpoint/2010/main" val="49239960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A68B49-714E-6042-9261-9A7F2E026B58}" type="slidenum">
              <a:rPr lang="en-US"/>
              <a:pPr>
                <a:defRPr/>
              </a:pPr>
              <a:t>‹#›</a:t>
            </a:fld>
            <a:endParaRPr lang="en-US"/>
          </a:p>
        </p:txBody>
      </p:sp>
    </p:spTree>
    <p:extLst>
      <p:ext uri="{BB962C8B-B14F-4D97-AF65-F5344CB8AC3E}">
        <p14:creationId xmlns:p14="http://schemas.microsoft.com/office/powerpoint/2010/main" val="41848027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10C109-C991-2A45-BE18-771D34E97C03}" type="slidenum">
              <a:rPr lang="en-US"/>
              <a:pPr>
                <a:defRPr/>
              </a:pPr>
              <a:t>‹#›</a:t>
            </a:fld>
            <a:endParaRPr lang="en-US"/>
          </a:p>
        </p:txBody>
      </p:sp>
    </p:spTree>
    <p:extLst>
      <p:ext uri="{BB962C8B-B14F-4D97-AF65-F5344CB8AC3E}">
        <p14:creationId xmlns:p14="http://schemas.microsoft.com/office/powerpoint/2010/main" val="421086396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6DEF2D-8814-3143-BF32-3CBDBBDF3DC4}" type="slidenum">
              <a:rPr lang="en-US"/>
              <a:pPr>
                <a:defRPr/>
              </a:pPr>
              <a:t>‹#›</a:t>
            </a:fld>
            <a:endParaRPr lang="en-US"/>
          </a:p>
        </p:txBody>
      </p:sp>
    </p:spTree>
    <p:extLst>
      <p:ext uri="{BB962C8B-B14F-4D97-AF65-F5344CB8AC3E}">
        <p14:creationId xmlns:p14="http://schemas.microsoft.com/office/powerpoint/2010/main" val="17307959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DCAF9-1F36-AF43-A889-32A629E23E9D}" type="slidenum">
              <a:rPr lang="en-US"/>
              <a:pPr>
                <a:defRPr/>
              </a:pPr>
              <a:t>‹#›</a:t>
            </a:fld>
            <a:endParaRPr lang="en-US"/>
          </a:p>
        </p:txBody>
      </p:sp>
    </p:spTree>
    <p:extLst>
      <p:ext uri="{BB962C8B-B14F-4D97-AF65-F5344CB8AC3E}">
        <p14:creationId xmlns:p14="http://schemas.microsoft.com/office/powerpoint/2010/main" val="94211552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983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086F540A-584D-FA46-A0FB-F8FA7DCC96AE}" type="slidenum">
              <a:rPr lang="en-US"/>
              <a:pPr>
                <a:defRPr/>
              </a:pPr>
              <a:t>‹#›</a:t>
            </a:fld>
            <a:endParaRPr lang="en-US"/>
          </a:p>
        </p:txBody>
      </p:sp>
    </p:spTree>
    <p:extLst>
      <p:ext uri="{BB962C8B-B14F-4D97-AF65-F5344CB8AC3E}">
        <p14:creationId xmlns:p14="http://schemas.microsoft.com/office/powerpoint/2010/main" val="140787557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ABD3E1-2540-A94A-BBEE-B0E325DDF3C9}" type="slidenum">
              <a:rPr lang="en-US"/>
              <a:pPr>
                <a:defRPr/>
              </a:pPr>
              <a:t>‹#›</a:t>
            </a:fld>
            <a:endParaRPr lang="en-US"/>
          </a:p>
        </p:txBody>
      </p:sp>
    </p:spTree>
    <p:extLst>
      <p:ext uri="{BB962C8B-B14F-4D97-AF65-F5344CB8AC3E}">
        <p14:creationId xmlns:p14="http://schemas.microsoft.com/office/powerpoint/2010/main" val="2087747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p>
        </p:txBody>
      </p:sp>
      <p:sp>
        <p:nvSpPr>
          <p:cNvPr id="6" name="Rectangle 19"/>
          <p:cNvSpPr>
            <a:spLocks noGrp="1" noChangeArrowheads="1"/>
          </p:cNvSpPr>
          <p:nvPr>
            <p:ph type="ftr" sz="quarter" idx="11"/>
          </p:nvPr>
        </p:nvSpPr>
        <p:spPr>
          <a:ln/>
        </p:spPr>
        <p:txBody>
          <a:bodyPr/>
          <a:lstStyle>
            <a:lvl1pPr>
              <a:defRPr/>
            </a:lvl1pPr>
          </a:lstStyle>
          <a:p>
            <a:pPr>
              <a:defRPr/>
            </a:pPr>
            <a:endParaRPr lang="en-US"/>
          </a:p>
        </p:txBody>
      </p:sp>
      <p:sp>
        <p:nvSpPr>
          <p:cNvPr id="7" name="Rectangle 20"/>
          <p:cNvSpPr>
            <a:spLocks noGrp="1" noChangeArrowheads="1"/>
          </p:cNvSpPr>
          <p:nvPr>
            <p:ph type="sldNum" sz="quarter" idx="12"/>
          </p:nvPr>
        </p:nvSpPr>
        <p:spPr>
          <a:ln/>
        </p:spPr>
        <p:txBody>
          <a:bodyPr/>
          <a:lstStyle>
            <a:lvl1pPr>
              <a:defRPr/>
            </a:lvl1pPr>
          </a:lstStyle>
          <a:p>
            <a:pPr>
              <a:defRPr/>
            </a:pPr>
            <a:fld id="{8F98E1CD-CAD0-DA41-814A-4E71A1DBEC1F}" type="slidenum">
              <a:rPr lang="en-US"/>
              <a:pPr>
                <a:defRPr/>
              </a:pPr>
              <a:t>‹#›</a:t>
            </a:fld>
            <a:endParaRPr lang="en-US"/>
          </a:p>
        </p:txBody>
      </p:sp>
    </p:spTree>
    <p:extLst>
      <p:ext uri="{BB962C8B-B14F-4D97-AF65-F5344CB8AC3E}">
        <p14:creationId xmlns:p14="http://schemas.microsoft.com/office/powerpoint/2010/main" val="425763980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140D7-AD0B-BC49-9033-C436DC76A754}" type="slidenum">
              <a:rPr lang="en-US"/>
              <a:pPr>
                <a:defRPr/>
              </a:pPr>
              <a:t>‹#›</a:t>
            </a:fld>
            <a:endParaRPr lang="en-US"/>
          </a:p>
        </p:txBody>
      </p:sp>
    </p:spTree>
    <p:extLst>
      <p:ext uri="{BB962C8B-B14F-4D97-AF65-F5344CB8AC3E}">
        <p14:creationId xmlns:p14="http://schemas.microsoft.com/office/powerpoint/2010/main" val="169505231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196506-8CEC-0042-8A76-BD859921A3CC}" type="slidenum">
              <a:rPr lang="en-US"/>
              <a:pPr>
                <a:defRPr/>
              </a:pPr>
              <a:t>‹#›</a:t>
            </a:fld>
            <a:endParaRPr lang="en-US"/>
          </a:p>
        </p:txBody>
      </p:sp>
    </p:spTree>
    <p:extLst>
      <p:ext uri="{BB962C8B-B14F-4D97-AF65-F5344CB8AC3E}">
        <p14:creationId xmlns:p14="http://schemas.microsoft.com/office/powerpoint/2010/main" val="384627843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CF83A0-A342-1749-BE15-52645832E6DE}" type="slidenum">
              <a:rPr lang="en-US"/>
              <a:pPr>
                <a:defRPr/>
              </a:pPr>
              <a:t>‹#›</a:t>
            </a:fld>
            <a:endParaRPr lang="en-US"/>
          </a:p>
        </p:txBody>
      </p:sp>
    </p:spTree>
    <p:extLst>
      <p:ext uri="{BB962C8B-B14F-4D97-AF65-F5344CB8AC3E}">
        <p14:creationId xmlns:p14="http://schemas.microsoft.com/office/powerpoint/2010/main" val="222730135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58122A-DBDD-6644-941A-D643C0DC4B89}" type="slidenum">
              <a:rPr lang="en-US"/>
              <a:pPr>
                <a:defRPr/>
              </a:pPr>
              <a:t>‹#›</a:t>
            </a:fld>
            <a:endParaRPr lang="en-US"/>
          </a:p>
        </p:txBody>
      </p:sp>
    </p:spTree>
    <p:extLst>
      <p:ext uri="{BB962C8B-B14F-4D97-AF65-F5344CB8AC3E}">
        <p14:creationId xmlns:p14="http://schemas.microsoft.com/office/powerpoint/2010/main" val="5815769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4831CB-82EE-6749-8D7F-45AC49FA0257}" type="slidenum">
              <a:rPr lang="en-US"/>
              <a:pPr>
                <a:defRPr/>
              </a:pPr>
              <a:t>‹#›</a:t>
            </a:fld>
            <a:endParaRPr lang="en-US"/>
          </a:p>
        </p:txBody>
      </p:sp>
    </p:spTree>
    <p:extLst>
      <p:ext uri="{BB962C8B-B14F-4D97-AF65-F5344CB8AC3E}">
        <p14:creationId xmlns:p14="http://schemas.microsoft.com/office/powerpoint/2010/main" val="7539309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E00A87-7864-3B42-9586-61D1CF999118}" type="slidenum">
              <a:rPr lang="en-US"/>
              <a:pPr>
                <a:defRPr/>
              </a:pPr>
              <a:t>‹#›</a:t>
            </a:fld>
            <a:endParaRPr lang="en-US"/>
          </a:p>
        </p:txBody>
      </p:sp>
    </p:spTree>
    <p:extLst>
      <p:ext uri="{BB962C8B-B14F-4D97-AF65-F5344CB8AC3E}">
        <p14:creationId xmlns:p14="http://schemas.microsoft.com/office/powerpoint/2010/main" val="281398293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0F53C-ECA1-7542-B312-91937E2A81EA}" type="slidenum">
              <a:rPr lang="en-US"/>
              <a:pPr>
                <a:defRPr/>
              </a:pPr>
              <a:t>‹#›</a:t>
            </a:fld>
            <a:endParaRPr lang="en-US"/>
          </a:p>
        </p:txBody>
      </p:sp>
    </p:spTree>
    <p:extLst>
      <p:ext uri="{BB962C8B-B14F-4D97-AF65-F5344CB8AC3E}">
        <p14:creationId xmlns:p14="http://schemas.microsoft.com/office/powerpoint/2010/main" val="45419819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472AFB-DBD1-8644-918B-C378D17FD4E5}" type="slidenum">
              <a:rPr lang="en-US"/>
              <a:pPr>
                <a:defRPr/>
              </a:pPr>
              <a:t>‹#›</a:t>
            </a:fld>
            <a:endParaRPr lang="en-US"/>
          </a:p>
        </p:txBody>
      </p:sp>
    </p:spTree>
    <p:extLst>
      <p:ext uri="{BB962C8B-B14F-4D97-AF65-F5344CB8AC3E}">
        <p14:creationId xmlns:p14="http://schemas.microsoft.com/office/powerpoint/2010/main" val="22039338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AFD30F-8313-FD49-BB3E-1FACB4076DB7}" type="slidenum">
              <a:rPr lang="en-US"/>
              <a:pPr>
                <a:defRPr/>
              </a:pPr>
              <a:t>‹#›</a:t>
            </a:fld>
            <a:endParaRPr lang="en-US"/>
          </a:p>
        </p:txBody>
      </p:sp>
    </p:spTree>
    <p:extLst>
      <p:ext uri="{BB962C8B-B14F-4D97-AF65-F5344CB8AC3E}">
        <p14:creationId xmlns:p14="http://schemas.microsoft.com/office/powerpoint/2010/main" val="26353373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523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5235"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buFontTx/>
              <a:buNone/>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FC181831-B666-C54C-8D0E-43C6BF195C03}" type="slidenum">
              <a:rPr lang="en-US"/>
              <a:pPr>
                <a:defRPr/>
              </a:pPr>
              <a:t>‹#›</a:t>
            </a:fld>
            <a:endParaRPr lang="en-US"/>
          </a:p>
        </p:txBody>
      </p:sp>
    </p:spTree>
    <p:extLst>
      <p:ext uri="{BB962C8B-B14F-4D97-AF65-F5344CB8AC3E}">
        <p14:creationId xmlns:p14="http://schemas.microsoft.com/office/powerpoint/2010/main" val="3614339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p>
        </p:txBody>
      </p:sp>
      <p:sp>
        <p:nvSpPr>
          <p:cNvPr id="6" name="Rectangle 19"/>
          <p:cNvSpPr>
            <a:spLocks noGrp="1" noChangeArrowheads="1"/>
          </p:cNvSpPr>
          <p:nvPr>
            <p:ph type="ftr" sz="quarter" idx="11"/>
          </p:nvPr>
        </p:nvSpPr>
        <p:spPr>
          <a:ln/>
        </p:spPr>
        <p:txBody>
          <a:bodyPr/>
          <a:lstStyle>
            <a:lvl1pPr>
              <a:defRPr/>
            </a:lvl1pPr>
          </a:lstStyle>
          <a:p>
            <a:pPr>
              <a:defRPr/>
            </a:pPr>
            <a:endParaRPr lang="en-US"/>
          </a:p>
        </p:txBody>
      </p:sp>
      <p:sp>
        <p:nvSpPr>
          <p:cNvPr id="7" name="Rectangle 20"/>
          <p:cNvSpPr>
            <a:spLocks noGrp="1" noChangeArrowheads="1"/>
          </p:cNvSpPr>
          <p:nvPr>
            <p:ph type="sldNum" sz="quarter" idx="12"/>
          </p:nvPr>
        </p:nvSpPr>
        <p:spPr>
          <a:ln/>
        </p:spPr>
        <p:txBody>
          <a:bodyPr/>
          <a:lstStyle>
            <a:lvl1pPr>
              <a:defRPr/>
            </a:lvl1pPr>
          </a:lstStyle>
          <a:p>
            <a:pPr>
              <a:defRPr/>
            </a:pPr>
            <a:fld id="{81E7956F-F85B-444B-BA2F-6EFC789EAA93}" type="slidenum">
              <a:rPr lang="en-US"/>
              <a:pPr>
                <a:defRPr/>
              </a:pPr>
              <a:t>‹#›</a:t>
            </a:fld>
            <a:endParaRPr lang="en-US"/>
          </a:p>
        </p:txBody>
      </p:sp>
    </p:spTree>
    <p:extLst>
      <p:ext uri="{BB962C8B-B14F-4D97-AF65-F5344CB8AC3E}">
        <p14:creationId xmlns:p14="http://schemas.microsoft.com/office/powerpoint/2010/main" val="370402655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0FBFF6-C58D-B849-8573-D6574BB00AEC}" type="slidenum">
              <a:rPr lang="en-US"/>
              <a:pPr>
                <a:defRPr/>
              </a:pPr>
              <a:t>‹#›</a:t>
            </a:fld>
            <a:endParaRPr lang="en-US"/>
          </a:p>
        </p:txBody>
      </p:sp>
    </p:spTree>
    <p:extLst>
      <p:ext uri="{BB962C8B-B14F-4D97-AF65-F5344CB8AC3E}">
        <p14:creationId xmlns:p14="http://schemas.microsoft.com/office/powerpoint/2010/main" val="183062276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404ACB-D77F-E743-AD72-E92C61D9C5E7}" type="slidenum">
              <a:rPr lang="en-US"/>
              <a:pPr>
                <a:defRPr/>
              </a:pPr>
              <a:t>‹#›</a:t>
            </a:fld>
            <a:endParaRPr lang="en-US"/>
          </a:p>
        </p:txBody>
      </p:sp>
    </p:spTree>
    <p:extLst>
      <p:ext uri="{BB962C8B-B14F-4D97-AF65-F5344CB8AC3E}">
        <p14:creationId xmlns:p14="http://schemas.microsoft.com/office/powerpoint/2010/main" val="145078385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AC612-538F-8045-8F3B-96240FE14A06}" type="slidenum">
              <a:rPr lang="en-US"/>
              <a:pPr>
                <a:defRPr/>
              </a:pPr>
              <a:t>‹#›</a:t>
            </a:fld>
            <a:endParaRPr lang="en-US"/>
          </a:p>
        </p:txBody>
      </p:sp>
    </p:spTree>
    <p:extLst>
      <p:ext uri="{BB962C8B-B14F-4D97-AF65-F5344CB8AC3E}">
        <p14:creationId xmlns:p14="http://schemas.microsoft.com/office/powerpoint/2010/main" val="15139654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919069-5445-E84F-8CDB-B84D55352976}" type="slidenum">
              <a:rPr lang="en-US"/>
              <a:pPr>
                <a:defRPr/>
              </a:pPr>
              <a:t>‹#›</a:t>
            </a:fld>
            <a:endParaRPr lang="en-US"/>
          </a:p>
        </p:txBody>
      </p:sp>
    </p:spTree>
    <p:extLst>
      <p:ext uri="{BB962C8B-B14F-4D97-AF65-F5344CB8AC3E}">
        <p14:creationId xmlns:p14="http://schemas.microsoft.com/office/powerpoint/2010/main" val="248956033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10473E9-09FC-AD44-8489-5BA2C03F7F3A}" type="slidenum">
              <a:rPr lang="en-US"/>
              <a:pPr>
                <a:defRPr/>
              </a:pPr>
              <a:t>‹#›</a:t>
            </a:fld>
            <a:endParaRPr lang="en-US"/>
          </a:p>
        </p:txBody>
      </p:sp>
    </p:spTree>
    <p:extLst>
      <p:ext uri="{BB962C8B-B14F-4D97-AF65-F5344CB8AC3E}">
        <p14:creationId xmlns:p14="http://schemas.microsoft.com/office/powerpoint/2010/main" val="354965670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662310-3C5A-F048-9224-AF4C8D1CA4A1}" type="slidenum">
              <a:rPr lang="en-US"/>
              <a:pPr>
                <a:defRPr/>
              </a:pPr>
              <a:t>‹#›</a:t>
            </a:fld>
            <a:endParaRPr lang="en-US"/>
          </a:p>
        </p:txBody>
      </p:sp>
    </p:spTree>
    <p:extLst>
      <p:ext uri="{BB962C8B-B14F-4D97-AF65-F5344CB8AC3E}">
        <p14:creationId xmlns:p14="http://schemas.microsoft.com/office/powerpoint/2010/main" val="7611262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348FFF-3451-1E4F-BF69-CACCA799E756}" type="slidenum">
              <a:rPr lang="en-US"/>
              <a:pPr>
                <a:defRPr/>
              </a:pPr>
              <a:t>‹#›</a:t>
            </a:fld>
            <a:endParaRPr lang="en-US"/>
          </a:p>
        </p:txBody>
      </p:sp>
    </p:spTree>
    <p:extLst>
      <p:ext uri="{BB962C8B-B14F-4D97-AF65-F5344CB8AC3E}">
        <p14:creationId xmlns:p14="http://schemas.microsoft.com/office/powerpoint/2010/main" val="424621650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1E5E7-4EDB-9C46-95E9-DC4F0F2E596C}" type="slidenum">
              <a:rPr lang="en-US"/>
              <a:pPr>
                <a:defRPr/>
              </a:pPr>
              <a:t>‹#›</a:t>
            </a:fld>
            <a:endParaRPr lang="en-US"/>
          </a:p>
        </p:txBody>
      </p:sp>
    </p:spTree>
    <p:extLst>
      <p:ext uri="{BB962C8B-B14F-4D97-AF65-F5344CB8AC3E}">
        <p14:creationId xmlns:p14="http://schemas.microsoft.com/office/powerpoint/2010/main" val="419654760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EBBA3-0F69-8F4C-9BE6-04118B5AFA3A}" type="slidenum">
              <a:rPr lang="en-US"/>
              <a:pPr>
                <a:defRPr/>
              </a:pPr>
              <a:t>‹#›</a:t>
            </a:fld>
            <a:endParaRPr lang="en-US"/>
          </a:p>
        </p:txBody>
      </p:sp>
    </p:spTree>
    <p:extLst>
      <p:ext uri="{BB962C8B-B14F-4D97-AF65-F5344CB8AC3E}">
        <p14:creationId xmlns:p14="http://schemas.microsoft.com/office/powerpoint/2010/main" val="242487802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1A416-D82B-FF42-9151-06C474198E68}" type="slidenum">
              <a:rPr lang="en-US"/>
              <a:pPr>
                <a:defRPr/>
              </a:pPr>
              <a:t>‹#›</a:t>
            </a:fld>
            <a:endParaRPr lang="en-US"/>
          </a:p>
        </p:txBody>
      </p:sp>
    </p:spTree>
    <p:extLst>
      <p:ext uri="{BB962C8B-B14F-4D97-AF65-F5344CB8AC3E}">
        <p14:creationId xmlns:p14="http://schemas.microsoft.com/office/powerpoint/2010/main" val="3286394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p>
        </p:txBody>
      </p:sp>
      <p:sp>
        <p:nvSpPr>
          <p:cNvPr id="5" name="Rectangle 19"/>
          <p:cNvSpPr>
            <a:spLocks noGrp="1" noChangeArrowheads="1"/>
          </p:cNvSpPr>
          <p:nvPr>
            <p:ph type="ftr" sz="quarter" idx="11"/>
          </p:nvPr>
        </p:nvSpPr>
        <p:spPr>
          <a:ln/>
        </p:spPr>
        <p:txBody>
          <a:bodyPr/>
          <a:lstStyle>
            <a:lvl1pPr>
              <a:defRPr/>
            </a:lvl1pPr>
          </a:lstStyle>
          <a:p>
            <a:pPr>
              <a:defRPr/>
            </a:pPr>
            <a:endParaRPr lang="en-US"/>
          </a:p>
        </p:txBody>
      </p:sp>
      <p:sp>
        <p:nvSpPr>
          <p:cNvPr id="6" name="Rectangle 20"/>
          <p:cNvSpPr>
            <a:spLocks noGrp="1" noChangeArrowheads="1"/>
          </p:cNvSpPr>
          <p:nvPr>
            <p:ph type="sldNum" sz="quarter" idx="12"/>
          </p:nvPr>
        </p:nvSpPr>
        <p:spPr>
          <a:ln/>
        </p:spPr>
        <p:txBody>
          <a:bodyPr/>
          <a:lstStyle>
            <a:lvl1pPr>
              <a:defRPr/>
            </a:lvl1pPr>
          </a:lstStyle>
          <a:p>
            <a:pPr>
              <a:defRPr/>
            </a:pPr>
            <a:fld id="{DD9E3167-DFD3-7B48-A041-7E6294CC765E}" type="slidenum">
              <a:rPr lang="en-US"/>
              <a:pPr>
                <a:defRPr/>
              </a:pPr>
              <a:t>‹#›</a:t>
            </a:fld>
            <a:endParaRPr lang="en-US"/>
          </a:p>
        </p:txBody>
      </p:sp>
    </p:spTree>
    <p:extLst>
      <p:ext uri="{BB962C8B-B14F-4D97-AF65-F5344CB8AC3E}">
        <p14:creationId xmlns:p14="http://schemas.microsoft.com/office/powerpoint/2010/main" val="51426415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1027"/>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92164" name="Rectangle 1028"/>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07D95526-BF01-774A-9B6F-F71F692B9576}" type="slidenum">
              <a:rPr lang="en-US"/>
              <a:pPr>
                <a:defRPr/>
              </a:pPr>
              <a:t>‹#›</a:t>
            </a:fld>
            <a:endParaRPr lang="en-US"/>
          </a:p>
        </p:txBody>
      </p:sp>
    </p:spTree>
    <p:extLst>
      <p:ext uri="{BB962C8B-B14F-4D97-AF65-F5344CB8AC3E}">
        <p14:creationId xmlns:p14="http://schemas.microsoft.com/office/powerpoint/2010/main" val="1525490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76012EA-095C-9949-9AE1-70F9A4F4198A}" type="slidenum">
              <a:rPr lang="en-US"/>
              <a:pPr>
                <a:defRPr/>
              </a:pPr>
              <a:t>‹#›</a:t>
            </a:fld>
            <a:endParaRPr lang="en-US"/>
          </a:p>
        </p:txBody>
      </p:sp>
    </p:spTree>
    <p:extLst>
      <p:ext uri="{BB962C8B-B14F-4D97-AF65-F5344CB8AC3E}">
        <p14:creationId xmlns:p14="http://schemas.microsoft.com/office/powerpoint/2010/main" val="341382310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BE48233-1AEA-FC4D-A8E0-01F91583693F}" type="slidenum">
              <a:rPr lang="en-US"/>
              <a:pPr>
                <a:defRPr/>
              </a:pPr>
              <a:t>‹#›</a:t>
            </a:fld>
            <a:endParaRPr lang="en-US"/>
          </a:p>
        </p:txBody>
      </p:sp>
    </p:spTree>
    <p:extLst>
      <p:ext uri="{BB962C8B-B14F-4D97-AF65-F5344CB8AC3E}">
        <p14:creationId xmlns:p14="http://schemas.microsoft.com/office/powerpoint/2010/main" val="229784009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7118F65-2911-FF4F-AFC7-65F1243D89F1}" type="slidenum">
              <a:rPr lang="en-US"/>
              <a:pPr>
                <a:defRPr/>
              </a:pPr>
              <a:t>‹#›</a:t>
            </a:fld>
            <a:endParaRPr lang="en-US"/>
          </a:p>
        </p:txBody>
      </p:sp>
    </p:spTree>
    <p:extLst>
      <p:ext uri="{BB962C8B-B14F-4D97-AF65-F5344CB8AC3E}">
        <p14:creationId xmlns:p14="http://schemas.microsoft.com/office/powerpoint/2010/main" val="22514071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F1FEA1C-41CC-5849-87CF-E95FA9A3384B}" type="slidenum">
              <a:rPr lang="en-US"/>
              <a:pPr>
                <a:defRPr/>
              </a:pPr>
              <a:t>‹#›</a:t>
            </a:fld>
            <a:endParaRPr lang="en-US"/>
          </a:p>
        </p:txBody>
      </p:sp>
    </p:spTree>
    <p:extLst>
      <p:ext uri="{BB962C8B-B14F-4D97-AF65-F5344CB8AC3E}">
        <p14:creationId xmlns:p14="http://schemas.microsoft.com/office/powerpoint/2010/main" val="16599119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DC63D0C0-1B98-CA44-90D7-861DD9F01730}" type="slidenum">
              <a:rPr lang="en-US"/>
              <a:pPr>
                <a:defRPr/>
              </a:pPr>
              <a:t>‹#›</a:t>
            </a:fld>
            <a:endParaRPr lang="en-US"/>
          </a:p>
        </p:txBody>
      </p:sp>
    </p:spTree>
    <p:extLst>
      <p:ext uri="{BB962C8B-B14F-4D97-AF65-F5344CB8AC3E}">
        <p14:creationId xmlns:p14="http://schemas.microsoft.com/office/powerpoint/2010/main" val="889213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1959F0A-7A68-F847-817C-BC05D24FE04B}" type="slidenum">
              <a:rPr lang="en-US"/>
              <a:pPr>
                <a:defRPr/>
              </a:pPr>
              <a:t>‹#›</a:t>
            </a:fld>
            <a:endParaRPr lang="en-US"/>
          </a:p>
        </p:txBody>
      </p:sp>
    </p:spTree>
    <p:extLst>
      <p:ext uri="{BB962C8B-B14F-4D97-AF65-F5344CB8AC3E}">
        <p14:creationId xmlns:p14="http://schemas.microsoft.com/office/powerpoint/2010/main" val="194461738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7013D60-321A-4549-BBF0-E8DD8FF78E8D}" type="slidenum">
              <a:rPr lang="en-US"/>
              <a:pPr>
                <a:defRPr/>
              </a:pPr>
              <a:t>‹#›</a:t>
            </a:fld>
            <a:endParaRPr lang="en-US"/>
          </a:p>
        </p:txBody>
      </p:sp>
    </p:spTree>
    <p:extLst>
      <p:ext uri="{BB962C8B-B14F-4D97-AF65-F5344CB8AC3E}">
        <p14:creationId xmlns:p14="http://schemas.microsoft.com/office/powerpoint/2010/main" val="85371334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B19B7E9-3F28-0346-91B1-F5980B4A0B1A}" type="slidenum">
              <a:rPr lang="en-US"/>
              <a:pPr>
                <a:defRPr/>
              </a:pPr>
              <a:t>‹#›</a:t>
            </a:fld>
            <a:endParaRPr lang="en-US"/>
          </a:p>
        </p:txBody>
      </p:sp>
    </p:spTree>
    <p:extLst>
      <p:ext uri="{BB962C8B-B14F-4D97-AF65-F5344CB8AC3E}">
        <p14:creationId xmlns:p14="http://schemas.microsoft.com/office/powerpoint/2010/main" val="3403723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5148230-1740-DC4D-A00B-63F7E3A1BD69}" type="slidenum">
              <a:rPr lang="en-US"/>
              <a:pPr>
                <a:defRPr/>
              </a:pPr>
              <a:t>‹#›</a:t>
            </a:fld>
            <a:endParaRPr lang="en-US"/>
          </a:p>
        </p:txBody>
      </p:sp>
    </p:spTree>
    <p:extLst>
      <p:ext uri="{BB962C8B-B14F-4D97-AF65-F5344CB8AC3E}">
        <p14:creationId xmlns:p14="http://schemas.microsoft.com/office/powerpoint/2010/main" val="4279626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p>
        </p:txBody>
      </p:sp>
      <p:sp>
        <p:nvSpPr>
          <p:cNvPr id="5" name="Rectangle 19"/>
          <p:cNvSpPr>
            <a:spLocks noGrp="1" noChangeArrowheads="1"/>
          </p:cNvSpPr>
          <p:nvPr>
            <p:ph type="ftr" sz="quarter" idx="11"/>
          </p:nvPr>
        </p:nvSpPr>
        <p:spPr>
          <a:ln/>
        </p:spPr>
        <p:txBody>
          <a:bodyPr/>
          <a:lstStyle>
            <a:lvl1pPr>
              <a:defRPr/>
            </a:lvl1pPr>
          </a:lstStyle>
          <a:p>
            <a:pPr>
              <a:defRPr/>
            </a:pPr>
            <a:endParaRPr lang="en-US"/>
          </a:p>
        </p:txBody>
      </p:sp>
      <p:sp>
        <p:nvSpPr>
          <p:cNvPr id="6" name="Rectangle 20"/>
          <p:cNvSpPr>
            <a:spLocks noGrp="1" noChangeArrowheads="1"/>
          </p:cNvSpPr>
          <p:nvPr>
            <p:ph type="sldNum" sz="quarter" idx="12"/>
          </p:nvPr>
        </p:nvSpPr>
        <p:spPr>
          <a:ln/>
        </p:spPr>
        <p:txBody>
          <a:bodyPr/>
          <a:lstStyle>
            <a:lvl1pPr>
              <a:defRPr/>
            </a:lvl1pPr>
          </a:lstStyle>
          <a:p>
            <a:pPr>
              <a:defRPr/>
            </a:pPr>
            <a:fld id="{8A1AB6A3-1F93-6B41-9401-E84500CB4922}" type="slidenum">
              <a:rPr lang="en-US"/>
              <a:pPr>
                <a:defRPr/>
              </a:pPr>
              <a:t>‹#›</a:t>
            </a:fld>
            <a:endParaRPr lang="en-US"/>
          </a:p>
        </p:txBody>
      </p:sp>
    </p:spTree>
    <p:extLst>
      <p:ext uri="{BB962C8B-B14F-4D97-AF65-F5344CB8AC3E}">
        <p14:creationId xmlns:p14="http://schemas.microsoft.com/office/powerpoint/2010/main" val="192152990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7A9E699-066E-5749-95BA-3359B67C51F1}" type="slidenum">
              <a:rPr lang="en-US"/>
              <a:pPr>
                <a:defRPr/>
              </a:pPr>
              <a:t>‹#›</a:t>
            </a:fld>
            <a:endParaRPr lang="en-US"/>
          </a:p>
        </p:txBody>
      </p:sp>
    </p:spTree>
    <p:extLst>
      <p:ext uri="{BB962C8B-B14F-4D97-AF65-F5344CB8AC3E}">
        <p14:creationId xmlns:p14="http://schemas.microsoft.com/office/powerpoint/2010/main" val="308909597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909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909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056D1-3104-9145-977C-13942BAC2BD5}" type="slidenum">
              <a:rPr lang="en-US"/>
              <a:pPr>
                <a:defRPr/>
              </a:pPr>
              <a:t>‹#›</a:t>
            </a:fld>
            <a:endParaRPr lang="en-US"/>
          </a:p>
        </p:txBody>
      </p:sp>
    </p:spTree>
    <p:extLst>
      <p:ext uri="{BB962C8B-B14F-4D97-AF65-F5344CB8AC3E}">
        <p14:creationId xmlns:p14="http://schemas.microsoft.com/office/powerpoint/2010/main" val="264556932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746C07-95FD-D144-95FA-27E6B71CFD8C}" type="slidenum">
              <a:rPr lang="en-US"/>
              <a:pPr>
                <a:defRPr/>
              </a:pPr>
              <a:t>‹#›</a:t>
            </a:fld>
            <a:endParaRPr lang="en-US"/>
          </a:p>
        </p:txBody>
      </p:sp>
    </p:spTree>
    <p:extLst>
      <p:ext uri="{BB962C8B-B14F-4D97-AF65-F5344CB8AC3E}">
        <p14:creationId xmlns:p14="http://schemas.microsoft.com/office/powerpoint/2010/main" val="332094805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A56715-79A1-4344-9AC4-DA1657E398C8}" type="slidenum">
              <a:rPr lang="en-US"/>
              <a:pPr>
                <a:defRPr/>
              </a:pPr>
              <a:t>‹#›</a:t>
            </a:fld>
            <a:endParaRPr lang="en-US"/>
          </a:p>
        </p:txBody>
      </p:sp>
    </p:spTree>
    <p:extLst>
      <p:ext uri="{BB962C8B-B14F-4D97-AF65-F5344CB8AC3E}">
        <p14:creationId xmlns:p14="http://schemas.microsoft.com/office/powerpoint/2010/main" val="77776613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E57385-4EE3-4C41-AFAF-6E3E8DA68B43}" type="slidenum">
              <a:rPr lang="en-US"/>
              <a:pPr>
                <a:defRPr/>
              </a:pPr>
              <a:t>‹#›</a:t>
            </a:fld>
            <a:endParaRPr lang="en-US"/>
          </a:p>
        </p:txBody>
      </p:sp>
    </p:spTree>
    <p:extLst>
      <p:ext uri="{BB962C8B-B14F-4D97-AF65-F5344CB8AC3E}">
        <p14:creationId xmlns:p14="http://schemas.microsoft.com/office/powerpoint/2010/main" val="394634465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EB72DB-B307-BB4B-8E81-F30376D442AB}" type="slidenum">
              <a:rPr lang="en-US"/>
              <a:pPr>
                <a:defRPr/>
              </a:pPr>
              <a:t>‹#›</a:t>
            </a:fld>
            <a:endParaRPr lang="en-US"/>
          </a:p>
        </p:txBody>
      </p:sp>
    </p:spTree>
    <p:extLst>
      <p:ext uri="{BB962C8B-B14F-4D97-AF65-F5344CB8AC3E}">
        <p14:creationId xmlns:p14="http://schemas.microsoft.com/office/powerpoint/2010/main" val="293097931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BCCFED-6FB2-714D-A340-4034D3490BE9}" type="slidenum">
              <a:rPr lang="en-US"/>
              <a:pPr>
                <a:defRPr/>
              </a:pPr>
              <a:t>‹#›</a:t>
            </a:fld>
            <a:endParaRPr lang="en-US"/>
          </a:p>
        </p:txBody>
      </p:sp>
    </p:spTree>
    <p:extLst>
      <p:ext uri="{BB962C8B-B14F-4D97-AF65-F5344CB8AC3E}">
        <p14:creationId xmlns:p14="http://schemas.microsoft.com/office/powerpoint/2010/main" val="384558477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736C35-A3BD-534E-AF37-870E3252BA04}" type="slidenum">
              <a:rPr lang="en-US"/>
              <a:pPr>
                <a:defRPr/>
              </a:pPr>
              <a:t>‹#›</a:t>
            </a:fld>
            <a:endParaRPr lang="en-US"/>
          </a:p>
        </p:txBody>
      </p:sp>
    </p:spTree>
    <p:extLst>
      <p:ext uri="{BB962C8B-B14F-4D97-AF65-F5344CB8AC3E}">
        <p14:creationId xmlns:p14="http://schemas.microsoft.com/office/powerpoint/2010/main" val="32579383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C81CB4-6AB5-E740-A3E0-58440B6589AF}" type="slidenum">
              <a:rPr lang="en-US"/>
              <a:pPr>
                <a:defRPr/>
              </a:pPr>
              <a:t>‹#›</a:t>
            </a:fld>
            <a:endParaRPr lang="en-US"/>
          </a:p>
        </p:txBody>
      </p:sp>
    </p:spTree>
    <p:extLst>
      <p:ext uri="{BB962C8B-B14F-4D97-AF65-F5344CB8AC3E}">
        <p14:creationId xmlns:p14="http://schemas.microsoft.com/office/powerpoint/2010/main" val="2645941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ED95F8-32C7-EF45-BCA6-92BF5DADF730}" type="slidenum">
              <a:rPr lang="en-US"/>
              <a:pPr>
                <a:defRPr/>
              </a:pPr>
              <a:t>‹#›</a:t>
            </a:fld>
            <a:endParaRPr lang="en-US"/>
          </a:p>
        </p:txBody>
      </p:sp>
    </p:spTree>
    <p:extLst>
      <p:ext uri="{BB962C8B-B14F-4D97-AF65-F5344CB8AC3E}">
        <p14:creationId xmlns:p14="http://schemas.microsoft.com/office/powerpoint/2010/main" val="80617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8000"/>
            <a:chOff x="0" y="0"/>
            <a:chExt cx="5759" cy="4320"/>
          </a:xfrm>
        </p:grpSpPr>
        <p:sp>
          <p:nvSpPr>
            <p:cNvPr id="5" name="Rectangle 3"/>
            <p:cNvSpPr>
              <a:spLocks noChangeArrowheads="1"/>
            </p:cNvSpPr>
            <p:nvPr/>
          </p:nvSpPr>
          <p:spPr bwMode="auto">
            <a:xfrm>
              <a:off x="0" y="0"/>
              <a:ext cx="910" cy="4320"/>
            </a:xfrm>
            <a:prstGeom prst="rect">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grpSp>
          <p:nvGrpSpPr>
            <p:cNvPr id="6" name="Group 4"/>
            <p:cNvGrpSpPr>
              <a:grpSpLocks/>
            </p:cNvGrpSpPr>
            <p:nvPr/>
          </p:nvGrpSpPr>
          <p:grpSpPr bwMode="auto">
            <a:xfrm>
              <a:off x="381" y="2280"/>
              <a:ext cx="5369" cy="48"/>
              <a:chOff x="381" y="2280"/>
              <a:chExt cx="5369" cy="48"/>
            </a:xfrm>
          </p:grpSpPr>
          <p:sp>
            <p:nvSpPr>
              <p:cNvPr id="8" name="Line 5"/>
              <p:cNvSpPr>
                <a:spLocks noChangeShapeType="1"/>
              </p:cNvSpPr>
              <p:nvPr/>
            </p:nvSpPr>
            <p:spPr bwMode="auto">
              <a:xfrm>
                <a:off x="381" y="2328"/>
                <a:ext cx="5369" cy="0"/>
              </a:xfrm>
              <a:prstGeom prst="line">
                <a:avLst/>
              </a:prstGeom>
              <a:noFill/>
              <a:ln w="25400" cap="sq">
                <a:solidFill>
                  <a:schemeClr val="hlink"/>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9" name="Line 6"/>
              <p:cNvSpPr>
                <a:spLocks noChangeShapeType="1"/>
              </p:cNvSpPr>
              <p:nvPr/>
            </p:nvSpPr>
            <p:spPr bwMode="auto">
              <a:xfrm>
                <a:off x="381" y="2280"/>
                <a:ext cx="5369" cy="0"/>
              </a:xfrm>
              <a:prstGeom prst="line">
                <a:avLst/>
              </a:prstGeom>
              <a:noFill/>
              <a:ln w="76200" cap="sq">
                <a:solidFill>
                  <a:schemeClr val="hlink"/>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7" name="Rectangle 7"/>
            <p:cNvSpPr>
              <a:spLocks noChangeArrowheads="1"/>
            </p:cNvSpPr>
            <p:nvPr/>
          </p:nvSpPr>
          <p:spPr bwMode="auto">
            <a:xfrm>
              <a:off x="384" y="960"/>
              <a:ext cx="5375" cy="384"/>
            </a:xfrm>
            <a:prstGeom prst="rect">
              <a:avLst/>
            </a:prstGeom>
            <a:gradFill rotWithShape="0">
              <a:gsLst>
                <a:gs pos="0">
                  <a:schemeClr val="accent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grpSp>
      <p:sp>
        <p:nvSpPr>
          <p:cNvPr id="2134024" name="Rectangle 8"/>
          <p:cNvSpPr>
            <a:spLocks noGrp="1" noChangeArrowheads="1"/>
          </p:cNvSpPr>
          <p:nvPr>
            <p:ph type="ctrTitle" sz="quarter"/>
          </p:nvPr>
        </p:nvSpPr>
        <p:spPr>
          <a:xfrm>
            <a:off x="685800" y="2286000"/>
            <a:ext cx="7772400" cy="1143000"/>
          </a:xfrm>
        </p:spPr>
        <p:txBody>
          <a:bodyPr anchor="ctr"/>
          <a:lstStyle>
            <a:lvl1pPr algn="ctr">
              <a:defRPr/>
            </a:lvl1pPr>
          </a:lstStyle>
          <a:p>
            <a:r>
              <a:rPr lang="en-US"/>
              <a:t>Click to edit Master title style</a:t>
            </a:r>
          </a:p>
        </p:txBody>
      </p:sp>
      <p:sp>
        <p:nvSpPr>
          <p:cNvPr id="2134025" name="Rectangle 9"/>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0" name="Rectangle 10"/>
          <p:cNvSpPr>
            <a:spLocks noGrp="1" noChangeArrowheads="1"/>
          </p:cNvSpPr>
          <p:nvPr>
            <p:ph type="ftr" sz="quarter" idx="10"/>
          </p:nvPr>
        </p:nvSpPr>
        <p:spPr/>
        <p:txBody>
          <a:bodyPr/>
          <a:lstStyle>
            <a:lvl1pPr>
              <a:defRPr/>
            </a:lvl1pPr>
          </a:lstStyle>
          <a:p>
            <a:pPr>
              <a:defRPr/>
            </a:pPr>
            <a:endParaRPr lang="en-US"/>
          </a:p>
        </p:txBody>
      </p:sp>
      <p:sp>
        <p:nvSpPr>
          <p:cNvPr id="11" name="Rectangle 11"/>
          <p:cNvSpPr>
            <a:spLocks noGrp="1" noChangeArrowheads="1"/>
          </p:cNvSpPr>
          <p:nvPr>
            <p:ph type="sldNum" sz="quarter" idx="11"/>
          </p:nvPr>
        </p:nvSpPr>
        <p:spPr/>
        <p:txBody>
          <a:bodyPr/>
          <a:lstStyle>
            <a:lvl1pPr>
              <a:defRPr/>
            </a:lvl1pPr>
          </a:lstStyle>
          <a:p>
            <a:pPr>
              <a:defRPr/>
            </a:pPr>
            <a:fld id="{C0E84051-10A0-4A46-917A-D0ED945682EB}" type="slidenum">
              <a:rPr lang="en-US"/>
              <a:pPr>
                <a:defRPr/>
              </a:pPr>
              <a:t>‹#›</a:t>
            </a:fld>
            <a:endParaRPr lang="en-US"/>
          </a:p>
        </p:txBody>
      </p:sp>
      <p:sp>
        <p:nvSpPr>
          <p:cNvPr id="12" name="Rectangle 1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535926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E2426-A38B-4E4D-869D-EDFD053B4B0D}" type="slidenum">
              <a:rPr lang="en-US"/>
              <a:pPr>
                <a:defRPr/>
              </a:pPr>
              <a:t>‹#›</a:t>
            </a:fld>
            <a:endParaRPr lang="en-US"/>
          </a:p>
        </p:txBody>
      </p:sp>
    </p:spTree>
    <p:extLst>
      <p:ext uri="{BB962C8B-B14F-4D97-AF65-F5344CB8AC3E}">
        <p14:creationId xmlns:p14="http://schemas.microsoft.com/office/powerpoint/2010/main" val="196154329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7C3D30-86FD-2847-B9A9-76837DB92444}" type="slidenum">
              <a:rPr lang="en-US"/>
              <a:pPr>
                <a:defRPr/>
              </a:pPr>
              <a:t>‹#›</a:t>
            </a:fld>
            <a:endParaRPr lang="en-US"/>
          </a:p>
        </p:txBody>
      </p:sp>
    </p:spTree>
    <p:extLst>
      <p:ext uri="{BB962C8B-B14F-4D97-AF65-F5344CB8AC3E}">
        <p14:creationId xmlns:p14="http://schemas.microsoft.com/office/powerpoint/2010/main" val="232956275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a:latin typeface="Times New Roman"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latin typeface="Times New Roman"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86022"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86023" name="Rectangle 1031"/>
          <p:cNvSpPr>
            <a:spLocks noGrp="1" noChangeArrowheads="1"/>
          </p:cNvSpPr>
          <p:nvPr>
            <p:ph type="subTitle" idx="1"/>
          </p:nvPr>
        </p:nvSpPr>
        <p:spPr>
          <a:xfrm>
            <a:off x="1371600" y="3733800"/>
            <a:ext cx="6400800" cy="1873250"/>
          </a:xfrm>
        </p:spPr>
        <p:txBody>
          <a:bodyPr/>
          <a:lstStyle>
            <a:lvl1pPr marL="0" indent="0" algn="ctr">
              <a:buFont typeface="Wingdings" pitchFamily="-105"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55B63E06-E28C-C546-BC6A-EB65AD89829D}" type="slidenum">
              <a:rPr lang="en-US"/>
              <a:pPr>
                <a:defRPr/>
              </a:pPr>
              <a:t>‹#›</a:t>
            </a:fld>
            <a:endParaRPr lang="en-US"/>
          </a:p>
        </p:txBody>
      </p:sp>
    </p:spTree>
    <p:extLst>
      <p:ext uri="{BB962C8B-B14F-4D97-AF65-F5344CB8AC3E}">
        <p14:creationId xmlns:p14="http://schemas.microsoft.com/office/powerpoint/2010/main" val="210428971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44FEFA4-219F-9A47-A5C5-647F60835474}" type="slidenum">
              <a:rPr lang="en-US"/>
              <a:pPr>
                <a:defRPr/>
              </a:pPr>
              <a:t>‹#›</a:t>
            </a:fld>
            <a:endParaRPr lang="en-US"/>
          </a:p>
        </p:txBody>
      </p:sp>
    </p:spTree>
    <p:extLst>
      <p:ext uri="{BB962C8B-B14F-4D97-AF65-F5344CB8AC3E}">
        <p14:creationId xmlns:p14="http://schemas.microsoft.com/office/powerpoint/2010/main" val="222806005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5B395-5FE1-3C4D-AD46-57954101C44C}" type="slidenum">
              <a:rPr lang="en-US"/>
              <a:pPr>
                <a:defRPr/>
              </a:pPr>
              <a:t>‹#›</a:t>
            </a:fld>
            <a:endParaRPr lang="en-US"/>
          </a:p>
        </p:txBody>
      </p:sp>
    </p:spTree>
    <p:extLst>
      <p:ext uri="{BB962C8B-B14F-4D97-AF65-F5344CB8AC3E}">
        <p14:creationId xmlns:p14="http://schemas.microsoft.com/office/powerpoint/2010/main" val="309673393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32636DA-D097-9E41-90F7-5B0F97A1D274}" type="slidenum">
              <a:rPr lang="en-US"/>
              <a:pPr>
                <a:defRPr/>
              </a:pPr>
              <a:t>‹#›</a:t>
            </a:fld>
            <a:endParaRPr lang="en-US"/>
          </a:p>
        </p:txBody>
      </p:sp>
    </p:spTree>
    <p:extLst>
      <p:ext uri="{BB962C8B-B14F-4D97-AF65-F5344CB8AC3E}">
        <p14:creationId xmlns:p14="http://schemas.microsoft.com/office/powerpoint/2010/main" val="286961861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2122041F-61C6-534D-8A5D-C3C57A80735D}" type="slidenum">
              <a:rPr lang="en-US"/>
              <a:pPr>
                <a:defRPr/>
              </a:pPr>
              <a:t>‹#›</a:t>
            </a:fld>
            <a:endParaRPr lang="en-US"/>
          </a:p>
        </p:txBody>
      </p:sp>
    </p:spTree>
    <p:extLst>
      <p:ext uri="{BB962C8B-B14F-4D97-AF65-F5344CB8AC3E}">
        <p14:creationId xmlns:p14="http://schemas.microsoft.com/office/powerpoint/2010/main" val="142201724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65363D94-B192-A34E-8B8B-188A5DAC15A9}" type="slidenum">
              <a:rPr lang="en-US"/>
              <a:pPr>
                <a:defRPr/>
              </a:pPr>
              <a:t>‹#›</a:t>
            </a:fld>
            <a:endParaRPr lang="en-US"/>
          </a:p>
        </p:txBody>
      </p:sp>
    </p:spTree>
    <p:extLst>
      <p:ext uri="{BB962C8B-B14F-4D97-AF65-F5344CB8AC3E}">
        <p14:creationId xmlns:p14="http://schemas.microsoft.com/office/powerpoint/2010/main" val="165720619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399CE2D7-CBD5-9B43-B0BD-6D49B799C5A0}" type="slidenum">
              <a:rPr lang="en-US"/>
              <a:pPr>
                <a:defRPr/>
              </a:pPr>
              <a:t>‹#›</a:t>
            </a:fld>
            <a:endParaRPr lang="en-US"/>
          </a:p>
        </p:txBody>
      </p:sp>
    </p:spTree>
    <p:extLst>
      <p:ext uri="{BB962C8B-B14F-4D97-AF65-F5344CB8AC3E}">
        <p14:creationId xmlns:p14="http://schemas.microsoft.com/office/powerpoint/2010/main" val="105991488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E963D01-60CD-C74F-A16B-BD9704D8DDC0}" type="slidenum">
              <a:rPr lang="en-US"/>
              <a:pPr>
                <a:defRPr/>
              </a:pPr>
              <a:t>‹#›</a:t>
            </a:fld>
            <a:endParaRPr lang="en-US"/>
          </a:p>
        </p:txBody>
      </p:sp>
    </p:spTree>
    <p:extLst>
      <p:ext uri="{BB962C8B-B14F-4D97-AF65-F5344CB8AC3E}">
        <p14:creationId xmlns:p14="http://schemas.microsoft.com/office/powerpoint/2010/main" val="3551965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4A6D42E8-5E75-E74E-8871-19D17F841076}"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597814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3B435AF-1B62-B846-A088-AD9CC55EDD30}" type="slidenum">
              <a:rPr lang="en-US"/>
              <a:pPr>
                <a:defRPr/>
              </a:pPr>
              <a:t>‹#›</a:t>
            </a:fld>
            <a:endParaRPr lang="en-US"/>
          </a:p>
        </p:txBody>
      </p:sp>
    </p:spTree>
    <p:extLst>
      <p:ext uri="{BB962C8B-B14F-4D97-AF65-F5344CB8AC3E}">
        <p14:creationId xmlns:p14="http://schemas.microsoft.com/office/powerpoint/2010/main" val="32564969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8031DAC-D4C5-9A4C-8D9F-0AD90ECFAE6A}" type="slidenum">
              <a:rPr lang="en-US"/>
              <a:pPr>
                <a:defRPr/>
              </a:pPr>
              <a:t>‹#›</a:t>
            </a:fld>
            <a:endParaRPr lang="en-US"/>
          </a:p>
        </p:txBody>
      </p:sp>
    </p:spTree>
    <p:extLst>
      <p:ext uri="{BB962C8B-B14F-4D97-AF65-F5344CB8AC3E}">
        <p14:creationId xmlns:p14="http://schemas.microsoft.com/office/powerpoint/2010/main" val="235890893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7FDD22-8AB3-554B-8714-E4FF1069AA5A}" type="slidenum">
              <a:rPr lang="en-US"/>
              <a:pPr>
                <a:defRPr/>
              </a:pPr>
              <a:t>‹#›</a:t>
            </a:fld>
            <a:endParaRPr lang="en-US"/>
          </a:p>
        </p:txBody>
      </p:sp>
    </p:spTree>
    <p:extLst>
      <p:ext uri="{BB962C8B-B14F-4D97-AF65-F5344CB8AC3E}">
        <p14:creationId xmlns:p14="http://schemas.microsoft.com/office/powerpoint/2010/main" val="12453620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79875"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EA7676A-8960-A441-8B67-57508B9C0184}" type="slidenum">
              <a:rPr lang="en-US"/>
              <a:pPr>
                <a:defRPr/>
              </a:pPr>
              <a:t>‹#›</a:t>
            </a:fld>
            <a:endParaRPr lang="en-US"/>
          </a:p>
        </p:txBody>
      </p:sp>
    </p:spTree>
    <p:extLst>
      <p:ext uri="{BB962C8B-B14F-4D97-AF65-F5344CB8AC3E}">
        <p14:creationId xmlns:p14="http://schemas.microsoft.com/office/powerpoint/2010/main" val="16842128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10E575-165D-FC4F-B797-1297F68A1665}" type="slidenum">
              <a:rPr lang="en-US"/>
              <a:pPr>
                <a:defRPr/>
              </a:pPr>
              <a:t>‹#›</a:t>
            </a:fld>
            <a:endParaRPr lang="en-US"/>
          </a:p>
        </p:txBody>
      </p:sp>
    </p:spTree>
    <p:extLst>
      <p:ext uri="{BB962C8B-B14F-4D97-AF65-F5344CB8AC3E}">
        <p14:creationId xmlns:p14="http://schemas.microsoft.com/office/powerpoint/2010/main" val="133257306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8D6EBA-0668-B24F-A16E-B6BA63038B2E}" type="slidenum">
              <a:rPr lang="en-US"/>
              <a:pPr>
                <a:defRPr/>
              </a:pPr>
              <a:t>‹#›</a:t>
            </a:fld>
            <a:endParaRPr lang="en-US"/>
          </a:p>
        </p:txBody>
      </p:sp>
    </p:spTree>
    <p:extLst>
      <p:ext uri="{BB962C8B-B14F-4D97-AF65-F5344CB8AC3E}">
        <p14:creationId xmlns:p14="http://schemas.microsoft.com/office/powerpoint/2010/main" val="59956026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F9BB5-9AA4-1447-AD52-A3C049C55880}" type="slidenum">
              <a:rPr lang="en-US"/>
              <a:pPr>
                <a:defRPr/>
              </a:pPr>
              <a:t>‹#›</a:t>
            </a:fld>
            <a:endParaRPr lang="en-US"/>
          </a:p>
        </p:txBody>
      </p:sp>
    </p:spTree>
    <p:extLst>
      <p:ext uri="{BB962C8B-B14F-4D97-AF65-F5344CB8AC3E}">
        <p14:creationId xmlns:p14="http://schemas.microsoft.com/office/powerpoint/2010/main" val="252433533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C59D58-E010-794D-8CDB-5B691C2144FB}" type="slidenum">
              <a:rPr lang="en-US"/>
              <a:pPr>
                <a:defRPr/>
              </a:pPr>
              <a:t>‹#›</a:t>
            </a:fld>
            <a:endParaRPr lang="en-US"/>
          </a:p>
        </p:txBody>
      </p:sp>
    </p:spTree>
    <p:extLst>
      <p:ext uri="{BB962C8B-B14F-4D97-AF65-F5344CB8AC3E}">
        <p14:creationId xmlns:p14="http://schemas.microsoft.com/office/powerpoint/2010/main" val="3230824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D8BCB5-1530-6040-AB3B-4D3A94160893}" type="slidenum">
              <a:rPr lang="en-US"/>
              <a:pPr>
                <a:defRPr/>
              </a:pPr>
              <a:t>‹#›</a:t>
            </a:fld>
            <a:endParaRPr lang="en-US"/>
          </a:p>
        </p:txBody>
      </p:sp>
    </p:spTree>
    <p:extLst>
      <p:ext uri="{BB962C8B-B14F-4D97-AF65-F5344CB8AC3E}">
        <p14:creationId xmlns:p14="http://schemas.microsoft.com/office/powerpoint/2010/main" val="51905743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F1075A1-8FD3-7B4B-AD21-23369A9E585D}" type="slidenum">
              <a:rPr lang="en-US"/>
              <a:pPr>
                <a:defRPr/>
              </a:pPr>
              <a:t>‹#›</a:t>
            </a:fld>
            <a:endParaRPr lang="en-US"/>
          </a:p>
        </p:txBody>
      </p:sp>
    </p:spTree>
    <p:extLst>
      <p:ext uri="{BB962C8B-B14F-4D97-AF65-F5344CB8AC3E}">
        <p14:creationId xmlns:p14="http://schemas.microsoft.com/office/powerpoint/2010/main" val="3152994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AA683FC4-1AA2-DC4F-9F81-ED51B7DA2361}"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48384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7EA09B-D15A-3B4B-B930-1F7DECFCE34C}" type="slidenum">
              <a:rPr lang="en-US"/>
              <a:pPr>
                <a:defRPr/>
              </a:pPr>
              <a:t>‹#›</a:t>
            </a:fld>
            <a:endParaRPr lang="en-US"/>
          </a:p>
        </p:txBody>
      </p:sp>
    </p:spTree>
    <p:extLst>
      <p:ext uri="{BB962C8B-B14F-4D97-AF65-F5344CB8AC3E}">
        <p14:creationId xmlns:p14="http://schemas.microsoft.com/office/powerpoint/2010/main" val="3716079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0FDEC6-33D7-B646-9574-B1312A13018D}" type="slidenum">
              <a:rPr lang="en-US"/>
              <a:pPr>
                <a:defRPr/>
              </a:pPr>
              <a:t>‹#›</a:t>
            </a:fld>
            <a:endParaRPr lang="en-US"/>
          </a:p>
        </p:txBody>
      </p:sp>
    </p:spTree>
    <p:extLst>
      <p:ext uri="{BB962C8B-B14F-4D97-AF65-F5344CB8AC3E}">
        <p14:creationId xmlns:p14="http://schemas.microsoft.com/office/powerpoint/2010/main" val="30611167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2F337D-D485-F046-A900-07BBD45BAA8F}" type="slidenum">
              <a:rPr lang="en-US"/>
              <a:pPr>
                <a:defRPr/>
              </a:pPr>
              <a:t>‹#›</a:t>
            </a:fld>
            <a:endParaRPr lang="en-US"/>
          </a:p>
        </p:txBody>
      </p:sp>
    </p:spTree>
    <p:extLst>
      <p:ext uri="{BB962C8B-B14F-4D97-AF65-F5344CB8AC3E}">
        <p14:creationId xmlns:p14="http://schemas.microsoft.com/office/powerpoint/2010/main" val="15116316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698496-6A4C-6A42-84F1-81D9A977FEFB}" type="slidenum">
              <a:rPr lang="en-US"/>
              <a:pPr>
                <a:defRPr/>
              </a:pPr>
              <a:t>‹#›</a:t>
            </a:fld>
            <a:endParaRPr lang="en-US"/>
          </a:p>
        </p:txBody>
      </p:sp>
    </p:spTree>
    <p:extLst>
      <p:ext uri="{BB962C8B-B14F-4D97-AF65-F5344CB8AC3E}">
        <p14:creationId xmlns:p14="http://schemas.microsoft.com/office/powerpoint/2010/main" val="255572307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05" charset="0"/>
              </a:defRPr>
            </a:lvl1pPr>
          </a:lstStyle>
          <a:p>
            <a:r>
              <a:rPr lang="en-US"/>
              <a:t>Click to edit Master title style</a:t>
            </a:r>
          </a:p>
        </p:txBody>
      </p:sp>
      <p:sp>
        <p:nvSpPr>
          <p:cNvPr id="76803" name="Rectangle 3"/>
          <p:cNvSpPr>
            <a:spLocks noGrp="1" noChangeArrowheads="1"/>
          </p:cNvSpPr>
          <p:nvPr>
            <p:ph type="subTitle" idx="1"/>
          </p:nvPr>
        </p:nvSpPr>
        <p:spPr>
          <a:xfrm>
            <a:off x="3581400" y="4191000"/>
            <a:ext cx="5105400" cy="1447800"/>
          </a:xfrm>
        </p:spPr>
        <p:txBody>
          <a:bodyPr/>
          <a:lstStyle>
            <a:lvl1pPr marL="0" indent="0" algn="ctr">
              <a:buFont typeface="Wingdings" pitchFamily="-105" charset="2"/>
              <a:buNone/>
              <a:defRPr>
                <a:latin typeface="Times New Roman" pitchFamily="-105"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105" charset="0"/>
              </a:defRPr>
            </a:lvl1pPr>
          </a:lstStyle>
          <a:p>
            <a:pPr>
              <a:defRPr/>
            </a:pPr>
            <a:endParaRPr lang="en-US"/>
          </a:p>
        </p:txBody>
      </p:sp>
      <p:sp>
        <p:nvSpPr>
          <p:cNvPr id="5" name="Rectangle 5"/>
          <p:cNvSpPr>
            <a:spLocks noGrp="1" noChangeArrowheads="1"/>
          </p:cNvSpPr>
          <p:nvPr>
            <p:ph type="ftr" sz="quarter" idx="11"/>
          </p:nvPr>
        </p:nvSpPr>
        <p:spPr>
          <a:xfrm>
            <a:off x="3124200" y="6248400"/>
            <a:ext cx="3124200" cy="457200"/>
          </a:xfrm>
        </p:spPr>
        <p:txBody>
          <a:bodyPr/>
          <a:lstStyle>
            <a:lvl1pPr>
              <a:defRPr>
                <a:latin typeface="Times New Roman" pitchFamily="-105"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C01C3773-8652-6142-8A42-3FE263D4A626}" type="slidenum">
              <a:rPr lang="en-US"/>
              <a:pPr>
                <a:defRPr/>
              </a:pPr>
              <a:t>‹#›</a:t>
            </a:fld>
            <a:endParaRPr lang="en-US"/>
          </a:p>
        </p:txBody>
      </p:sp>
    </p:spTree>
    <p:extLst>
      <p:ext uri="{BB962C8B-B14F-4D97-AF65-F5344CB8AC3E}">
        <p14:creationId xmlns:p14="http://schemas.microsoft.com/office/powerpoint/2010/main" val="34522489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B63BB9-90C0-7C48-BDB6-D8B5109BDE00}" type="slidenum">
              <a:rPr lang="en-US"/>
              <a:pPr>
                <a:defRPr/>
              </a:pPr>
              <a:t>‹#›</a:t>
            </a:fld>
            <a:endParaRPr lang="en-US"/>
          </a:p>
        </p:txBody>
      </p:sp>
    </p:spTree>
    <p:extLst>
      <p:ext uri="{BB962C8B-B14F-4D97-AF65-F5344CB8AC3E}">
        <p14:creationId xmlns:p14="http://schemas.microsoft.com/office/powerpoint/2010/main" val="250838689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54D1D6-F51C-C54C-AF79-84ACAE4214AE}" type="slidenum">
              <a:rPr lang="en-US"/>
              <a:pPr>
                <a:defRPr/>
              </a:pPr>
              <a:t>‹#›</a:t>
            </a:fld>
            <a:endParaRPr lang="en-US"/>
          </a:p>
        </p:txBody>
      </p:sp>
    </p:spTree>
    <p:extLst>
      <p:ext uri="{BB962C8B-B14F-4D97-AF65-F5344CB8AC3E}">
        <p14:creationId xmlns:p14="http://schemas.microsoft.com/office/powerpoint/2010/main" val="147877088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D4D6D6-7CCD-234F-82F3-78AD2A2B5217}" type="slidenum">
              <a:rPr lang="en-US"/>
              <a:pPr>
                <a:defRPr/>
              </a:pPr>
              <a:t>‹#›</a:t>
            </a:fld>
            <a:endParaRPr lang="en-US"/>
          </a:p>
        </p:txBody>
      </p:sp>
    </p:spTree>
    <p:extLst>
      <p:ext uri="{BB962C8B-B14F-4D97-AF65-F5344CB8AC3E}">
        <p14:creationId xmlns:p14="http://schemas.microsoft.com/office/powerpoint/2010/main" val="196226150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9F7DBE-9D40-C841-BCBE-526E8559ECB7}" type="slidenum">
              <a:rPr lang="en-US"/>
              <a:pPr>
                <a:defRPr/>
              </a:pPr>
              <a:t>‹#›</a:t>
            </a:fld>
            <a:endParaRPr lang="en-US"/>
          </a:p>
        </p:txBody>
      </p:sp>
    </p:spTree>
    <p:extLst>
      <p:ext uri="{BB962C8B-B14F-4D97-AF65-F5344CB8AC3E}">
        <p14:creationId xmlns:p14="http://schemas.microsoft.com/office/powerpoint/2010/main" val="359941020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6FFC2-A720-B548-83E1-854E510F9EA5}" type="slidenum">
              <a:rPr lang="en-US"/>
              <a:pPr>
                <a:defRPr/>
              </a:pPr>
              <a:t>‹#›</a:t>
            </a:fld>
            <a:endParaRPr lang="en-US"/>
          </a:p>
        </p:txBody>
      </p:sp>
    </p:spTree>
    <p:extLst>
      <p:ext uri="{BB962C8B-B14F-4D97-AF65-F5344CB8AC3E}">
        <p14:creationId xmlns:p14="http://schemas.microsoft.com/office/powerpoint/2010/main" val="1811333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790700"/>
            <a:ext cx="3810000"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790700"/>
            <a:ext cx="3810000"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0D12F963-BDEE-6C40-B582-A5CB15FD64E0}"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09662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5F4DA7-E444-E042-B37A-F53797505C21}" type="slidenum">
              <a:rPr lang="en-US"/>
              <a:pPr>
                <a:defRPr/>
              </a:pPr>
              <a:t>‹#›</a:t>
            </a:fld>
            <a:endParaRPr lang="en-US"/>
          </a:p>
        </p:txBody>
      </p:sp>
    </p:spTree>
    <p:extLst>
      <p:ext uri="{BB962C8B-B14F-4D97-AF65-F5344CB8AC3E}">
        <p14:creationId xmlns:p14="http://schemas.microsoft.com/office/powerpoint/2010/main" val="418818282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C94804-9EEA-504A-9990-4A2B18966CC8}" type="slidenum">
              <a:rPr lang="en-US"/>
              <a:pPr>
                <a:defRPr/>
              </a:pPr>
              <a:t>‹#›</a:t>
            </a:fld>
            <a:endParaRPr lang="en-US"/>
          </a:p>
        </p:txBody>
      </p:sp>
    </p:spTree>
    <p:extLst>
      <p:ext uri="{BB962C8B-B14F-4D97-AF65-F5344CB8AC3E}">
        <p14:creationId xmlns:p14="http://schemas.microsoft.com/office/powerpoint/2010/main" val="101256361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2021D-6606-3343-A321-CD90DAD66398}" type="slidenum">
              <a:rPr lang="en-US"/>
              <a:pPr>
                <a:defRPr/>
              </a:pPr>
              <a:t>‹#›</a:t>
            </a:fld>
            <a:endParaRPr lang="en-US"/>
          </a:p>
        </p:txBody>
      </p:sp>
    </p:spTree>
    <p:extLst>
      <p:ext uri="{BB962C8B-B14F-4D97-AF65-F5344CB8AC3E}">
        <p14:creationId xmlns:p14="http://schemas.microsoft.com/office/powerpoint/2010/main" val="222239162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22B5A4-FD01-AB4C-ACD0-26CD43BDBF9D}" type="slidenum">
              <a:rPr lang="en-US"/>
              <a:pPr>
                <a:defRPr/>
              </a:pPr>
              <a:t>‹#›</a:t>
            </a:fld>
            <a:endParaRPr lang="en-US"/>
          </a:p>
        </p:txBody>
      </p:sp>
    </p:spTree>
    <p:extLst>
      <p:ext uri="{BB962C8B-B14F-4D97-AF65-F5344CB8AC3E}">
        <p14:creationId xmlns:p14="http://schemas.microsoft.com/office/powerpoint/2010/main" val="127783175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6A1EB-BEEF-584F-98E6-5D99E2361D24}" type="slidenum">
              <a:rPr lang="en-US"/>
              <a:pPr>
                <a:defRPr/>
              </a:pPr>
              <a:t>‹#›</a:t>
            </a:fld>
            <a:endParaRPr lang="en-US"/>
          </a:p>
        </p:txBody>
      </p:sp>
    </p:spTree>
    <p:extLst>
      <p:ext uri="{BB962C8B-B14F-4D97-AF65-F5344CB8AC3E}">
        <p14:creationId xmlns:p14="http://schemas.microsoft.com/office/powerpoint/2010/main" val="425528981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Rectangle 1026"/>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73731" name="Rectangle 1027"/>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1028"/>
          <p:cNvSpPr>
            <a:spLocks noGrp="1" noChangeArrowheads="1"/>
          </p:cNvSpPr>
          <p:nvPr>
            <p:ph type="ftr" sz="quarter" idx="10"/>
          </p:nvPr>
        </p:nvSpPr>
        <p:spPr/>
        <p:txBody>
          <a:bodyPr/>
          <a:lstStyle>
            <a:lvl1pPr>
              <a:defRPr/>
            </a:lvl1pPr>
          </a:lstStyle>
          <a:p>
            <a:pPr>
              <a:defRPr/>
            </a:pPr>
            <a:endParaRPr lang="en-US"/>
          </a:p>
        </p:txBody>
      </p:sp>
      <p:sp>
        <p:nvSpPr>
          <p:cNvPr id="5" name="Rectangle 1029"/>
          <p:cNvSpPr>
            <a:spLocks noGrp="1" noChangeArrowheads="1"/>
          </p:cNvSpPr>
          <p:nvPr>
            <p:ph type="sldNum" sz="quarter" idx="11"/>
          </p:nvPr>
        </p:nvSpPr>
        <p:spPr/>
        <p:txBody>
          <a:bodyPr/>
          <a:lstStyle>
            <a:lvl1pPr>
              <a:defRPr/>
            </a:lvl1pPr>
          </a:lstStyle>
          <a:p>
            <a:pPr>
              <a:defRPr/>
            </a:pPr>
            <a:fld id="{3056F212-F418-4A4A-9F5C-E6D3933CF35F}" type="slidenum">
              <a:rPr lang="en-US"/>
              <a:pPr>
                <a:defRPr/>
              </a:pPr>
              <a:t>‹#›</a:t>
            </a:fld>
            <a:endParaRPr lang="en-US"/>
          </a:p>
        </p:txBody>
      </p:sp>
      <p:sp>
        <p:nvSpPr>
          <p:cNvPr id="6" name="Rectangle 1030"/>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095918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EEFCE8-2127-2D4D-8BCD-FE29DC727E4E}"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975500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3946CC4-C408-9D46-9FB4-174012D07FF3}"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593643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10DCE48-2A8E-8F4B-9827-367C3F98BC72}"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444763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9B237046-9E59-A345-BAB9-01D3FAF8B93C}"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557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
        <p:nvSpPr>
          <p:cNvPr id="8" name="Rectangle 9"/>
          <p:cNvSpPr>
            <a:spLocks noGrp="1" noChangeArrowheads="1"/>
          </p:cNvSpPr>
          <p:nvPr>
            <p:ph type="sldNum" sz="quarter" idx="11"/>
          </p:nvPr>
        </p:nvSpPr>
        <p:spPr>
          <a:ln/>
        </p:spPr>
        <p:txBody>
          <a:bodyPr/>
          <a:lstStyle>
            <a:lvl1pPr>
              <a:defRPr/>
            </a:lvl1pPr>
          </a:lstStyle>
          <a:p>
            <a:pPr>
              <a:defRPr/>
            </a:pPr>
            <a:fld id="{7E0B9D68-D24D-A549-99FE-6656AB2457D8}" type="slidenum">
              <a:rPr lang="en-US"/>
              <a:pPr>
                <a:defRPr/>
              </a:pPr>
              <a:t>‹#›</a:t>
            </a:fld>
            <a:endParaRPr lang="en-US"/>
          </a:p>
        </p:txBody>
      </p:sp>
      <p:sp>
        <p:nvSpPr>
          <p:cNvPr id="9"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917638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C91FD8F-DA7F-F049-8392-3E7F08A6F838}"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84650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69D1773-822A-9C4D-BE33-CCCF9D6E2F2E}"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93317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85CD77E-A427-D743-8712-BC8926503767}"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85477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F18A720-763F-D049-9ABA-49239061BC5C}"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560936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1FE1510-1A98-AB45-99C6-5864725326B8}"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095584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0D4F3B2-711F-8246-8726-B04F84412ED1}"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177773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0658" name="Rectangle 1026"/>
          <p:cNvSpPr>
            <a:spLocks noGrp="1" noChangeArrowheads="1"/>
          </p:cNvSpPr>
          <p:nvPr>
            <p:ph type="ctrTitle"/>
          </p:nvPr>
        </p:nvSpPr>
        <p:spPr>
          <a:xfrm>
            <a:off x="685800" y="2286000"/>
            <a:ext cx="7772400" cy="1143000"/>
          </a:xfrm>
          <a:effectLst/>
        </p:spPr>
        <p:txBody>
          <a:bodyPr/>
          <a:lstStyle>
            <a:lvl1pPr>
              <a:defRPr sz="5400" b="1"/>
            </a:lvl1pPr>
          </a:lstStyle>
          <a:p>
            <a:r>
              <a:rPr lang="en-US"/>
              <a:t>Click to edit Master title style</a:t>
            </a:r>
          </a:p>
        </p:txBody>
      </p:sp>
      <p:sp>
        <p:nvSpPr>
          <p:cNvPr id="70659" name="Rectangle 1027"/>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95F97-DEAD-C64A-AD38-BD65AC316EDF}" type="slidenum">
              <a:rPr lang="en-US"/>
              <a:pPr>
                <a:defRPr/>
              </a:pPr>
              <a:t>‹#›</a:t>
            </a:fld>
            <a:endParaRPr lang="en-US"/>
          </a:p>
        </p:txBody>
      </p:sp>
    </p:spTree>
    <p:extLst>
      <p:ext uri="{BB962C8B-B14F-4D97-AF65-F5344CB8AC3E}">
        <p14:creationId xmlns:p14="http://schemas.microsoft.com/office/powerpoint/2010/main" val="311299597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179F9A-973E-014D-96C4-C0FE46CB75AF}" type="slidenum">
              <a:rPr lang="en-US"/>
              <a:pPr>
                <a:defRPr/>
              </a:pPr>
              <a:t>‹#›</a:t>
            </a:fld>
            <a:endParaRPr lang="en-US"/>
          </a:p>
        </p:txBody>
      </p:sp>
    </p:spTree>
    <p:extLst>
      <p:ext uri="{BB962C8B-B14F-4D97-AF65-F5344CB8AC3E}">
        <p14:creationId xmlns:p14="http://schemas.microsoft.com/office/powerpoint/2010/main" val="41234893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F86F7-B997-354A-942D-4831F3BDDBB0}" type="slidenum">
              <a:rPr lang="en-US"/>
              <a:pPr>
                <a:defRPr/>
              </a:pPr>
              <a:t>‹#›</a:t>
            </a:fld>
            <a:endParaRPr lang="en-US"/>
          </a:p>
        </p:txBody>
      </p:sp>
    </p:spTree>
    <p:extLst>
      <p:ext uri="{BB962C8B-B14F-4D97-AF65-F5344CB8AC3E}">
        <p14:creationId xmlns:p14="http://schemas.microsoft.com/office/powerpoint/2010/main" val="362922084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3038A8-10C1-1547-A973-76FCAF05C489}" type="slidenum">
              <a:rPr lang="en-US"/>
              <a:pPr>
                <a:defRPr/>
              </a:pPr>
              <a:t>‹#›</a:t>
            </a:fld>
            <a:endParaRPr lang="en-US"/>
          </a:p>
        </p:txBody>
      </p:sp>
    </p:spTree>
    <p:extLst>
      <p:ext uri="{BB962C8B-B14F-4D97-AF65-F5344CB8AC3E}">
        <p14:creationId xmlns:p14="http://schemas.microsoft.com/office/powerpoint/2010/main" val="345445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691439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
        <p:nvSpPr>
          <p:cNvPr id="4" name="Rectangle 9"/>
          <p:cNvSpPr>
            <a:spLocks noGrp="1" noChangeArrowheads="1"/>
          </p:cNvSpPr>
          <p:nvPr>
            <p:ph type="sldNum" sz="quarter" idx="11"/>
          </p:nvPr>
        </p:nvSpPr>
        <p:spPr>
          <a:ln/>
        </p:spPr>
        <p:txBody>
          <a:bodyPr/>
          <a:lstStyle>
            <a:lvl1pPr>
              <a:defRPr/>
            </a:lvl1pPr>
          </a:lstStyle>
          <a:p>
            <a:pPr>
              <a:defRPr/>
            </a:pPr>
            <a:fld id="{D395683C-85AB-B940-A0F9-85ABFE5253E6}" type="slidenum">
              <a:rPr lang="en-US"/>
              <a:pPr>
                <a:defRPr/>
              </a:pPr>
              <a:t>‹#›</a:t>
            </a:fld>
            <a:endParaRPr lang="en-US"/>
          </a:p>
        </p:txBody>
      </p:sp>
      <p:sp>
        <p:nvSpPr>
          <p:cNvPr id="5"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572613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328697-995B-F84B-8351-5CA722EBE9E2}" type="slidenum">
              <a:rPr lang="en-US"/>
              <a:pPr>
                <a:defRPr/>
              </a:pPr>
              <a:t>‹#›</a:t>
            </a:fld>
            <a:endParaRPr lang="en-US"/>
          </a:p>
        </p:txBody>
      </p:sp>
    </p:spTree>
    <p:extLst>
      <p:ext uri="{BB962C8B-B14F-4D97-AF65-F5344CB8AC3E}">
        <p14:creationId xmlns:p14="http://schemas.microsoft.com/office/powerpoint/2010/main" val="248343778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376F22-2BE0-5344-A620-0C0DB16985D4}" type="slidenum">
              <a:rPr lang="en-US"/>
              <a:pPr>
                <a:defRPr/>
              </a:pPr>
              <a:t>‹#›</a:t>
            </a:fld>
            <a:endParaRPr lang="en-US"/>
          </a:p>
        </p:txBody>
      </p:sp>
    </p:spTree>
    <p:extLst>
      <p:ext uri="{BB962C8B-B14F-4D97-AF65-F5344CB8AC3E}">
        <p14:creationId xmlns:p14="http://schemas.microsoft.com/office/powerpoint/2010/main" val="402590977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16F061-E4B8-5E48-A5D1-FA162169E5C0}" type="slidenum">
              <a:rPr lang="en-US"/>
              <a:pPr>
                <a:defRPr/>
              </a:pPr>
              <a:t>‹#›</a:t>
            </a:fld>
            <a:endParaRPr lang="en-US"/>
          </a:p>
        </p:txBody>
      </p:sp>
    </p:spTree>
    <p:extLst>
      <p:ext uri="{BB962C8B-B14F-4D97-AF65-F5344CB8AC3E}">
        <p14:creationId xmlns:p14="http://schemas.microsoft.com/office/powerpoint/2010/main" val="51979283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88A780-83CF-B14C-AC87-30A50DAF3A7F}" type="slidenum">
              <a:rPr lang="en-US"/>
              <a:pPr>
                <a:defRPr/>
              </a:pPr>
              <a:t>‹#›</a:t>
            </a:fld>
            <a:endParaRPr lang="en-US"/>
          </a:p>
        </p:txBody>
      </p:sp>
    </p:spTree>
    <p:extLst>
      <p:ext uri="{BB962C8B-B14F-4D97-AF65-F5344CB8AC3E}">
        <p14:creationId xmlns:p14="http://schemas.microsoft.com/office/powerpoint/2010/main" val="314122760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008961-9B18-9644-A6F0-4AE15EB90716}" type="slidenum">
              <a:rPr lang="en-US"/>
              <a:pPr>
                <a:defRPr/>
              </a:pPr>
              <a:t>‹#›</a:t>
            </a:fld>
            <a:endParaRPr lang="en-US"/>
          </a:p>
        </p:txBody>
      </p:sp>
    </p:spTree>
    <p:extLst>
      <p:ext uri="{BB962C8B-B14F-4D97-AF65-F5344CB8AC3E}">
        <p14:creationId xmlns:p14="http://schemas.microsoft.com/office/powerpoint/2010/main" val="375146099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C23EA4-4C19-BF4D-99CA-906A9C22EDAA}" type="slidenum">
              <a:rPr lang="en-US"/>
              <a:pPr>
                <a:defRPr/>
              </a:pPr>
              <a:t>‹#›</a:t>
            </a:fld>
            <a:endParaRPr lang="en-US"/>
          </a:p>
        </p:txBody>
      </p:sp>
    </p:spTree>
    <p:extLst>
      <p:ext uri="{BB962C8B-B14F-4D97-AF65-F5344CB8AC3E}">
        <p14:creationId xmlns:p14="http://schemas.microsoft.com/office/powerpoint/2010/main" val="372708628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C7E1B-8753-C44D-A2AF-8A4D082DC59F}" type="slidenum">
              <a:rPr lang="en-US"/>
              <a:pPr>
                <a:defRPr/>
              </a:pPr>
              <a:t>‹#›</a:t>
            </a:fld>
            <a:endParaRPr lang="en-US"/>
          </a:p>
        </p:txBody>
      </p:sp>
    </p:spTree>
    <p:extLst>
      <p:ext uri="{BB962C8B-B14F-4D97-AF65-F5344CB8AC3E}">
        <p14:creationId xmlns:p14="http://schemas.microsoft.com/office/powerpoint/2010/main" val="90229154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586"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67587"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05"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AD6C9798-833F-7242-B493-AEAB73319BB7}" type="slidenum">
              <a:rPr lang="en-US"/>
              <a:pPr>
                <a:defRPr/>
              </a:pPr>
              <a:t>‹#›</a:t>
            </a:fld>
            <a:endParaRPr lang="en-US"/>
          </a:p>
        </p:txBody>
      </p:sp>
    </p:spTree>
    <p:extLst>
      <p:ext uri="{BB962C8B-B14F-4D97-AF65-F5344CB8AC3E}">
        <p14:creationId xmlns:p14="http://schemas.microsoft.com/office/powerpoint/2010/main" val="1147247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A2C3F9-20DC-5544-A129-46C1FCCAE4EE}" type="slidenum">
              <a:rPr lang="en-US"/>
              <a:pPr>
                <a:defRPr/>
              </a:pPr>
              <a:t>‹#›</a:t>
            </a:fld>
            <a:endParaRPr lang="en-US"/>
          </a:p>
        </p:txBody>
      </p:sp>
    </p:spTree>
    <p:extLst>
      <p:ext uri="{BB962C8B-B14F-4D97-AF65-F5344CB8AC3E}">
        <p14:creationId xmlns:p14="http://schemas.microsoft.com/office/powerpoint/2010/main" val="293741862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01286-BCAF-3A46-89F5-87D408BCA06F}" type="slidenum">
              <a:rPr lang="en-US"/>
              <a:pPr>
                <a:defRPr/>
              </a:pPr>
              <a:t>‹#›</a:t>
            </a:fld>
            <a:endParaRPr lang="en-US"/>
          </a:p>
        </p:txBody>
      </p:sp>
    </p:spTree>
    <p:extLst>
      <p:ext uri="{BB962C8B-B14F-4D97-AF65-F5344CB8AC3E}">
        <p14:creationId xmlns:p14="http://schemas.microsoft.com/office/powerpoint/2010/main" val="2760682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
        <p:nvSpPr>
          <p:cNvPr id="3" name="Rectangle 9"/>
          <p:cNvSpPr>
            <a:spLocks noGrp="1" noChangeArrowheads="1"/>
          </p:cNvSpPr>
          <p:nvPr>
            <p:ph type="sldNum" sz="quarter" idx="11"/>
          </p:nvPr>
        </p:nvSpPr>
        <p:spPr>
          <a:ln/>
        </p:spPr>
        <p:txBody>
          <a:bodyPr/>
          <a:lstStyle>
            <a:lvl1pPr>
              <a:defRPr/>
            </a:lvl1pPr>
          </a:lstStyle>
          <a:p>
            <a:pPr>
              <a:defRPr/>
            </a:pPr>
            <a:fld id="{1A0BAF46-E71D-3641-A05E-FDEC8933A7F5}" type="slidenum">
              <a:rPr lang="en-US"/>
              <a:pPr>
                <a:defRPr/>
              </a:pPr>
              <a:t>‹#›</a:t>
            </a:fld>
            <a:endParaRPr lang="en-US"/>
          </a:p>
        </p:txBody>
      </p:sp>
      <p:sp>
        <p:nvSpPr>
          <p:cNvPr id="4"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98739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ABADC-04E3-524F-8709-6B27C3F5FD89}" type="slidenum">
              <a:rPr lang="en-US"/>
              <a:pPr>
                <a:defRPr/>
              </a:pPr>
              <a:t>‹#›</a:t>
            </a:fld>
            <a:endParaRPr lang="en-US"/>
          </a:p>
        </p:txBody>
      </p:sp>
    </p:spTree>
    <p:extLst>
      <p:ext uri="{BB962C8B-B14F-4D97-AF65-F5344CB8AC3E}">
        <p14:creationId xmlns:p14="http://schemas.microsoft.com/office/powerpoint/2010/main" val="161886688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F2C16C-3507-E24C-A560-21CABE60783D}" type="slidenum">
              <a:rPr lang="en-US"/>
              <a:pPr>
                <a:defRPr/>
              </a:pPr>
              <a:t>‹#›</a:t>
            </a:fld>
            <a:endParaRPr lang="en-US"/>
          </a:p>
        </p:txBody>
      </p:sp>
    </p:spTree>
    <p:extLst>
      <p:ext uri="{BB962C8B-B14F-4D97-AF65-F5344CB8AC3E}">
        <p14:creationId xmlns:p14="http://schemas.microsoft.com/office/powerpoint/2010/main" val="83247898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092975-731B-1F4A-9937-9BFA551F5A5F}" type="slidenum">
              <a:rPr lang="en-US"/>
              <a:pPr>
                <a:defRPr/>
              </a:pPr>
              <a:t>‹#›</a:t>
            </a:fld>
            <a:endParaRPr lang="en-US"/>
          </a:p>
        </p:txBody>
      </p:sp>
    </p:spTree>
    <p:extLst>
      <p:ext uri="{BB962C8B-B14F-4D97-AF65-F5344CB8AC3E}">
        <p14:creationId xmlns:p14="http://schemas.microsoft.com/office/powerpoint/2010/main" val="413656288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8D5DBB-CB21-1441-B80A-3CCBD53FB230}" type="slidenum">
              <a:rPr lang="en-US"/>
              <a:pPr>
                <a:defRPr/>
              </a:pPr>
              <a:t>‹#›</a:t>
            </a:fld>
            <a:endParaRPr lang="en-US"/>
          </a:p>
        </p:txBody>
      </p:sp>
    </p:spTree>
    <p:extLst>
      <p:ext uri="{BB962C8B-B14F-4D97-AF65-F5344CB8AC3E}">
        <p14:creationId xmlns:p14="http://schemas.microsoft.com/office/powerpoint/2010/main" val="345511889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188F1-FB59-D54D-9BB6-E39D9B2975FF}" type="slidenum">
              <a:rPr lang="en-US"/>
              <a:pPr>
                <a:defRPr/>
              </a:pPr>
              <a:t>‹#›</a:t>
            </a:fld>
            <a:endParaRPr lang="en-US"/>
          </a:p>
        </p:txBody>
      </p:sp>
    </p:spTree>
    <p:extLst>
      <p:ext uri="{BB962C8B-B14F-4D97-AF65-F5344CB8AC3E}">
        <p14:creationId xmlns:p14="http://schemas.microsoft.com/office/powerpoint/2010/main" val="25611287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56E9C8-F0D7-0B4E-8C06-886AC6CBDAFB}" type="slidenum">
              <a:rPr lang="en-US"/>
              <a:pPr>
                <a:defRPr/>
              </a:pPr>
              <a:t>‹#›</a:t>
            </a:fld>
            <a:endParaRPr lang="en-US"/>
          </a:p>
        </p:txBody>
      </p:sp>
    </p:spTree>
    <p:extLst>
      <p:ext uri="{BB962C8B-B14F-4D97-AF65-F5344CB8AC3E}">
        <p14:creationId xmlns:p14="http://schemas.microsoft.com/office/powerpoint/2010/main" val="99411084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B4ADB5-2F34-1147-8B94-15BC6FA8D8FB}" type="slidenum">
              <a:rPr lang="en-US"/>
              <a:pPr>
                <a:defRPr/>
              </a:pPr>
              <a:t>‹#›</a:t>
            </a:fld>
            <a:endParaRPr lang="en-US"/>
          </a:p>
        </p:txBody>
      </p:sp>
    </p:spTree>
    <p:extLst>
      <p:ext uri="{BB962C8B-B14F-4D97-AF65-F5344CB8AC3E}">
        <p14:creationId xmlns:p14="http://schemas.microsoft.com/office/powerpoint/2010/main" val="195928222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1E4DE-B84B-9F44-B3E0-EAF3AB41B505}" type="slidenum">
              <a:rPr lang="en-US"/>
              <a:pPr>
                <a:defRPr/>
              </a:pPr>
              <a:t>‹#›</a:t>
            </a:fld>
            <a:endParaRPr lang="en-US"/>
          </a:p>
        </p:txBody>
      </p:sp>
    </p:spTree>
    <p:extLst>
      <p:ext uri="{BB962C8B-B14F-4D97-AF65-F5344CB8AC3E}">
        <p14:creationId xmlns:p14="http://schemas.microsoft.com/office/powerpoint/2010/main" val="55881727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514" name="Rectangle 1026"/>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4515" name="Rectangle 1027"/>
          <p:cNvSpPr>
            <a:spLocks noGrp="1" noChangeArrowheads="1"/>
          </p:cNvSpPr>
          <p:nvPr>
            <p:ph type="subTitle" idx="1"/>
          </p:nvPr>
        </p:nvSpPr>
        <p:spPr>
          <a:xfrm>
            <a:off x="1371600" y="4343400"/>
            <a:ext cx="6400800" cy="14478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FB40C2-D18C-BC41-BC07-7BA86F677D0D}" type="slidenum">
              <a:rPr lang="en-US"/>
              <a:pPr>
                <a:defRPr/>
              </a:pPr>
              <a:t>‹#›</a:t>
            </a:fld>
            <a:endParaRPr lang="en-US"/>
          </a:p>
        </p:txBody>
      </p:sp>
    </p:spTree>
    <p:extLst>
      <p:ext uri="{BB962C8B-B14F-4D97-AF65-F5344CB8AC3E}">
        <p14:creationId xmlns:p14="http://schemas.microsoft.com/office/powerpoint/2010/main" val="394136149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6DC8C0-87D0-3740-8BB7-88540A8DC8D6}" type="slidenum">
              <a:rPr lang="en-US"/>
              <a:pPr>
                <a:defRPr/>
              </a:pPr>
              <a:t>‹#›</a:t>
            </a:fld>
            <a:endParaRPr lang="en-US"/>
          </a:p>
        </p:txBody>
      </p:sp>
    </p:spTree>
    <p:extLst>
      <p:ext uri="{BB962C8B-B14F-4D97-AF65-F5344CB8AC3E}">
        <p14:creationId xmlns:p14="http://schemas.microsoft.com/office/powerpoint/2010/main" val="1199801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2701BAEF-48BC-9944-86D4-CF83969AD265}"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469168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14939-190F-4242-ACB6-5203C97A677F}" type="slidenum">
              <a:rPr lang="en-US"/>
              <a:pPr>
                <a:defRPr/>
              </a:pPr>
              <a:t>‹#›</a:t>
            </a:fld>
            <a:endParaRPr lang="en-US"/>
          </a:p>
        </p:txBody>
      </p:sp>
    </p:spTree>
    <p:extLst>
      <p:ext uri="{BB962C8B-B14F-4D97-AF65-F5344CB8AC3E}">
        <p14:creationId xmlns:p14="http://schemas.microsoft.com/office/powerpoint/2010/main" val="399415487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A95387-BCBB-4E4C-9139-6532B0EEBE05}" type="slidenum">
              <a:rPr lang="en-US"/>
              <a:pPr>
                <a:defRPr/>
              </a:pPr>
              <a:t>‹#›</a:t>
            </a:fld>
            <a:endParaRPr lang="en-US"/>
          </a:p>
        </p:txBody>
      </p:sp>
    </p:spTree>
    <p:extLst>
      <p:ext uri="{BB962C8B-B14F-4D97-AF65-F5344CB8AC3E}">
        <p14:creationId xmlns:p14="http://schemas.microsoft.com/office/powerpoint/2010/main" val="152591076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74D939-28EB-504B-8207-791589A666BC}" type="slidenum">
              <a:rPr lang="en-US"/>
              <a:pPr>
                <a:defRPr/>
              </a:pPr>
              <a:t>‹#›</a:t>
            </a:fld>
            <a:endParaRPr lang="en-US"/>
          </a:p>
        </p:txBody>
      </p:sp>
    </p:spTree>
    <p:extLst>
      <p:ext uri="{BB962C8B-B14F-4D97-AF65-F5344CB8AC3E}">
        <p14:creationId xmlns:p14="http://schemas.microsoft.com/office/powerpoint/2010/main" val="207709467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B7235E-FF30-7A49-AC85-60B96D66CC17}" type="slidenum">
              <a:rPr lang="en-US"/>
              <a:pPr>
                <a:defRPr/>
              </a:pPr>
              <a:t>‹#›</a:t>
            </a:fld>
            <a:endParaRPr lang="en-US"/>
          </a:p>
        </p:txBody>
      </p:sp>
    </p:spTree>
    <p:extLst>
      <p:ext uri="{BB962C8B-B14F-4D97-AF65-F5344CB8AC3E}">
        <p14:creationId xmlns:p14="http://schemas.microsoft.com/office/powerpoint/2010/main" val="160424356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13F84B-8A66-924C-9BC1-D6C7EC65B85D}" type="slidenum">
              <a:rPr lang="en-US"/>
              <a:pPr>
                <a:defRPr/>
              </a:pPr>
              <a:t>‹#›</a:t>
            </a:fld>
            <a:endParaRPr lang="en-US"/>
          </a:p>
        </p:txBody>
      </p:sp>
    </p:spTree>
    <p:extLst>
      <p:ext uri="{BB962C8B-B14F-4D97-AF65-F5344CB8AC3E}">
        <p14:creationId xmlns:p14="http://schemas.microsoft.com/office/powerpoint/2010/main" val="265508297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3561EE-2A10-8B43-9A92-FBD2A6F43913}" type="slidenum">
              <a:rPr lang="en-US"/>
              <a:pPr>
                <a:defRPr/>
              </a:pPr>
              <a:t>‹#›</a:t>
            </a:fld>
            <a:endParaRPr lang="en-US"/>
          </a:p>
        </p:txBody>
      </p:sp>
    </p:spTree>
    <p:extLst>
      <p:ext uri="{BB962C8B-B14F-4D97-AF65-F5344CB8AC3E}">
        <p14:creationId xmlns:p14="http://schemas.microsoft.com/office/powerpoint/2010/main" val="13282485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4358DE-9FFA-6D4C-846F-6C2646D2ED23}" type="slidenum">
              <a:rPr lang="en-US"/>
              <a:pPr>
                <a:defRPr/>
              </a:pPr>
              <a:t>‹#›</a:t>
            </a:fld>
            <a:endParaRPr lang="en-US"/>
          </a:p>
        </p:txBody>
      </p:sp>
    </p:spTree>
    <p:extLst>
      <p:ext uri="{BB962C8B-B14F-4D97-AF65-F5344CB8AC3E}">
        <p14:creationId xmlns:p14="http://schemas.microsoft.com/office/powerpoint/2010/main" val="15321232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7F12AC-EB78-984C-902B-13C576B0BD80}" type="slidenum">
              <a:rPr lang="en-US"/>
              <a:pPr>
                <a:defRPr/>
              </a:pPr>
              <a:t>‹#›</a:t>
            </a:fld>
            <a:endParaRPr lang="en-US"/>
          </a:p>
        </p:txBody>
      </p:sp>
    </p:spTree>
    <p:extLst>
      <p:ext uri="{BB962C8B-B14F-4D97-AF65-F5344CB8AC3E}">
        <p14:creationId xmlns:p14="http://schemas.microsoft.com/office/powerpoint/2010/main" val="424483647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159A1C-FCEE-8B4B-A733-4B82D713A205}" type="slidenum">
              <a:rPr lang="en-US"/>
              <a:pPr>
                <a:defRPr/>
              </a:pPr>
              <a:t>‹#›</a:t>
            </a:fld>
            <a:endParaRPr lang="en-US"/>
          </a:p>
        </p:txBody>
      </p:sp>
    </p:spTree>
    <p:extLst>
      <p:ext uri="{BB962C8B-B14F-4D97-AF65-F5344CB8AC3E}">
        <p14:creationId xmlns:p14="http://schemas.microsoft.com/office/powerpoint/2010/main" val="310312495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BBAB442-C17E-F34B-862A-032352359A3E}" type="slidenum">
              <a:rPr lang="en-US"/>
              <a:pPr>
                <a:defRPr/>
              </a:pPr>
              <a:t>‹#›</a:t>
            </a:fld>
            <a:endParaRPr lang="en-US"/>
          </a:p>
        </p:txBody>
      </p:sp>
    </p:spTree>
    <p:extLst>
      <p:ext uri="{BB962C8B-B14F-4D97-AF65-F5344CB8AC3E}">
        <p14:creationId xmlns:p14="http://schemas.microsoft.com/office/powerpoint/2010/main" val="3892406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AD9BDA87-5B14-0740-A263-96D84957DD1C}"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703025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756E61-C5FB-244E-A186-F8C47F5B5B7D}" type="slidenum">
              <a:rPr lang="en-US"/>
              <a:pPr>
                <a:defRPr/>
              </a:pPr>
              <a:t>‹#›</a:t>
            </a:fld>
            <a:endParaRPr lang="en-US"/>
          </a:p>
        </p:txBody>
      </p:sp>
    </p:spTree>
    <p:extLst>
      <p:ext uri="{BB962C8B-B14F-4D97-AF65-F5344CB8AC3E}">
        <p14:creationId xmlns:p14="http://schemas.microsoft.com/office/powerpoint/2010/main" val="7687377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17DDBE-6C56-D645-8173-220DC9306028}" type="slidenum">
              <a:rPr lang="en-US"/>
              <a:pPr>
                <a:defRPr/>
              </a:pPr>
              <a:t>‹#›</a:t>
            </a:fld>
            <a:endParaRPr lang="en-US"/>
          </a:p>
        </p:txBody>
      </p:sp>
    </p:spTree>
    <p:extLst>
      <p:ext uri="{BB962C8B-B14F-4D97-AF65-F5344CB8AC3E}">
        <p14:creationId xmlns:p14="http://schemas.microsoft.com/office/powerpoint/2010/main" val="271318894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4A4BFC-C7F9-3644-8666-4167E2739BB3}" type="slidenum">
              <a:rPr lang="en-US"/>
              <a:pPr>
                <a:defRPr/>
              </a:pPr>
              <a:t>‹#›</a:t>
            </a:fld>
            <a:endParaRPr lang="en-US"/>
          </a:p>
        </p:txBody>
      </p:sp>
    </p:spTree>
    <p:extLst>
      <p:ext uri="{BB962C8B-B14F-4D97-AF65-F5344CB8AC3E}">
        <p14:creationId xmlns:p14="http://schemas.microsoft.com/office/powerpoint/2010/main" val="155872382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6CA820-74E1-A346-84B8-789F51E6A34B}" type="slidenum">
              <a:rPr lang="en-US"/>
              <a:pPr>
                <a:defRPr/>
              </a:pPr>
              <a:t>‹#›</a:t>
            </a:fld>
            <a:endParaRPr lang="en-US"/>
          </a:p>
        </p:txBody>
      </p:sp>
    </p:spTree>
    <p:extLst>
      <p:ext uri="{BB962C8B-B14F-4D97-AF65-F5344CB8AC3E}">
        <p14:creationId xmlns:p14="http://schemas.microsoft.com/office/powerpoint/2010/main" val="166461497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9AE01D-CD61-F84C-8A9B-4180AAB0211C}" type="slidenum">
              <a:rPr lang="en-US"/>
              <a:pPr>
                <a:defRPr/>
              </a:pPr>
              <a:t>‹#›</a:t>
            </a:fld>
            <a:endParaRPr lang="en-US"/>
          </a:p>
        </p:txBody>
      </p:sp>
    </p:spTree>
    <p:extLst>
      <p:ext uri="{BB962C8B-B14F-4D97-AF65-F5344CB8AC3E}">
        <p14:creationId xmlns:p14="http://schemas.microsoft.com/office/powerpoint/2010/main" val="24688580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3C6B9B-0A3F-7C4B-9CD4-FA1617DB6520}" type="slidenum">
              <a:rPr lang="en-US"/>
              <a:pPr>
                <a:defRPr/>
              </a:pPr>
              <a:t>‹#›</a:t>
            </a:fld>
            <a:endParaRPr lang="en-US"/>
          </a:p>
        </p:txBody>
      </p:sp>
    </p:spTree>
    <p:extLst>
      <p:ext uri="{BB962C8B-B14F-4D97-AF65-F5344CB8AC3E}">
        <p14:creationId xmlns:p14="http://schemas.microsoft.com/office/powerpoint/2010/main" val="229164370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A6E246-ABB1-C146-8A8D-124AA7A1693F}" type="slidenum">
              <a:rPr lang="en-US"/>
              <a:pPr>
                <a:defRPr/>
              </a:pPr>
              <a:t>‹#›</a:t>
            </a:fld>
            <a:endParaRPr lang="en-US"/>
          </a:p>
        </p:txBody>
      </p:sp>
    </p:spTree>
    <p:extLst>
      <p:ext uri="{BB962C8B-B14F-4D97-AF65-F5344CB8AC3E}">
        <p14:creationId xmlns:p14="http://schemas.microsoft.com/office/powerpoint/2010/main" val="57970601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A2661D-8D69-864B-91AD-110ADCDDB61F}" type="slidenum">
              <a:rPr lang="en-US"/>
              <a:pPr>
                <a:defRPr/>
              </a:pPr>
              <a:t>‹#›</a:t>
            </a:fld>
            <a:endParaRPr lang="en-US"/>
          </a:p>
        </p:txBody>
      </p:sp>
    </p:spTree>
    <p:extLst>
      <p:ext uri="{BB962C8B-B14F-4D97-AF65-F5344CB8AC3E}">
        <p14:creationId xmlns:p14="http://schemas.microsoft.com/office/powerpoint/2010/main" val="12703012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B04A87-1498-5646-AD8D-74521EFA1C6A}" type="slidenum">
              <a:rPr lang="en-US"/>
              <a:pPr>
                <a:defRPr/>
              </a:pPr>
              <a:t>‹#›</a:t>
            </a:fld>
            <a:endParaRPr lang="en-US"/>
          </a:p>
        </p:txBody>
      </p:sp>
    </p:spTree>
    <p:extLst>
      <p:ext uri="{BB962C8B-B14F-4D97-AF65-F5344CB8AC3E}">
        <p14:creationId xmlns:p14="http://schemas.microsoft.com/office/powerpoint/2010/main" val="72453582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055262-DA88-DE46-83E4-3541A5DEC810}" type="slidenum">
              <a:rPr lang="en-US"/>
              <a:pPr>
                <a:defRPr/>
              </a:pPr>
              <a:t>‹#›</a:t>
            </a:fld>
            <a:endParaRPr lang="en-US"/>
          </a:p>
        </p:txBody>
      </p:sp>
    </p:spTree>
    <p:extLst>
      <p:ext uri="{BB962C8B-B14F-4D97-AF65-F5344CB8AC3E}">
        <p14:creationId xmlns:p14="http://schemas.microsoft.com/office/powerpoint/2010/main" val="1883416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1A9E3A50-96BA-A94B-A837-58B173D15A07}"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791557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pitchFamily="-105"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1EFA4E3-E359-FD4C-BA1D-D3FD6E018D70}" type="slidenum">
              <a:rPr lang="en-US"/>
              <a:pPr>
                <a:defRPr/>
              </a:pPr>
              <a:t>‹#›</a:t>
            </a:fld>
            <a:endParaRPr lang="en-US"/>
          </a:p>
        </p:txBody>
      </p:sp>
    </p:spTree>
    <p:extLst>
      <p:ext uri="{BB962C8B-B14F-4D97-AF65-F5344CB8AC3E}">
        <p14:creationId xmlns:p14="http://schemas.microsoft.com/office/powerpoint/2010/main" val="149912372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CAE8452-AC38-6147-9677-972991EDD3CF}" type="slidenum">
              <a:rPr lang="en-US"/>
              <a:pPr>
                <a:defRPr/>
              </a:pPr>
              <a:t>‹#›</a:t>
            </a:fld>
            <a:endParaRPr lang="en-US"/>
          </a:p>
        </p:txBody>
      </p:sp>
    </p:spTree>
    <p:extLst>
      <p:ext uri="{BB962C8B-B14F-4D97-AF65-F5344CB8AC3E}">
        <p14:creationId xmlns:p14="http://schemas.microsoft.com/office/powerpoint/2010/main" val="76228949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971F4F7-ACB3-BD47-BBF3-929159FDE463}" type="slidenum">
              <a:rPr lang="en-US"/>
              <a:pPr>
                <a:defRPr/>
              </a:pPr>
              <a:t>‹#›</a:t>
            </a:fld>
            <a:endParaRPr lang="en-US"/>
          </a:p>
        </p:txBody>
      </p:sp>
    </p:spTree>
    <p:extLst>
      <p:ext uri="{BB962C8B-B14F-4D97-AF65-F5344CB8AC3E}">
        <p14:creationId xmlns:p14="http://schemas.microsoft.com/office/powerpoint/2010/main" val="248186158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B805272-0469-1747-8DC5-97B432281D7A}" type="slidenum">
              <a:rPr lang="en-US"/>
              <a:pPr>
                <a:defRPr/>
              </a:pPr>
              <a:t>‹#›</a:t>
            </a:fld>
            <a:endParaRPr lang="en-US"/>
          </a:p>
        </p:txBody>
      </p:sp>
    </p:spTree>
    <p:extLst>
      <p:ext uri="{BB962C8B-B14F-4D97-AF65-F5344CB8AC3E}">
        <p14:creationId xmlns:p14="http://schemas.microsoft.com/office/powerpoint/2010/main" val="231939920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D8573247-D2CF-7140-B996-FC061FD6CECC}" type="slidenum">
              <a:rPr lang="en-US"/>
              <a:pPr>
                <a:defRPr/>
              </a:pPr>
              <a:t>‹#›</a:t>
            </a:fld>
            <a:endParaRPr lang="en-US"/>
          </a:p>
        </p:txBody>
      </p:sp>
    </p:spTree>
    <p:extLst>
      <p:ext uri="{BB962C8B-B14F-4D97-AF65-F5344CB8AC3E}">
        <p14:creationId xmlns:p14="http://schemas.microsoft.com/office/powerpoint/2010/main" val="283498979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08830372-54BA-1444-856F-19EEB9DD6959}" type="slidenum">
              <a:rPr lang="en-US"/>
              <a:pPr>
                <a:defRPr/>
              </a:pPr>
              <a:t>‹#›</a:t>
            </a:fld>
            <a:endParaRPr lang="en-US"/>
          </a:p>
        </p:txBody>
      </p:sp>
    </p:spTree>
    <p:extLst>
      <p:ext uri="{BB962C8B-B14F-4D97-AF65-F5344CB8AC3E}">
        <p14:creationId xmlns:p14="http://schemas.microsoft.com/office/powerpoint/2010/main" val="191948832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1E1BB9D4-C5CB-6B45-BACD-83F817398359}" type="slidenum">
              <a:rPr lang="en-US"/>
              <a:pPr>
                <a:defRPr/>
              </a:pPr>
              <a:t>‹#›</a:t>
            </a:fld>
            <a:endParaRPr lang="en-US"/>
          </a:p>
        </p:txBody>
      </p:sp>
    </p:spTree>
    <p:extLst>
      <p:ext uri="{BB962C8B-B14F-4D97-AF65-F5344CB8AC3E}">
        <p14:creationId xmlns:p14="http://schemas.microsoft.com/office/powerpoint/2010/main" val="115015690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52ECCF7-942B-CE49-A3F7-5B08BEB454D4}" type="slidenum">
              <a:rPr lang="en-US"/>
              <a:pPr>
                <a:defRPr/>
              </a:pPr>
              <a:t>‹#›</a:t>
            </a:fld>
            <a:endParaRPr lang="en-US"/>
          </a:p>
        </p:txBody>
      </p:sp>
    </p:spTree>
    <p:extLst>
      <p:ext uri="{BB962C8B-B14F-4D97-AF65-F5344CB8AC3E}">
        <p14:creationId xmlns:p14="http://schemas.microsoft.com/office/powerpoint/2010/main" val="188361355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1437D48-C13E-1846-A8CB-6DE2D3BC80AC}" type="slidenum">
              <a:rPr lang="en-US"/>
              <a:pPr>
                <a:defRPr/>
              </a:pPr>
              <a:t>‹#›</a:t>
            </a:fld>
            <a:endParaRPr lang="en-US"/>
          </a:p>
        </p:txBody>
      </p:sp>
    </p:spTree>
    <p:extLst>
      <p:ext uri="{BB962C8B-B14F-4D97-AF65-F5344CB8AC3E}">
        <p14:creationId xmlns:p14="http://schemas.microsoft.com/office/powerpoint/2010/main" val="59787518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6DC0B32-BB5A-BC4E-B0DE-AEFF6E13DF01}" type="slidenum">
              <a:rPr lang="en-US"/>
              <a:pPr>
                <a:defRPr/>
              </a:pPr>
              <a:t>‹#›</a:t>
            </a:fld>
            <a:endParaRPr lang="en-US"/>
          </a:p>
        </p:txBody>
      </p:sp>
    </p:spTree>
    <p:extLst>
      <p:ext uri="{BB962C8B-B14F-4D97-AF65-F5344CB8AC3E}">
        <p14:creationId xmlns:p14="http://schemas.microsoft.com/office/powerpoint/2010/main" val="3509756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0" y="266700"/>
            <a:ext cx="6091238"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583267DC-5749-E34E-836D-639239803CA3}"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330542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1881BDC-AD8C-144D-805F-0706C902B97A}" type="slidenum">
              <a:rPr lang="en-US"/>
              <a:pPr>
                <a:defRPr/>
              </a:pPr>
              <a:t>‹#›</a:t>
            </a:fld>
            <a:endParaRPr lang="en-US"/>
          </a:p>
        </p:txBody>
      </p:sp>
    </p:spTree>
    <p:extLst>
      <p:ext uri="{BB962C8B-B14F-4D97-AF65-F5344CB8AC3E}">
        <p14:creationId xmlns:p14="http://schemas.microsoft.com/office/powerpoint/2010/main" val="13692927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55299"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05"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241203-FB2E-0249-BAB8-C92053BA1563}" type="slidenum">
              <a:rPr lang="en-US"/>
              <a:pPr>
                <a:defRPr/>
              </a:pPr>
              <a:t>‹#›</a:t>
            </a:fld>
            <a:endParaRPr lang="en-US"/>
          </a:p>
        </p:txBody>
      </p:sp>
    </p:spTree>
    <p:extLst>
      <p:ext uri="{BB962C8B-B14F-4D97-AF65-F5344CB8AC3E}">
        <p14:creationId xmlns:p14="http://schemas.microsoft.com/office/powerpoint/2010/main" val="395207891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0CA37E-2F56-A146-928A-D5F62B5B692F}" type="slidenum">
              <a:rPr lang="en-US"/>
              <a:pPr>
                <a:defRPr/>
              </a:pPr>
              <a:t>‹#›</a:t>
            </a:fld>
            <a:endParaRPr lang="en-US"/>
          </a:p>
        </p:txBody>
      </p:sp>
    </p:spTree>
    <p:extLst>
      <p:ext uri="{BB962C8B-B14F-4D97-AF65-F5344CB8AC3E}">
        <p14:creationId xmlns:p14="http://schemas.microsoft.com/office/powerpoint/2010/main" val="394071719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DBDD4-E1C6-904A-B784-2C76D2B5C50C}" type="slidenum">
              <a:rPr lang="en-US"/>
              <a:pPr>
                <a:defRPr/>
              </a:pPr>
              <a:t>‹#›</a:t>
            </a:fld>
            <a:endParaRPr lang="en-US"/>
          </a:p>
        </p:txBody>
      </p:sp>
    </p:spTree>
    <p:extLst>
      <p:ext uri="{BB962C8B-B14F-4D97-AF65-F5344CB8AC3E}">
        <p14:creationId xmlns:p14="http://schemas.microsoft.com/office/powerpoint/2010/main" val="399011672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214697-C02D-B741-A5BF-FCDE075B0D8B}" type="slidenum">
              <a:rPr lang="en-US"/>
              <a:pPr>
                <a:defRPr/>
              </a:pPr>
              <a:t>‹#›</a:t>
            </a:fld>
            <a:endParaRPr lang="en-US"/>
          </a:p>
        </p:txBody>
      </p:sp>
    </p:spTree>
    <p:extLst>
      <p:ext uri="{BB962C8B-B14F-4D97-AF65-F5344CB8AC3E}">
        <p14:creationId xmlns:p14="http://schemas.microsoft.com/office/powerpoint/2010/main" val="191067307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C1870C-C7C9-634D-B1FB-CC92D8A14CD4}" type="slidenum">
              <a:rPr lang="en-US"/>
              <a:pPr>
                <a:defRPr/>
              </a:pPr>
              <a:t>‹#›</a:t>
            </a:fld>
            <a:endParaRPr lang="en-US"/>
          </a:p>
        </p:txBody>
      </p:sp>
    </p:spTree>
    <p:extLst>
      <p:ext uri="{BB962C8B-B14F-4D97-AF65-F5344CB8AC3E}">
        <p14:creationId xmlns:p14="http://schemas.microsoft.com/office/powerpoint/2010/main" val="343790691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1DF39F-9934-A64B-B685-FD705A270EDA}" type="slidenum">
              <a:rPr lang="en-US"/>
              <a:pPr>
                <a:defRPr/>
              </a:pPr>
              <a:t>‹#›</a:t>
            </a:fld>
            <a:endParaRPr lang="en-US"/>
          </a:p>
        </p:txBody>
      </p:sp>
    </p:spTree>
    <p:extLst>
      <p:ext uri="{BB962C8B-B14F-4D97-AF65-F5344CB8AC3E}">
        <p14:creationId xmlns:p14="http://schemas.microsoft.com/office/powerpoint/2010/main" val="322952360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87FF39-6C9D-2243-8FF4-8A4462F2AC0E}" type="slidenum">
              <a:rPr lang="en-US"/>
              <a:pPr>
                <a:defRPr/>
              </a:pPr>
              <a:t>‹#›</a:t>
            </a:fld>
            <a:endParaRPr lang="en-US"/>
          </a:p>
        </p:txBody>
      </p:sp>
    </p:spTree>
    <p:extLst>
      <p:ext uri="{BB962C8B-B14F-4D97-AF65-F5344CB8AC3E}">
        <p14:creationId xmlns:p14="http://schemas.microsoft.com/office/powerpoint/2010/main" val="272343328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0A6612-202F-AE48-A944-FD494DADC6C8}" type="slidenum">
              <a:rPr lang="en-US"/>
              <a:pPr>
                <a:defRPr/>
              </a:pPr>
              <a:t>‹#›</a:t>
            </a:fld>
            <a:endParaRPr lang="en-US"/>
          </a:p>
        </p:txBody>
      </p:sp>
    </p:spTree>
    <p:extLst>
      <p:ext uri="{BB962C8B-B14F-4D97-AF65-F5344CB8AC3E}">
        <p14:creationId xmlns:p14="http://schemas.microsoft.com/office/powerpoint/2010/main" val="139172446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7DCA08-1AB9-8A47-ADD8-7166B12A9364}" type="slidenum">
              <a:rPr lang="en-US"/>
              <a:pPr>
                <a:defRPr/>
              </a:pPr>
              <a:t>‹#›</a:t>
            </a:fld>
            <a:endParaRPr lang="en-US"/>
          </a:p>
        </p:txBody>
      </p:sp>
    </p:spTree>
    <p:extLst>
      <p:ext uri="{BB962C8B-B14F-4D97-AF65-F5344CB8AC3E}">
        <p14:creationId xmlns:p14="http://schemas.microsoft.com/office/powerpoint/2010/main" val="3350002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5275" y="557213"/>
            <a:ext cx="9437688" cy="6632575"/>
            <a:chOff x="-186" y="351"/>
            <a:chExt cx="5945" cy="4178"/>
          </a:xfrm>
        </p:grpSpPr>
        <p:grpSp>
          <p:nvGrpSpPr>
            <p:cNvPr id="5" name="Group 3"/>
            <p:cNvGrpSpPr>
              <a:grpSpLocks/>
            </p:cNvGrpSpPr>
            <p:nvPr/>
          </p:nvGrpSpPr>
          <p:grpSpPr bwMode="auto">
            <a:xfrm>
              <a:off x="-186" y="351"/>
              <a:ext cx="4316" cy="4178"/>
              <a:chOff x="-186" y="351"/>
              <a:chExt cx="4316" cy="4178"/>
            </a:xfrm>
          </p:grpSpPr>
          <p:grpSp>
            <p:nvGrpSpPr>
              <p:cNvPr id="7" name="Group 4"/>
              <p:cNvGrpSpPr>
                <a:grpSpLocks/>
              </p:cNvGrpSpPr>
              <p:nvPr/>
            </p:nvGrpSpPr>
            <p:grpSpPr bwMode="auto">
              <a:xfrm>
                <a:off x="-186" y="351"/>
                <a:ext cx="4316" cy="4178"/>
                <a:chOff x="-186" y="351"/>
                <a:chExt cx="4316" cy="4178"/>
              </a:xfrm>
            </p:grpSpPr>
            <p:sp>
              <p:nvSpPr>
                <p:cNvPr id="9" name="AutoShape 5"/>
                <p:cNvSpPr>
                  <a:spLocks noChangeArrowheads="1"/>
                </p:cNvSpPr>
                <p:nvPr/>
              </p:nvSpPr>
              <p:spPr bwMode="auto">
                <a:xfrm rot="-9240000">
                  <a:off x="-186" y="351"/>
                  <a:ext cx="4316" cy="4178"/>
                </a:xfrm>
                <a:prstGeom prst="diamond">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0" name="AutoShape 6" descr="Denim"/>
                <p:cNvSpPr>
                  <a:spLocks noChangeArrowheads="1"/>
                </p:cNvSpPr>
                <p:nvPr/>
              </p:nvSpPr>
              <p:spPr bwMode="auto">
                <a:xfrm rot="-9240000">
                  <a:off x="694" y="1203"/>
                  <a:ext cx="2556" cy="2474"/>
                </a:xfrm>
                <a:prstGeom prst="diamond">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1" name="Rectangle 7"/>
                <p:cNvSpPr>
                  <a:spLocks noChangeArrowheads="1"/>
                </p:cNvSpPr>
                <p:nvPr/>
              </p:nvSpPr>
              <p:spPr bwMode="auto">
                <a:xfrm rot="-9240000">
                  <a:off x="2249" y="2499"/>
                  <a:ext cx="649" cy="280"/>
                </a:xfrm>
                <a:prstGeom prst="rect">
                  <a:avLst/>
                </a:prstGeom>
                <a:solidFill>
                  <a:schemeClr val="fo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12" name="Oval 8"/>
                <p:cNvSpPr>
                  <a:spLocks noChangeArrowheads="1"/>
                </p:cNvSpPr>
                <p:nvPr/>
              </p:nvSpPr>
              <p:spPr bwMode="auto">
                <a:xfrm rot="-9240000">
                  <a:off x="1292" y="2567"/>
                  <a:ext cx="570" cy="528"/>
                </a:xfrm>
                <a:prstGeom prst="ellipse">
                  <a:avLst/>
                </a:prstGeom>
                <a:solidFill>
                  <a:schemeClr val="accent1">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13" name="Rectangle 9"/>
                <p:cNvSpPr>
                  <a:spLocks noChangeArrowheads="1"/>
                </p:cNvSpPr>
                <p:nvPr/>
              </p:nvSpPr>
              <p:spPr bwMode="auto">
                <a:xfrm rot="-9240000">
                  <a:off x="2373" y="2047"/>
                  <a:ext cx="446" cy="81"/>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14" name="Rectangle 10"/>
                <p:cNvSpPr>
                  <a:spLocks noChangeArrowheads="1"/>
                </p:cNvSpPr>
                <p:nvPr/>
              </p:nvSpPr>
              <p:spPr bwMode="auto">
                <a:xfrm rot="-9240000">
                  <a:off x="1927" y="3071"/>
                  <a:ext cx="445" cy="82"/>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15" name="Arc 11"/>
                <p:cNvSpPr>
                  <a:spLocks/>
                </p:cNvSpPr>
                <p:nvPr/>
              </p:nvSpPr>
              <p:spPr bwMode="auto">
                <a:xfrm rot="10485000">
                  <a:off x="1263" y="2240"/>
                  <a:ext cx="723" cy="856"/>
                </a:xfrm>
                <a:custGeom>
                  <a:avLst/>
                  <a:gdLst>
                    <a:gd name="T0" fmla="*/ 0 w 43118"/>
                    <a:gd name="T1" fmla="*/ 0 h 23858"/>
                    <a:gd name="T2" fmla="*/ 0 w 43118"/>
                    <a:gd name="T3" fmla="*/ 0 h 23858"/>
                    <a:gd name="T4" fmla="*/ 0 w 43118"/>
                    <a:gd name="T5" fmla="*/ 0 h 23858"/>
                    <a:gd name="T6" fmla="*/ 0 60000 65536"/>
                    <a:gd name="T7" fmla="*/ 0 60000 65536"/>
                    <a:gd name="T8" fmla="*/ 0 60000 65536"/>
                  </a:gdLst>
                  <a:ahLst/>
                  <a:cxnLst>
                    <a:cxn ang="T6">
                      <a:pos x="T0" y="T1"/>
                    </a:cxn>
                    <a:cxn ang="T7">
                      <a:pos x="T2" y="T3"/>
                    </a:cxn>
                    <a:cxn ang="T8">
                      <a:pos x="T4" y="T5"/>
                    </a:cxn>
                  </a:cxnLst>
                  <a:rect l="0" t="0" r="r" b="b"/>
                  <a:pathLst>
                    <a:path w="43118" h="23858" fill="none" extrusionOk="0">
                      <a:moveTo>
                        <a:pt x="42999" y="0"/>
                      </a:moveTo>
                      <a:cubicBezTo>
                        <a:pt x="43078" y="750"/>
                        <a:pt x="43118" y="1503"/>
                        <a:pt x="43118" y="2258"/>
                      </a:cubicBezTo>
                      <a:cubicBezTo>
                        <a:pt x="43118" y="14187"/>
                        <a:pt x="33447" y="23858"/>
                        <a:pt x="21518" y="23858"/>
                      </a:cubicBezTo>
                      <a:cubicBezTo>
                        <a:pt x="10318" y="23857"/>
                        <a:pt x="976" y="15297"/>
                        <a:pt x="0" y="4140"/>
                      </a:cubicBezTo>
                    </a:path>
                    <a:path w="43118" h="23858" stroke="0" extrusionOk="0">
                      <a:moveTo>
                        <a:pt x="42999" y="0"/>
                      </a:moveTo>
                      <a:cubicBezTo>
                        <a:pt x="43078" y="750"/>
                        <a:pt x="43118" y="1503"/>
                        <a:pt x="43118" y="2258"/>
                      </a:cubicBezTo>
                      <a:cubicBezTo>
                        <a:pt x="43118" y="14187"/>
                        <a:pt x="33447" y="23858"/>
                        <a:pt x="21518" y="23858"/>
                      </a:cubicBezTo>
                      <a:cubicBezTo>
                        <a:pt x="10318" y="23857"/>
                        <a:pt x="976" y="15297"/>
                        <a:pt x="0" y="4140"/>
                      </a:cubicBezTo>
                      <a:lnTo>
                        <a:pt x="21518" y="2258"/>
                      </a:lnTo>
                      <a:lnTo>
                        <a:pt x="42999" y="0"/>
                      </a:lnTo>
                      <a:close/>
                    </a:path>
                  </a:pathLst>
                </a:custGeom>
                <a:solidFill>
                  <a:schemeClr val="folHlink">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 name="Freeform 12"/>
                <p:cNvSpPr>
                  <a:spLocks/>
                </p:cNvSpPr>
                <p:nvPr/>
              </p:nvSpPr>
              <p:spPr bwMode="auto">
                <a:xfrm>
                  <a:off x="1300" y="1374"/>
                  <a:ext cx="1035" cy="2007"/>
                </a:xfrm>
                <a:custGeom>
                  <a:avLst/>
                  <a:gdLst>
                    <a:gd name="T0" fmla="*/ 56 w 1035"/>
                    <a:gd name="T1" fmla="*/ 2006 h 2007"/>
                    <a:gd name="T2" fmla="*/ 0 w 1035"/>
                    <a:gd name="T3" fmla="*/ 1843 h 2007"/>
                    <a:gd name="T4" fmla="*/ 871 w 1035"/>
                    <a:gd name="T5" fmla="*/ 56 h 2007"/>
                    <a:gd name="T6" fmla="*/ 1034 w 1035"/>
                    <a:gd name="T7" fmla="*/ 0 h 2007"/>
                    <a:gd name="T8" fmla="*/ 56 w 1035"/>
                    <a:gd name="T9" fmla="*/ 2006 h 20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5" h="2007">
                      <a:moveTo>
                        <a:pt x="56" y="2006"/>
                      </a:moveTo>
                      <a:lnTo>
                        <a:pt x="0" y="1843"/>
                      </a:lnTo>
                      <a:lnTo>
                        <a:pt x="871" y="56"/>
                      </a:lnTo>
                      <a:lnTo>
                        <a:pt x="1034" y="0"/>
                      </a:lnTo>
                      <a:lnTo>
                        <a:pt x="56" y="2006"/>
                      </a:lnTo>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 name="Freeform 13"/>
              <p:cNvSpPr>
                <a:spLocks/>
              </p:cNvSpPr>
              <p:nvPr/>
            </p:nvSpPr>
            <p:spPr bwMode="auto">
              <a:xfrm>
                <a:off x="2448" y="1810"/>
                <a:ext cx="324" cy="231"/>
              </a:xfrm>
              <a:custGeom>
                <a:avLst/>
                <a:gdLst>
                  <a:gd name="T0" fmla="*/ 321 w 324"/>
                  <a:gd name="T1" fmla="*/ 226 h 231"/>
                  <a:gd name="T2" fmla="*/ 287 w 324"/>
                  <a:gd name="T3" fmla="*/ 123 h 231"/>
                  <a:gd name="T4" fmla="*/ 53 w 324"/>
                  <a:gd name="T5" fmla="*/ 9 h 231"/>
                  <a:gd name="T6" fmla="*/ 35 w 324"/>
                  <a:gd name="T7" fmla="*/ 0 h 231"/>
                  <a:gd name="T8" fmla="*/ 0 w 324"/>
                  <a:gd name="T9" fmla="*/ 72 h 231"/>
                  <a:gd name="T10" fmla="*/ 323 w 324"/>
                  <a:gd name="T11" fmla="*/ 230 h 2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4" h="231">
                    <a:moveTo>
                      <a:pt x="321" y="226"/>
                    </a:moveTo>
                    <a:lnTo>
                      <a:pt x="287" y="123"/>
                    </a:lnTo>
                    <a:lnTo>
                      <a:pt x="53" y="9"/>
                    </a:lnTo>
                    <a:lnTo>
                      <a:pt x="35" y="0"/>
                    </a:lnTo>
                    <a:lnTo>
                      <a:pt x="0" y="72"/>
                    </a:lnTo>
                    <a:lnTo>
                      <a:pt x="323" y="230"/>
                    </a:lnTo>
                  </a:path>
                </a:pathLst>
              </a:custGeom>
              <a:solidFill>
                <a:schemeClr val="accent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6" name="Rectangle 14"/>
            <p:cNvSpPr>
              <a:spLocks noChangeArrowheads="1"/>
            </p:cNvSpPr>
            <p:nvPr/>
          </p:nvSpPr>
          <p:spPr bwMode="auto">
            <a:xfrm>
              <a:off x="768" y="720"/>
              <a:ext cx="4991" cy="816"/>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grpSp>
      <p:sp>
        <p:nvSpPr>
          <p:cNvPr id="2129935" name="Rectangle 15"/>
          <p:cNvSpPr>
            <a:spLocks noGrp="1" noChangeArrowheads="1"/>
          </p:cNvSpPr>
          <p:nvPr>
            <p:ph type="ctrTitle" sz="quarter"/>
          </p:nvPr>
        </p:nvSpPr>
        <p:spPr>
          <a:xfrm>
            <a:off x="1217613" y="1219200"/>
            <a:ext cx="7772400" cy="1143000"/>
          </a:xfrm>
        </p:spPr>
        <p:txBody>
          <a:bodyPr anchorCtr="0"/>
          <a:lstStyle>
            <a:lvl1pPr algn="l">
              <a:defRPr/>
            </a:lvl1pPr>
          </a:lstStyle>
          <a:p>
            <a:r>
              <a:rPr lang="en-US"/>
              <a:t>Click to edit Master title style</a:t>
            </a:r>
          </a:p>
        </p:txBody>
      </p:sp>
      <p:sp>
        <p:nvSpPr>
          <p:cNvPr id="2129936" name="Rectangle 16"/>
          <p:cNvSpPr>
            <a:spLocks noGrp="1" noChangeArrowheads="1"/>
          </p:cNvSpPr>
          <p:nvPr>
            <p:ph type="subTitle" sz="quarter" idx="1"/>
          </p:nvPr>
        </p:nvSpPr>
        <p:spPr>
          <a:xfrm>
            <a:off x="4724400" y="2819400"/>
            <a:ext cx="4267200" cy="3200400"/>
          </a:xfrm>
        </p:spPr>
        <p:txBody>
          <a:bodyPr/>
          <a:lstStyle>
            <a:lvl1pPr marL="0" indent="0">
              <a:buFontTx/>
              <a:buNone/>
              <a:defRPr/>
            </a:lvl1pPr>
          </a:lstStyle>
          <a:p>
            <a:r>
              <a:rPr lang="en-US"/>
              <a:t>Click to edit Master subtitle style</a:t>
            </a:r>
          </a:p>
        </p:txBody>
      </p:sp>
      <p:sp>
        <p:nvSpPr>
          <p:cNvPr id="17" name="Rectangle 17"/>
          <p:cNvSpPr>
            <a:spLocks noGrp="1" noChangeArrowheads="1"/>
          </p:cNvSpPr>
          <p:nvPr>
            <p:ph type="dt" sz="quarter" idx="10"/>
          </p:nvPr>
        </p:nvSpPr>
        <p:spPr>
          <a:xfrm>
            <a:off x="152400" y="62484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p:txBody>
          <a:bodyPr/>
          <a:lstStyle>
            <a:lvl1pPr>
              <a:defRPr/>
            </a:lvl1pPr>
          </a:lstStyle>
          <a:p>
            <a:pPr>
              <a:defRPr/>
            </a:pPr>
            <a:fld id="{CFDED7BB-05B3-6D48-BB3C-08FA1918C36D}" type="slidenum">
              <a:rPr lang="en-US"/>
              <a:pPr>
                <a:defRPr/>
              </a:pPr>
              <a:t>‹#›</a:t>
            </a:fld>
            <a:endParaRPr lang="en-US"/>
          </a:p>
        </p:txBody>
      </p:sp>
    </p:spTree>
    <p:extLst>
      <p:ext uri="{BB962C8B-B14F-4D97-AF65-F5344CB8AC3E}">
        <p14:creationId xmlns:p14="http://schemas.microsoft.com/office/powerpoint/2010/main" val="1445405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A3D2AF-0D8B-C249-A8F3-ADD3ABE8C4DE}" type="slidenum">
              <a:rPr lang="en-US"/>
              <a:pPr>
                <a:defRPr/>
              </a:pPr>
              <a:t>‹#›</a:t>
            </a:fld>
            <a:endParaRPr lang="en-US"/>
          </a:p>
        </p:txBody>
      </p:sp>
    </p:spTree>
    <p:extLst>
      <p:ext uri="{BB962C8B-B14F-4D97-AF65-F5344CB8AC3E}">
        <p14:creationId xmlns:p14="http://schemas.microsoft.com/office/powerpoint/2010/main" val="212946312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93904-31A4-A643-9B4E-B407F6002FCD}" type="slidenum">
              <a:rPr lang="en-US"/>
              <a:pPr>
                <a:defRPr/>
              </a:pPr>
              <a:t>‹#›</a:t>
            </a:fld>
            <a:endParaRPr lang="en-US"/>
          </a:p>
        </p:txBody>
      </p:sp>
    </p:spTree>
    <p:extLst>
      <p:ext uri="{BB962C8B-B14F-4D97-AF65-F5344CB8AC3E}">
        <p14:creationId xmlns:p14="http://schemas.microsoft.com/office/powerpoint/2010/main" val="136243643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52227" name="Rectangle 3"/>
          <p:cNvSpPr>
            <a:spLocks noGrp="1" noChangeArrowheads="1"/>
          </p:cNvSpPr>
          <p:nvPr>
            <p:ph type="subTitle" idx="1"/>
          </p:nvPr>
        </p:nvSpPr>
        <p:spPr>
          <a:xfrm>
            <a:off x="1371600" y="3886200"/>
            <a:ext cx="6400800" cy="1752600"/>
          </a:xfrm>
        </p:spPr>
        <p:txBody>
          <a:bodyPr/>
          <a:lstStyle>
            <a:lvl1pPr marL="0" indent="0" algn="ctr">
              <a:buFont typeface="Times" pitchFamily="-105"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EE9899-6A21-9D49-9182-9B7FC15F13F1}" type="slidenum">
              <a:rPr lang="en-US"/>
              <a:pPr>
                <a:defRPr/>
              </a:pPr>
              <a:t>‹#›</a:t>
            </a:fld>
            <a:endParaRPr lang="en-US"/>
          </a:p>
        </p:txBody>
      </p:sp>
    </p:spTree>
    <p:extLst>
      <p:ext uri="{BB962C8B-B14F-4D97-AF65-F5344CB8AC3E}">
        <p14:creationId xmlns:p14="http://schemas.microsoft.com/office/powerpoint/2010/main" val="133196859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021955-08D5-3E4D-9A5E-D24265EA7507}" type="slidenum">
              <a:rPr lang="en-US"/>
              <a:pPr>
                <a:defRPr/>
              </a:pPr>
              <a:t>‹#›</a:t>
            </a:fld>
            <a:endParaRPr lang="en-US"/>
          </a:p>
        </p:txBody>
      </p:sp>
    </p:spTree>
    <p:extLst>
      <p:ext uri="{BB962C8B-B14F-4D97-AF65-F5344CB8AC3E}">
        <p14:creationId xmlns:p14="http://schemas.microsoft.com/office/powerpoint/2010/main" val="34171122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4B76D4-4BFD-6A4E-8851-238EDF0EEC9E}" type="slidenum">
              <a:rPr lang="en-US"/>
              <a:pPr>
                <a:defRPr/>
              </a:pPr>
              <a:t>‹#›</a:t>
            </a:fld>
            <a:endParaRPr lang="en-US"/>
          </a:p>
        </p:txBody>
      </p:sp>
    </p:spTree>
    <p:extLst>
      <p:ext uri="{BB962C8B-B14F-4D97-AF65-F5344CB8AC3E}">
        <p14:creationId xmlns:p14="http://schemas.microsoft.com/office/powerpoint/2010/main" val="371302953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E895B5-DD81-2247-B616-91F1373D755C}" type="slidenum">
              <a:rPr lang="en-US"/>
              <a:pPr>
                <a:defRPr/>
              </a:pPr>
              <a:t>‹#›</a:t>
            </a:fld>
            <a:endParaRPr lang="en-US"/>
          </a:p>
        </p:txBody>
      </p:sp>
    </p:spTree>
    <p:extLst>
      <p:ext uri="{BB962C8B-B14F-4D97-AF65-F5344CB8AC3E}">
        <p14:creationId xmlns:p14="http://schemas.microsoft.com/office/powerpoint/2010/main" val="375212570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0289A5-317C-1F4C-9C7B-4A0137318E73}" type="slidenum">
              <a:rPr lang="en-US"/>
              <a:pPr>
                <a:defRPr/>
              </a:pPr>
              <a:t>‹#›</a:t>
            </a:fld>
            <a:endParaRPr lang="en-US"/>
          </a:p>
        </p:txBody>
      </p:sp>
    </p:spTree>
    <p:extLst>
      <p:ext uri="{BB962C8B-B14F-4D97-AF65-F5344CB8AC3E}">
        <p14:creationId xmlns:p14="http://schemas.microsoft.com/office/powerpoint/2010/main" val="180584610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F22BE9-308D-994A-B5F8-992B04EA1072}" type="slidenum">
              <a:rPr lang="en-US"/>
              <a:pPr>
                <a:defRPr/>
              </a:pPr>
              <a:t>‹#›</a:t>
            </a:fld>
            <a:endParaRPr lang="en-US"/>
          </a:p>
        </p:txBody>
      </p:sp>
    </p:spTree>
    <p:extLst>
      <p:ext uri="{BB962C8B-B14F-4D97-AF65-F5344CB8AC3E}">
        <p14:creationId xmlns:p14="http://schemas.microsoft.com/office/powerpoint/2010/main" val="326669560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53BE1-FF2A-C149-9926-2C9575333625}" type="slidenum">
              <a:rPr lang="en-US"/>
              <a:pPr>
                <a:defRPr/>
              </a:pPr>
              <a:t>‹#›</a:t>
            </a:fld>
            <a:endParaRPr lang="en-US"/>
          </a:p>
        </p:txBody>
      </p:sp>
    </p:spTree>
    <p:extLst>
      <p:ext uri="{BB962C8B-B14F-4D97-AF65-F5344CB8AC3E}">
        <p14:creationId xmlns:p14="http://schemas.microsoft.com/office/powerpoint/2010/main" val="372001237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D6147-14B9-2F47-BCA9-DC395F9C69F6}" type="slidenum">
              <a:rPr lang="en-US"/>
              <a:pPr>
                <a:defRPr/>
              </a:pPr>
              <a:t>‹#›</a:t>
            </a:fld>
            <a:endParaRPr lang="en-US"/>
          </a:p>
        </p:txBody>
      </p:sp>
    </p:spTree>
    <p:extLst>
      <p:ext uri="{BB962C8B-B14F-4D97-AF65-F5344CB8AC3E}">
        <p14:creationId xmlns:p14="http://schemas.microsoft.com/office/powerpoint/2010/main" val="3641225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AA498C2-E9F5-8C47-A02A-C29429F73BF8}" type="slidenum">
              <a:rPr lang="en-US"/>
              <a:pPr>
                <a:defRPr/>
              </a:pPr>
              <a:t>‹#›</a:t>
            </a:fld>
            <a:endParaRPr lang="en-US"/>
          </a:p>
        </p:txBody>
      </p:sp>
    </p:spTree>
    <p:extLst>
      <p:ext uri="{BB962C8B-B14F-4D97-AF65-F5344CB8AC3E}">
        <p14:creationId xmlns:p14="http://schemas.microsoft.com/office/powerpoint/2010/main" val="35563111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BD052C-0D9C-CC4A-BE4E-63CDE7FAC027}" type="slidenum">
              <a:rPr lang="en-US"/>
              <a:pPr>
                <a:defRPr/>
              </a:pPr>
              <a:t>‹#›</a:t>
            </a:fld>
            <a:endParaRPr lang="en-US"/>
          </a:p>
        </p:txBody>
      </p:sp>
    </p:spTree>
    <p:extLst>
      <p:ext uri="{BB962C8B-B14F-4D97-AF65-F5344CB8AC3E}">
        <p14:creationId xmlns:p14="http://schemas.microsoft.com/office/powerpoint/2010/main" val="61490339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7FDC0E-4888-E440-A34F-5B36A7224DB4}" type="slidenum">
              <a:rPr lang="en-US"/>
              <a:pPr>
                <a:defRPr/>
              </a:pPr>
              <a:t>‹#›</a:t>
            </a:fld>
            <a:endParaRPr lang="en-US"/>
          </a:p>
        </p:txBody>
      </p:sp>
    </p:spTree>
    <p:extLst>
      <p:ext uri="{BB962C8B-B14F-4D97-AF65-F5344CB8AC3E}">
        <p14:creationId xmlns:p14="http://schemas.microsoft.com/office/powerpoint/2010/main" val="73198490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550D9-FB95-7E41-954A-422A72EDDC36}" type="slidenum">
              <a:rPr lang="en-US"/>
              <a:pPr>
                <a:defRPr/>
              </a:pPr>
              <a:t>‹#›</a:t>
            </a:fld>
            <a:endParaRPr lang="en-US"/>
          </a:p>
        </p:txBody>
      </p:sp>
    </p:spTree>
    <p:extLst>
      <p:ext uri="{BB962C8B-B14F-4D97-AF65-F5344CB8AC3E}">
        <p14:creationId xmlns:p14="http://schemas.microsoft.com/office/powerpoint/2010/main" val="369772476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491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05"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FA66E-D95D-AC49-8596-69501E383BDE}" type="slidenum">
              <a:rPr lang="en-US"/>
              <a:pPr>
                <a:defRPr/>
              </a:pPr>
              <a:t>‹#›</a:t>
            </a:fld>
            <a:endParaRPr lang="en-US"/>
          </a:p>
        </p:txBody>
      </p:sp>
    </p:spTree>
    <p:extLst>
      <p:ext uri="{BB962C8B-B14F-4D97-AF65-F5344CB8AC3E}">
        <p14:creationId xmlns:p14="http://schemas.microsoft.com/office/powerpoint/2010/main" val="1476558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2D276-DC9A-3A47-8114-5D51576290F6}" type="slidenum">
              <a:rPr lang="en-US"/>
              <a:pPr>
                <a:defRPr/>
              </a:pPr>
              <a:t>‹#›</a:t>
            </a:fld>
            <a:endParaRPr lang="en-US"/>
          </a:p>
        </p:txBody>
      </p:sp>
    </p:spTree>
    <p:extLst>
      <p:ext uri="{BB962C8B-B14F-4D97-AF65-F5344CB8AC3E}">
        <p14:creationId xmlns:p14="http://schemas.microsoft.com/office/powerpoint/2010/main" val="114352685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8E6B7B-6534-894D-AF07-F23DCCA24737}" type="slidenum">
              <a:rPr lang="en-US"/>
              <a:pPr>
                <a:defRPr/>
              </a:pPr>
              <a:t>‹#›</a:t>
            </a:fld>
            <a:endParaRPr lang="en-US"/>
          </a:p>
        </p:txBody>
      </p:sp>
    </p:spTree>
    <p:extLst>
      <p:ext uri="{BB962C8B-B14F-4D97-AF65-F5344CB8AC3E}">
        <p14:creationId xmlns:p14="http://schemas.microsoft.com/office/powerpoint/2010/main" val="44122522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3149F-8977-4349-B24D-A6D94B670067}" type="slidenum">
              <a:rPr lang="en-US"/>
              <a:pPr>
                <a:defRPr/>
              </a:pPr>
              <a:t>‹#›</a:t>
            </a:fld>
            <a:endParaRPr lang="en-US"/>
          </a:p>
        </p:txBody>
      </p:sp>
    </p:spTree>
    <p:extLst>
      <p:ext uri="{BB962C8B-B14F-4D97-AF65-F5344CB8AC3E}">
        <p14:creationId xmlns:p14="http://schemas.microsoft.com/office/powerpoint/2010/main" val="248898215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5B1CEB-A0AC-114F-A49D-2DC25DAA1500}" type="slidenum">
              <a:rPr lang="en-US"/>
              <a:pPr>
                <a:defRPr/>
              </a:pPr>
              <a:t>‹#›</a:t>
            </a:fld>
            <a:endParaRPr lang="en-US"/>
          </a:p>
        </p:txBody>
      </p:sp>
    </p:spTree>
    <p:extLst>
      <p:ext uri="{BB962C8B-B14F-4D97-AF65-F5344CB8AC3E}">
        <p14:creationId xmlns:p14="http://schemas.microsoft.com/office/powerpoint/2010/main" val="324158905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8869A8-19A5-4D4F-A7BE-6C93FD3DE1AF}" type="slidenum">
              <a:rPr lang="en-US"/>
              <a:pPr>
                <a:defRPr/>
              </a:pPr>
              <a:t>‹#›</a:t>
            </a:fld>
            <a:endParaRPr lang="en-US"/>
          </a:p>
        </p:txBody>
      </p:sp>
    </p:spTree>
    <p:extLst>
      <p:ext uri="{BB962C8B-B14F-4D97-AF65-F5344CB8AC3E}">
        <p14:creationId xmlns:p14="http://schemas.microsoft.com/office/powerpoint/2010/main" val="297599571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04D677-75E6-824A-B64D-3571E1D1F4CA}" type="slidenum">
              <a:rPr lang="en-US"/>
              <a:pPr>
                <a:defRPr/>
              </a:pPr>
              <a:t>‹#›</a:t>
            </a:fld>
            <a:endParaRPr lang="en-US"/>
          </a:p>
        </p:txBody>
      </p:sp>
    </p:spTree>
    <p:extLst>
      <p:ext uri="{BB962C8B-B14F-4D97-AF65-F5344CB8AC3E}">
        <p14:creationId xmlns:p14="http://schemas.microsoft.com/office/powerpoint/2010/main" val="4085766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ADA79AE-C7EA-614E-A8FB-1FC87C455F5F}" type="slidenum">
              <a:rPr lang="en-US"/>
              <a:pPr>
                <a:defRPr/>
              </a:pPr>
              <a:t>‹#›</a:t>
            </a:fld>
            <a:endParaRPr lang="en-US"/>
          </a:p>
        </p:txBody>
      </p:sp>
    </p:spTree>
    <p:extLst>
      <p:ext uri="{BB962C8B-B14F-4D97-AF65-F5344CB8AC3E}">
        <p14:creationId xmlns:p14="http://schemas.microsoft.com/office/powerpoint/2010/main" val="54394058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42F8C7-2168-D44D-905C-82A39787FD86}" type="slidenum">
              <a:rPr lang="en-US"/>
              <a:pPr>
                <a:defRPr/>
              </a:pPr>
              <a:t>‹#›</a:t>
            </a:fld>
            <a:endParaRPr lang="en-US"/>
          </a:p>
        </p:txBody>
      </p:sp>
    </p:spTree>
    <p:extLst>
      <p:ext uri="{BB962C8B-B14F-4D97-AF65-F5344CB8AC3E}">
        <p14:creationId xmlns:p14="http://schemas.microsoft.com/office/powerpoint/2010/main" val="421095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1B4E22-C962-FA48-AED0-2B2BCF2B17AB}" type="slidenum">
              <a:rPr lang="en-US"/>
              <a:pPr>
                <a:defRPr/>
              </a:pPr>
              <a:t>‹#›</a:t>
            </a:fld>
            <a:endParaRPr lang="en-US"/>
          </a:p>
        </p:txBody>
      </p:sp>
    </p:spTree>
    <p:extLst>
      <p:ext uri="{BB962C8B-B14F-4D97-AF65-F5344CB8AC3E}">
        <p14:creationId xmlns:p14="http://schemas.microsoft.com/office/powerpoint/2010/main" val="144211895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16819-7E89-4544-8966-67002AD9F419}" type="slidenum">
              <a:rPr lang="en-US"/>
              <a:pPr>
                <a:defRPr/>
              </a:pPr>
              <a:t>‹#›</a:t>
            </a:fld>
            <a:endParaRPr lang="en-US"/>
          </a:p>
        </p:txBody>
      </p:sp>
    </p:spTree>
    <p:extLst>
      <p:ext uri="{BB962C8B-B14F-4D97-AF65-F5344CB8AC3E}">
        <p14:creationId xmlns:p14="http://schemas.microsoft.com/office/powerpoint/2010/main" val="275152037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BA759-4673-734A-8295-43C16326B337}" type="slidenum">
              <a:rPr lang="en-US"/>
              <a:pPr>
                <a:defRPr/>
              </a:pPr>
              <a:t>‹#›</a:t>
            </a:fld>
            <a:endParaRPr lang="en-US"/>
          </a:p>
        </p:txBody>
      </p:sp>
    </p:spTree>
    <p:extLst>
      <p:ext uri="{BB962C8B-B14F-4D97-AF65-F5344CB8AC3E}">
        <p14:creationId xmlns:p14="http://schemas.microsoft.com/office/powerpoint/2010/main" val="391442922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1D991A-C079-5744-AFDD-62B7BB1E832C}" type="slidenum">
              <a:rPr lang="en-US"/>
              <a:pPr>
                <a:defRPr/>
              </a:pPr>
              <a:t>‹#›</a:t>
            </a:fld>
            <a:endParaRPr lang="en-US"/>
          </a:p>
        </p:txBody>
      </p:sp>
    </p:spTree>
    <p:extLst>
      <p:ext uri="{BB962C8B-B14F-4D97-AF65-F5344CB8AC3E}">
        <p14:creationId xmlns:p14="http://schemas.microsoft.com/office/powerpoint/2010/main" val="193584087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223875-ED0C-154E-80A6-5649218A89F4}" type="slidenum">
              <a:rPr lang="en-US"/>
              <a:pPr>
                <a:defRPr/>
              </a:pPr>
              <a:t>‹#›</a:t>
            </a:fld>
            <a:endParaRPr lang="en-US"/>
          </a:p>
        </p:txBody>
      </p:sp>
    </p:spTree>
    <p:extLst>
      <p:ext uri="{BB962C8B-B14F-4D97-AF65-F5344CB8AC3E}">
        <p14:creationId xmlns:p14="http://schemas.microsoft.com/office/powerpoint/2010/main" val="34452259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DE6F00-E73B-F145-B55D-02C80D78C480}" type="slidenum">
              <a:rPr lang="en-US"/>
              <a:pPr>
                <a:defRPr/>
              </a:pPr>
              <a:t>‹#›</a:t>
            </a:fld>
            <a:endParaRPr lang="en-US"/>
          </a:p>
        </p:txBody>
      </p:sp>
    </p:spTree>
    <p:extLst>
      <p:ext uri="{BB962C8B-B14F-4D97-AF65-F5344CB8AC3E}">
        <p14:creationId xmlns:p14="http://schemas.microsoft.com/office/powerpoint/2010/main" val="68890963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51FB4-D0E4-8D40-A793-DE5850E6F1CB}" type="slidenum">
              <a:rPr lang="en-US"/>
              <a:pPr>
                <a:defRPr/>
              </a:pPr>
              <a:t>‹#›</a:t>
            </a:fld>
            <a:endParaRPr lang="en-US"/>
          </a:p>
        </p:txBody>
      </p:sp>
    </p:spTree>
    <p:extLst>
      <p:ext uri="{BB962C8B-B14F-4D97-AF65-F5344CB8AC3E}">
        <p14:creationId xmlns:p14="http://schemas.microsoft.com/office/powerpoint/2010/main" val="178051617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82A84A-A02A-5847-9659-331A8BFD7C9F}" type="slidenum">
              <a:rPr lang="en-US"/>
              <a:pPr>
                <a:defRPr/>
              </a:pPr>
              <a:t>‹#›</a:t>
            </a:fld>
            <a:endParaRPr lang="en-US"/>
          </a:p>
        </p:txBody>
      </p:sp>
    </p:spTree>
    <p:extLst>
      <p:ext uri="{BB962C8B-B14F-4D97-AF65-F5344CB8AC3E}">
        <p14:creationId xmlns:p14="http://schemas.microsoft.com/office/powerpoint/2010/main" val="80017322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762494-0897-3F40-8198-C76D684594EC}" type="slidenum">
              <a:rPr lang="en-US"/>
              <a:pPr>
                <a:defRPr/>
              </a:pPr>
              <a:t>‹#›</a:t>
            </a:fld>
            <a:endParaRPr lang="en-US"/>
          </a:p>
        </p:txBody>
      </p:sp>
    </p:spTree>
    <p:extLst>
      <p:ext uri="{BB962C8B-B14F-4D97-AF65-F5344CB8AC3E}">
        <p14:creationId xmlns:p14="http://schemas.microsoft.com/office/powerpoint/2010/main" val="1313972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F5D758-3884-C549-A60C-B4F75269B9C2}" type="slidenum">
              <a:rPr lang="en-US"/>
              <a:pPr>
                <a:defRPr/>
              </a:pPr>
              <a:t>‹#›</a:t>
            </a:fld>
            <a:endParaRPr lang="en-US"/>
          </a:p>
        </p:txBody>
      </p:sp>
    </p:spTree>
    <p:extLst>
      <p:ext uri="{BB962C8B-B14F-4D97-AF65-F5344CB8AC3E}">
        <p14:creationId xmlns:p14="http://schemas.microsoft.com/office/powerpoint/2010/main" val="269778652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A416B1-D8DC-694F-B2E3-D360831E87EA}" type="slidenum">
              <a:rPr lang="en-US"/>
              <a:pPr>
                <a:defRPr/>
              </a:pPr>
              <a:t>‹#›</a:t>
            </a:fld>
            <a:endParaRPr lang="en-US"/>
          </a:p>
        </p:txBody>
      </p:sp>
    </p:spTree>
    <p:extLst>
      <p:ext uri="{BB962C8B-B14F-4D97-AF65-F5344CB8AC3E}">
        <p14:creationId xmlns:p14="http://schemas.microsoft.com/office/powerpoint/2010/main" val="12686473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43FC95-8F07-FF48-B59D-1078BFC56DCC}" type="slidenum">
              <a:rPr lang="en-US"/>
              <a:pPr>
                <a:defRPr/>
              </a:pPr>
              <a:t>‹#›</a:t>
            </a:fld>
            <a:endParaRPr lang="en-US"/>
          </a:p>
        </p:txBody>
      </p:sp>
    </p:spTree>
    <p:extLst>
      <p:ext uri="{BB962C8B-B14F-4D97-AF65-F5344CB8AC3E}">
        <p14:creationId xmlns:p14="http://schemas.microsoft.com/office/powerpoint/2010/main" val="239449554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137787-12F4-E54C-9847-0D391F32B54E}" type="slidenum">
              <a:rPr lang="en-US"/>
              <a:pPr>
                <a:defRPr/>
              </a:pPr>
              <a:t>‹#›</a:t>
            </a:fld>
            <a:endParaRPr lang="en-US"/>
          </a:p>
        </p:txBody>
      </p:sp>
    </p:spTree>
    <p:extLst>
      <p:ext uri="{BB962C8B-B14F-4D97-AF65-F5344CB8AC3E}">
        <p14:creationId xmlns:p14="http://schemas.microsoft.com/office/powerpoint/2010/main" val="334534681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387E5F-406C-7F44-AF37-A8DD8C3286A3}" type="slidenum">
              <a:rPr lang="en-US"/>
              <a:pPr>
                <a:defRPr/>
              </a:pPr>
              <a:t>‹#›</a:t>
            </a:fld>
            <a:endParaRPr lang="en-US"/>
          </a:p>
        </p:txBody>
      </p:sp>
    </p:spTree>
    <p:extLst>
      <p:ext uri="{BB962C8B-B14F-4D97-AF65-F5344CB8AC3E}">
        <p14:creationId xmlns:p14="http://schemas.microsoft.com/office/powerpoint/2010/main" val="292244855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756632-6247-E84F-8213-9E5646E1809B}" type="slidenum">
              <a:rPr lang="en-US"/>
              <a:pPr>
                <a:defRPr/>
              </a:pPr>
              <a:t>‹#›</a:t>
            </a:fld>
            <a:endParaRPr lang="en-US"/>
          </a:p>
        </p:txBody>
      </p:sp>
    </p:spTree>
    <p:extLst>
      <p:ext uri="{BB962C8B-B14F-4D97-AF65-F5344CB8AC3E}">
        <p14:creationId xmlns:p14="http://schemas.microsoft.com/office/powerpoint/2010/main" val="7567911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D39FC4-46E7-3C4D-A81F-46B147888826}" type="slidenum">
              <a:rPr lang="en-US"/>
              <a:pPr>
                <a:defRPr/>
              </a:pPr>
              <a:t>‹#›</a:t>
            </a:fld>
            <a:endParaRPr lang="en-US"/>
          </a:p>
        </p:txBody>
      </p:sp>
    </p:spTree>
    <p:extLst>
      <p:ext uri="{BB962C8B-B14F-4D97-AF65-F5344CB8AC3E}">
        <p14:creationId xmlns:p14="http://schemas.microsoft.com/office/powerpoint/2010/main" val="395233098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F3B71-EAE0-0048-BD91-CD06C6CDDA57}" type="slidenum">
              <a:rPr lang="en-US"/>
              <a:pPr>
                <a:defRPr/>
              </a:pPr>
              <a:t>‹#›</a:t>
            </a:fld>
            <a:endParaRPr lang="en-US"/>
          </a:p>
        </p:txBody>
      </p:sp>
    </p:spTree>
    <p:extLst>
      <p:ext uri="{BB962C8B-B14F-4D97-AF65-F5344CB8AC3E}">
        <p14:creationId xmlns:p14="http://schemas.microsoft.com/office/powerpoint/2010/main" val="197073811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C2F71E-5423-2C4D-9BAE-367F9F3AED7D}" type="slidenum">
              <a:rPr lang="en-US"/>
              <a:pPr>
                <a:defRPr/>
              </a:pPr>
              <a:t>‹#›</a:t>
            </a:fld>
            <a:endParaRPr lang="en-US"/>
          </a:p>
        </p:txBody>
      </p:sp>
    </p:spTree>
    <p:extLst>
      <p:ext uri="{BB962C8B-B14F-4D97-AF65-F5344CB8AC3E}">
        <p14:creationId xmlns:p14="http://schemas.microsoft.com/office/powerpoint/2010/main" val="105125782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BEA575-0D9E-8747-BF73-DBD933FF5DB0}" type="slidenum">
              <a:rPr lang="en-US"/>
              <a:pPr>
                <a:defRPr/>
              </a:pPr>
              <a:t>‹#›</a:t>
            </a:fld>
            <a:endParaRPr lang="en-US"/>
          </a:p>
        </p:txBody>
      </p:sp>
    </p:spTree>
    <p:extLst>
      <p:ext uri="{BB962C8B-B14F-4D97-AF65-F5344CB8AC3E}">
        <p14:creationId xmlns:p14="http://schemas.microsoft.com/office/powerpoint/2010/main" val="88720589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F6E513-7F2C-6C48-9EBC-973056D8B7B8}" type="slidenum">
              <a:rPr lang="en-US"/>
              <a:pPr>
                <a:defRPr/>
              </a:pPr>
              <a:t>‹#›</a:t>
            </a:fld>
            <a:endParaRPr lang="en-US"/>
          </a:p>
        </p:txBody>
      </p:sp>
    </p:spTree>
    <p:extLst>
      <p:ext uri="{BB962C8B-B14F-4D97-AF65-F5344CB8AC3E}">
        <p14:creationId xmlns:p14="http://schemas.microsoft.com/office/powerpoint/2010/main" val="132962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3668444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F05F5F0-2D18-544D-8038-6CB4C2AF068C}" type="slidenum">
              <a:rPr lang="en-US"/>
              <a:pPr>
                <a:defRPr/>
              </a:pPr>
              <a:t>‹#›</a:t>
            </a:fld>
            <a:endParaRPr lang="en-US"/>
          </a:p>
        </p:txBody>
      </p:sp>
    </p:spTree>
    <p:extLst>
      <p:ext uri="{BB962C8B-B14F-4D97-AF65-F5344CB8AC3E}">
        <p14:creationId xmlns:p14="http://schemas.microsoft.com/office/powerpoint/2010/main" val="99685325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44A6DD-F535-C644-B015-39EFDB4B91D1}" type="slidenum">
              <a:rPr lang="en-US"/>
              <a:pPr>
                <a:defRPr/>
              </a:pPr>
              <a:t>‹#›</a:t>
            </a:fld>
            <a:endParaRPr lang="en-US"/>
          </a:p>
        </p:txBody>
      </p:sp>
    </p:spTree>
    <p:extLst>
      <p:ext uri="{BB962C8B-B14F-4D97-AF65-F5344CB8AC3E}">
        <p14:creationId xmlns:p14="http://schemas.microsoft.com/office/powerpoint/2010/main" val="392155648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D3D0B3-53B3-E847-BA09-DB432264D511}" type="slidenum">
              <a:rPr lang="en-US"/>
              <a:pPr>
                <a:defRPr/>
              </a:pPr>
              <a:t>‹#›</a:t>
            </a:fld>
            <a:endParaRPr lang="en-US"/>
          </a:p>
        </p:txBody>
      </p:sp>
    </p:spTree>
    <p:extLst>
      <p:ext uri="{BB962C8B-B14F-4D97-AF65-F5344CB8AC3E}">
        <p14:creationId xmlns:p14="http://schemas.microsoft.com/office/powerpoint/2010/main" val="293020998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7A8ADB-C5A2-5047-B205-67BB7BC618F5}" type="slidenum">
              <a:rPr lang="en-US"/>
              <a:pPr>
                <a:defRPr/>
              </a:pPr>
              <a:t>‹#›</a:t>
            </a:fld>
            <a:endParaRPr lang="en-US"/>
          </a:p>
        </p:txBody>
      </p:sp>
    </p:spTree>
    <p:extLst>
      <p:ext uri="{BB962C8B-B14F-4D97-AF65-F5344CB8AC3E}">
        <p14:creationId xmlns:p14="http://schemas.microsoft.com/office/powerpoint/2010/main" val="236991625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9D93F3-9158-B045-B893-74ED8D5AC18E}" type="slidenum">
              <a:rPr lang="en-US"/>
              <a:pPr>
                <a:defRPr/>
              </a:pPr>
              <a:t>‹#›</a:t>
            </a:fld>
            <a:endParaRPr lang="en-US"/>
          </a:p>
        </p:txBody>
      </p:sp>
    </p:spTree>
    <p:extLst>
      <p:ext uri="{BB962C8B-B14F-4D97-AF65-F5344CB8AC3E}">
        <p14:creationId xmlns:p14="http://schemas.microsoft.com/office/powerpoint/2010/main" val="336071076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03E386-FF52-A049-9D74-C5465B2A6F8C}" type="slidenum">
              <a:rPr lang="en-US"/>
              <a:pPr>
                <a:defRPr/>
              </a:pPr>
              <a:t>‹#›</a:t>
            </a:fld>
            <a:endParaRPr lang="en-US"/>
          </a:p>
        </p:txBody>
      </p:sp>
    </p:spTree>
    <p:extLst>
      <p:ext uri="{BB962C8B-B14F-4D97-AF65-F5344CB8AC3E}">
        <p14:creationId xmlns:p14="http://schemas.microsoft.com/office/powerpoint/2010/main" val="195353372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AD7A0-7633-5D4E-8BCC-BF653C637932}" type="slidenum">
              <a:rPr lang="en-US"/>
              <a:pPr>
                <a:defRPr/>
              </a:pPr>
              <a:t>‹#›</a:t>
            </a:fld>
            <a:endParaRPr lang="en-US"/>
          </a:p>
        </p:txBody>
      </p:sp>
    </p:spTree>
    <p:extLst>
      <p:ext uri="{BB962C8B-B14F-4D97-AF65-F5344CB8AC3E}">
        <p14:creationId xmlns:p14="http://schemas.microsoft.com/office/powerpoint/2010/main" val="317376014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329487842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165787402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19787143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350712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0C0A00E-2BBF-9741-BB41-677B42B0E257}" type="slidenum">
              <a:rPr lang="en-US"/>
              <a:pPr>
                <a:defRPr/>
              </a:pPr>
              <a:t>‹#›</a:t>
            </a:fld>
            <a:endParaRPr lang="en-US"/>
          </a:p>
        </p:txBody>
      </p:sp>
    </p:spTree>
    <p:extLst>
      <p:ext uri="{BB962C8B-B14F-4D97-AF65-F5344CB8AC3E}">
        <p14:creationId xmlns:p14="http://schemas.microsoft.com/office/powerpoint/2010/main" val="15626296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84858979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2400">
                <a:ea typeface="ＭＳ Ｐゴシック" charset="-128"/>
                <a:cs typeface="ＭＳ Ｐゴシック" charset="-128"/>
              </a:defRPr>
            </a:lvl1pPr>
          </a:lstStyle>
          <a:p>
            <a:pPr>
              <a:defRPr/>
            </a:pPr>
            <a:endParaRPr lang="en-US"/>
          </a:p>
        </p:txBody>
      </p:sp>
      <p:sp>
        <p:nvSpPr>
          <p:cNvPr id="5" name="Rectangle 20"/>
          <p:cNvSpPr>
            <a:spLocks noGrp="1" noChangeArrowheads="1"/>
          </p:cNvSpPr>
          <p:nvPr>
            <p:ph type="ftr" sz="quarter" idx="11"/>
          </p:nvPr>
        </p:nvSpPr>
        <p:spPr/>
        <p:txBody>
          <a:bodyPr/>
          <a:lstStyle>
            <a:lvl1pPr>
              <a:defRPr sz="2400">
                <a:ea typeface="ＭＳ Ｐゴシック" charset="-128"/>
                <a:cs typeface="ＭＳ Ｐゴシック" charset="-128"/>
              </a:defRPr>
            </a:lvl1pPr>
          </a:lstStyle>
          <a:p>
            <a:pPr>
              <a:defRPr/>
            </a:pPr>
            <a:endParaRPr lang="en-US"/>
          </a:p>
        </p:txBody>
      </p:sp>
      <p:sp>
        <p:nvSpPr>
          <p:cNvPr id="6" name="Rectangle 21"/>
          <p:cNvSpPr>
            <a:spLocks noGrp="1" noChangeArrowheads="1"/>
          </p:cNvSpPr>
          <p:nvPr>
            <p:ph type="sldNum" sz="quarter" idx="12"/>
          </p:nvPr>
        </p:nvSpPr>
        <p:spPr/>
        <p:txBody>
          <a:bodyPr/>
          <a:lstStyle>
            <a:lvl1pPr algn="l">
              <a:defRPr sz="2400">
                <a:cs typeface="ＭＳ Ｐゴシック" charset="0"/>
              </a:defRPr>
            </a:lvl1pPr>
          </a:lstStyle>
          <a:p>
            <a:pPr>
              <a:defRPr/>
            </a:pPr>
            <a:fld id="{B70A0A0D-A4E0-FB4D-B38D-A5BA0A3B0EBC}" type="slidenum">
              <a:rPr lang="en-US"/>
              <a:pPr>
                <a:defRPr/>
              </a:pPr>
              <a:t>‹#›</a:t>
            </a:fld>
            <a:endParaRPr lang="en-US"/>
          </a:p>
        </p:txBody>
      </p:sp>
    </p:spTree>
    <p:extLst>
      <p:ext uri="{BB962C8B-B14F-4D97-AF65-F5344CB8AC3E}">
        <p14:creationId xmlns:p14="http://schemas.microsoft.com/office/powerpoint/2010/main" val="48254749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2400">
                <a:ea typeface="ＭＳ Ｐゴシック" charset="-128"/>
                <a:cs typeface="ＭＳ Ｐゴシック" charset="-128"/>
              </a:defRPr>
            </a:lvl1pPr>
          </a:lstStyle>
          <a:p>
            <a:pPr>
              <a:defRPr/>
            </a:pPr>
            <a:endParaRPr lang="en-US"/>
          </a:p>
        </p:txBody>
      </p:sp>
      <p:sp>
        <p:nvSpPr>
          <p:cNvPr id="5" name="Rectangle 20"/>
          <p:cNvSpPr>
            <a:spLocks noGrp="1" noChangeArrowheads="1"/>
          </p:cNvSpPr>
          <p:nvPr>
            <p:ph type="ftr" sz="quarter" idx="11"/>
          </p:nvPr>
        </p:nvSpPr>
        <p:spPr/>
        <p:txBody>
          <a:bodyPr/>
          <a:lstStyle>
            <a:lvl1pPr>
              <a:defRPr sz="2400">
                <a:ea typeface="ＭＳ Ｐゴシック" charset="-128"/>
                <a:cs typeface="ＭＳ Ｐゴシック" charset="-128"/>
              </a:defRPr>
            </a:lvl1pPr>
          </a:lstStyle>
          <a:p>
            <a:pPr>
              <a:defRPr/>
            </a:pPr>
            <a:endParaRPr lang="en-US"/>
          </a:p>
        </p:txBody>
      </p:sp>
      <p:sp>
        <p:nvSpPr>
          <p:cNvPr id="6" name="Rectangle 21"/>
          <p:cNvSpPr>
            <a:spLocks noGrp="1" noChangeArrowheads="1"/>
          </p:cNvSpPr>
          <p:nvPr>
            <p:ph type="sldNum" sz="quarter" idx="12"/>
          </p:nvPr>
        </p:nvSpPr>
        <p:spPr/>
        <p:txBody>
          <a:bodyPr/>
          <a:lstStyle>
            <a:lvl1pPr algn="l">
              <a:defRPr sz="2400">
                <a:cs typeface="ＭＳ Ｐゴシック" charset="0"/>
              </a:defRPr>
            </a:lvl1pPr>
          </a:lstStyle>
          <a:p>
            <a:pPr>
              <a:defRPr/>
            </a:pPr>
            <a:fld id="{4939E9FB-35A9-134F-8398-2AEF3024E805}" type="slidenum">
              <a:rPr lang="en-US"/>
              <a:pPr>
                <a:defRPr/>
              </a:pPr>
              <a:t>‹#›</a:t>
            </a:fld>
            <a:endParaRPr lang="en-US"/>
          </a:p>
        </p:txBody>
      </p:sp>
    </p:spTree>
    <p:extLst>
      <p:ext uri="{BB962C8B-B14F-4D97-AF65-F5344CB8AC3E}">
        <p14:creationId xmlns:p14="http://schemas.microsoft.com/office/powerpoint/2010/main" val="132441231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595797-AA86-5A4E-A524-449704EE282B}" type="slidenum">
              <a:rPr lang="en-US"/>
              <a:pPr>
                <a:defRPr/>
              </a:pPr>
              <a:t>‹#›</a:t>
            </a:fld>
            <a:endParaRPr lang="en-US"/>
          </a:p>
        </p:txBody>
      </p:sp>
    </p:spTree>
    <p:extLst>
      <p:ext uri="{BB962C8B-B14F-4D97-AF65-F5344CB8AC3E}">
        <p14:creationId xmlns:p14="http://schemas.microsoft.com/office/powerpoint/2010/main" val="412141473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904BE0BA-7D83-E34D-9378-405F4C98410F}" type="slidenum">
              <a:rPr lang="en-US"/>
              <a:pPr>
                <a:defRPr/>
              </a:pPr>
              <a:t>‹#›</a:t>
            </a:fld>
            <a:endParaRPr lang="en-US"/>
          </a:p>
        </p:txBody>
      </p:sp>
    </p:spTree>
    <p:extLst>
      <p:ext uri="{BB962C8B-B14F-4D97-AF65-F5344CB8AC3E}">
        <p14:creationId xmlns:p14="http://schemas.microsoft.com/office/powerpoint/2010/main" val="172967811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8A3CCFFC-814B-1B49-8A7C-4BE083CC04FC}" type="slidenum">
              <a:rPr lang="en-US"/>
              <a:pPr>
                <a:defRPr/>
              </a:pPr>
              <a:t>‹#›</a:t>
            </a:fld>
            <a:endParaRPr lang="en-US"/>
          </a:p>
        </p:txBody>
      </p:sp>
    </p:spTree>
    <p:extLst>
      <p:ext uri="{BB962C8B-B14F-4D97-AF65-F5344CB8AC3E}">
        <p14:creationId xmlns:p14="http://schemas.microsoft.com/office/powerpoint/2010/main" val="21102673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4008596-9705-8B4A-AC25-23AF4E962921}" type="slidenum">
              <a:rPr lang="en-US"/>
              <a:pPr>
                <a:defRPr/>
              </a:pPr>
              <a:t>‹#›</a:t>
            </a:fld>
            <a:endParaRPr lang="en-US"/>
          </a:p>
        </p:txBody>
      </p:sp>
    </p:spTree>
    <p:extLst>
      <p:ext uri="{BB962C8B-B14F-4D97-AF65-F5344CB8AC3E}">
        <p14:creationId xmlns:p14="http://schemas.microsoft.com/office/powerpoint/2010/main" val="239101130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D2E2A12-7219-874F-838C-018EDFB07507}" type="slidenum">
              <a:rPr lang="en-US"/>
              <a:pPr>
                <a:defRPr/>
              </a:pPr>
              <a:t>‹#›</a:t>
            </a:fld>
            <a:endParaRPr lang="en-US"/>
          </a:p>
        </p:txBody>
      </p:sp>
    </p:spTree>
    <p:extLst>
      <p:ext uri="{BB962C8B-B14F-4D97-AF65-F5344CB8AC3E}">
        <p14:creationId xmlns:p14="http://schemas.microsoft.com/office/powerpoint/2010/main" val="120612868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4F22C29-567B-234D-9205-5C54E8D03637}" type="slidenum">
              <a:rPr lang="en-US"/>
              <a:pPr>
                <a:defRPr/>
              </a:pPr>
              <a:t>‹#›</a:t>
            </a:fld>
            <a:endParaRPr lang="en-US"/>
          </a:p>
        </p:txBody>
      </p:sp>
    </p:spTree>
    <p:extLst>
      <p:ext uri="{BB962C8B-B14F-4D97-AF65-F5344CB8AC3E}">
        <p14:creationId xmlns:p14="http://schemas.microsoft.com/office/powerpoint/2010/main" val="21543763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2A4C073-69A8-B44C-B660-BF235B57AE9A}" type="slidenum">
              <a:rPr lang="en-US"/>
              <a:pPr>
                <a:defRPr/>
              </a:pPr>
              <a:t>‹#›</a:t>
            </a:fld>
            <a:endParaRPr lang="en-US"/>
          </a:p>
        </p:txBody>
      </p:sp>
    </p:spTree>
    <p:extLst>
      <p:ext uri="{BB962C8B-B14F-4D97-AF65-F5344CB8AC3E}">
        <p14:creationId xmlns:p14="http://schemas.microsoft.com/office/powerpoint/2010/main" val="154536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F0CD07A-C10A-5040-A72C-9A9685C67E54}" type="slidenum">
              <a:rPr lang="en-US"/>
              <a:pPr>
                <a:defRPr/>
              </a:pPr>
              <a:t>‹#›</a:t>
            </a:fld>
            <a:endParaRPr lang="en-US"/>
          </a:p>
        </p:txBody>
      </p:sp>
    </p:spTree>
    <p:extLst>
      <p:ext uri="{BB962C8B-B14F-4D97-AF65-F5344CB8AC3E}">
        <p14:creationId xmlns:p14="http://schemas.microsoft.com/office/powerpoint/2010/main" val="392856422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93F48AAC-18E2-9847-8DF7-335DECEB12AA}" type="slidenum">
              <a:rPr lang="en-US"/>
              <a:pPr>
                <a:defRPr/>
              </a:pPr>
              <a:t>‹#›</a:t>
            </a:fld>
            <a:endParaRPr lang="en-US"/>
          </a:p>
        </p:txBody>
      </p:sp>
    </p:spTree>
    <p:extLst>
      <p:ext uri="{BB962C8B-B14F-4D97-AF65-F5344CB8AC3E}">
        <p14:creationId xmlns:p14="http://schemas.microsoft.com/office/powerpoint/2010/main" val="193725230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D33B371-842A-AD4F-AF81-45AB48152680}" type="slidenum">
              <a:rPr lang="en-US"/>
              <a:pPr>
                <a:defRPr/>
              </a:pPr>
              <a:t>‹#›</a:t>
            </a:fld>
            <a:endParaRPr lang="en-US"/>
          </a:p>
        </p:txBody>
      </p:sp>
    </p:spTree>
    <p:extLst>
      <p:ext uri="{BB962C8B-B14F-4D97-AF65-F5344CB8AC3E}">
        <p14:creationId xmlns:p14="http://schemas.microsoft.com/office/powerpoint/2010/main" val="318447874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8521300-4388-7948-BC3B-2F35ACCA558B}" type="slidenum">
              <a:rPr lang="en-US"/>
              <a:pPr>
                <a:defRPr/>
              </a:pPr>
              <a:t>‹#›</a:t>
            </a:fld>
            <a:endParaRPr lang="en-US"/>
          </a:p>
        </p:txBody>
      </p:sp>
    </p:spTree>
    <p:extLst>
      <p:ext uri="{BB962C8B-B14F-4D97-AF65-F5344CB8AC3E}">
        <p14:creationId xmlns:p14="http://schemas.microsoft.com/office/powerpoint/2010/main" val="169305620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47A2E08-3083-2748-BE22-343828EA7D1F}" type="slidenum">
              <a:rPr lang="en-US"/>
              <a:pPr>
                <a:defRPr/>
              </a:pPr>
              <a:t>‹#›</a:t>
            </a:fld>
            <a:endParaRPr lang="en-US"/>
          </a:p>
        </p:txBody>
      </p:sp>
    </p:spTree>
    <p:extLst>
      <p:ext uri="{BB962C8B-B14F-4D97-AF65-F5344CB8AC3E}">
        <p14:creationId xmlns:p14="http://schemas.microsoft.com/office/powerpoint/2010/main" val="169933576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2EB647F-4088-564D-8F0B-B2D366E5F6BC}" type="slidenum">
              <a:rPr lang="en-US"/>
              <a:pPr>
                <a:defRPr/>
              </a:pPr>
              <a:t>‹#›</a:t>
            </a:fld>
            <a:endParaRPr lang="en-US"/>
          </a:p>
        </p:txBody>
      </p:sp>
    </p:spTree>
    <p:extLst>
      <p:ext uri="{BB962C8B-B14F-4D97-AF65-F5344CB8AC3E}">
        <p14:creationId xmlns:p14="http://schemas.microsoft.com/office/powerpoint/2010/main" val="368624376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DB56F22-C910-7C45-A0AE-1082C4DD6D7C}" type="slidenum">
              <a:rPr lang="en-US"/>
              <a:pPr>
                <a:defRPr/>
              </a:pPr>
              <a:t>‹#›</a:t>
            </a:fld>
            <a:endParaRPr lang="en-US"/>
          </a:p>
        </p:txBody>
      </p:sp>
    </p:spTree>
    <p:extLst>
      <p:ext uri="{BB962C8B-B14F-4D97-AF65-F5344CB8AC3E}">
        <p14:creationId xmlns:p14="http://schemas.microsoft.com/office/powerpoint/2010/main" val="69062382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8F49984-6545-0345-A40C-DE40D0194A72}" type="slidenum">
              <a:rPr lang="en-US"/>
              <a:pPr>
                <a:defRPr/>
              </a:pPr>
              <a:t>‹#›</a:t>
            </a:fld>
            <a:endParaRPr lang="en-US"/>
          </a:p>
        </p:txBody>
      </p:sp>
    </p:spTree>
    <p:extLst>
      <p:ext uri="{BB962C8B-B14F-4D97-AF65-F5344CB8AC3E}">
        <p14:creationId xmlns:p14="http://schemas.microsoft.com/office/powerpoint/2010/main" val="246219583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3210A5-6A55-064D-82E6-BDA2288E112C}" type="slidenum">
              <a:rPr lang="en-US"/>
              <a:pPr>
                <a:defRPr/>
              </a:pPr>
              <a:t>‹#›</a:t>
            </a:fld>
            <a:endParaRPr lang="en-US"/>
          </a:p>
        </p:txBody>
      </p:sp>
    </p:spTree>
    <p:extLst>
      <p:ext uri="{BB962C8B-B14F-4D97-AF65-F5344CB8AC3E}">
        <p14:creationId xmlns:p14="http://schemas.microsoft.com/office/powerpoint/2010/main" val="122288595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62B2469-844E-C144-BC52-AA9449EC8FAF}" type="slidenum">
              <a:rPr lang="en-US"/>
              <a:pPr>
                <a:defRPr/>
              </a:pPr>
              <a:t>‹#›</a:t>
            </a:fld>
            <a:endParaRPr lang="en-US"/>
          </a:p>
        </p:txBody>
      </p:sp>
    </p:spTree>
    <p:extLst>
      <p:ext uri="{BB962C8B-B14F-4D97-AF65-F5344CB8AC3E}">
        <p14:creationId xmlns:p14="http://schemas.microsoft.com/office/powerpoint/2010/main" val="413594719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373F4F3-E5DA-6045-B0CE-C4F494B0886B}" type="slidenum">
              <a:rPr lang="en-US"/>
              <a:pPr>
                <a:defRPr/>
              </a:pPr>
              <a:t>‹#›</a:t>
            </a:fld>
            <a:endParaRPr lang="en-US"/>
          </a:p>
        </p:txBody>
      </p:sp>
    </p:spTree>
    <p:extLst>
      <p:ext uri="{BB962C8B-B14F-4D97-AF65-F5344CB8AC3E}">
        <p14:creationId xmlns:p14="http://schemas.microsoft.com/office/powerpoint/2010/main" val="5813788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4EDC1EF-FD3C-9F44-BA8C-24F738D49CDB}" type="slidenum">
              <a:rPr lang="en-US"/>
              <a:pPr>
                <a:defRPr/>
              </a:pPr>
              <a:t>‹#›</a:t>
            </a:fld>
            <a:endParaRPr lang="en-US"/>
          </a:p>
        </p:txBody>
      </p:sp>
    </p:spTree>
    <p:extLst>
      <p:ext uri="{BB962C8B-B14F-4D97-AF65-F5344CB8AC3E}">
        <p14:creationId xmlns:p14="http://schemas.microsoft.com/office/powerpoint/2010/main" val="220942987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5DF8C3-5E6C-C346-9DB4-F0D25E9FA801}" type="slidenum">
              <a:rPr lang="en-US"/>
              <a:pPr>
                <a:defRPr/>
              </a:pPr>
              <a:t>‹#›</a:t>
            </a:fld>
            <a:endParaRPr lang="en-US"/>
          </a:p>
        </p:txBody>
      </p:sp>
    </p:spTree>
    <p:extLst>
      <p:ext uri="{BB962C8B-B14F-4D97-AF65-F5344CB8AC3E}">
        <p14:creationId xmlns:p14="http://schemas.microsoft.com/office/powerpoint/2010/main" val="180309738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39AC972-54D1-9B4B-852D-120BE7E2E92B}" type="slidenum">
              <a:rPr lang="en-US"/>
              <a:pPr>
                <a:defRPr/>
              </a:pPr>
              <a:t>‹#›</a:t>
            </a:fld>
            <a:endParaRPr lang="en-US"/>
          </a:p>
        </p:txBody>
      </p:sp>
    </p:spTree>
    <p:extLst>
      <p:ext uri="{BB962C8B-B14F-4D97-AF65-F5344CB8AC3E}">
        <p14:creationId xmlns:p14="http://schemas.microsoft.com/office/powerpoint/2010/main" val="374219420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7200536-1013-4042-ADBE-37B5411132C0}" type="slidenum">
              <a:rPr lang="en-US"/>
              <a:pPr>
                <a:defRPr/>
              </a:pPr>
              <a:t>‹#›</a:t>
            </a:fld>
            <a:endParaRPr lang="en-US"/>
          </a:p>
        </p:txBody>
      </p:sp>
    </p:spTree>
    <p:extLst>
      <p:ext uri="{BB962C8B-B14F-4D97-AF65-F5344CB8AC3E}">
        <p14:creationId xmlns:p14="http://schemas.microsoft.com/office/powerpoint/2010/main" val="365719178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59F01A0-CC19-1645-AB84-7ADAD14F51CD}" type="slidenum">
              <a:rPr lang="en-US"/>
              <a:pPr>
                <a:defRPr/>
              </a:pPr>
              <a:t>‹#›</a:t>
            </a:fld>
            <a:endParaRPr lang="en-US"/>
          </a:p>
        </p:txBody>
      </p:sp>
    </p:spTree>
    <p:extLst>
      <p:ext uri="{BB962C8B-B14F-4D97-AF65-F5344CB8AC3E}">
        <p14:creationId xmlns:p14="http://schemas.microsoft.com/office/powerpoint/2010/main" val="70733690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AAD3C0A-C3F7-2642-A79D-4F225D9DE371}" type="slidenum">
              <a:rPr lang="en-US"/>
              <a:pPr>
                <a:defRPr/>
              </a:pPr>
              <a:t>‹#›</a:t>
            </a:fld>
            <a:endParaRPr lang="en-US"/>
          </a:p>
        </p:txBody>
      </p:sp>
    </p:spTree>
    <p:extLst>
      <p:ext uri="{BB962C8B-B14F-4D97-AF65-F5344CB8AC3E}">
        <p14:creationId xmlns:p14="http://schemas.microsoft.com/office/powerpoint/2010/main" val="3153216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C282DC-B804-1A4B-AD1A-05FC681F15B7}" type="slidenum">
              <a:rPr lang="en-US"/>
              <a:pPr>
                <a:defRPr/>
              </a:pPr>
              <a:t>‹#›</a:t>
            </a:fld>
            <a:endParaRPr lang="en-US"/>
          </a:p>
        </p:txBody>
      </p:sp>
    </p:spTree>
    <p:extLst>
      <p:ext uri="{BB962C8B-B14F-4D97-AF65-F5344CB8AC3E}">
        <p14:creationId xmlns:p14="http://schemas.microsoft.com/office/powerpoint/2010/main" val="139206742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ECB18AD-DC2E-4349-B5DA-FB257645B569}" type="slidenum">
              <a:rPr lang="en-US"/>
              <a:pPr>
                <a:defRPr/>
              </a:pPr>
              <a:t>‹#›</a:t>
            </a:fld>
            <a:endParaRPr lang="en-US"/>
          </a:p>
        </p:txBody>
      </p:sp>
    </p:spTree>
    <p:extLst>
      <p:ext uri="{BB962C8B-B14F-4D97-AF65-F5344CB8AC3E}">
        <p14:creationId xmlns:p14="http://schemas.microsoft.com/office/powerpoint/2010/main" val="1215927219"/>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07D83889-5AA2-DC4B-A7E5-48C15173BA26}" type="slidenum">
              <a:rPr lang="en-US"/>
              <a:pPr>
                <a:defRPr/>
              </a:pPr>
              <a:t>‹#›</a:t>
            </a:fld>
            <a:endParaRPr lang="en-US"/>
          </a:p>
        </p:txBody>
      </p:sp>
    </p:spTree>
    <p:extLst>
      <p:ext uri="{BB962C8B-B14F-4D97-AF65-F5344CB8AC3E}">
        <p14:creationId xmlns:p14="http://schemas.microsoft.com/office/powerpoint/2010/main" val="31899881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eaLnBrk="0" hangingPunct="0">
              <a:defRPr>
                <a:latin typeface="Arial" charset="0"/>
              </a:defRPr>
            </a:lvl1pPr>
          </a:lstStyle>
          <a:p>
            <a:pPr>
              <a:defRPr/>
            </a:pPr>
            <a:fld id="{65F903B9-3235-274D-9305-2D7D17862183}" type="slidenum">
              <a:rPr lang="en-US"/>
              <a:pPr>
                <a:defRPr/>
              </a:pPr>
              <a:t>‹#›</a:t>
            </a:fld>
            <a:endParaRPr lang="en-US"/>
          </a:p>
        </p:txBody>
      </p:sp>
    </p:spTree>
    <p:extLst>
      <p:ext uri="{BB962C8B-B14F-4D97-AF65-F5344CB8AC3E}">
        <p14:creationId xmlns:p14="http://schemas.microsoft.com/office/powerpoint/2010/main" val="137464119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01ABF4A-4BCD-064D-ABC6-C2430B5389EE}" type="slidenum">
              <a:rPr lang="en-US"/>
              <a:pPr>
                <a:defRPr/>
              </a:pPr>
              <a:t>‹#›</a:t>
            </a:fld>
            <a:endParaRPr lang="en-US"/>
          </a:p>
        </p:txBody>
      </p:sp>
    </p:spTree>
    <p:extLst>
      <p:ext uri="{BB962C8B-B14F-4D97-AF65-F5344CB8AC3E}">
        <p14:creationId xmlns:p14="http://schemas.microsoft.com/office/powerpoint/2010/main" val="4063338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041CE9F-5CD9-D849-AD70-93EC7BE1B630}" type="slidenum">
              <a:rPr lang="en-US"/>
              <a:pPr>
                <a:defRPr/>
              </a:pPr>
              <a:t>‹#›</a:t>
            </a:fld>
            <a:endParaRPr lang="en-US"/>
          </a:p>
        </p:txBody>
      </p:sp>
    </p:spTree>
    <p:extLst>
      <p:ext uri="{BB962C8B-B14F-4D97-AF65-F5344CB8AC3E}">
        <p14:creationId xmlns:p14="http://schemas.microsoft.com/office/powerpoint/2010/main" val="145366024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95B867E-EDB7-0342-B576-BBDE19E1F4A8}" type="slidenum">
              <a:rPr lang="en-US"/>
              <a:pPr>
                <a:defRPr/>
              </a:pPr>
              <a:t>‹#›</a:t>
            </a:fld>
            <a:endParaRPr lang="en-US"/>
          </a:p>
        </p:txBody>
      </p:sp>
    </p:spTree>
    <p:extLst>
      <p:ext uri="{BB962C8B-B14F-4D97-AF65-F5344CB8AC3E}">
        <p14:creationId xmlns:p14="http://schemas.microsoft.com/office/powerpoint/2010/main" val="328767984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203D762-279A-EA4A-B200-0769F7214462}" type="slidenum">
              <a:rPr lang="en-US"/>
              <a:pPr>
                <a:defRPr/>
              </a:pPr>
              <a:t>‹#›</a:t>
            </a:fld>
            <a:endParaRPr lang="en-US"/>
          </a:p>
        </p:txBody>
      </p:sp>
    </p:spTree>
    <p:extLst>
      <p:ext uri="{BB962C8B-B14F-4D97-AF65-F5344CB8AC3E}">
        <p14:creationId xmlns:p14="http://schemas.microsoft.com/office/powerpoint/2010/main" val="34407808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90BF179-FBA6-C44E-A7BE-7B052682752D}" type="slidenum">
              <a:rPr lang="en-US"/>
              <a:pPr>
                <a:defRPr/>
              </a:pPr>
              <a:t>‹#›</a:t>
            </a:fld>
            <a:endParaRPr lang="en-US"/>
          </a:p>
        </p:txBody>
      </p:sp>
    </p:spTree>
    <p:extLst>
      <p:ext uri="{BB962C8B-B14F-4D97-AF65-F5344CB8AC3E}">
        <p14:creationId xmlns:p14="http://schemas.microsoft.com/office/powerpoint/2010/main" val="72164585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EA3BE44-B8A3-3B42-A203-22074DEF0E3F}" type="slidenum">
              <a:rPr lang="en-US"/>
              <a:pPr>
                <a:defRPr/>
              </a:pPr>
              <a:t>‹#›</a:t>
            </a:fld>
            <a:endParaRPr lang="en-US"/>
          </a:p>
        </p:txBody>
      </p:sp>
    </p:spTree>
    <p:extLst>
      <p:ext uri="{BB962C8B-B14F-4D97-AF65-F5344CB8AC3E}">
        <p14:creationId xmlns:p14="http://schemas.microsoft.com/office/powerpoint/2010/main" val="373565328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22EBF344-19F2-C841-BF31-E29233CC1654}" type="slidenum">
              <a:rPr lang="en-US"/>
              <a:pPr>
                <a:defRPr/>
              </a:pPr>
              <a:t>‹#›</a:t>
            </a:fld>
            <a:endParaRPr lang="en-US"/>
          </a:p>
        </p:txBody>
      </p:sp>
    </p:spTree>
    <p:extLst>
      <p:ext uri="{BB962C8B-B14F-4D97-AF65-F5344CB8AC3E}">
        <p14:creationId xmlns:p14="http://schemas.microsoft.com/office/powerpoint/2010/main" val="370233740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81008302-C11F-5542-A3F8-CCA8083E58E7}" type="slidenum">
              <a:rPr lang="en-US"/>
              <a:pPr>
                <a:defRPr/>
              </a:pPr>
              <a:t>‹#›</a:t>
            </a:fld>
            <a:endParaRPr lang="en-US"/>
          </a:p>
        </p:txBody>
      </p:sp>
    </p:spTree>
    <p:extLst>
      <p:ext uri="{BB962C8B-B14F-4D97-AF65-F5344CB8AC3E}">
        <p14:creationId xmlns:p14="http://schemas.microsoft.com/office/powerpoint/2010/main" val="222068696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ACC7B7C-DF9B-C249-9BA8-DD972030E1EE}" type="slidenum">
              <a:rPr lang="en-US"/>
              <a:pPr>
                <a:defRPr/>
              </a:pPr>
              <a:t>‹#›</a:t>
            </a:fld>
            <a:endParaRPr lang="en-US"/>
          </a:p>
        </p:txBody>
      </p:sp>
    </p:spTree>
    <p:extLst>
      <p:ext uri="{BB962C8B-B14F-4D97-AF65-F5344CB8AC3E}">
        <p14:creationId xmlns:p14="http://schemas.microsoft.com/office/powerpoint/2010/main" val="401746435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8D9DF4A-460C-3645-9E2D-129C7E89AE00}" type="slidenum">
              <a:rPr lang="en-US"/>
              <a:pPr>
                <a:defRPr/>
              </a:pPr>
              <a:t>‹#›</a:t>
            </a:fld>
            <a:endParaRPr lang="en-US"/>
          </a:p>
        </p:txBody>
      </p:sp>
    </p:spTree>
    <p:extLst>
      <p:ext uri="{BB962C8B-B14F-4D97-AF65-F5344CB8AC3E}">
        <p14:creationId xmlns:p14="http://schemas.microsoft.com/office/powerpoint/2010/main" val="18506625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9A4FABE-DF29-3E4C-B544-EB7D7CB73F4E}" type="slidenum">
              <a:rPr lang="en-US"/>
              <a:pPr>
                <a:defRPr/>
              </a:pPr>
              <a:t>‹#›</a:t>
            </a:fld>
            <a:endParaRPr lang="en-US"/>
          </a:p>
        </p:txBody>
      </p:sp>
    </p:spTree>
    <p:extLst>
      <p:ext uri="{BB962C8B-B14F-4D97-AF65-F5344CB8AC3E}">
        <p14:creationId xmlns:p14="http://schemas.microsoft.com/office/powerpoint/2010/main" val="274202983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35ACB7F-4193-564F-BE67-077DAACBD1C5}" type="slidenum">
              <a:rPr lang="en-US"/>
              <a:pPr>
                <a:defRPr/>
              </a:pPr>
              <a:t>‹#›</a:t>
            </a:fld>
            <a:endParaRPr lang="en-US"/>
          </a:p>
        </p:txBody>
      </p:sp>
    </p:spTree>
    <p:extLst>
      <p:ext uri="{BB962C8B-B14F-4D97-AF65-F5344CB8AC3E}">
        <p14:creationId xmlns:p14="http://schemas.microsoft.com/office/powerpoint/2010/main" val="3215133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6525A4-3D7C-BA48-AEB8-EA02A06ED4EF}" type="slidenum">
              <a:rPr lang="en-US"/>
              <a:pPr>
                <a:defRPr/>
              </a:pPr>
              <a:t>‹#›</a:t>
            </a:fld>
            <a:endParaRPr lang="en-US"/>
          </a:p>
        </p:txBody>
      </p:sp>
    </p:spTree>
    <p:extLst>
      <p:ext uri="{BB962C8B-B14F-4D97-AF65-F5344CB8AC3E}">
        <p14:creationId xmlns:p14="http://schemas.microsoft.com/office/powerpoint/2010/main" val="323041503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82159-2404-F74C-94A1-412E45B7BE26}" type="slidenum">
              <a:rPr lang="en-US"/>
              <a:pPr>
                <a:defRPr/>
              </a:pPr>
              <a:t>‹#›</a:t>
            </a:fld>
            <a:endParaRPr lang="en-US"/>
          </a:p>
        </p:txBody>
      </p:sp>
    </p:spTree>
    <p:extLst>
      <p:ext uri="{BB962C8B-B14F-4D97-AF65-F5344CB8AC3E}">
        <p14:creationId xmlns:p14="http://schemas.microsoft.com/office/powerpoint/2010/main" val="3813980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713C6A-4C79-5F45-BC42-FA9271B677DF}" type="slidenum">
              <a:rPr lang="en-US"/>
              <a:pPr>
                <a:defRPr/>
              </a:pPr>
              <a:t>‹#›</a:t>
            </a:fld>
            <a:endParaRPr lang="en-US"/>
          </a:p>
        </p:txBody>
      </p:sp>
    </p:spTree>
    <p:extLst>
      <p:ext uri="{BB962C8B-B14F-4D97-AF65-F5344CB8AC3E}">
        <p14:creationId xmlns:p14="http://schemas.microsoft.com/office/powerpoint/2010/main" val="307356037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2B6EB6-1994-5A4E-8BBB-DEC939FCFC77}" type="slidenum">
              <a:rPr lang="en-US"/>
              <a:pPr>
                <a:defRPr/>
              </a:pPr>
              <a:t>‹#›</a:t>
            </a:fld>
            <a:endParaRPr lang="en-US"/>
          </a:p>
        </p:txBody>
      </p:sp>
    </p:spTree>
    <p:extLst>
      <p:ext uri="{BB962C8B-B14F-4D97-AF65-F5344CB8AC3E}">
        <p14:creationId xmlns:p14="http://schemas.microsoft.com/office/powerpoint/2010/main" val="141177101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E24A57-47E9-614A-9C68-EE85A52CE22B}" type="slidenum">
              <a:rPr lang="en-US"/>
              <a:pPr>
                <a:defRPr/>
              </a:pPr>
              <a:t>‹#›</a:t>
            </a:fld>
            <a:endParaRPr lang="en-US"/>
          </a:p>
        </p:txBody>
      </p:sp>
    </p:spTree>
    <p:extLst>
      <p:ext uri="{BB962C8B-B14F-4D97-AF65-F5344CB8AC3E}">
        <p14:creationId xmlns:p14="http://schemas.microsoft.com/office/powerpoint/2010/main" val="382102908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297E09-79F1-BF48-97F1-9BF3C83A4660}" type="slidenum">
              <a:rPr lang="en-US"/>
              <a:pPr>
                <a:defRPr/>
              </a:pPr>
              <a:t>‹#›</a:t>
            </a:fld>
            <a:endParaRPr lang="en-US"/>
          </a:p>
        </p:txBody>
      </p:sp>
    </p:spTree>
    <p:extLst>
      <p:ext uri="{BB962C8B-B14F-4D97-AF65-F5344CB8AC3E}">
        <p14:creationId xmlns:p14="http://schemas.microsoft.com/office/powerpoint/2010/main" val="222089638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68FB8A-D7BE-5646-914E-C1F6D45ACDAB}" type="slidenum">
              <a:rPr lang="en-US"/>
              <a:pPr>
                <a:defRPr/>
              </a:pPr>
              <a:t>‹#›</a:t>
            </a:fld>
            <a:endParaRPr lang="en-US"/>
          </a:p>
        </p:txBody>
      </p:sp>
    </p:spTree>
    <p:extLst>
      <p:ext uri="{BB962C8B-B14F-4D97-AF65-F5344CB8AC3E}">
        <p14:creationId xmlns:p14="http://schemas.microsoft.com/office/powerpoint/2010/main" val="157601388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1342F-02A2-3744-AAFF-8FD50CBB9A38}" type="slidenum">
              <a:rPr lang="en-US"/>
              <a:pPr>
                <a:defRPr/>
              </a:pPr>
              <a:t>‹#›</a:t>
            </a:fld>
            <a:endParaRPr lang="en-US"/>
          </a:p>
        </p:txBody>
      </p:sp>
    </p:spTree>
    <p:extLst>
      <p:ext uri="{BB962C8B-B14F-4D97-AF65-F5344CB8AC3E}">
        <p14:creationId xmlns:p14="http://schemas.microsoft.com/office/powerpoint/2010/main" val="67969427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D60EFE-004C-C449-A98F-AAC9C0929419}" type="slidenum">
              <a:rPr lang="en-US"/>
              <a:pPr>
                <a:defRPr/>
              </a:pPr>
              <a:t>‹#›</a:t>
            </a:fld>
            <a:endParaRPr lang="en-US"/>
          </a:p>
        </p:txBody>
      </p:sp>
    </p:spTree>
    <p:extLst>
      <p:ext uri="{BB962C8B-B14F-4D97-AF65-F5344CB8AC3E}">
        <p14:creationId xmlns:p14="http://schemas.microsoft.com/office/powerpoint/2010/main" val="96414742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DE1702-BA73-A94F-A1A3-1BC54282AB95}" type="slidenum">
              <a:rPr lang="en-US"/>
              <a:pPr>
                <a:defRPr/>
              </a:pPr>
              <a:t>‹#›</a:t>
            </a:fld>
            <a:endParaRPr lang="en-US"/>
          </a:p>
        </p:txBody>
      </p:sp>
    </p:spTree>
    <p:extLst>
      <p:ext uri="{BB962C8B-B14F-4D97-AF65-F5344CB8AC3E}">
        <p14:creationId xmlns:p14="http://schemas.microsoft.com/office/powerpoint/2010/main" val="407922858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69ADEC-C4C7-A444-837C-43FD36D4D02C}" type="slidenum">
              <a:rPr lang="en-US"/>
              <a:pPr>
                <a:defRPr/>
              </a:pPr>
              <a:t>‹#›</a:t>
            </a:fld>
            <a:endParaRPr lang="en-US"/>
          </a:p>
        </p:txBody>
      </p:sp>
    </p:spTree>
    <p:extLst>
      <p:ext uri="{BB962C8B-B14F-4D97-AF65-F5344CB8AC3E}">
        <p14:creationId xmlns:p14="http://schemas.microsoft.com/office/powerpoint/2010/main" val="355264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600"/>
            <a:ext cx="19812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28600"/>
            <a:ext cx="5791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6E4044F-7E7C-0B40-BED5-D83CB1BB0A2E}" type="slidenum">
              <a:rPr lang="en-US"/>
              <a:pPr>
                <a:defRPr/>
              </a:pPr>
              <a:t>‹#›</a:t>
            </a:fld>
            <a:endParaRPr lang="en-US"/>
          </a:p>
        </p:txBody>
      </p:sp>
    </p:spTree>
    <p:extLst>
      <p:ext uri="{BB962C8B-B14F-4D97-AF65-F5344CB8AC3E}">
        <p14:creationId xmlns:p14="http://schemas.microsoft.com/office/powerpoint/2010/main" val="2580847033"/>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56981DA-B065-A742-8525-0EF47015A68D}" type="slidenum">
              <a:rPr lang="en-US"/>
              <a:pPr>
                <a:defRPr/>
              </a:pPr>
              <a:t>‹#›</a:t>
            </a:fld>
            <a:endParaRPr lang="en-US"/>
          </a:p>
        </p:txBody>
      </p:sp>
    </p:spTree>
    <p:extLst>
      <p:ext uri="{BB962C8B-B14F-4D97-AF65-F5344CB8AC3E}">
        <p14:creationId xmlns:p14="http://schemas.microsoft.com/office/powerpoint/2010/main" val="280720713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774F6D3-62D5-CB4B-854B-46FF7C24A687}" type="slidenum">
              <a:rPr lang="en-US"/>
              <a:pPr>
                <a:defRPr/>
              </a:pPr>
              <a:t>‹#›</a:t>
            </a:fld>
            <a:endParaRPr lang="en-US"/>
          </a:p>
        </p:txBody>
      </p:sp>
    </p:spTree>
    <p:extLst>
      <p:ext uri="{BB962C8B-B14F-4D97-AF65-F5344CB8AC3E}">
        <p14:creationId xmlns:p14="http://schemas.microsoft.com/office/powerpoint/2010/main" val="6383524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FA7AE4-B8C0-DC4E-96FF-CD6CE8E87F95}" type="slidenum">
              <a:rPr lang="en-US"/>
              <a:pPr>
                <a:defRPr/>
              </a:pPr>
              <a:t>‹#›</a:t>
            </a:fld>
            <a:endParaRPr lang="en-US"/>
          </a:p>
        </p:txBody>
      </p:sp>
    </p:spTree>
    <p:extLst>
      <p:ext uri="{BB962C8B-B14F-4D97-AF65-F5344CB8AC3E}">
        <p14:creationId xmlns:p14="http://schemas.microsoft.com/office/powerpoint/2010/main" val="277954476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3CB31A6-486B-0449-8394-18789B3ADD1D}" type="slidenum">
              <a:rPr lang="en-US"/>
              <a:pPr>
                <a:defRPr/>
              </a:pPr>
              <a:t>‹#›</a:t>
            </a:fld>
            <a:endParaRPr lang="en-US"/>
          </a:p>
        </p:txBody>
      </p:sp>
    </p:spTree>
    <p:extLst>
      <p:ext uri="{BB962C8B-B14F-4D97-AF65-F5344CB8AC3E}">
        <p14:creationId xmlns:p14="http://schemas.microsoft.com/office/powerpoint/2010/main" val="2417044651"/>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1DB6C210-9554-7342-865F-3C5F41803421}" type="slidenum">
              <a:rPr lang="en-US"/>
              <a:pPr>
                <a:defRPr/>
              </a:pPr>
              <a:t>‹#›</a:t>
            </a:fld>
            <a:endParaRPr lang="en-US"/>
          </a:p>
        </p:txBody>
      </p:sp>
    </p:spTree>
    <p:extLst>
      <p:ext uri="{BB962C8B-B14F-4D97-AF65-F5344CB8AC3E}">
        <p14:creationId xmlns:p14="http://schemas.microsoft.com/office/powerpoint/2010/main" val="419779191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EDCEF343-DDA1-1B4A-8F44-8EFA56F38E42}" type="slidenum">
              <a:rPr lang="en-US"/>
              <a:pPr>
                <a:defRPr/>
              </a:pPr>
              <a:t>‹#›</a:t>
            </a:fld>
            <a:endParaRPr lang="en-US"/>
          </a:p>
        </p:txBody>
      </p:sp>
    </p:spTree>
    <p:extLst>
      <p:ext uri="{BB962C8B-B14F-4D97-AF65-F5344CB8AC3E}">
        <p14:creationId xmlns:p14="http://schemas.microsoft.com/office/powerpoint/2010/main" val="123076433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D12DBB5-74A6-214E-81ED-27563A6ACCEB}" type="slidenum">
              <a:rPr lang="en-US"/>
              <a:pPr>
                <a:defRPr/>
              </a:pPr>
              <a:t>‹#›</a:t>
            </a:fld>
            <a:endParaRPr lang="en-US"/>
          </a:p>
        </p:txBody>
      </p:sp>
    </p:spTree>
    <p:extLst>
      <p:ext uri="{BB962C8B-B14F-4D97-AF65-F5344CB8AC3E}">
        <p14:creationId xmlns:p14="http://schemas.microsoft.com/office/powerpoint/2010/main" val="320954387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8F30C10-FFAB-484C-9023-C9647BBEA678}" type="slidenum">
              <a:rPr lang="en-US"/>
              <a:pPr>
                <a:defRPr/>
              </a:pPr>
              <a:t>‹#›</a:t>
            </a:fld>
            <a:endParaRPr lang="en-US"/>
          </a:p>
        </p:txBody>
      </p:sp>
    </p:spTree>
    <p:extLst>
      <p:ext uri="{BB962C8B-B14F-4D97-AF65-F5344CB8AC3E}">
        <p14:creationId xmlns:p14="http://schemas.microsoft.com/office/powerpoint/2010/main" val="9335169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E0132B-AE4A-9948-A246-B0841B502268}" type="slidenum">
              <a:rPr lang="en-US"/>
              <a:pPr>
                <a:defRPr/>
              </a:pPr>
              <a:t>‹#›</a:t>
            </a:fld>
            <a:endParaRPr lang="en-US"/>
          </a:p>
        </p:txBody>
      </p:sp>
    </p:spTree>
    <p:extLst>
      <p:ext uri="{BB962C8B-B14F-4D97-AF65-F5344CB8AC3E}">
        <p14:creationId xmlns:p14="http://schemas.microsoft.com/office/powerpoint/2010/main" val="226976224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CE2A20E-6C92-384E-860E-70E46192B7DE}" type="slidenum">
              <a:rPr lang="en-US"/>
              <a:pPr>
                <a:defRPr/>
              </a:pPr>
              <a:t>‹#›</a:t>
            </a:fld>
            <a:endParaRPr lang="en-US"/>
          </a:p>
        </p:txBody>
      </p:sp>
    </p:spTree>
    <p:extLst>
      <p:ext uri="{BB962C8B-B14F-4D97-AF65-F5344CB8AC3E}">
        <p14:creationId xmlns:p14="http://schemas.microsoft.com/office/powerpoint/2010/main" val="87087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latin typeface="Times New Roman" charset="0"/>
            </a:endParaRPr>
          </a:p>
        </p:txBody>
      </p:sp>
      <p:sp>
        <p:nvSpPr>
          <p:cNvPr id="2125900" name="Rectangle 76"/>
          <p:cNvSpPr>
            <a:spLocks noGrp="1" noChangeArrowheads="1"/>
          </p:cNvSpPr>
          <p:nvPr>
            <p:ph type="ctrTitle" sz="quarter"/>
          </p:nvPr>
        </p:nvSpPr>
        <p:spPr>
          <a:xfrm>
            <a:off x="1066800" y="381000"/>
            <a:ext cx="7772400" cy="1143000"/>
          </a:xfrm>
        </p:spPr>
        <p:txBody>
          <a:bodyPr/>
          <a:lstStyle>
            <a:lvl1pPr algn="ctr">
              <a:defRPr/>
            </a:lvl1pPr>
          </a:lstStyle>
          <a:p>
            <a:r>
              <a:rPr lang="en-US"/>
              <a:t>Click to edit Master title style</a:t>
            </a:r>
          </a:p>
        </p:txBody>
      </p:sp>
      <p:sp>
        <p:nvSpPr>
          <p:cNvPr id="2125901" name="Rectangle 77"/>
          <p:cNvSpPr>
            <a:spLocks noGrp="1" noChangeArrowheads="1"/>
          </p:cNvSpPr>
          <p:nvPr>
            <p:ph type="subTitle" sz="quarter" idx="1"/>
          </p:nvPr>
        </p:nvSpPr>
        <p:spPr>
          <a:xfrm>
            <a:off x="2562225" y="2286000"/>
            <a:ext cx="5819775" cy="1752600"/>
          </a:xfrm>
        </p:spPr>
        <p:txBody>
          <a:bodyPr/>
          <a:lstStyle>
            <a:lvl1pPr marL="0" indent="0">
              <a:buFont typeface="Wingdings" pitchFamily="-105" charset="2"/>
              <a:buNone/>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pPr>
              <a:defRPr/>
            </a:pPr>
            <a:fld id="{CB3EC7D4-4137-E84B-8C28-5912CA2BA199}" type="slidenum">
              <a:rPr lang="en-US"/>
              <a:pPr>
                <a:defRPr/>
              </a:pPr>
              <a:t>‹#›</a:t>
            </a:fld>
            <a:endParaRPr lang="en-US"/>
          </a:p>
        </p:txBody>
      </p:sp>
    </p:spTree>
    <p:extLst>
      <p:ext uri="{BB962C8B-B14F-4D97-AF65-F5344CB8AC3E}">
        <p14:creationId xmlns:p14="http://schemas.microsoft.com/office/powerpoint/2010/main" val="589104631"/>
      </p:ext>
    </p:extLst>
  </p:cSld>
  <p:clrMapOvr>
    <a:masterClrMapping/>
  </p:clrMapOvr>
  <p:transition>
    <p:cut/>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FC794D3-3BAA-B34D-BE90-74B618D7F86D}" type="slidenum">
              <a:rPr lang="en-US"/>
              <a:pPr>
                <a:defRPr/>
              </a:pPr>
              <a:t>‹#›</a:t>
            </a:fld>
            <a:endParaRPr lang="en-US"/>
          </a:p>
        </p:txBody>
      </p:sp>
    </p:spTree>
    <p:extLst>
      <p:ext uri="{BB962C8B-B14F-4D97-AF65-F5344CB8AC3E}">
        <p14:creationId xmlns:p14="http://schemas.microsoft.com/office/powerpoint/2010/main" val="230654337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4FFDD72-3170-9E46-BC2E-03CB14D5B9A0}" type="slidenum">
              <a:rPr lang="en-US"/>
              <a:pPr>
                <a:defRPr/>
              </a:pPr>
              <a:t>‹#›</a:t>
            </a:fld>
            <a:endParaRPr lang="en-US"/>
          </a:p>
        </p:txBody>
      </p:sp>
    </p:spTree>
    <p:extLst>
      <p:ext uri="{BB962C8B-B14F-4D97-AF65-F5344CB8AC3E}">
        <p14:creationId xmlns:p14="http://schemas.microsoft.com/office/powerpoint/2010/main" val="377108076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2DFBAA1B-B5E8-A847-AA31-1C7386CCB3CD}" type="slidenum">
              <a:rPr lang="en-US"/>
              <a:pPr>
                <a:defRPr/>
              </a:pPr>
              <a:t>‹#›</a:t>
            </a:fld>
            <a:endParaRPr lang="en-US"/>
          </a:p>
        </p:txBody>
      </p:sp>
    </p:spTree>
    <p:extLst>
      <p:ext uri="{BB962C8B-B14F-4D97-AF65-F5344CB8AC3E}">
        <p14:creationId xmlns:p14="http://schemas.microsoft.com/office/powerpoint/2010/main" val="10117563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71103805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291301023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74648194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238784186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373528213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85863392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2192937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8D9F0BDF-7823-714A-9EF9-4EA1F4450006}" type="slidenum">
              <a:rPr lang="en-US"/>
              <a:pPr>
                <a:defRPr/>
              </a:pPr>
              <a:t>‹#›</a:t>
            </a:fld>
            <a:endParaRPr lang="en-US"/>
          </a:p>
        </p:txBody>
      </p:sp>
    </p:spTree>
    <p:extLst>
      <p:ext uri="{BB962C8B-B14F-4D97-AF65-F5344CB8AC3E}">
        <p14:creationId xmlns:p14="http://schemas.microsoft.com/office/powerpoint/2010/main" val="878482718"/>
      </p:ext>
    </p:extLst>
  </p:cSld>
  <p:clrMapOvr>
    <a:masterClrMapping/>
  </p:clrMapOvr>
  <p:transition>
    <p:cut/>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190667204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183467654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372748153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363156949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1AB926-81C8-CF48-8440-286DE1647362}" type="slidenum">
              <a:rPr lang="en-US"/>
              <a:pPr>
                <a:defRPr/>
              </a:pPr>
              <a:t>‹#›</a:t>
            </a:fld>
            <a:endParaRPr lang="en-US"/>
          </a:p>
        </p:txBody>
      </p:sp>
    </p:spTree>
    <p:extLst>
      <p:ext uri="{BB962C8B-B14F-4D97-AF65-F5344CB8AC3E}">
        <p14:creationId xmlns:p14="http://schemas.microsoft.com/office/powerpoint/2010/main" val="399686043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D84A01-67DF-3D42-92E2-625EB8D0F9EE}" type="slidenum">
              <a:rPr lang="en-US"/>
              <a:pPr>
                <a:defRPr/>
              </a:pPr>
              <a:t>‹#›</a:t>
            </a:fld>
            <a:endParaRPr lang="en-US"/>
          </a:p>
        </p:txBody>
      </p:sp>
    </p:spTree>
    <p:extLst>
      <p:ext uri="{BB962C8B-B14F-4D97-AF65-F5344CB8AC3E}">
        <p14:creationId xmlns:p14="http://schemas.microsoft.com/office/powerpoint/2010/main" val="3084407477"/>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655FF6-AFB2-EF49-BDB1-36C351439821}" type="slidenum">
              <a:rPr lang="en-US"/>
              <a:pPr>
                <a:defRPr/>
              </a:pPr>
              <a:t>‹#›</a:t>
            </a:fld>
            <a:endParaRPr lang="en-US"/>
          </a:p>
        </p:txBody>
      </p:sp>
    </p:spTree>
    <p:extLst>
      <p:ext uri="{BB962C8B-B14F-4D97-AF65-F5344CB8AC3E}">
        <p14:creationId xmlns:p14="http://schemas.microsoft.com/office/powerpoint/2010/main" val="344588265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2B26E0-A544-D040-A8D5-7EAD45919542}" type="slidenum">
              <a:rPr lang="en-US"/>
              <a:pPr>
                <a:defRPr/>
              </a:pPr>
              <a:t>‹#›</a:t>
            </a:fld>
            <a:endParaRPr lang="en-US"/>
          </a:p>
        </p:txBody>
      </p:sp>
    </p:spTree>
    <p:extLst>
      <p:ext uri="{BB962C8B-B14F-4D97-AF65-F5344CB8AC3E}">
        <p14:creationId xmlns:p14="http://schemas.microsoft.com/office/powerpoint/2010/main" val="2176266621"/>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318AEAD-4197-B146-9E49-7279BF0749FF}" type="slidenum">
              <a:rPr lang="en-US"/>
              <a:pPr>
                <a:defRPr/>
              </a:pPr>
              <a:t>‹#›</a:t>
            </a:fld>
            <a:endParaRPr lang="en-US"/>
          </a:p>
        </p:txBody>
      </p:sp>
    </p:spTree>
    <p:extLst>
      <p:ext uri="{BB962C8B-B14F-4D97-AF65-F5344CB8AC3E}">
        <p14:creationId xmlns:p14="http://schemas.microsoft.com/office/powerpoint/2010/main" val="8452489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6A9B96-4652-6540-A992-56161E1CA7E3}" type="slidenum">
              <a:rPr lang="en-US"/>
              <a:pPr>
                <a:defRPr/>
              </a:pPr>
              <a:t>‹#›</a:t>
            </a:fld>
            <a:endParaRPr lang="en-US"/>
          </a:p>
        </p:txBody>
      </p:sp>
    </p:spTree>
    <p:extLst>
      <p:ext uri="{BB962C8B-B14F-4D97-AF65-F5344CB8AC3E}">
        <p14:creationId xmlns:p14="http://schemas.microsoft.com/office/powerpoint/2010/main" val="161846698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0DB59C2E-4520-7440-B9A2-7CC100D68456}" type="slidenum">
              <a:rPr lang="en-US"/>
              <a:pPr>
                <a:defRPr/>
              </a:pPr>
              <a:t>‹#›</a:t>
            </a:fld>
            <a:endParaRPr lang="en-US"/>
          </a:p>
        </p:txBody>
      </p:sp>
    </p:spTree>
    <p:extLst>
      <p:ext uri="{BB962C8B-B14F-4D97-AF65-F5344CB8AC3E}">
        <p14:creationId xmlns:p14="http://schemas.microsoft.com/office/powerpoint/2010/main" val="3763895451"/>
      </p:ext>
    </p:extLst>
  </p:cSld>
  <p:clrMapOvr>
    <a:masterClrMapping/>
  </p:clrMapOvr>
  <p:transition>
    <p:cut/>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24D864-976D-774E-98EE-7DB0266BBF71}" type="slidenum">
              <a:rPr lang="en-US"/>
              <a:pPr>
                <a:defRPr/>
              </a:pPr>
              <a:t>‹#›</a:t>
            </a:fld>
            <a:endParaRPr lang="en-US"/>
          </a:p>
        </p:txBody>
      </p:sp>
    </p:spTree>
    <p:extLst>
      <p:ext uri="{BB962C8B-B14F-4D97-AF65-F5344CB8AC3E}">
        <p14:creationId xmlns:p14="http://schemas.microsoft.com/office/powerpoint/2010/main" val="461963555"/>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6DD4F99-E504-5345-8B2F-68BD126DAC31}" type="slidenum">
              <a:rPr lang="en-US"/>
              <a:pPr>
                <a:defRPr/>
              </a:pPr>
              <a:t>‹#›</a:t>
            </a:fld>
            <a:endParaRPr lang="en-US"/>
          </a:p>
        </p:txBody>
      </p:sp>
    </p:spTree>
    <p:extLst>
      <p:ext uri="{BB962C8B-B14F-4D97-AF65-F5344CB8AC3E}">
        <p14:creationId xmlns:p14="http://schemas.microsoft.com/office/powerpoint/2010/main" val="2754101950"/>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AC01CF-AA2E-244D-8141-3E05F23BB28F}" type="slidenum">
              <a:rPr lang="en-US"/>
              <a:pPr>
                <a:defRPr/>
              </a:pPr>
              <a:t>‹#›</a:t>
            </a:fld>
            <a:endParaRPr lang="en-US"/>
          </a:p>
        </p:txBody>
      </p:sp>
    </p:spTree>
    <p:extLst>
      <p:ext uri="{BB962C8B-B14F-4D97-AF65-F5344CB8AC3E}">
        <p14:creationId xmlns:p14="http://schemas.microsoft.com/office/powerpoint/2010/main" val="244797138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2566844-59E8-904A-B813-5006D8A8E284}" type="slidenum">
              <a:rPr lang="en-US"/>
              <a:pPr>
                <a:defRPr/>
              </a:pPr>
              <a:t>‹#›</a:t>
            </a:fld>
            <a:endParaRPr lang="en-US"/>
          </a:p>
        </p:txBody>
      </p:sp>
    </p:spTree>
    <p:extLst>
      <p:ext uri="{BB962C8B-B14F-4D97-AF65-F5344CB8AC3E}">
        <p14:creationId xmlns:p14="http://schemas.microsoft.com/office/powerpoint/2010/main" val="969566643"/>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87837571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69265244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77095393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4262707847"/>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83373504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582995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2606868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2CE95AEE-9CC6-FA4D-BD79-9D9DCFC5906F}" type="slidenum">
              <a:rPr lang="en-US"/>
              <a:pPr>
                <a:defRPr/>
              </a:pPr>
              <a:t>‹#›</a:t>
            </a:fld>
            <a:endParaRPr lang="en-US"/>
          </a:p>
        </p:txBody>
      </p:sp>
    </p:spTree>
    <p:extLst>
      <p:ext uri="{BB962C8B-B14F-4D97-AF65-F5344CB8AC3E}">
        <p14:creationId xmlns:p14="http://schemas.microsoft.com/office/powerpoint/2010/main" val="374400325"/>
      </p:ext>
    </p:extLst>
  </p:cSld>
  <p:clrMapOvr>
    <a:masterClrMapping/>
  </p:clrMapOvr>
  <p:transition>
    <p:cut/>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497796993"/>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3751250973"/>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365175200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36786270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189915263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4214595816"/>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33760076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389689026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209CAF2-6F46-7C41-BC6E-6D29701E4118}" type="slidenum">
              <a:rPr lang="en-US"/>
              <a:pPr>
                <a:defRPr/>
              </a:pPr>
              <a:t>‹#›</a:t>
            </a:fld>
            <a:endParaRPr lang="en-US"/>
          </a:p>
        </p:txBody>
      </p:sp>
    </p:spTree>
    <p:extLst>
      <p:ext uri="{BB962C8B-B14F-4D97-AF65-F5344CB8AC3E}">
        <p14:creationId xmlns:p14="http://schemas.microsoft.com/office/powerpoint/2010/main" val="3771407407"/>
      </p:ext>
    </p:extLst>
  </p:cSld>
  <p:clrMapOvr>
    <a:masterClrMapping/>
  </p:clrMapOvr>
  <p:transition spd="med">
    <p:randomBar dir="vert"/>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3124511-D995-714D-BD2C-EA8ED05680C8}" type="slidenum">
              <a:rPr lang="en-US"/>
              <a:pPr>
                <a:defRPr/>
              </a:pPr>
              <a:t>‹#›</a:t>
            </a:fld>
            <a:endParaRPr lang="en-US"/>
          </a:p>
        </p:txBody>
      </p:sp>
    </p:spTree>
    <p:extLst>
      <p:ext uri="{BB962C8B-B14F-4D97-AF65-F5344CB8AC3E}">
        <p14:creationId xmlns:p14="http://schemas.microsoft.com/office/powerpoint/2010/main" val="4247201305"/>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pPr>
              <a:defRPr/>
            </a:pPr>
            <a:fld id="{440085E8-4963-0E4E-897C-58433457D71E}" type="slidenum">
              <a:rPr lang="en-US"/>
              <a:pPr>
                <a:defRPr/>
              </a:pPr>
              <a:t>‹#›</a:t>
            </a:fld>
            <a:endParaRPr lang="en-US"/>
          </a:p>
        </p:txBody>
      </p:sp>
    </p:spTree>
    <p:extLst>
      <p:ext uri="{BB962C8B-B14F-4D97-AF65-F5344CB8AC3E}">
        <p14:creationId xmlns:p14="http://schemas.microsoft.com/office/powerpoint/2010/main" val="2123941534"/>
      </p:ext>
    </p:extLst>
  </p:cSld>
  <p:clrMapOvr>
    <a:masterClrMapping/>
  </p:clrMapOvr>
  <p:transition>
    <p:cut/>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CFB7E70-075B-894A-898B-AD1BDB03A914}" type="slidenum">
              <a:rPr lang="en-US"/>
              <a:pPr>
                <a:defRPr/>
              </a:pPr>
              <a:t>‹#›</a:t>
            </a:fld>
            <a:endParaRPr lang="en-US"/>
          </a:p>
        </p:txBody>
      </p:sp>
    </p:spTree>
    <p:extLst>
      <p:ext uri="{BB962C8B-B14F-4D97-AF65-F5344CB8AC3E}">
        <p14:creationId xmlns:p14="http://schemas.microsoft.com/office/powerpoint/2010/main" val="3741292785"/>
      </p:ext>
    </p:extLst>
  </p:cSld>
  <p:clrMapOvr>
    <a:masterClrMapping/>
  </p:clrMapOvr>
  <p:transition spd="med">
    <p:randomBar dir="vert"/>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F040417-785D-644B-BD77-7EA786F519E1}" type="slidenum">
              <a:rPr lang="en-US"/>
              <a:pPr>
                <a:defRPr/>
              </a:pPr>
              <a:t>‹#›</a:t>
            </a:fld>
            <a:endParaRPr lang="en-US"/>
          </a:p>
        </p:txBody>
      </p:sp>
    </p:spTree>
    <p:extLst>
      <p:ext uri="{BB962C8B-B14F-4D97-AF65-F5344CB8AC3E}">
        <p14:creationId xmlns:p14="http://schemas.microsoft.com/office/powerpoint/2010/main" val="3239519425"/>
      </p:ext>
    </p:extLst>
  </p:cSld>
  <p:clrMapOvr>
    <a:masterClrMapping/>
  </p:clrMapOvr>
  <p:transition spd="med">
    <p:randomBar dir="vert"/>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6421B49-44B7-5E46-8DFC-B43B821499D4}" type="slidenum">
              <a:rPr lang="en-US"/>
              <a:pPr>
                <a:defRPr/>
              </a:pPr>
              <a:t>‹#›</a:t>
            </a:fld>
            <a:endParaRPr lang="en-US"/>
          </a:p>
        </p:txBody>
      </p:sp>
    </p:spTree>
    <p:extLst>
      <p:ext uri="{BB962C8B-B14F-4D97-AF65-F5344CB8AC3E}">
        <p14:creationId xmlns:p14="http://schemas.microsoft.com/office/powerpoint/2010/main" val="1805511685"/>
      </p:ext>
    </p:extLst>
  </p:cSld>
  <p:clrMapOvr>
    <a:masterClrMapping/>
  </p:clrMapOvr>
  <p:transition spd="med">
    <p:randomBar dir="vert"/>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50C85143-DB17-2E43-A12F-904B5875FA74}" type="slidenum">
              <a:rPr lang="en-US"/>
              <a:pPr>
                <a:defRPr/>
              </a:pPr>
              <a:t>‹#›</a:t>
            </a:fld>
            <a:endParaRPr lang="en-US"/>
          </a:p>
        </p:txBody>
      </p:sp>
    </p:spTree>
    <p:extLst>
      <p:ext uri="{BB962C8B-B14F-4D97-AF65-F5344CB8AC3E}">
        <p14:creationId xmlns:p14="http://schemas.microsoft.com/office/powerpoint/2010/main" val="1826982131"/>
      </p:ext>
    </p:extLst>
  </p:cSld>
  <p:clrMapOvr>
    <a:masterClrMapping/>
  </p:clrMapOvr>
  <p:transition spd="med">
    <p:randomBar dir="vert"/>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4A00B5E-911D-374B-8092-F369415B6236}" type="slidenum">
              <a:rPr lang="en-US"/>
              <a:pPr>
                <a:defRPr/>
              </a:pPr>
              <a:t>‹#›</a:t>
            </a:fld>
            <a:endParaRPr lang="en-US"/>
          </a:p>
        </p:txBody>
      </p:sp>
    </p:spTree>
    <p:extLst>
      <p:ext uri="{BB962C8B-B14F-4D97-AF65-F5344CB8AC3E}">
        <p14:creationId xmlns:p14="http://schemas.microsoft.com/office/powerpoint/2010/main" val="2393092450"/>
      </p:ext>
    </p:extLst>
  </p:cSld>
  <p:clrMapOvr>
    <a:masterClrMapping/>
  </p:clrMapOvr>
  <p:transition spd="med">
    <p:randomBar dir="vert"/>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A30C747-4901-9B43-B83B-29C55FB66455}" type="slidenum">
              <a:rPr lang="en-US"/>
              <a:pPr>
                <a:defRPr/>
              </a:pPr>
              <a:t>‹#›</a:t>
            </a:fld>
            <a:endParaRPr lang="en-US"/>
          </a:p>
        </p:txBody>
      </p:sp>
    </p:spTree>
    <p:extLst>
      <p:ext uri="{BB962C8B-B14F-4D97-AF65-F5344CB8AC3E}">
        <p14:creationId xmlns:p14="http://schemas.microsoft.com/office/powerpoint/2010/main" val="4195557992"/>
      </p:ext>
    </p:extLst>
  </p:cSld>
  <p:clrMapOvr>
    <a:masterClrMapping/>
  </p:clrMapOvr>
  <p:transition spd="med">
    <p:randomBar dir="vert"/>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7B09D42-36BF-1141-A099-E16FB7909572}" type="slidenum">
              <a:rPr lang="en-US"/>
              <a:pPr>
                <a:defRPr/>
              </a:pPr>
              <a:t>‹#›</a:t>
            </a:fld>
            <a:endParaRPr lang="en-US"/>
          </a:p>
        </p:txBody>
      </p:sp>
    </p:spTree>
    <p:extLst>
      <p:ext uri="{BB962C8B-B14F-4D97-AF65-F5344CB8AC3E}">
        <p14:creationId xmlns:p14="http://schemas.microsoft.com/office/powerpoint/2010/main" val="2632160669"/>
      </p:ext>
    </p:extLst>
  </p:cSld>
  <p:clrMapOvr>
    <a:masterClrMapping/>
  </p:clrMapOvr>
  <p:transition spd="med">
    <p:randomBar dir="vert"/>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1274066-1AB7-9646-9940-035384F8867C}" type="slidenum">
              <a:rPr lang="en-US"/>
              <a:pPr>
                <a:defRPr/>
              </a:pPr>
              <a:t>‹#›</a:t>
            </a:fld>
            <a:endParaRPr lang="en-US"/>
          </a:p>
        </p:txBody>
      </p:sp>
    </p:spTree>
    <p:extLst>
      <p:ext uri="{BB962C8B-B14F-4D97-AF65-F5344CB8AC3E}">
        <p14:creationId xmlns:p14="http://schemas.microsoft.com/office/powerpoint/2010/main" val="2770552982"/>
      </p:ext>
    </p:extLst>
  </p:cSld>
  <p:clrMapOvr>
    <a:masterClrMapping/>
  </p:clrMapOvr>
  <p:transition spd="med">
    <p:randomBar dir="vert"/>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19E9522-D6EA-CB4F-BD3B-5CA2F8323CAD}" type="slidenum">
              <a:rPr lang="en-US"/>
              <a:pPr>
                <a:defRPr/>
              </a:pPr>
              <a:t>‹#›</a:t>
            </a:fld>
            <a:endParaRPr lang="en-US"/>
          </a:p>
        </p:txBody>
      </p:sp>
    </p:spTree>
    <p:extLst>
      <p:ext uri="{BB962C8B-B14F-4D97-AF65-F5344CB8AC3E}">
        <p14:creationId xmlns:p14="http://schemas.microsoft.com/office/powerpoint/2010/main" val="2208381737"/>
      </p:ext>
    </p:extLst>
  </p:cSld>
  <p:clrMapOvr>
    <a:masterClrMapping/>
  </p:clrMapOvr>
  <p:transition spd="med">
    <p:randomBar dir="vert"/>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6936697"/>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pPr>
              <a:defRPr/>
            </a:pPr>
            <a:fld id="{5E88804C-66C4-5842-A8E5-B5DB3F72AE7D}" type="slidenum">
              <a:rPr lang="en-US"/>
              <a:pPr>
                <a:defRPr/>
              </a:pPr>
              <a:t>‹#›</a:t>
            </a:fld>
            <a:endParaRPr lang="en-US"/>
          </a:p>
        </p:txBody>
      </p:sp>
    </p:spTree>
    <p:extLst>
      <p:ext uri="{BB962C8B-B14F-4D97-AF65-F5344CB8AC3E}">
        <p14:creationId xmlns:p14="http://schemas.microsoft.com/office/powerpoint/2010/main" val="2819792375"/>
      </p:ext>
    </p:extLst>
  </p:cSld>
  <p:clrMapOvr>
    <a:masterClrMapping/>
  </p:clrMapOvr>
  <p:transition>
    <p:cut/>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261198"/>
      </p:ext>
    </p:extLst>
  </p:cSld>
  <p:clrMapOvr>
    <a:masterClrMapping/>
  </p:clrMapOvr>
  <p:transition spd="med">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430764"/>
      </p:ext>
    </p:extLst>
  </p:cSld>
  <p:clrMapOvr>
    <a:masterClrMapping/>
  </p:clrMapOvr>
  <p:transition spd="med">
    <p:randomBar dir="vert"/>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645127"/>
      </p:ext>
    </p:extLst>
  </p:cSld>
  <p:clrMapOvr>
    <a:masterClrMapping/>
  </p:clrMapOvr>
  <p:transition spd="med">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3562531"/>
      </p:ext>
    </p:extLst>
  </p:cSld>
  <p:clrMapOvr>
    <a:masterClrMapping/>
  </p:clrMapOvr>
  <p:transition spd="med">
    <p:randomBar dir="vert"/>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225615"/>
      </p:ext>
    </p:extLst>
  </p:cSld>
  <p:clrMapOvr>
    <a:masterClrMapping/>
  </p:clrMapOvr>
  <p:transition spd="med">
    <p:randomBar dir="vert"/>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56832"/>
      </p:ext>
    </p:extLst>
  </p:cSld>
  <p:clrMapOvr>
    <a:masterClrMapping/>
  </p:clrMapOvr>
  <p:transition spd="med">
    <p:randomBar dir="vert"/>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698330"/>
      </p:ext>
    </p:extLst>
  </p:cSld>
  <p:clrMapOvr>
    <a:masterClrMapping/>
  </p:clrMapOvr>
  <p:transition spd="med">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07756"/>
      </p:ext>
    </p:extLst>
  </p:cSld>
  <p:clrMapOvr>
    <a:masterClrMapping/>
  </p:clrMapOvr>
  <p:transition spd="med">
    <p:randomBar dir="vert"/>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557423"/>
      </p:ext>
    </p:extLst>
  </p:cSld>
  <p:clrMapOvr>
    <a:masterClrMapping/>
  </p:clrMapOvr>
  <p:transition spd="med">
    <p:randomBar dir="vert"/>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48717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pPr>
              <a:defRPr/>
            </a:pPr>
            <a:fld id="{D15D8D57-91CE-B346-BFB0-0E33DCFA0744}" type="slidenum">
              <a:rPr lang="en-US"/>
              <a:pPr>
                <a:defRPr/>
              </a:pPr>
              <a:t>‹#›</a:t>
            </a:fld>
            <a:endParaRPr lang="en-US"/>
          </a:p>
        </p:txBody>
      </p:sp>
    </p:spTree>
    <p:extLst>
      <p:ext uri="{BB962C8B-B14F-4D97-AF65-F5344CB8AC3E}">
        <p14:creationId xmlns:p14="http://schemas.microsoft.com/office/powerpoint/2010/main" val="1807932515"/>
      </p:ext>
    </p:extLst>
  </p:cSld>
  <p:clrMapOvr>
    <a:masterClrMapping/>
  </p:clrMapOvr>
  <p:transition>
    <p:cut/>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156869"/>
      </p:ext>
    </p:extLst>
  </p:cSld>
  <p:clrMapOvr>
    <a:masterClrMapping/>
  </p:clrMapOvr>
  <p:transition spd="med">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6789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789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818F1DC-29E8-C54E-90B0-26A5ABD23F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12069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6A60929-FD19-C448-ABCD-6D864536229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284209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985A897-724C-ED46-B706-33076B5D285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066217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7598BBB-A97B-AD40-A5C7-ADD84202A70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79164371"/>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A71B7F5-53E7-C84A-9F5D-A8119CA13C4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7571372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791E62F-1E78-DE40-867C-A49A58704F4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4049549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43140B12-3903-8D47-9A2C-73D36BEA248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852303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C76CFD9-4C1E-3B4F-AA23-E7F83081EF6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6363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DB979ED-287D-BE4E-A614-E21A324BFC0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8121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1D4C6B78-291D-B745-8428-D54EEA1D7AD6}" type="slidenum">
              <a:rPr lang="en-US"/>
              <a:pPr>
                <a:defRPr/>
              </a:pPr>
              <a:t>‹#›</a:t>
            </a:fld>
            <a:endParaRPr lang="en-US"/>
          </a:p>
        </p:txBody>
      </p:sp>
    </p:spTree>
    <p:extLst>
      <p:ext uri="{BB962C8B-B14F-4D97-AF65-F5344CB8AC3E}">
        <p14:creationId xmlns:p14="http://schemas.microsoft.com/office/powerpoint/2010/main" val="1783561102"/>
      </p:ext>
    </p:extLst>
  </p:cSld>
  <p:clrMapOvr>
    <a:masterClrMapping/>
  </p:clrMapOvr>
  <p:transition>
    <p:cut/>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3B38B11-7CEA-0543-BC3C-2F7B439195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1068432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42AC7E3-27DF-F24C-9F26-8A3ECE238C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773837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B7B614E3-70B0-BD44-8D3B-566EF8D7ACBE}" type="slidenum">
              <a:rPr lang="en-US"/>
              <a:pPr>
                <a:defRPr/>
              </a:pPr>
              <a:t>‹#›</a:t>
            </a:fld>
            <a:endParaRPr lang="en-US"/>
          </a:p>
        </p:txBody>
      </p:sp>
    </p:spTree>
    <p:extLst>
      <p:ext uri="{BB962C8B-B14F-4D97-AF65-F5344CB8AC3E}">
        <p14:creationId xmlns:p14="http://schemas.microsoft.com/office/powerpoint/2010/main" val="391769806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B7779C0-44A5-8549-A817-6528D29EC589}" type="slidenum">
              <a:rPr lang="en-US"/>
              <a:pPr>
                <a:defRPr/>
              </a:pPr>
              <a:t>‹#›</a:t>
            </a:fld>
            <a:endParaRPr lang="en-US"/>
          </a:p>
        </p:txBody>
      </p:sp>
    </p:spTree>
    <p:extLst>
      <p:ext uri="{BB962C8B-B14F-4D97-AF65-F5344CB8AC3E}">
        <p14:creationId xmlns:p14="http://schemas.microsoft.com/office/powerpoint/2010/main" val="388472327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80D044-89A6-9A4C-8F20-2BCE2CC3BEFD}" type="slidenum">
              <a:rPr lang="en-US"/>
              <a:pPr>
                <a:defRPr/>
              </a:pPr>
              <a:t>‹#›</a:t>
            </a:fld>
            <a:endParaRPr lang="en-US"/>
          </a:p>
        </p:txBody>
      </p:sp>
    </p:spTree>
    <p:extLst>
      <p:ext uri="{BB962C8B-B14F-4D97-AF65-F5344CB8AC3E}">
        <p14:creationId xmlns:p14="http://schemas.microsoft.com/office/powerpoint/2010/main" val="2265131421"/>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D445170-4154-4543-94A6-C7EFABF1B5E2}" type="slidenum">
              <a:rPr lang="en-US"/>
              <a:pPr>
                <a:defRPr/>
              </a:pPr>
              <a:t>‹#›</a:t>
            </a:fld>
            <a:endParaRPr lang="en-US"/>
          </a:p>
        </p:txBody>
      </p:sp>
    </p:spTree>
    <p:extLst>
      <p:ext uri="{BB962C8B-B14F-4D97-AF65-F5344CB8AC3E}">
        <p14:creationId xmlns:p14="http://schemas.microsoft.com/office/powerpoint/2010/main" val="384457579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685B172-8A3D-4741-AB61-40FE907AC9FE}" type="slidenum">
              <a:rPr lang="en-US"/>
              <a:pPr>
                <a:defRPr/>
              </a:pPr>
              <a:t>‹#›</a:t>
            </a:fld>
            <a:endParaRPr lang="en-US"/>
          </a:p>
        </p:txBody>
      </p:sp>
    </p:spTree>
    <p:extLst>
      <p:ext uri="{BB962C8B-B14F-4D97-AF65-F5344CB8AC3E}">
        <p14:creationId xmlns:p14="http://schemas.microsoft.com/office/powerpoint/2010/main" val="426587137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CF14633-2CAC-2048-9A3B-923621D6414F}" type="slidenum">
              <a:rPr lang="en-US"/>
              <a:pPr>
                <a:defRPr/>
              </a:pPr>
              <a:t>‹#›</a:t>
            </a:fld>
            <a:endParaRPr lang="en-US"/>
          </a:p>
        </p:txBody>
      </p:sp>
    </p:spTree>
    <p:extLst>
      <p:ext uri="{BB962C8B-B14F-4D97-AF65-F5344CB8AC3E}">
        <p14:creationId xmlns:p14="http://schemas.microsoft.com/office/powerpoint/2010/main" val="12948411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F5AB6AE1-D3C0-FE41-B135-128FDBA8BF22}" type="slidenum">
              <a:rPr lang="en-US"/>
              <a:pPr>
                <a:defRPr/>
              </a:pPr>
              <a:t>‹#›</a:t>
            </a:fld>
            <a:endParaRPr lang="en-US"/>
          </a:p>
        </p:txBody>
      </p:sp>
    </p:spTree>
    <p:extLst>
      <p:ext uri="{BB962C8B-B14F-4D97-AF65-F5344CB8AC3E}">
        <p14:creationId xmlns:p14="http://schemas.microsoft.com/office/powerpoint/2010/main" val="382282500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79B3E74-D2D7-0D41-9BB3-F9794373CDFC}" type="slidenum">
              <a:rPr lang="en-US"/>
              <a:pPr>
                <a:defRPr/>
              </a:pPr>
              <a:t>‹#›</a:t>
            </a:fld>
            <a:endParaRPr lang="en-US"/>
          </a:p>
        </p:txBody>
      </p:sp>
    </p:spTree>
    <p:extLst>
      <p:ext uri="{BB962C8B-B14F-4D97-AF65-F5344CB8AC3E}">
        <p14:creationId xmlns:p14="http://schemas.microsoft.com/office/powerpoint/2010/main" val="3379130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276A42D1-8277-2A45-8FBA-041D2BD45FDA}" type="slidenum">
              <a:rPr lang="en-US"/>
              <a:pPr>
                <a:defRPr/>
              </a:pPr>
              <a:t>‹#›</a:t>
            </a:fld>
            <a:endParaRPr lang="en-US"/>
          </a:p>
        </p:txBody>
      </p:sp>
    </p:spTree>
    <p:extLst>
      <p:ext uri="{BB962C8B-B14F-4D97-AF65-F5344CB8AC3E}">
        <p14:creationId xmlns:p14="http://schemas.microsoft.com/office/powerpoint/2010/main" val="3817797491"/>
      </p:ext>
    </p:extLst>
  </p:cSld>
  <p:clrMapOvr>
    <a:masterClrMapping/>
  </p:clrMapOvr>
  <p:transition>
    <p:cut/>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0DFC9C6-AE0D-F84B-850F-0F6D645F9DD2}" type="slidenum">
              <a:rPr lang="en-US"/>
              <a:pPr>
                <a:defRPr/>
              </a:pPr>
              <a:t>‹#›</a:t>
            </a:fld>
            <a:endParaRPr lang="en-US"/>
          </a:p>
        </p:txBody>
      </p:sp>
    </p:spTree>
    <p:extLst>
      <p:ext uri="{BB962C8B-B14F-4D97-AF65-F5344CB8AC3E}">
        <p14:creationId xmlns:p14="http://schemas.microsoft.com/office/powerpoint/2010/main" val="288869448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C983262-B51A-C147-BE16-FB3951079706}" type="slidenum">
              <a:rPr lang="en-US"/>
              <a:pPr>
                <a:defRPr/>
              </a:pPr>
              <a:t>‹#›</a:t>
            </a:fld>
            <a:endParaRPr lang="en-US"/>
          </a:p>
        </p:txBody>
      </p:sp>
    </p:spTree>
    <p:extLst>
      <p:ext uri="{BB962C8B-B14F-4D97-AF65-F5344CB8AC3E}">
        <p14:creationId xmlns:p14="http://schemas.microsoft.com/office/powerpoint/2010/main" val="35825821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976A4A-F6ED-1D4B-BD90-73DD345DF3FD}" type="slidenum">
              <a:rPr lang="en-US"/>
              <a:pPr>
                <a:defRPr/>
              </a:pPr>
              <a:t>‹#›</a:t>
            </a:fld>
            <a:endParaRPr lang="en-US"/>
          </a:p>
        </p:txBody>
      </p:sp>
    </p:spTree>
    <p:extLst>
      <p:ext uri="{BB962C8B-B14F-4D97-AF65-F5344CB8AC3E}">
        <p14:creationId xmlns:p14="http://schemas.microsoft.com/office/powerpoint/2010/main" val="1136193252"/>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27486555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270192105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194343469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3035714301"/>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3045299635"/>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4157105940"/>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3296981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220C3D5A-216E-3648-BAC6-559BC30CC7DF}" type="slidenum">
              <a:rPr lang="en-US"/>
              <a:pPr>
                <a:defRPr/>
              </a:pPr>
              <a:t>‹#›</a:t>
            </a:fld>
            <a:endParaRPr lang="en-US"/>
          </a:p>
        </p:txBody>
      </p:sp>
    </p:spTree>
    <p:extLst>
      <p:ext uri="{BB962C8B-B14F-4D97-AF65-F5344CB8AC3E}">
        <p14:creationId xmlns:p14="http://schemas.microsoft.com/office/powerpoint/2010/main" val="3285672911"/>
      </p:ext>
    </p:extLst>
  </p:cSld>
  <p:clrMapOvr>
    <a:masterClrMapping/>
  </p:clrMapOvr>
  <p:transition>
    <p:cut/>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1552472537"/>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892064813"/>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18648948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2840334450"/>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971212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5663739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9456271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6603267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7444145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49671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38EEF083-F49B-5440-B925-4D97C3E51ACB}" type="slidenum">
              <a:rPr lang="en-US"/>
              <a:pPr>
                <a:defRPr/>
              </a:pPr>
              <a:t>‹#›</a:t>
            </a:fld>
            <a:endParaRPr lang="en-US"/>
          </a:p>
        </p:txBody>
      </p:sp>
    </p:spTree>
    <p:extLst>
      <p:ext uri="{BB962C8B-B14F-4D97-AF65-F5344CB8AC3E}">
        <p14:creationId xmlns:p14="http://schemas.microsoft.com/office/powerpoint/2010/main" val="152116302"/>
      </p:ext>
    </p:extLst>
  </p:cSld>
  <p:clrMapOvr>
    <a:masterClrMapping/>
  </p:clrMapOvr>
  <p:transition>
    <p:cut/>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64585430"/>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2581570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164753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8171472"/>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0095004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140923"/>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0811851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68218B-4CE4-AD49-9E03-76563C4BF8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673488"/>
      </p:ext>
    </p:extLst>
  </p:cSld>
  <p:clrMapOvr>
    <a:masterClrMapping/>
  </p:clrMapOvr>
  <p:transition spd="slow">
    <p:fade thruBlk="1"/>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45B4BD-9EF1-E847-92B5-34F04649F9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698301"/>
      </p:ext>
    </p:extLst>
  </p:cSld>
  <p:clrMapOvr>
    <a:masterClrMapping/>
  </p:clrMapOvr>
  <p:transition spd="slow">
    <p:fade thruBlk="1"/>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1A6F8E-587F-6248-9FFC-8AE299274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18761"/>
      </p:ext>
    </p:extLst>
  </p:cSld>
  <p:clrMapOvr>
    <a:masterClrMapping/>
  </p:clrMapOvr>
  <p:transition spd="slow">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7" name="Freeform 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8" name="Freeform 1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9" name="Freeform 1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grpSp>
      <p:sp>
        <p:nvSpPr>
          <p:cNvPr id="1739781" name="Rectangle 5"/>
          <p:cNvSpPr>
            <a:spLocks noGrp="1" noChangeArrowheads="1"/>
          </p:cNvSpPr>
          <p:nvPr>
            <p:ph type="subTitle"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73978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43D0D350-0B95-4144-A3CA-89BADD709544}" type="slidenum">
              <a:rPr lang="en-US"/>
              <a:pPr>
                <a:defRPr/>
              </a:pPr>
              <a:t>‹#›</a:t>
            </a:fld>
            <a:endParaRPr lang="en-US"/>
          </a:p>
        </p:txBody>
      </p:sp>
    </p:spTree>
    <p:extLst>
      <p:ext uri="{BB962C8B-B14F-4D97-AF65-F5344CB8AC3E}">
        <p14:creationId xmlns:p14="http://schemas.microsoft.com/office/powerpoint/2010/main" val="178681792"/>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B3B7A9-A06E-B044-AF3D-B71D4D4272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214318"/>
      </p:ext>
    </p:extLst>
  </p:cSld>
  <p:clrMapOvr>
    <a:masterClrMapping/>
  </p:clrMapOvr>
  <p:transition spd="slow">
    <p:fade thruBlk="1"/>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E79186-5F96-F54D-A6A4-2721A47FD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883474"/>
      </p:ext>
    </p:extLst>
  </p:cSld>
  <p:clrMapOvr>
    <a:masterClrMapping/>
  </p:clrMapOvr>
  <p:transition spd="slow">
    <p:fade thruBlk="1"/>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47D85F-0FA3-FE4E-9CDC-97B51F4E3E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741097"/>
      </p:ext>
    </p:extLst>
  </p:cSld>
  <p:clrMapOvr>
    <a:masterClrMapping/>
  </p:clrMapOvr>
  <p:transition spd="slow">
    <p:fade thruBlk="1"/>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B6AC9B-B92F-EF45-9F27-C342A1C95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58816"/>
      </p:ext>
    </p:extLst>
  </p:cSld>
  <p:clrMapOvr>
    <a:masterClrMapping/>
  </p:clrMapOvr>
  <p:transition spd="slow">
    <p:fade thruBlk="1"/>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98BFB6-6153-E549-8C23-66AC1B71E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327976"/>
      </p:ext>
    </p:extLst>
  </p:cSld>
  <p:clrMapOvr>
    <a:masterClrMapping/>
  </p:clrMapOvr>
  <p:transition spd="slow">
    <p:fade thruBlk="1"/>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66BBF-DD77-7B4D-808A-A7C6EC9368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4844717"/>
      </p:ext>
    </p:extLst>
  </p:cSld>
  <p:clrMapOvr>
    <a:masterClrMapping/>
  </p:clrMapOvr>
  <p:transition spd="slow">
    <p:fade thruBlk="1"/>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C97AF5-FD9A-7945-8D98-814143099D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800736"/>
      </p:ext>
    </p:extLst>
  </p:cSld>
  <p:clrMapOvr>
    <a:masterClrMapping/>
  </p:clrMapOvr>
  <p:transition spd="slow">
    <p:fade thruBlk="1"/>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6758E3-65FA-974B-BFC7-C01C563585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469635"/>
      </p:ext>
    </p:extLst>
  </p:cSld>
  <p:clrMapOvr>
    <a:masterClrMapping/>
  </p:clrMapOvr>
  <p:transition spd="slow">
    <p:fade thruBlk="1"/>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1625644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5832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6F63C69-1E96-104B-A9F4-A64A42A43F4D}" type="slidenum">
              <a:rPr lang="en-US"/>
              <a:pPr>
                <a:defRPr/>
              </a:pPr>
              <a:t>‹#›</a:t>
            </a:fld>
            <a:endParaRPr lang="en-US"/>
          </a:p>
        </p:txBody>
      </p:sp>
    </p:spTree>
    <p:extLst>
      <p:ext uri="{BB962C8B-B14F-4D97-AF65-F5344CB8AC3E}">
        <p14:creationId xmlns:p14="http://schemas.microsoft.com/office/powerpoint/2010/main" val="89931074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60216728"/>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767981"/>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95950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2741218"/>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212666"/>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098488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6548923"/>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22812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937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24354893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AE4B9DE-FFBA-534C-8A31-3622EBEE0A2D}" type="slidenum">
              <a:rPr lang="en-US"/>
              <a:pPr>
                <a:defRPr/>
              </a:pPr>
              <a:t>‹#›</a:t>
            </a:fld>
            <a:endParaRPr lang="en-US"/>
          </a:p>
        </p:txBody>
      </p:sp>
    </p:spTree>
    <p:extLst>
      <p:ext uri="{BB962C8B-B14F-4D97-AF65-F5344CB8AC3E}">
        <p14:creationId xmlns:p14="http://schemas.microsoft.com/office/powerpoint/2010/main" val="39728623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2ACE52E-D2BF-1548-B52C-756075C65162}" type="slidenum">
              <a:rPr lang="en-US"/>
              <a:pPr>
                <a:defRPr/>
              </a:pPr>
              <a:t>‹#›</a:t>
            </a:fld>
            <a:endParaRPr lang="en-US"/>
          </a:p>
        </p:txBody>
      </p:sp>
    </p:spTree>
    <p:extLst>
      <p:ext uri="{BB962C8B-B14F-4D97-AF65-F5344CB8AC3E}">
        <p14:creationId xmlns:p14="http://schemas.microsoft.com/office/powerpoint/2010/main" val="1274565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E0C3101-B6D8-FD49-BB09-D704DFEC16E0}" type="slidenum">
              <a:rPr lang="en-US"/>
              <a:pPr>
                <a:defRPr/>
              </a:pPr>
              <a:t>‹#›</a:t>
            </a:fld>
            <a:endParaRPr lang="en-US"/>
          </a:p>
        </p:txBody>
      </p:sp>
    </p:spTree>
    <p:extLst>
      <p:ext uri="{BB962C8B-B14F-4D97-AF65-F5344CB8AC3E}">
        <p14:creationId xmlns:p14="http://schemas.microsoft.com/office/powerpoint/2010/main" val="3247563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D0317A22-2517-6B45-AA7A-90A96CC59194}" type="slidenum">
              <a:rPr lang="en-US"/>
              <a:pPr>
                <a:defRPr/>
              </a:pPr>
              <a:t>‹#›</a:t>
            </a:fld>
            <a:endParaRPr lang="en-US"/>
          </a:p>
        </p:txBody>
      </p:sp>
    </p:spTree>
    <p:extLst>
      <p:ext uri="{BB962C8B-B14F-4D97-AF65-F5344CB8AC3E}">
        <p14:creationId xmlns:p14="http://schemas.microsoft.com/office/powerpoint/2010/main" val="3484548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73A602C1-8D9C-3648-AC22-630B2056DD42}" type="slidenum">
              <a:rPr lang="en-US"/>
              <a:pPr>
                <a:defRPr/>
              </a:pPr>
              <a:t>‹#›</a:t>
            </a:fld>
            <a:endParaRPr lang="en-US"/>
          </a:p>
        </p:txBody>
      </p:sp>
    </p:spTree>
    <p:extLst>
      <p:ext uri="{BB962C8B-B14F-4D97-AF65-F5344CB8AC3E}">
        <p14:creationId xmlns:p14="http://schemas.microsoft.com/office/powerpoint/2010/main" val="2034152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A90AD8-6575-8145-9EC2-744DE5A65A8B}" type="slidenum">
              <a:rPr lang="en-US"/>
              <a:pPr>
                <a:defRPr/>
              </a:pPr>
              <a:t>‹#›</a:t>
            </a:fld>
            <a:endParaRPr lang="en-US"/>
          </a:p>
        </p:txBody>
      </p:sp>
    </p:spTree>
    <p:extLst>
      <p:ext uri="{BB962C8B-B14F-4D97-AF65-F5344CB8AC3E}">
        <p14:creationId xmlns:p14="http://schemas.microsoft.com/office/powerpoint/2010/main" val="40084320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49392CD-8193-684F-94E5-C8239A1D6F17}" type="slidenum">
              <a:rPr lang="en-US"/>
              <a:pPr>
                <a:defRPr/>
              </a:pPr>
              <a:t>‹#›</a:t>
            </a:fld>
            <a:endParaRPr lang="en-US"/>
          </a:p>
        </p:txBody>
      </p:sp>
    </p:spTree>
    <p:extLst>
      <p:ext uri="{BB962C8B-B14F-4D97-AF65-F5344CB8AC3E}">
        <p14:creationId xmlns:p14="http://schemas.microsoft.com/office/powerpoint/2010/main" val="907577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A0511C2-2E73-0448-AEB2-96F646DD02C7}" type="slidenum">
              <a:rPr lang="en-US"/>
              <a:pPr>
                <a:defRPr/>
              </a:pPr>
              <a:t>‹#›</a:t>
            </a:fld>
            <a:endParaRPr lang="en-US"/>
          </a:p>
        </p:txBody>
      </p:sp>
    </p:spTree>
    <p:extLst>
      <p:ext uri="{BB962C8B-B14F-4D97-AF65-F5344CB8AC3E}">
        <p14:creationId xmlns:p14="http://schemas.microsoft.com/office/powerpoint/2010/main" val="32019839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980E3C1-43DD-EE4C-958A-B747845BB536}" type="slidenum">
              <a:rPr lang="en-US"/>
              <a:pPr>
                <a:defRPr/>
              </a:pPr>
              <a:t>‹#›</a:t>
            </a:fld>
            <a:endParaRPr lang="en-US"/>
          </a:p>
        </p:txBody>
      </p:sp>
    </p:spTree>
    <p:extLst>
      <p:ext uri="{BB962C8B-B14F-4D97-AF65-F5344CB8AC3E}">
        <p14:creationId xmlns:p14="http://schemas.microsoft.com/office/powerpoint/2010/main" val="1343332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7474" name="Rectangle 2"/>
          <p:cNvSpPr>
            <a:spLocks noGrp="1" noChangeArrowheads="1"/>
          </p:cNvSpPr>
          <p:nvPr>
            <p:ph type="ctrTitle"/>
          </p:nvPr>
        </p:nvSpPr>
        <p:spPr>
          <a:xfrm>
            <a:off x="684213" y="2854325"/>
            <a:ext cx="7772400" cy="1143000"/>
          </a:xfrm>
        </p:spPr>
        <p:txBody>
          <a:bodyPr/>
          <a:lstStyle>
            <a:lvl1pPr>
              <a:defRPr sz="4800"/>
            </a:lvl1pPr>
          </a:lstStyle>
          <a:p>
            <a:r>
              <a:rPr lang="en-US"/>
              <a:t>Click to edit Master title style</a:t>
            </a:r>
          </a:p>
        </p:txBody>
      </p:sp>
      <p:sp>
        <p:nvSpPr>
          <p:cNvPr id="1257475" name="Rectangle 3"/>
          <p:cNvSpPr>
            <a:spLocks noGrp="1" noChangeArrowheads="1"/>
          </p:cNvSpPr>
          <p:nvPr>
            <p:ph type="subTitle" idx="1"/>
          </p:nvPr>
        </p:nvSpPr>
        <p:spPr>
          <a:xfrm>
            <a:off x="1371600" y="4267200"/>
            <a:ext cx="6400800" cy="1371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321E5-D9F0-C84F-97CD-895C14B3A4F3}" type="slidenum">
              <a:rPr lang="en-US"/>
              <a:pPr>
                <a:defRPr/>
              </a:pPr>
              <a:t>‹#›</a:t>
            </a:fld>
            <a:endParaRPr lang="en-US"/>
          </a:p>
        </p:txBody>
      </p:sp>
    </p:spTree>
    <p:extLst>
      <p:ext uri="{BB962C8B-B14F-4D97-AF65-F5344CB8AC3E}">
        <p14:creationId xmlns:p14="http://schemas.microsoft.com/office/powerpoint/2010/main" val="102673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25287949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F7598-93CF-104D-A34D-41EA5765274D}" type="slidenum">
              <a:rPr lang="en-US"/>
              <a:pPr>
                <a:defRPr/>
              </a:pPr>
              <a:t>‹#›</a:t>
            </a:fld>
            <a:endParaRPr lang="en-US"/>
          </a:p>
        </p:txBody>
      </p:sp>
    </p:spTree>
    <p:extLst>
      <p:ext uri="{BB962C8B-B14F-4D97-AF65-F5344CB8AC3E}">
        <p14:creationId xmlns:p14="http://schemas.microsoft.com/office/powerpoint/2010/main" val="30975196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4E4C7-4A05-FA42-9EFD-C151146A15ED}" type="slidenum">
              <a:rPr lang="en-US"/>
              <a:pPr>
                <a:defRPr/>
              </a:pPr>
              <a:t>‹#›</a:t>
            </a:fld>
            <a:endParaRPr lang="en-US"/>
          </a:p>
        </p:txBody>
      </p:sp>
    </p:spTree>
    <p:extLst>
      <p:ext uri="{BB962C8B-B14F-4D97-AF65-F5344CB8AC3E}">
        <p14:creationId xmlns:p14="http://schemas.microsoft.com/office/powerpoint/2010/main" val="37028332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D9643-60F5-D64C-9D65-9572860F89EB}" type="slidenum">
              <a:rPr lang="en-US"/>
              <a:pPr>
                <a:defRPr/>
              </a:pPr>
              <a:t>‹#›</a:t>
            </a:fld>
            <a:endParaRPr lang="en-US"/>
          </a:p>
        </p:txBody>
      </p:sp>
    </p:spTree>
    <p:extLst>
      <p:ext uri="{BB962C8B-B14F-4D97-AF65-F5344CB8AC3E}">
        <p14:creationId xmlns:p14="http://schemas.microsoft.com/office/powerpoint/2010/main" val="28723064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3E9AEE-DA2A-DD47-938E-1024434FDADB}" type="slidenum">
              <a:rPr lang="en-US"/>
              <a:pPr>
                <a:defRPr/>
              </a:pPr>
              <a:t>‹#›</a:t>
            </a:fld>
            <a:endParaRPr lang="en-US"/>
          </a:p>
        </p:txBody>
      </p:sp>
    </p:spTree>
    <p:extLst>
      <p:ext uri="{BB962C8B-B14F-4D97-AF65-F5344CB8AC3E}">
        <p14:creationId xmlns:p14="http://schemas.microsoft.com/office/powerpoint/2010/main" val="1114800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8659C0-8707-6842-B33C-2D4411A6E0F9}" type="slidenum">
              <a:rPr lang="en-US"/>
              <a:pPr>
                <a:defRPr/>
              </a:pPr>
              <a:t>‹#›</a:t>
            </a:fld>
            <a:endParaRPr lang="en-US"/>
          </a:p>
        </p:txBody>
      </p:sp>
    </p:spTree>
    <p:extLst>
      <p:ext uri="{BB962C8B-B14F-4D97-AF65-F5344CB8AC3E}">
        <p14:creationId xmlns:p14="http://schemas.microsoft.com/office/powerpoint/2010/main" val="1440687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53270B-3824-CF41-96D8-8116A1B62A71}" type="slidenum">
              <a:rPr lang="en-US"/>
              <a:pPr>
                <a:defRPr/>
              </a:pPr>
              <a:t>‹#›</a:t>
            </a:fld>
            <a:endParaRPr lang="en-US"/>
          </a:p>
        </p:txBody>
      </p:sp>
    </p:spTree>
    <p:extLst>
      <p:ext uri="{BB962C8B-B14F-4D97-AF65-F5344CB8AC3E}">
        <p14:creationId xmlns:p14="http://schemas.microsoft.com/office/powerpoint/2010/main" val="2428401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D65523-409A-B94B-AFE0-366B69405F63}" type="slidenum">
              <a:rPr lang="en-US"/>
              <a:pPr>
                <a:defRPr/>
              </a:pPr>
              <a:t>‹#›</a:t>
            </a:fld>
            <a:endParaRPr lang="en-US"/>
          </a:p>
        </p:txBody>
      </p:sp>
    </p:spTree>
    <p:extLst>
      <p:ext uri="{BB962C8B-B14F-4D97-AF65-F5344CB8AC3E}">
        <p14:creationId xmlns:p14="http://schemas.microsoft.com/office/powerpoint/2010/main" val="3865562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1EEA10-6C45-A444-B8F9-87D633C4543B}" type="slidenum">
              <a:rPr lang="en-US"/>
              <a:pPr>
                <a:defRPr/>
              </a:pPr>
              <a:t>‹#›</a:t>
            </a:fld>
            <a:endParaRPr lang="en-US"/>
          </a:p>
        </p:txBody>
      </p:sp>
    </p:spTree>
    <p:extLst>
      <p:ext uri="{BB962C8B-B14F-4D97-AF65-F5344CB8AC3E}">
        <p14:creationId xmlns:p14="http://schemas.microsoft.com/office/powerpoint/2010/main" val="29306045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6743CC-AA38-1643-AECE-12901F2EFE2E}" type="slidenum">
              <a:rPr lang="en-US"/>
              <a:pPr>
                <a:defRPr/>
              </a:pPr>
              <a:t>‹#›</a:t>
            </a:fld>
            <a:endParaRPr lang="en-US"/>
          </a:p>
        </p:txBody>
      </p:sp>
    </p:spTree>
    <p:extLst>
      <p:ext uri="{BB962C8B-B14F-4D97-AF65-F5344CB8AC3E}">
        <p14:creationId xmlns:p14="http://schemas.microsoft.com/office/powerpoint/2010/main" val="733082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7B04E2-A5B6-B24C-8307-0F51CA48167D}" type="slidenum">
              <a:rPr lang="en-US"/>
              <a:pPr>
                <a:defRPr/>
              </a:pPr>
              <a:t>‹#›</a:t>
            </a:fld>
            <a:endParaRPr lang="en-US"/>
          </a:p>
        </p:txBody>
      </p:sp>
    </p:spTree>
    <p:extLst>
      <p:ext uri="{BB962C8B-B14F-4D97-AF65-F5344CB8AC3E}">
        <p14:creationId xmlns:p14="http://schemas.microsoft.com/office/powerpoint/2010/main" val="1786181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6.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8.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9.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0.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2.jpe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5.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6.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7.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8.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0.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2.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4.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5.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7.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28.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9.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30.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32.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33.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34.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35.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36.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38.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39.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41.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43.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45.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46.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48.jpe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47.jpe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50.jpe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51.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53.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55.jpe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57.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58.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59.jpe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60.jpe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62.jpe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image" Target="../media/image63.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65.jpe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66.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image" Target="../media/image67.jpeg"/><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image" Target="../media/image68.jpeg"/><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0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610.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612.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69.jpe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62.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 Id="rId14" Type="http://schemas.openxmlformats.org/officeDocument/2006/relationships/image" Target="../media/image70.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63.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63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image" Target="../media/image72.png"/><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65.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image" Target="../media/image74.png"/><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6.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8.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1.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theme" Target="../theme/theme69.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slideLayout" Target="../slideLayouts/slideLayout706.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5" Type="http://schemas.openxmlformats.org/officeDocument/2006/relationships/theme" Target="../theme/theme70.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slideLayout" Target="../slideLayouts/slideLayout707.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71.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theme" Target="../theme/theme72.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slideLayout" Target="../slideLayouts/slideLayout730.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38.xml"/><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theme" Target="../theme/theme73.xml"/><Relationship Id="rId2" Type="http://schemas.openxmlformats.org/officeDocument/2006/relationships/slideLayout" Target="../slideLayouts/slideLayout732.xml"/><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49.xml"/><Relationship Id="rId13" Type="http://schemas.openxmlformats.org/officeDocument/2006/relationships/image" Target="../media/image2.png"/><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74.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60.xml"/><Relationship Id="rId13" Type="http://schemas.openxmlformats.org/officeDocument/2006/relationships/image" Target="../media/image76.jpeg"/><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theme" Target="../theme/theme75.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slideLayout" Target="../slideLayouts/slideLayout776.xml"/><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slideLayout" Target="../slideLayouts/slideLayout775.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84.xml"/><Relationship Id="rId3" Type="http://schemas.openxmlformats.org/officeDocument/2006/relationships/slideLayout" Target="../slideLayouts/slideLayout779.xml"/><Relationship Id="rId7" Type="http://schemas.openxmlformats.org/officeDocument/2006/relationships/slideLayout" Target="../slideLayouts/slideLayout783.xml"/><Relationship Id="rId12" Type="http://schemas.openxmlformats.org/officeDocument/2006/relationships/theme" Target="../theme/theme77.xml"/><Relationship Id="rId2" Type="http://schemas.openxmlformats.org/officeDocument/2006/relationships/slideLayout" Target="../slideLayouts/slideLayout778.xml"/><Relationship Id="rId1" Type="http://schemas.openxmlformats.org/officeDocument/2006/relationships/slideLayout" Target="../slideLayouts/slideLayout777.xml"/><Relationship Id="rId6" Type="http://schemas.openxmlformats.org/officeDocument/2006/relationships/slideLayout" Target="../slideLayouts/slideLayout782.xml"/><Relationship Id="rId11" Type="http://schemas.openxmlformats.org/officeDocument/2006/relationships/slideLayout" Target="../slideLayouts/slideLayout787.xml"/><Relationship Id="rId5" Type="http://schemas.openxmlformats.org/officeDocument/2006/relationships/slideLayout" Target="../slideLayouts/slideLayout781.xml"/><Relationship Id="rId10" Type="http://schemas.openxmlformats.org/officeDocument/2006/relationships/slideLayout" Target="../slideLayouts/slideLayout786.xml"/><Relationship Id="rId4" Type="http://schemas.openxmlformats.org/officeDocument/2006/relationships/slideLayout" Target="../slideLayouts/slideLayout780.xml"/><Relationship Id="rId9" Type="http://schemas.openxmlformats.org/officeDocument/2006/relationships/slideLayout" Target="../slideLayouts/slideLayout785.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95.xml"/><Relationship Id="rId3" Type="http://schemas.openxmlformats.org/officeDocument/2006/relationships/slideLayout" Target="../slideLayouts/slideLayout790.xml"/><Relationship Id="rId7" Type="http://schemas.openxmlformats.org/officeDocument/2006/relationships/slideLayout" Target="../slideLayouts/slideLayout794.xml"/><Relationship Id="rId12" Type="http://schemas.openxmlformats.org/officeDocument/2006/relationships/theme" Target="../theme/theme78.xml"/><Relationship Id="rId2" Type="http://schemas.openxmlformats.org/officeDocument/2006/relationships/slideLayout" Target="../slideLayouts/slideLayout789.xml"/><Relationship Id="rId1" Type="http://schemas.openxmlformats.org/officeDocument/2006/relationships/slideLayout" Target="../slideLayouts/slideLayout788.xml"/><Relationship Id="rId6" Type="http://schemas.openxmlformats.org/officeDocument/2006/relationships/slideLayout" Target="../slideLayouts/slideLayout793.xml"/><Relationship Id="rId11" Type="http://schemas.openxmlformats.org/officeDocument/2006/relationships/slideLayout" Target="../slideLayouts/slideLayout798.xml"/><Relationship Id="rId5" Type="http://schemas.openxmlformats.org/officeDocument/2006/relationships/slideLayout" Target="../slideLayouts/slideLayout792.xml"/><Relationship Id="rId10" Type="http://schemas.openxmlformats.org/officeDocument/2006/relationships/slideLayout" Target="../slideLayouts/slideLayout797.xml"/><Relationship Id="rId4" Type="http://schemas.openxmlformats.org/officeDocument/2006/relationships/slideLayout" Target="../slideLayouts/slideLayout791.xml"/><Relationship Id="rId9" Type="http://schemas.openxmlformats.org/officeDocument/2006/relationships/slideLayout" Target="../slideLayouts/slideLayout7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cSld>
  <p:clrMap bg1="lt1" tx1="dk1" bg2="lt2" tx2="dk2" accent1="accent1" accent2="accent2" accent3="accent3" accent4="accent4" accent5="accent5" accent6="accent6" hlink="hlink" folHlink="folHlink"/>
  <p:sldLayoutIdLst>
    <p:sldLayoutId id="2147509692" r:id="rId1"/>
    <p:sldLayoutId id="2147509693" r:id="rId2"/>
    <p:sldLayoutId id="2147509694" r:id="rId3"/>
    <p:sldLayoutId id="2147509695" r:id="rId4"/>
    <p:sldLayoutId id="2147509696" r:id="rId5"/>
    <p:sldLayoutId id="2147509697" r:id="rId6"/>
    <p:sldLayoutId id="2147509698" r:id="rId7"/>
    <p:sldLayoutId id="2147509699" r:id="rId8"/>
    <p:sldLayoutId id="2147509700" r:id="rId9"/>
    <p:sldLayoutId id="2147509701" r:id="rId10"/>
    <p:sldLayoutId id="2147509702"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9477"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29478"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29479"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lvl1pPr>
          </a:lstStyle>
          <a:p>
            <a:pPr>
              <a:defRPr/>
            </a:pPr>
            <a:fld id="{F7C6C60C-202E-9344-8D44-40B68BE5D1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5" r:id="rId1"/>
    <p:sldLayoutId id="2147509784" r:id="rId2"/>
    <p:sldLayoutId id="2147509785" r:id="rId3"/>
    <p:sldLayoutId id="2147509786" r:id="rId4"/>
    <p:sldLayoutId id="2147509787" r:id="rId5"/>
    <p:sldLayoutId id="2147509788" r:id="rId6"/>
    <p:sldLayoutId id="2147509789" r:id="rId7"/>
    <p:sldLayoutId id="2147509790" r:id="rId8"/>
    <p:sldLayoutId id="2147509791" r:id="rId9"/>
    <p:sldLayoutId id="2147509792" r:id="rId10"/>
    <p:sldLayoutId id="214750979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5pPr>
      <a:lvl6pPr marL="457200" algn="ctr"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6pPr>
      <a:lvl7pPr marL="914400" algn="ctr"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7pPr>
      <a:lvl8pPr marL="1371600" algn="ctr"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8pPr>
      <a:lvl9pPr marL="1828800" algn="ctr"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3C0000"/>
        </a:buClr>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3C0000"/>
        </a:buClr>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Clr>
          <a:srgbClr val="3C0000"/>
        </a:buClr>
        <a:buFont typeface="Wingdings" pitchFamily="-105"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pitchFamily="-105"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pitchFamily="-105"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pitchFamily="-105"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2390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538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12538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12538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B28CE-78A7-9D41-A154-7D13295B9E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6" r:id="rId1"/>
    <p:sldLayoutId id="2147509794" r:id="rId2"/>
    <p:sldLayoutId id="2147509795" r:id="rId3"/>
    <p:sldLayoutId id="2147509796" r:id="rId4"/>
    <p:sldLayoutId id="2147509797" r:id="rId5"/>
    <p:sldLayoutId id="2147509798" r:id="rId6"/>
    <p:sldLayoutId id="2147509799" r:id="rId7"/>
    <p:sldLayoutId id="2147509800" r:id="rId8"/>
    <p:sldLayoutId id="2147509801" r:id="rId9"/>
    <p:sldLayoutId id="2147509802" r:id="rId10"/>
    <p:sldLayoutId id="2147509803" r:id="rId11"/>
  </p:sldLayoutIdLst>
  <p:txStyles>
    <p:titleStyle>
      <a:lvl1pPr algn="l" rtl="0" eaLnBrk="0" fontAlgn="base" hangingPunct="0">
        <a:spcBef>
          <a:spcPct val="0"/>
        </a:spcBef>
        <a:spcAft>
          <a:spcPct val="0"/>
        </a:spcAft>
        <a:defRPr sz="38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8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38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38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38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3800">
          <a:solidFill>
            <a:schemeClr val="tx2"/>
          </a:solidFill>
          <a:latin typeface="Arial" pitchFamily="-105" charset="0"/>
        </a:defRPr>
      </a:lvl6pPr>
      <a:lvl7pPr marL="914400" algn="l" rtl="0" fontAlgn="base">
        <a:spcBef>
          <a:spcPct val="0"/>
        </a:spcBef>
        <a:spcAft>
          <a:spcPct val="0"/>
        </a:spcAft>
        <a:defRPr sz="3800">
          <a:solidFill>
            <a:schemeClr val="tx2"/>
          </a:solidFill>
          <a:latin typeface="Arial" pitchFamily="-105" charset="0"/>
        </a:defRPr>
      </a:lvl7pPr>
      <a:lvl8pPr marL="1371600" algn="l" rtl="0" fontAlgn="base">
        <a:spcBef>
          <a:spcPct val="0"/>
        </a:spcBef>
        <a:spcAft>
          <a:spcPct val="0"/>
        </a:spcAft>
        <a:defRPr sz="3800">
          <a:solidFill>
            <a:schemeClr val="tx2"/>
          </a:solidFill>
          <a:latin typeface="Arial" pitchFamily="-105" charset="0"/>
        </a:defRPr>
      </a:lvl8pPr>
      <a:lvl9pPr marL="1828800" algn="l" rtl="0" fontAlgn="base">
        <a:spcBef>
          <a:spcPct val="0"/>
        </a:spcBef>
        <a:spcAft>
          <a:spcPct val="0"/>
        </a:spcAft>
        <a:defRPr sz="3800">
          <a:solidFill>
            <a:schemeClr val="tx2"/>
          </a:solidFill>
          <a:latin typeface="Arial" pitchFamily="-105"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ＭＳ Ｐゴシック" charset="-128"/>
          <a:cs typeface="ＭＳ Ｐゴシック" charset="-128"/>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ＭＳ Ｐゴシック" pitchFamily="-105" charset="-128"/>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ＭＳ Ｐゴシック" pitchFamily="-105" charset="-128"/>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ＭＳ Ｐゴシック" pitchFamily="-105" charset="-128"/>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ＭＳ Ｐゴシック" pitchFamily="-105" charset="-128"/>
        </a:defRPr>
      </a:lvl5pPr>
      <a:lvl6pPr marL="2551113" indent="-398463" algn="l" rtl="0" fontAlgn="base">
        <a:spcBef>
          <a:spcPct val="25000"/>
        </a:spcBef>
        <a:spcAft>
          <a:spcPct val="0"/>
        </a:spcAft>
        <a:buClr>
          <a:schemeClr val="accent2"/>
        </a:buClr>
        <a:buFont typeface="Wingdings" pitchFamily="-105" charset="2"/>
        <a:buChar char="§"/>
        <a:defRPr sz="2000">
          <a:solidFill>
            <a:schemeClr val="tx1"/>
          </a:solidFill>
          <a:latin typeface="+mn-lt"/>
          <a:ea typeface="ＭＳ Ｐゴシック" pitchFamily="-105" charset="-128"/>
        </a:defRPr>
      </a:lvl6pPr>
      <a:lvl7pPr marL="3008313" indent="-398463" algn="l" rtl="0" fontAlgn="base">
        <a:spcBef>
          <a:spcPct val="25000"/>
        </a:spcBef>
        <a:spcAft>
          <a:spcPct val="0"/>
        </a:spcAft>
        <a:buClr>
          <a:schemeClr val="accent2"/>
        </a:buClr>
        <a:buFont typeface="Wingdings" pitchFamily="-105" charset="2"/>
        <a:buChar char="§"/>
        <a:defRPr sz="2000">
          <a:solidFill>
            <a:schemeClr val="tx1"/>
          </a:solidFill>
          <a:latin typeface="+mn-lt"/>
          <a:ea typeface="ＭＳ Ｐゴシック" pitchFamily="-105" charset="-128"/>
        </a:defRPr>
      </a:lvl7pPr>
      <a:lvl8pPr marL="3465513" indent="-398463" algn="l" rtl="0" fontAlgn="base">
        <a:spcBef>
          <a:spcPct val="25000"/>
        </a:spcBef>
        <a:spcAft>
          <a:spcPct val="0"/>
        </a:spcAft>
        <a:buClr>
          <a:schemeClr val="accent2"/>
        </a:buClr>
        <a:buFont typeface="Wingdings" pitchFamily="-105" charset="2"/>
        <a:buChar char="§"/>
        <a:defRPr sz="2000">
          <a:solidFill>
            <a:schemeClr val="tx1"/>
          </a:solidFill>
          <a:latin typeface="+mn-lt"/>
          <a:ea typeface="ＭＳ Ｐゴシック" pitchFamily="-105" charset="-128"/>
        </a:defRPr>
      </a:lvl8pPr>
      <a:lvl9pPr marL="3922713" indent="-398463" algn="l" rtl="0" fontAlgn="base">
        <a:spcBef>
          <a:spcPct val="25000"/>
        </a:spcBef>
        <a:spcAft>
          <a:spcPct val="0"/>
        </a:spcAft>
        <a:buClr>
          <a:schemeClr val="accent2"/>
        </a:buClr>
        <a:buFont typeface="Wingdings" pitchFamily="-105" charset="2"/>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6096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21283" name="Rectangle 3"/>
          <p:cNvSpPr>
            <a:spLocks noGrp="1" noChangeArrowheads="1"/>
          </p:cNvSpPr>
          <p:nvPr>
            <p:ph type="dt" sz="half" idx="2"/>
          </p:nvPr>
        </p:nvSpPr>
        <p:spPr bwMode="auto">
          <a:xfrm>
            <a:off x="6858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21284" name="Rectangle 4"/>
          <p:cNvSpPr>
            <a:spLocks noGrp="1" noChangeArrowheads="1"/>
          </p:cNvSpPr>
          <p:nvPr>
            <p:ph type="ftr" sz="quarter" idx="3"/>
          </p:nvPr>
        </p:nvSpPr>
        <p:spPr bwMode="auto">
          <a:xfrm>
            <a:off x="27432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21285" name="Rectangle 5"/>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vl1pPr>
          </a:lstStyle>
          <a:p>
            <a:pPr>
              <a:defRPr/>
            </a:pPr>
            <a:fld id="{EC6F8B8C-8164-EE40-A200-4E0F68F36419}" type="slidenum">
              <a:rPr lang="en-US"/>
              <a:pPr>
                <a:defRPr/>
              </a:pPr>
              <a:t>‹#›</a:t>
            </a:fld>
            <a:endParaRPr lang="en-US"/>
          </a:p>
        </p:txBody>
      </p:sp>
      <p:sp>
        <p:nvSpPr>
          <p:cNvPr id="136198"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10297" r:id="rId1"/>
    <p:sldLayoutId id="2147509804" r:id="rId2"/>
    <p:sldLayoutId id="2147509805" r:id="rId3"/>
    <p:sldLayoutId id="2147509806" r:id="rId4"/>
    <p:sldLayoutId id="2147509807" r:id="rId5"/>
    <p:sldLayoutId id="2147509808" r:id="rId6"/>
    <p:sldLayoutId id="2147509809" r:id="rId7"/>
    <p:sldLayoutId id="2147509810" r:id="rId8"/>
    <p:sldLayoutId id="2147509811" r:id="rId9"/>
    <p:sldLayoutId id="2147509812" r:id="rId10"/>
    <p:sldLayoutId id="2147509813" r:id="rId11"/>
  </p:sldLayoutIdLst>
  <p:txStyles>
    <p:titleStyle>
      <a:lvl1pPr algn="ctr"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ctr"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2pPr>
      <a:lvl3pPr algn="ctr"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3pPr>
      <a:lvl4pPr algn="ctr"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4pPr>
      <a:lvl5pPr algn="ctr"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5pPr>
      <a:lvl6pPr marL="457200" algn="ctr" rtl="0" fontAlgn="base">
        <a:lnSpc>
          <a:spcPct val="90000"/>
        </a:lnSpc>
        <a:spcBef>
          <a:spcPct val="20000"/>
        </a:spcBef>
        <a:spcAft>
          <a:spcPct val="0"/>
        </a:spcAft>
        <a:defRPr sz="4400" b="1">
          <a:solidFill>
            <a:schemeClr val="tx2"/>
          </a:solidFill>
          <a:latin typeface="Times New Roman" pitchFamily="-105" charset="0"/>
        </a:defRPr>
      </a:lvl6pPr>
      <a:lvl7pPr marL="914400" algn="ctr" rtl="0" fontAlgn="base">
        <a:lnSpc>
          <a:spcPct val="90000"/>
        </a:lnSpc>
        <a:spcBef>
          <a:spcPct val="20000"/>
        </a:spcBef>
        <a:spcAft>
          <a:spcPct val="0"/>
        </a:spcAft>
        <a:defRPr sz="4400" b="1">
          <a:solidFill>
            <a:schemeClr val="tx2"/>
          </a:solidFill>
          <a:latin typeface="Times New Roman" pitchFamily="-105" charset="0"/>
        </a:defRPr>
      </a:lvl7pPr>
      <a:lvl8pPr marL="1371600" algn="ctr" rtl="0" fontAlgn="base">
        <a:lnSpc>
          <a:spcPct val="90000"/>
        </a:lnSpc>
        <a:spcBef>
          <a:spcPct val="20000"/>
        </a:spcBef>
        <a:spcAft>
          <a:spcPct val="0"/>
        </a:spcAft>
        <a:defRPr sz="4400" b="1">
          <a:solidFill>
            <a:schemeClr val="tx2"/>
          </a:solidFill>
          <a:latin typeface="Times New Roman" pitchFamily="-105" charset="0"/>
        </a:defRPr>
      </a:lvl8pPr>
      <a:lvl9pPr marL="1828800" algn="ctr" rtl="0" fontAlgn="base">
        <a:lnSpc>
          <a:spcPct val="90000"/>
        </a:lnSpc>
        <a:spcBef>
          <a:spcPct val="20000"/>
        </a:spcBef>
        <a:spcAft>
          <a:spcPct val="0"/>
        </a:spcAft>
        <a:defRPr sz="4400" b="1">
          <a:solidFill>
            <a:schemeClr val="tx2"/>
          </a:solidFill>
          <a:latin typeface="Times New Roman" pitchFamily="-105" charset="0"/>
        </a:defRPr>
      </a:lvl9pPr>
    </p:titleStyle>
    <p:bodyStyle>
      <a:lvl1pPr marL="342900" indent="-342900" algn="l" rtl="0" eaLnBrk="0" fontAlgn="base" hangingPunct="0">
        <a:lnSpc>
          <a:spcPct val="90000"/>
        </a:lnSpc>
        <a:spcBef>
          <a:spcPct val="20000"/>
        </a:spcBef>
        <a:spcAft>
          <a:spcPct val="0"/>
        </a:spcAft>
        <a:buClr>
          <a:schemeClr val="bg2"/>
        </a:buClr>
        <a:buSzPct val="7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bg2"/>
        </a:buClr>
        <a:buChar char="–"/>
        <a:defRPr sz="2800">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Clr>
          <a:schemeClr val="bg2"/>
        </a:buClr>
        <a:buSzPct val="70000"/>
        <a:buFont typeface="Wingdings" charset="0"/>
        <a:buChar char="l"/>
        <a:defRPr sz="2400">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Clr>
          <a:schemeClr val="bg2"/>
        </a:buClr>
        <a:buChar char="–"/>
        <a:defRPr sz="2000">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Clr>
          <a:schemeClr val="bg2"/>
        </a:buClr>
        <a:buSzPct val="70000"/>
        <a:buFont typeface="Wingdings" charset="0"/>
        <a:buChar char="l"/>
        <a:defRPr sz="2000">
          <a:solidFill>
            <a:schemeClr val="tx1"/>
          </a:solidFill>
          <a:latin typeface="+mn-lt"/>
          <a:ea typeface="ＭＳ Ｐゴシック" pitchFamily="-105" charset="-128"/>
        </a:defRPr>
      </a:lvl5pPr>
      <a:lvl6pPr marL="2514600" indent="-228600" algn="l" rtl="0" fontAlgn="base">
        <a:lnSpc>
          <a:spcPct val="90000"/>
        </a:lnSpc>
        <a:spcBef>
          <a:spcPct val="20000"/>
        </a:spcBef>
        <a:spcAft>
          <a:spcPct val="0"/>
        </a:spcAft>
        <a:buClr>
          <a:schemeClr val="bg2"/>
        </a:buClr>
        <a:buSzPct val="70000"/>
        <a:buFont typeface="Wingdings" pitchFamily="-105" charset="2"/>
        <a:buChar char="l"/>
        <a:defRPr sz="2000">
          <a:solidFill>
            <a:schemeClr val="tx1"/>
          </a:solidFill>
          <a:latin typeface="+mn-lt"/>
          <a:ea typeface="ＭＳ Ｐゴシック" pitchFamily="-105" charset="-128"/>
        </a:defRPr>
      </a:lvl6pPr>
      <a:lvl7pPr marL="2971800" indent="-228600" algn="l" rtl="0" fontAlgn="base">
        <a:lnSpc>
          <a:spcPct val="90000"/>
        </a:lnSpc>
        <a:spcBef>
          <a:spcPct val="20000"/>
        </a:spcBef>
        <a:spcAft>
          <a:spcPct val="0"/>
        </a:spcAft>
        <a:buClr>
          <a:schemeClr val="bg2"/>
        </a:buClr>
        <a:buSzPct val="70000"/>
        <a:buFont typeface="Wingdings" pitchFamily="-105" charset="2"/>
        <a:buChar char="l"/>
        <a:defRPr sz="2000">
          <a:solidFill>
            <a:schemeClr val="tx1"/>
          </a:solidFill>
          <a:latin typeface="+mn-lt"/>
          <a:ea typeface="ＭＳ Ｐゴシック" pitchFamily="-105" charset="-128"/>
        </a:defRPr>
      </a:lvl7pPr>
      <a:lvl8pPr marL="3429000" indent="-228600" algn="l" rtl="0" fontAlgn="base">
        <a:lnSpc>
          <a:spcPct val="90000"/>
        </a:lnSpc>
        <a:spcBef>
          <a:spcPct val="20000"/>
        </a:spcBef>
        <a:spcAft>
          <a:spcPct val="0"/>
        </a:spcAft>
        <a:buClr>
          <a:schemeClr val="bg2"/>
        </a:buClr>
        <a:buSzPct val="70000"/>
        <a:buFont typeface="Wingdings" pitchFamily="-105" charset="2"/>
        <a:buChar char="l"/>
        <a:defRPr sz="2000">
          <a:solidFill>
            <a:schemeClr val="tx1"/>
          </a:solidFill>
          <a:latin typeface="+mn-lt"/>
          <a:ea typeface="ＭＳ Ｐゴシック" pitchFamily="-105" charset="-128"/>
        </a:defRPr>
      </a:lvl8pPr>
      <a:lvl9pPr marL="3886200" indent="-228600" algn="l" rtl="0" fontAlgn="base">
        <a:lnSpc>
          <a:spcPct val="90000"/>
        </a:lnSpc>
        <a:spcBef>
          <a:spcPct val="20000"/>
        </a:spcBef>
        <a:spcAft>
          <a:spcPct val="0"/>
        </a:spcAft>
        <a:buClr>
          <a:schemeClr val="bg2"/>
        </a:buClr>
        <a:buSzPct val="70000"/>
        <a:buFont typeface="Wingdings" pitchFamily="-105" charset="2"/>
        <a:buChar char="l"/>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71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71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1171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1171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F303EAFC-A662-744D-8A02-6F967D9D1F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814" r:id="rId1"/>
    <p:sldLayoutId id="2147509815" r:id="rId2"/>
    <p:sldLayoutId id="2147509816" r:id="rId3"/>
    <p:sldLayoutId id="2147509817" r:id="rId4"/>
    <p:sldLayoutId id="2147509818" r:id="rId5"/>
    <p:sldLayoutId id="2147509819" r:id="rId6"/>
    <p:sldLayoutId id="2147509820" r:id="rId7"/>
    <p:sldLayoutId id="2147509821" r:id="rId8"/>
    <p:sldLayoutId id="2147509822" r:id="rId9"/>
    <p:sldLayoutId id="2147509823" r:id="rId10"/>
    <p:sldLayoutId id="214750982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3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3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13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13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ea typeface="Osaka" charset="0"/>
                <a:cs typeface="Osaka" charset="0"/>
              </a:defRPr>
            </a:lvl1pPr>
          </a:lstStyle>
          <a:p>
            <a:pPr>
              <a:defRPr/>
            </a:pPr>
            <a:fld id="{F5BDA260-74F6-704D-839D-F38F5A08CC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8" r:id="rId1"/>
    <p:sldLayoutId id="2147509825" r:id="rId2"/>
    <p:sldLayoutId id="2147509826" r:id="rId3"/>
    <p:sldLayoutId id="2147509827" r:id="rId4"/>
    <p:sldLayoutId id="2147509828" r:id="rId5"/>
    <p:sldLayoutId id="2147509829" r:id="rId6"/>
    <p:sldLayoutId id="2147509830" r:id="rId7"/>
    <p:sldLayoutId id="2147509831" r:id="rId8"/>
    <p:sldLayoutId id="2147509832" r:id="rId9"/>
    <p:sldLayoutId id="2147509833" r:id="rId10"/>
    <p:sldLayoutId id="214750983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05" charset="0"/>
          <a:ea typeface="Osaka" pitchFamily="-105" charset="-128"/>
          <a:cs typeface="Osaka" pitchFamily="-105" charset="-128"/>
        </a:defRPr>
      </a:lvl2pPr>
      <a:lvl3pPr algn="ctr" rtl="0" eaLnBrk="0" fontAlgn="base" hangingPunct="0">
        <a:spcBef>
          <a:spcPct val="0"/>
        </a:spcBef>
        <a:spcAft>
          <a:spcPct val="0"/>
        </a:spcAft>
        <a:defRPr sz="4400">
          <a:solidFill>
            <a:schemeClr val="tx2"/>
          </a:solidFill>
          <a:latin typeface="Century Gothic" pitchFamily="-105" charset="0"/>
          <a:ea typeface="Osaka" pitchFamily="-105" charset="-128"/>
          <a:cs typeface="Osaka" pitchFamily="-105" charset="-128"/>
        </a:defRPr>
      </a:lvl3pPr>
      <a:lvl4pPr algn="ctr" rtl="0" eaLnBrk="0" fontAlgn="base" hangingPunct="0">
        <a:spcBef>
          <a:spcPct val="0"/>
        </a:spcBef>
        <a:spcAft>
          <a:spcPct val="0"/>
        </a:spcAft>
        <a:defRPr sz="4400">
          <a:solidFill>
            <a:schemeClr val="tx2"/>
          </a:solidFill>
          <a:latin typeface="Century Gothic" pitchFamily="-105" charset="0"/>
          <a:ea typeface="Osaka" pitchFamily="-105" charset="-128"/>
          <a:cs typeface="Osaka" pitchFamily="-105" charset="-128"/>
        </a:defRPr>
      </a:lvl4pPr>
      <a:lvl5pPr algn="ctr" rtl="0" eaLnBrk="0" fontAlgn="base" hangingPunct="0">
        <a:spcBef>
          <a:spcPct val="0"/>
        </a:spcBef>
        <a:spcAft>
          <a:spcPct val="0"/>
        </a:spcAft>
        <a:defRPr sz="4400">
          <a:solidFill>
            <a:schemeClr val="tx2"/>
          </a:solidFill>
          <a:latin typeface="Century Gothic" pitchFamily="-105" charset="0"/>
          <a:ea typeface="Osaka" pitchFamily="-105" charset="-128"/>
          <a:cs typeface="Osaka" pitchFamily="-105" charset="-128"/>
        </a:defRPr>
      </a:lvl5pPr>
      <a:lvl6pPr marL="457200" algn="ctr" rtl="0" fontAlgn="base">
        <a:spcBef>
          <a:spcPct val="0"/>
        </a:spcBef>
        <a:spcAft>
          <a:spcPct val="0"/>
        </a:spcAft>
        <a:defRPr sz="4400">
          <a:solidFill>
            <a:schemeClr val="tx2"/>
          </a:solidFill>
          <a:latin typeface="Century Gothic" pitchFamily="-105" charset="0"/>
          <a:ea typeface="Osaka" pitchFamily="-105" charset="-128"/>
          <a:cs typeface="Osaka" pitchFamily="-105" charset="-128"/>
        </a:defRPr>
      </a:lvl6pPr>
      <a:lvl7pPr marL="914400" algn="ctr" rtl="0" fontAlgn="base">
        <a:spcBef>
          <a:spcPct val="0"/>
        </a:spcBef>
        <a:spcAft>
          <a:spcPct val="0"/>
        </a:spcAft>
        <a:defRPr sz="4400">
          <a:solidFill>
            <a:schemeClr val="tx2"/>
          </a:solidFill>
          <a:latin typeface="Century Gothic" pitchFamily="-105" charset="0"/>
          <a:ea typeface="Osaka" pitchFamily="-105" charset="-128"/>
          <a:cs typeface="Osaka" pitchFamily="-105" charset="-128"/>
        </a:defRPr>
      </a:lvl7pPr>
      <a:lvl8pPr marL="1371600" algn="ctr" rtl="0" fontAlgn="base">
        <a:spcBef>
          <a:spcPct val="0"/>
        </a:spcBef>
        <a:spcAft>
          <a:spcPct val="0"/>
        </a:spcAft>
        <a:defRPr sz="4400">
          <a:solidFill>
            <a:schemeClr val="tx2"/>
          </a:solidFill>
          <a:latin typeface="Century Gothic" pitchFamily="-105" charset="0"/>
          <a:ea typeface="Osaka" pitchFamily="-105" charset="-128"/>
          <a:cs typeface="Osaka" pitchFamily="-105" charset="-128"/>
        </a:defRPr>
      </a:lvl8pPr>
      <a:lvl9pPr marL="1828800" algn="ctr" rtl="0" fontAlgn="base">
        <a:spcBef>
          <a:spcPct val="0"/>
        </a:spcBef>
        <a:spcAft>
          <a:spcPct val="0"/>
        </a:spcAft>
        <a:defRPr sz="4400">
          <a:solidFill>
            <a:schemeClr val="tx2"/>
          </a:solidFill>
          <a:latin typeface="Century Gothic"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05"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05"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05"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05"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9" name="Rectangle 3"/>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60" name="Rectangle 4"/>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8997" name="Rectangle 5"/>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Courier" pitchFamily="-105" charset="0"/>
                <a:ea typeface="ＭＳ Ｐゴシック" pitchFamily="-105" charset="-128"/>
                <a:cs typeface="ＭＳ Ｐゴシック" pitchFamily="-105" charset="-128"/>
              </a:defRPr>
            </a:lvl1pPr>
          </a:lstStyle>
          <a:p>
            <a:pPr>
              <a:defRPr/>
            </a:pPr>
            <a:endParaRPr lang="en-US"/>
          </a:p>
        </p:txBody>
      </p:sp>
      <p:sp>
        <p:nvSpPr>
          <p:cNvPr id="1108998" name="Rectangle 6"/>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Courier" pitchFamily="-105" charset="0"/>
                <a:ea typeface="ＭＳ Ｐゴシック" pitchFamily="-105" charset="-128"/>
                <a:cs typeface="ＭＳ Ｐゴシック" pitchFamily="-105" charset="-128"/>
              </a:defRPr>
            </a:lvl1pPr>
          </a:lstStyle>
          <a:p>
            <a:pPr>
              <a:defRPr/>
            </a:pPr>
            <a:endParaRPr lang="en-US"/>
          </a:p>
        </p:txBody>
      </p:sp>
      <p:sp>
        <p:nvSpPr>
          <p:cNvPr id="1108999" name="Rectangle 7"/>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Courier" charset="0"/>
              </a:defRPr>
            </a:lvl1pPr>
          </a:lstStyle>
          <a:p>
            <a:pPr>
              <a:defRPr/>
            </a:pPr>
            <a:fld id="{C3B793F3-E2EA-1345-AFCC-7BA803855D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9" r:id="rId1"/>
    <p:sldLayoutId id="2147509835" r:id="rId2"/>
    <p:sldLayoutId id="2147509836" r:id="rId3"/>
    <p:sldLayoutId id="2147509837" r:id="rId4"/>
    <p:sldLayoutId id="2147509838" r:id="rId5"/>
    <p:sldLayoutId id="2147509839" r:id="rId6"/>
    <p:sldLayoutId id="2147509840" r:id="rId7"/>
    <p:sldLayoutId id="2147509841" r:id="rId8"/>
    <p:sldLayoutId id="2147509842" r:id="rId9"/>
    <p:sldLayoutId id="2147509843" r:id="rId10"/>
    <p:sldLayoutId id="2147509844"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5pPr>
      <a:lvl6pPr marL="457200" algn="l" rtl="0" fontAlgn="base">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6pPr>
      <a:lvl7pPr marL="914400" algn="l" rtl="0" fontAlgn="base">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7pPr>
      <a:lvl8pPr marL="1371600" algn="l" rtl="0" fontAlgn="base">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8pPr>
      <a:lvl9pPr marL="1828800" algn="l" rtl="0" fontAlgn="base">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48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49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049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049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ADD264B-D604-F642-8F4E-08903A2595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845" r:id="rId1"/>
    <p:sldLayoutId id="2147509846" r:id="rId2"/>
    <p:sldLayoutId id="2147509847" r:id="rId3"/>
    <p:sldLayoutId id="2147509848" r:id="rId4"/>
    <p:sldLayoutId id="2147509849" r:id="rId5"/>
    <p:sldLayoutId id="2147509850" r:id="rId6"/>
    <p:sldLayoutId id="2147509851" r:id="rId7"/>
    <p:sldLayoutId id="2147509852" r:id="rId8"/>
    <p:sldLayoutId id="2147509853" r:id="rId9"/>
    <p:sldLayoutId id="2147509854" r:id="rId10"/>
    <p:sldLayoutId id="21475098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0803" name="Rectangle 3"/>
          <p:cNvSpPr>
            <a:spLocks noGrp="1" noChangeArrowheads="1"/>
          </p:cNvSpPr>
          <p:nvPr>
            <p:ph type="body" idx="1"/>
          </p:nvPr>
        </p:nvSpPr>
        <p:spPr bwMode="auto">
          <a:xfrm>
            <a:off x="685800" y="1905000"/>
            <a:ext cx="7772400" cy="41148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0804" name="Rectangle 4"/>
          <p:cNvSpPr>
            <a:spLocks noGrp="1" noChangeArrowheads="1"/>
          </p:cNvSpPr>
          <p:nvPr>
            <p:ph type="dt" sz="half" idx="2"/>
          </p:nvPr>
        </p:nvSpPr>
        <p:spPr bwMode="auto">
          <a:xfrm>
            <a:off x="228600" y="60960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ea typeface="+mn-ea"/>
                <a:cs typeface="+mn-cs"/>
              </a:defRPr>
            </a:lvl1pPr>
          </a:lstStyle>
          <a:p>
            <a:pPr>
              <a:defRPr/>
            </a:pPr>
            <a:endParaRPr lang="en-US"/>
          </a:p>
        </p:txBody>
      </p:sp>
      <p:sp>
        <p:nvSpPr>
          <p:cNvPr id="1100805" name="Rectangle 5"/>
          <p:cNvSpPr>
            <a:spLocks noGrp="1" noChangeArrowheads="1"/>
          </p:cNvSpPr>
          <p:nvPr>
            <p:ph type="ftr" sz="quarter" idx="3"/>
          </p:nvPr>
        </p:nvSpPr>
        <p:spPr bwMode="auto">
          <a:xfrm>
            <a:off x="2057400" y="60960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p>
        </p:txBody>
      </p:sp>
      <p:sp>
        <p:nvSpPr>
          <p:cNvPr id="1100806" name="Rectangle 6"/>
          <p:cNvSpPr>
            <a:spLocks noGrp="1" noChangeArrowheads="1"/>
          </p:cNvSpPr>
          <p:nvPr>
            <p:ph type="sldNum" sz="quarter" idx="4"/>
          </p:nvPr>
        </p:nvSpPr>
        <p:spPr bwMode="auto">
          <a:xfrm>
            <a:off x="6553200" y="6096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charset="0"/>
                <a:cs typeface="MS Pゴシック" charset="0"/>
              </a:defRPr>
            </a:lvl1pPr>
          </a:lstStyle>
          <a:p>
            <a:pPr>
              <a:defRPr/>
            </a:pPr>
            <a:fld id="{E82F7FF5-F754-1343-9BBC-D2F6917E17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856" r:id="rId1"/>
    <p:sldLayoutId id="2147509857" r:id="rId2"/>
    <p:sldLayoutId id="2147509858" r:id="rId3"/>
    <p:sldLayoutId id="2147509859" r:id="rId4"/>
    <p:sldLayoutId id="2147509860" r:id="rId5"/>
    <p:sldLayoutId id="2147509861" r:id="rId6"/>
    <p:sldLayoutId id="2147509862" r:id="rId7"/>
    <p:sldLayoutId id="2147509863" r:id="rId8"/>
    <p:sldLayoutId id="2147509864" r:id="rId9"/>
    <p:sldLayoutId id="2147509865" r:id="rId10"/>
    <p:sldLayoutId id="2147509866" r:id="rId11"/>
  </p:sldLayoutIdLst>
  <p:txStyles>
    <p:titleStyle>
      <a:lvl1pPr algn="r" rtl="0" eaLnBrk="0" fontAlgn="base" hangingPunct="0">
        <a:spcBef>
          <a:spcPct val="0"/>
        </a:spcBef>
        <a:spcAft>
          <a:spcPct val="0"/>
        </a:spcAft>
        <a:defRPr sz="4400">
          <a:solidFill>
            <a:schemeClr val="tx2"/>
          </a:solidFill>
          <a:latin typeface="+mj-lt"/>
          <a:ea typeface="ＭＳ Ｐゴシック" charset="0"/>
          <a:cs typeface="+mj-cs"/>
        </a:defRPr>
      </a:lvl1pPr>
      <a:lvl2pPr algn="r" rtl="0" eaLnBrk="0" fontAlgn="base" hangingPunct="0">
        <a:spcBef>
          <a:spcPct val="0"/>
        </a:spcBef>
        <a:spcAft>
          <a:spcPct val="0"/>
        </a:spcAft>
        <a:defRPr sz="4400">
          <a:solidFill>
            <a:schemeClr val="tx2"/>
          </a:solidFill>
          <a:latin typeface="Tahoma" pitchFamily="-105" charset="-52"/>
          <a:ea typeface="ＭＳ Ｐゴシック" charset="0"/>
          <a:cs typeface="MS Pゴシック" pitchFamily="-92" charset="-128"/>
        </a:defRPr>
      </a:lvl2pPr>
      <a:lvl3pPr algn="r" rtl="0" eaLnBrk="0" fontAlgn="base" hangingPunct="0">
        <a:spcBef>
          <a:spcPct val="0"/>
        </a:spcBef>
        <a:spcAft>
          <a:spcPct val="0"/>
        </a:spcAft>
        <a:defRPr sz="4400">
          <a:solidFill>
            <a:schemeClr val="tx2"/>
          </a:solidFill>
          <a:latin typeface="Tahoma" pitchFamily="-105" charset="-52"/>
          <a:ea typeface="ＭＳ Ｐゴシック" charset="0"/>
          <a:cs typeface="MS Pゴシック" pitchFamily="-92" charset="-128"/>
        </a:defRPr>
      </a:lvl3pPr>
      <a:lvl4pPr algn="r" rtl="0" eaLnBrk="0" fontAlgn="base" hangingPunct="0">
        <a:spcBef>
          <a:spcPct val="0"/>
        </a:spcBef>
        <a:spcAft>
          <a:spcPct val="0"/>
        </a:spcAft>
        <a:defRPr sz="4400">
          <a:solidFill>
            <a:schemeClr val="tx2"/>
          </a:solidFill>
          <a:latin typeface="Tahoma" pitchFamily="-105" charset="-52"/>
          <a:ea typeface="ＭＳ Ｐゴシック" charset="0"/>
          <a:cs typeface="MS Pゴシック" pitchFamily="-92" charset="-128"/>
        </a:defRPr>
      </a:lvl4pPr>
      <a:lvl5pPr algn="r" rtl="0" eaLnBrk="0" fontAlgn="base" hangingPunct="0">
        <a:spcBef>
          <a:spcPct val="0"/>
        </a:spcBef>
        <a:spcAft>
          <a:spcPct val="0"/>
        </a:spcAft>
        <a:defRPr sz="4400">
          <a:solidFill>
            <a:schemeClr val="tx2"/>
          </a:solidFill>
          <a:latin typeface="Tahoma" pitchFamily="-105" charset="-52"/>
          <a:ea typeface="ＭＳ Ｐゴシック" charset="0"/>
          <a:cs typeface="MS Pゴシック" pitchFamily="-92" charset="-128"/>
        </a:defRPr>
      </a:lvl5pPr>
      <a:lvl6pPr marL="4572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6pPr>
      <a:lvl7pPr marL="9144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7pPr>
      <a:lvl8pPr marL="13716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8pPr>
      <a:lvl9pPr marL="18288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67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67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6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096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096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ea typeface="ヒラギノ角ゴ Pro W3" charset="0"/>
                <a:cs typeface="ヒラギノ角ゴ Pro W3" charset="0"/>
              </a:defRPr>
            </a:lvl1pPr>
          </a:lstStyle>
          <a:p>
            <a:pPr>
              <a:defRPr/>
            </a:pPr>
            <a:fld id="{1BEFCFF5-6A92-2647-A821-F1B4FF01BE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9867" r:id="rId1"/>
    <p:sldLayoutId id="2147509868" r:id="rId2"/>
    <p:sldLayoutId id="2147509869" r:id="rId3"/>
    <p:sldLayoutId id="2147509870" r:id="rId4"/>
    <p:sldLayoutId id="2147509871" r:id="rId5"/>
    <p:sldLayoutId id="2147509872" r:id="rId6"/>
    <p:sldLayoutId id="2147509873" r:id="rId7"/>
    <p:sldLayoutId id="2147509874" r:id="rId8"/>
    <p:sldLayoutId id="2147509875" r:id="rId9"/>
    <p:sldLayoutId id="2147509876" r:id="rId10"/>
    <p:sldLayoutId id="2147509877"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2pPr>
      <a:lvl3pPr algn="l" rtl="0" eaLnBrk="0" fontAlgn="base" hangingPunct="0">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3pPr>
      <a:lvl4pPr algn="l" rtl="0" eaLnBrk="0" fontAlgn="base" hangingPunct="0">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4pPr>
      <a:lvl5pPr algn="l" rtl="0" eaLnBrk="0" fontAlgn="base" hangingPunct="0">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5pPr>
      <a:lvl6pPr marL="457200" algn="l" rtl="0" fontAlgn="base">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6pPr>
      <a:lvl7pPr marL="914400" algn="l" rtl="0" fontAlgn="base">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7pPr>
      <a:lvl8pPr marL="1371600" algn="l" rtl="0" fontAlgn="base">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8pPr>
      <a:lvl9pPr marL="1828800" algn="l" rtl="0" fontAlgn="base">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92611" name="Rectangle 3"/>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2612"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92613"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92614"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044C8D8E-728E-6640-B276-9C53308529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00" r:id="rId1"/>
    <p:sldLayoutId id="2147509878" r:id="rId2"/>
    <p:sldLayoutId id="2147509879" r:id="rId3"/>
    <p:sldLayoutId id="2147509880" r:id="rId4"/>
    <p:sldLayoutId id="2147509881" r:id="rId5"/>
    <p:sldLayoutId id="2147509882" r:id="rId6"/>
    <p:sldLayoutId id="2147509883" r:id="rId7"/>
    <p:sldLayoutId id="2147509884" r:id="rId8"/>
    <p:sldLayoutId id="2147509885" r:id="rId9"/>
    <p:sldLayoutId id="2147509886" r:id="rId10"/>
    <p:sldLayoutId id="2147509887"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2pPr>
      <a:lvl3pPr algn="r" rtl="0" eaLnBrk="0" fontAlgn="base" hangingPunct="0">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3pPr>
      <a:lvl4pPr algn="r" rtl="0" eaLnBrk="0" fontAlgn="base" hangingPunct="0">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4pPr>
      <a:lvl5pPr algn="r" rtl="0" eaLnBrk="0" fontAlgn="base" hangingPunct="0">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5pPr>
      <a:lvl6pPr marL="457200" algn="r" rtl="0" fontAlgn="base">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6pPr>
      <a:lvl7pPr marL="914400" algn="r" rtl="0" fontAlgn="base">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7pPr>
      <a:lvl8pPr marL="1371600" algn="r" rtl="0" fontAlgn="base">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8pPr>
      <a:lvl9pPr marL="1828800" algn="r" rtl="0" fontAlgn="base">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004080"/>
        </a:buClr>
        <a:buFont typeface="Wingdings" pitchFamily="-105"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05"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05"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05"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algn="ctr"/>
            <a:endParaRPr kumimoji="1" lang="en-US"/>
          </a:p>
        </p:txBody>
      </p:sp>
      <p:sp>
        <p:nvSpPr>
          <p:cNvPr id="1331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a:lvl1pPr>
          </a:lstStyle>
          <a:p>
            <a:pPr>
              <a:defRPr/>
            </a:pPr>
            <a:fld id="{5C71DBF4-B0F5-BB48-A9B8-39A104F126B8}" type="slidenum">
              <a:rPr lang="en-US"/>
              <a:pPr>
                <a:defRPr/>
              </a:pPr>
              <a:t>‹#›</a:t>
            </a:fld>
            <a:endParaRPr lang="en-US"/>
          </a:p>
        </p:txBody>
      </p:sp>
      <p:grpSp>
        <p:nvGrpSpPr>
          <p:cNvPr id="13320" name="Group 8"/>
          <p:cNvGrpSpPr>
            <a:grpSpLocks/>
          </p:cNvGrpSpPr>
          <p:nvPr/>
        </p:nvGrpSpPr>
        <p:grpSpPr bwMode="auto">
          <a:xfrm>
            <a:off x="4365625" y="1951038"/>
            <a:ext cx="4770438" cy="5062537"/>
            <a:chOff x="2750" y="1229"/>
            <a:chExt cx="3005" cy="3189"/>
          </a:xfrm>
        </p:grpSpPr>
        <p:sp>
          <p:nvSpPr>
            <p:cNvPr id="13321"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3322" name="AutoShape 10"/>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3323"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3324" name="AutoShape 12"/>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3325"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nvGrpSpPr>
            <p:cNvPr id="13326" name="Group 14"/>
            <p:cNvGrpSpPr>
              <a:grpSpLocks/>
            </p:cNvGrpSpPr>
            <p:nvPr/>
          </p:nvGrpSpPr>
          <p:grpSpPr bwMode="auto">
            <a:xfrm>
              <a:off x="4384" y="2184"/>
              <a:ext cx="402" cy="1198"/>
              <a:chOff x="4384" y="2184"/>
              <a:chExt cx="402" cy="1198"/>
            </a:xfrm>
          </p:grpSpPr>
          <p:sp>
            <p:nvSpPr>
              <p:cNvPr id="13328"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29"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0"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1"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27" name="AutoShape 19"/>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spTree>
  </p:cSld>
  <p:clrMap bg1="dk2" tx1="lt1" bg2="dk1" tx2="lt2" accent1="accent1" accent2="accent2" accent3="accent3" accent4="accent4" accent5="accent5" accent6="accent6" hlink="hlink" folHlink="folHlink"/>
  <p:sldLayoutIdLst>
    <p:sldLayoutId id="2147510288" r:id="rId1"/>
    <p:sldLayoutId id="2147509703" r:id="rId2"/>
    <p:sldLayoutId id="2147509704" r:id="rId3"/>
    <p:sldLayoutId id="2147509705" r:id="rId4"/>
    <p:sldLayoutId id="2147509706" r:id="rId5"/>
    <p:sldLayoutId id="2147509707" r:id="rId6"/>
    <p:sldLayoutId id="2147509708" r:id="rId7"/>
    <p:sldLayoutId id="2147509709" r:id="rId8"/>
    <p:sldLayoutId id="2147509710" r:id="rId9"/>
    <p:sldLayoutId id="2147509711" r:id="rId10"/>
    <p:sldLayoutId id="2147509712"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pitchFamily="-105"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pitchFamily="-105"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pitchFamily="-105"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pitchFamily="-105"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pitchFamily="-105" charset="0"/>
        </a:defRPr>
      </a:lvl6pPr>
      <a:lvl7pPr marL="914400" algn="r" rtl="0" fontAlgn="base">
        <a:lnSpc>
          <a:spcPct val="90000"/>
        </a:lnSpc>
        <a:spcBef>
          <a:spcPct val="0"/>
        </a:spcBef>
        <a:spcAft>
          <a:spcPct val="0"/>
        </a:spcAft>
        <a:defRPr sz="5400">
          <a:solidFill>
            <a:schemeClr val="bg2"/>
          </a:solidFill>
          <a:latin typeface="Arial" pitchFamily="-105" charset="0"/>
        </a:defRPr>
      </a:lvl7pPr>
      <a:lvl8pPr marL="1371600" algn="r" rtl="0" fontAlgn="base">
        <a:lnSpc>
          <a:spcPct val="90000"/>
        </a:lnSpc>
        <a:spcBef>
          <a:spcPct val="0"/>
        </a:spcBef>
        <a:spcAft>
          <a:spcPct val="0"/>
        </a:spcAft>
        <a:defRPr sz="5400">
          <a:solidFill>
            <a:schemeClr val="bg2"/>
          </a:solidFill>
          <a:latin typeface="Arial" pitchFamily="-105" charset="0"/>
        </a:defRPr>
      </a:lvl8pPr>
      <a:lvl9pPr marL="1828800" algn="r" rtl="0" fontAlgn="base">
        <a:lnSpc>
          <a:spcPct val="90000"/>
        </a:lnSpc>
        <a:spcBef>
          <a:spcPct val="0"/>
        </a:spcBef>
        <a:spcAft>
          <a:spcPct val="0"/>
        </a:spcAft>
        <a:defRPr sz="5400">
          <a:solidFill>
            <a:schemeClr val="bg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pitchFamily="-105"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pitchFamily="-105"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pitchFamily="-105"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pitchFamily="-105" charset="-128"/>
        </a:defRPr>
      </a:lvl5pPr>
      <a:lvl6pPr marL="2228850" indent="-228600" algn="l" rtl="0" fontAlgn="base">
        <a:spcBef>
          <a:spcPct val="20000"/>
        </a:spcBef>
        <a:spcAft>
          <a:spcPct val="0"/>
        </a:spcAft>
        <a:buClr>
          <a:schemeClr val="tx2"/>
        </a:buClr>
        <a:buSzPct val="65000"/>
        <a:buFont typeface="Wingdings" pitchFamily="-105" charset="2"/>
        <a:buChar char="u"/>
        <a:defRPr sz="2000">
          <a:solidFill>
            <a:schemeClr val="tx1"/>
          </a:solidFill>
          <a:latin typeface="+mn-lt"/>
          <a:ea typeface="ＭＳ Ｐゴシック" pitchFamily="-105" charset="-128"/>
        </a:defRPr>
      </a:lvl6pPr>
      <a:lvl7pPr marL="2686050" indent="-228600" algn="l" rtl="0" fontAlgn="base">
        <a:spcBef>
          <a:spcPct val="20000"/>
        </a:spcBef>
        <a:spcAft>
          <a:spcPct val="0"/>
        </a:spcAft>
        <a:buClr>
          <a:schemeClr val="tx2"/>
        </a:buClr>
        <a:buSzPct val="65000"/>
        <a:buFont typeface="Wingdings" pitchFamily="-105" charset="2"/>
        <a:buChar char="u"/>
        <a:defRPr sz="2000">
          <a:solidFill>
            <a:schemeClr val="tx1"/>
          </a:solidFill>
          <a:latin typeface="+mn-lt"/>
          <a:ea typeface="ＭＳ Ｐゴシック" pitchFamily="-105" charset="-128"/>
        </a:defRPr>
      </a:lvl7pPr>
      <a:lvl8pPr marL="3143250" indent="-228600" algn="l" rtl="0" fontAlgn="base">
        <a:spcBef>
          <a:spcPct val="20000"/>
        </a:spcBef>
        <a:spcAft>
          <a:spcPct val="0"/>
        </a:spcAft>
        <a:buClr>
          <a:schemeClr val="tx2"/>
        </a:buClr>
        <a:buSzPct val="65000"/>
        <a:buFont typeface="Wingdings" pitchFamily="-105" charset="2"/>
        <a:buChar char="u"/>
        <a:defRPr sz="2000">
          <a:solidFill>
            <a:schemeClr val="tx1"/>
          </a:solidFill>
          <a:latin typeface="+mn-lt"/>
          <a:ea typeface="ＭＳ Ｐゴシック" pitchFamily="-105" charset="-128"/>
        </a:defRPr>
      </a:lvl8pPr>
      <a:lvl9pPr marL="3600450" indent="-228600" algn="l" rtl="0" fontAlgn="base">
        <a:spcBef>
          <a:spcPct val="20000"/>
        </a:spcBef>
        <a:spcAft>
          <a:spcPct val="0"/>
        </a:spcAft>
        <a:buClr>
          <a:schemeClr val="tx2"/>
        </a:buClr>
        <a:buSzPct val="65000"/>
        <a:buFont typeface="Wingdings" pitchFamily="-105" charset="2"/>
        <a:buChar char="u"/>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17"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88518"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88519"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defRPr>
            </a:lvl1pPr>
          </a:lstStyle>
          <a:p>
            <a:pPr>
              <a:defRPr/>
            </a:pPr>
            <a:fld id="{6DC4B2F6-0EC7-C14B-91B8-E4385C96B3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01" r:id="rId1"/>
    <p:sldLayoutId id="2147509888" r:id="rId2"/>
    <p:sldLayoutId id="2147509889" r:id="rId3"/>
    <p:sldLayoutId id="2147509890" r:id="rId4"/>
    <p:sldLayoutId id="2147509891" r:id="rId5"/>
    <p:sldLayoutId id="2147509892" r:id="rId6"/>
    <p:sldLayoutId id="2147509893" r:id="rId7"/>
    <p:sldLayoutId id="2147509894" r:id="rId8"/>
    <p:sldLayoutId id="2147509895" r:id="rId9"/>
    <p:sldLayoutId id="2147509896" r:id="rId10"/>
    <p:sldLayoutId id="21475098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343A1B"/>
        </a:buClr>
        <a:buSzPct val="90000"/>
        <a:buFont typeface="Wingdings" charset="0"/>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343A1B"/>
        </a:buClr>
        <a:buFont typeface="Wingdings" charset="0"/>
        <a:buChar char="v"/>
        <a:defRPr sz="2800">
          <a:solidFill>
            <a:schemeClr val="tx1"/>
          </a:solidFill>
          <a:latin typeface="+mn-lt"/>
          <a:ea typeface="+mn-ea"/>
        </a:defRPr>
      </a:lvl2pPr>
      <a:lvl3pPr marL="1143000" indent="-228600" algn="l" rtl="0" eaLnBrk="0" fontAlgn="base" hangingPunct="0">
        <a:spcBef>
          <a:spcPct val="20000"/>
        </a:spcBef>
        <a:spcAft>
          <a:spcPct val="0"/>
        </a:spcAft>
        <a:buClr>
          <a:srgbClr val="343A1B"/>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343A1B"/>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rgbClr val="343A1B"/>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rgbClr val="343A1B"/>
        </a:buClr>
        <a:buFont typeface="Wingdings" pitchFamily="-105" charset="2"/>
        <a:buChar char="s"/>
        <a:defRPr sz="2000">
          <a:solidFill>
            <a:schemeClr val="tx1"/>
          </a:solidFill>
          <a:latin typeface="+mn-lt"/>
          <a:ea typeface="+mn-ea"/>
        </a:defRPr>
      </a:lvl6pPr>
      <a:lvl7pPr marL="2971800" indent="-228600" algn="l" rtl="0" fontAlgn="base">
        <a:spcBef>
          <a:spcPct val="20000"/>
        </a:spcBef>
        <a:spcAft>
          <a:spcPct val="0"/>
        </a:spcAft>
        <a:buClr>
          <a:srgbClr val="343A1B"/>
        </a:buClr>
        <a:buFont typeface="Wingdings" pitchFamily="-105" charset="2"/>
        <a:buChar char="s"/>
        <a:defRPr sz="2000">
          <a:solidFill>
            <a:schemeClr val="tx1"/>
          </a:solidFill>
          <a:latin typeface="+mn-lt"/>
          <a:ea typeface="+mn-ea"/>
        </a:defRPr>
      </a:lvl7pPr>
      <a:lvl8pPr marL="3429000" indent="-228600" algn="l" rtl="0" fontAlgn="base">
        <a:spcBef>
          <a:spcPct val="20000"/>
        </a:spcBef>
        <a:spcAft>
          <a:spcPct val="0"/>
        </a:spcAft>
        <a:buClr>
          <a:srgbClr val="343A1B"/>
        </a:buClr>
        <a:buFont typeface="Wingdings" pitchFamily="-105" charset="2"/>
        <a:buChar char="s"/>
        <a:defRPr sz="2000">
          <a:solidFill>
            <a:schemeClr val="tx1"/>
          </a:solidFill>
          <a:latin typeface="+mn-lt"/>
          <a:ea typeface="+mn-ea"/>
        </a:defRPr>
      </a:lvl8pPr>
      <a:lvl9pPr marL="3886200" indent="-228600" algn="l" rtl="0" fontAlgn="base">
        <a:spcBef>
          <a:spcPct val="20000"/>
        </a:spcBef>
        <a:spcAft>
          <a:spcPct val="0"/>
        </a:spcAft>
        <a:buClr>
          <a:srgbClr val="343A1B"/>
        </a:buClr>
        <a:buFont typeface="Wingdings" pitchFamily="-105"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44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844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844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vl1pPr>
          </a:lstStyle>
          <a:p>
            <a:pPr>
              <a:defRPr/>
            </a:pPr>
            <a:fld id="{48AB01F0-1462-464E-A6A4-C84183ED1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02" r:id="rId1"/>
    <p:sldLayoutId id="2147509898" r:id="rId2"/>
    <p:sldLayoutId id="2147509899" r:id="rId3"/>
    <p:sldLayoutId id="2147509900" r:id="rId4"/>
    <p:sldLayoutId id="2147509901" r:id="rId5"/>
    <p:sldLayoutId id="2147509902" r:id="rId6"/>
    <p:sldLayoutId id="2147509903" r:id="rId7"/>
    <p:sldLayoutId id="2147509904" r:id="rId8"/>
    <p:sldLayoutId id="2147509905" r:id="rId9"/>
    <p:sldLayoutId id="2147509906" r:id="rId10"/>
    <p:sldLayoutId id="2147509907"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05"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05"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05"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98402" name="Rectangle 2"/>
          <p:cNvSpPr>
            <a:spLocks noGrp="1" noChangeArrowheads="1"/>
          </p:cNvSpPr>
          <p:nvPr>
            <p:ph type="title"/>
          </p:nvPr>
        </p:nvSpPr>
        <p:spPr bwMode="auto">
          <a:xfrm>
            <a:off x="304800" y="990600"/>
            <a:ext cx="8305800" cy="838200"/>
          </a:xfrm>
          <a:prstGeom prst="rect">
            <a:avLst/>
          </a:prstGeom>
          <a:noFill/>
          <a:ln w="9525">
            <a:noFill/>
            <a:miter lim="800000"/>
            <a:headEnd/>
            <a:tailEnd/>
          </a:ln>
          <a:effectLst>
            <a:outerShdw blurRad="38100" dist="25399" dir="2700000" algn="ctr" rotWithShape="0">
              <a:srgbClr val="000000">
                <a:alpha val="75000"/>
              </a:srgb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98403" name="Rectangle 3"/>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latin typeface="Arial" pitchFamily="-105" charset="0"/>
                <a:ea typeface="ＭＳ Ｐゴシック" pitchFamily="-105" charset="-128"/>
                <a:cs typeface="ＭＳ Ｐゴシック" pitchFamily="-105" charset="-128"/>
              </a:defRPr>
            </a:lvl1pPr>
          </a:lstStyle>
          <a:p>
            <a:pPr>
              <a:defRPr/>
            </a:pPr>
            <a:endParaRPr lang="en-US"/>
          </a:p>
        </p:txBody>
      </p:sp>
      <p:sp>
        <p:nvSpPr>
          <p:cNvPr id="998404"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latin typeface="Arial" pitchFamily="-105" charset="0"/>
                <a:ea typeface="ＭＳ Ｐゴシック" pitchFamily="-105" charset="-128"/>
                <a:cs typeface="ＭＳ Ｐゴシック" pitchFamily="-105" charset="-128"/>
              </a:defRPr>
            </a:lvl1pPr>
          </a:lstStyle>
          <a:p>
            <a:pPr>
              <a:defRPr/>
            </a:pPr>
            <a:endParaRPr lang="en-US"/>
          </a:p>
        </p:txBody>
      </p:sp>
      <p:sp>
        <p:nvSpPr>
          <p:cNvPr id="998405" name="Rectangle 5"/>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lvl1pPr>
          </a:lstStyle>
          <a:p>
            <a:pPr>
              <a:defRPr/>
            </a:pPr>
            <a:fld id="{CA879432-D8F6-394D-B076-9D7E9859CB3C}" type="slidenum">
              <a:rPr lang="en-US"/>
              <a:pPr>
                <a:defRPr/>
              </a:pPr>
              <a:t>‹#›</a:t>
            </a:fld>
            <a:endParaRPr lang="en-US"/>
          </a:p>
        </p:txBody>
      </p:sp>
      <p:sp>
        <p:nvSpPr>
          <p:cNvPr id="259078" name="Rectangle 6"/>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10303" r:id="rId1"/>
    <p:sldLayoutId id="2147509908" r:id="rId2"/>
    <p:sldLayoutId id="2147509909" r:id="rId3"/>
    <p:sldLayoutId id="2147509910" r:id="rId4"/>
    <p:sldLayoutId id="2147509911" r:id="rId5"/>
    <p:sldLayoutId id="2147509912" r:id="rId6"/>
    <p:sldLayoutId id="2147509913" r:id="rId7"/>
    <p:sldLayoutId id="2147509914" r:id="rId8"/>
    <p:sldLayoutId id="2147509915" r:id="rId9"/>
    <p:sldLayoutId id="2147509916" r:id="rId10"/>
    <p:sldLayoutId id="2147509917" r:id="rId1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pitchFamily="-105"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pitchFamily="-105"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pitchFamily="-105"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pitchFamily="-105"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pitchFamily="-105" charset="0"/>
        </a:defRPr>
      </a:lvl6pPr>
      <a:lvl7pPr marL="914400" algn="l" rtl="0" fontAlgn="base">
        <a:spcBef>
          <a:spcPct val="20000"/>
        </a:spcBef>
        <a:spcAft>
          <a:spcPct val="0"/>
        </a:spcAft>
        <a:defRPr sz="4400" b="1" i="1">
          <a:solidFill>
            <a:schemeClr val="tx2"/>
          </a:solidFill>
          <a:latin typeface="Times New Roman" pitchFamily="-105" charset="0"/>
        </a:defRPr>
      </a:lvl7pPr>
      <a:lvl8pPr marL="1371600" algn="l" rtl="0" fontAlgn="base">
        <a:spcBef>
          <a:spcPct val="20000"/>
        </a:spcBef>
        <a:spcAft>
          <a:spcPct val="0"/>
        </a:spcAft>
        <a:defRPr sz="4400" b="1" i="1">
          <a:solidFill>
            <a:schemeClr val="tx2"/>
          </a:solidFill>
          <a:latin typeface="Times New Roman" pitchFamily="-105" charset="0"/>
        </a:defRPr>
      </a:lvl8pPr>
      <a:lvl9pPr marL="1828800" algn="l" rtl="0" fontAlgn="base">
        <a:spcBef>
          <a:spcPct val="20000"/>
        </a:spcBef>
        <a:spcAft>
          <a:spcPct val="0"/>
        </a:spcAft>
        <a:defRPr sz="4400" b="1" i="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1"/>
        </a:buClr>
        <a:buSzPct val="80000"/>
        <a:buFont typeface="Wingdings" charset="0"/>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charset="0"/>
        <a:buChar char="û"/>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1"/>
        </a:buClr>
        <a:buSzPct val="80000"/>
        <a:buFont typeface="Wingdings" charset="0"/>
        <a:buChar char="û"/>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80000"/>
        <a:buFont typeface="Wingdings" charset="0"/>
        <a:buChar char="û"/>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û"/>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û"/>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û"/>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û"/>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û"/>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6379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6379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4967225F-32F6-824F-A850-F8422DB0ED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9918" r:id="rId1"/>
    <p:sldLayoutId id="2147509919" r:id="rId2"/>
    <p:sldLayoutId id="2147509920" r:id="rId3"/>
    <p:sldLayoutId id="2147509921" r:id="rId4"/>
    <p:sldLayoutId id="2147509922" r:id="rId5"/>
    <p:sldLayoutId id="2147509923" r:id="rId6"/>
    <p:sldLayoutId id="2147509924" r:id="rId7"/>
    <p:sldLayoutId id="2147509925" r:id="rId8"/>
    <p:sldLayoutId id="2147509926" r:id="rId9"/>
    <p:sldLayoutId id="2147509927" r:id="rId10"/>
    <p:sldLayoutId id="214750992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7475"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pitchFamily="-105" charset="0"/>
                <a:ea typeface="ＭＳ Ｐゴシック" pitchFamily="-105" charset="-128"/>
                <a:cs typeface="ＭＳ Ｐゴシック" pitchFamily="-105" charset="-128"/>
              </a:defRPr>
            </a:lvl1pPr>
          </a:lstStyle>
          <a:p>
            <a:pPr>
              <a:defRPr/>
            </a:pPr>
            <a:endParaRPr lang="en-US"/>
          </a:p>
        </p:txBody>
      </p:sp>
      <p:sp>
        <p:nvSpPr>
          <p:cNvPr id="617476"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05" charset="0"/>
                <a:ea typeface="ＭＳ Ｐゴシック" pitchFamily="-105" charset="-128"/>
                <a:cs typeface="ＭＳ Ｐゴシック" pitchFamily="-105" charset="-128"/>
              </a:defRPr>
            </a:lvl1pPr>
          </a:lstStyle>
          <a:p>
            <a:pPr>
              <a:defRPr/>
            </a:pPr>
            <a:endParaRPr lang="en-US"/>
          </a:p>
        </p:txBody>
      </p:sp>
      <p:sp>
        <p:nvSpPr>
          <p:cNvPr id="617477"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vl1pPr>
          </a:lstStyle>
          <a:p>
            <a:pPr>
              <a:defRPr/>
            </a:pPr>
            <a:fld id="{785584D6-56CD-3840-9D82-87C4973FB418}" type="slidenum">
              <a:rPr lang="en-US"/>
              <a:pPr>
                <a:defRPr/>
              </a:pPr>
              <a:t>‹#›</a:t>
            </a:fld>
            <a:endParaRPr lang="en-US"/>
          </a:p>
        </p:txBody>
      </p:sp>
      <p:sp>
        <p:nvSpPr>
          <p:cNvPr id="283654"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10304" r:id="rId1"/>
    <p:sldLayoutId id="2147509929" r:id="rId2"/>
    <p:sldLayoutId id="2147509930" r:id="rId3"/>
    <p:sldLayoutId id="2147509931" r:id="rId4"/>
    <p:sldLayoutId id="2147509932" r:id="rId5"/>
    <p:sldLayoutId id="2147509933" r:id="rId6"/>
    <p:sldLayoutId id="2147509934" r:id="rId7"/>
    <p:sldLayoutId id="2147509935" r:id="rId8"/>
    <p:sldLayoutId id="2147509936" r:id="rId9"/>
    <p:sldLayoutId id="2147509937" r:id="rId10"/>
    <p:sldLayoutId id="2147509938"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pitchFamily="-105" charset="0"/>
        </a:defRPr>
      </a:lvl6pPr>
      <a:lvl7pPr marL="914400" algn="l" rtl="0" fontAlgn="base">
        <a:lnSpc>
          <a:spcPct val="90000"/>
        </a:lnSpc>
        <a:spcBef>
          <a:spcPct val="20000"/>
        </a:spcBef>
        <a:spcAft>
          <a:spcPct val="0"/>
        </a:spcAft>
        <a:defRPr sz="4400" b="1">
          <a:solidFill>
            <a:schemeClr val="tx2"/>
          </a:solidFill>
          <a:latin typeface="Times New Roman" pitchFamily="-105" charset="0"/>
        </a:defRPr>
      </a:lvl7pPr>
      <a:lvl8pPr marL="1371600" algn="l" rtl="0" fontAlgn="base">
        <a:lnSpc>
          <a:spcPct val="90000"/>
        </a:lnSpc>
        <a:spcBef>
          <a:spcPct val="20000"/>
        </a:spcBef>
        <a:spcAft>
          <a:spcPct val="0"/>
        </a:spcAft>
        <a:defRPr sz="4400" b="1">
          <a:solidFill>
            <a:schemeClr val="tx2"/>
          </a:solidFill>
          <a:latin typeface="Times New Roman" pitchFamily="-105" charset="0"/>
        </a:defRPr>
      </a:lvl8pPr>
      <a:lvl9pPr marL="1828800" algn="l" rtl="0" fontAlgn="base">
        <a:lnSpc>
          <a:spcPct val="90000"/>
        </a:lnSpc>
        <a:spcBef>
          <a:spcPct val="20000"/>
        </a:spcBef>
        <a:spcAft>
          <a:spcPct val="0"/>
        </a:spcAft>
        <a:defRPr sz="4400" b="1">
          <a:solidFill>
            <a:schemeClr val="tx2"/>
          </a:solidFill>
          <a:latin typeface="Times New Roman" pitchFamily="-105"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05" charset="-128"/>
        </a:defRPr>
      </a:lvl5pPr>
      <a:lvl6pPr marL="2514600" indent="-228600" algn="l" rtl="0" fontAlgn="base">
        <a:lnSpc>
          <a:spcPct val="90000"/>
        </a:lnSpc>
        <a:spcBef>
          <a:spcPct val="20000"/>
        </a:spcBef>
        <a:spcAft>
          <a:spcPct val="0"/>
        </a:spcAft>
        <a:buClr>
          <a:schemeClr val="tx1"/>
        </a:buClr>
        <a:buSzPct val="80000"/>
        <a:buFont typeface="Wingdings" pitchFamily="-105" charset="2"/>
        <a:buChar char="l"/>
        <a:defRPr sz="2000">
          <a:solidFill>
            <a:schemeClr val="tx1"/>
          </a:solidFill>
          <a:latin typeface="+mn-lt"/>
          <a:ea typeface="ＭＳ Ｐゴシック" pitchFamily="-105" charset="-128"/>
        </a:defRPr>
      </a:lvl6pPr>
      <a:lvl7pPr marL="2971800" indent="-228600" algn="l" rtl="0" fontAlgn="base">
        <a:lnSpc>
          <a:spcPct val="90000"/>
        </a:lnSpc>
        <a:spcBef>
          <a:spcPct val="20000"/>
        </a:spcBef>
        <a:spcAft>
          <a:spcPct val="0"/>
        </a:spcAft>
        <a:buClr>
          <a:schemeClr val="tx1"/>
        </a:buClr>
        <a:buSzPct val="80000"/>
        <a:buFont typeface="Wingdings" pitchFamily="-105" charset="2"/>
        <a:buChar char="l"/>
        <a:defRPr sz="2000">
          <a:solidFill>
            <a:schemeClr val="tx1"/>
          </a:solidFill>
          <a:latin typeface="+mn-lt"/>
          <a:ea typeface="ＭＳ Ｐゴシック" pitchFamily="-105" charset="-128"/>
        </a:defRPr>
      </a:lvl7pPr>
      <a:lvl8pPr marL="3429000" indent="-228600" algn="l" rtl="0" fontAlgn="base">
        <a:lnSpc>
          <a:spcPct val="90000"/>
        </a:lnSpc>
        <a:spcBef>
          <a:spcPct val="20000"/>
        </a:spcBef>
        <a:spcAft>
          <a:spcPct val="0"/>
        </a:spcAft>
        <a:buClr>
          <a:schemeClr val="tx1"/>
        </a:buClr>
        <a:buSzPct val="80000"/>
        <a:buFont typeface="Wingdings" pitchFamily="-105" charset="2"/>
        <a:buChar char="l"/>
        <a:defRPr sz="2000">
          <a:solidFill>
            <a:schemeClr val="tx1"/>
          </a:solidFill>
          <a:latin typeface="+mn-lt"/>
          <a:ea typeface="ＭＳ Ｐゴシック" pitchFamily="-105" charset="-128"/>
        </a:defRPr>
      </a:lvl8pPr>
      <a:lvl9pPr marL="3886200" indent="-228600" algn="l" rtl="0" fontAlgn="base">
        <a:lnSpc>
          <a:spcPct val="90000"/>
        </a:lnSpc>
        <a:spcBef>
          <a:spcPct val="20000"/>
        </a:spcBef>
        <a:spcAft>
          <a:spcPct val="0"/>
        </a:spcAft>
        <a:buClr>
          <a:schemeClr val="tx1"/>
        </a:buClr>
        <a:buSzPct val="80000"/>
        <a:buFont typeface="Wingdings" pitchFamily="-105" charset="2"/>
        <a:buChar char="l"/>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7ADC5AF-1355-B74A-8DC9-474F0558CB9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9939" r:id="rId1"/>
    <p:sldLayoutId id="2147509940" r:id="rId2"/>
    <p:sldLayoutId id="2147509941" r:id="rId3"/>
    <p:sldLayoutId id="2147509942" r:id="rId4"/>
    <p:sldLayoutId id="2147509943" r:id="rId5"/>
    <p:sldLayoutId id="2147509944" r:id="rId6"/>
    <p:sldLayoutId id="2147509945" r:id="rId7"/>
    <p:sldLayoutId id="2147509946" r:id="rId8"/>
    <p:sldLayoutId id="2147509947" r:id="rId9"/>
    <p:sldLayoutId id="2147509948" r:id="rId10"/>
    <p:sldLayoutId id="2147509949"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2pPr>
      <a:lvl3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3pPr>
      <a:lvl4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4pPr>
      <a:lvl5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5pPr>
      <a:lvl6pPr marL="4572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6pPr>
      <a:lvl7pPr marL="9144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7pPr>
      <a:lvl8pPr marL="13716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8pPr>
      <a:lvl9pPr marL="18288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05"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05"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05"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05"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9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9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mn-ea"/>
                <a:cs typeface="+mn-cs"/>
              </a:defRPr>
            </a:lvl1pPr>
          </a:lstStyle>
          <a:p>
            <a:pPr>
              <a:defRPr/>
            </a:pPr>
            <a:endParaRPr lang="en-US"/>
          </a:p>
        </p:txBody>
      </p:sp>
      <p:sp>
        <p:nvSpPr>
          <p:cNvPr id="549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ea typeface="+mn-ea"/>
                <a:cs typeface="+mn-cs"/>
              </a:defRPr>
            </a:lvl1pPr>
          </a:lstStyle>
          <a:p>
            <a:pPr>
              <a:defRPr/>
            </a:pPr>
            <a:endParaRPr lang="en-US"/>
          </a:p>
        </p:txBody>
      </p:sp>
      <p:sp>
        <p:nvSpPr>
          <p:cNvPr id="549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0"/>
                <a:cs typeface="ヒラギノ角ゴ Pro W3" charset="0"/>
              </a:defRPr>
            </a:lvl1pPr>
          </a:lstStyle>
          <a:p>
            <a:pPr>
              <a:defRPr/>
            </a:pPr>
            <a:fld id="{A9D0959F-FD9A-0748-93CB-ABB46D6277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950" r:id="rId1"/>
    <p:sldLayoutId id="2147509951" r:id="rId2"/>
    <p:sldLayoutId id="2147509952" r:id="rId3"/>
    <p:sldLayoutId id="2147509953" r:id="rId4"/>
    <p:sldLayoutId id="2147509954" r:id="rId5"/>
    <p:sldLayoutId id="2147509955" r:id="rId6"/>
    <p:sldLayoutId id="2147509956" r:id="rId7"/>
    <p:sldLayoutId id="2147509957" r:id="rId8"/>
    <p:sldLayoutId id="2147509958" r:id="rId9"/>
    <p:sldLayoutId id="2147509959" r:id="rId10"/>
    <p:sldLayoutId id="21475099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5pPr>
      <a:lvl6pPr marL="457200" algn="ctr" rtl="0" fontAlgn="base">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6pPr>
      <a:lvl7pPr marL="914400" algn="ctr" rtl="0" fontAlgn="base">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7pPr>
      <a:lvl8pPr marL="1371600" algn="ctr" rtl="0" fontAlgn="base">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8pPr>
      <a:lvl9pPr marL="1828800" algn="ctr" rtl="0" fontAlgn="base">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0" y="0"/>
            <a:ext cx="1085850" cy="6854825"/>
            <a:chOff x="0" y="0"/>
            <a:chExt cx="684" cy="4318"/>
          </a:xfrm>
        </p:grpSpPr>
        <p:sp>
          <p:nvSpPr>
            <p:cNvPr id="40243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grpSp>
          <p:nvGrpSpPr>
            <p:cNvPr id="320521" name="Group 4"/>
            <p:cNvGrpSpPr>
              <a:grpSpLocks/>
            </p:cNvGrpSpPr>
            <p:nvPr/>
          </p:nvGrpSpPr>
          <p:grpSpPr bwMode="auto">
            <a:xfrm>
              <a:off x="48" y="102"/>
              <a:ext cx="96" cy="4128"/>
              <a:chOff x="48" y="102"/>
              <a:chExt cx="96" cy="4128"/>
            </a:xfrm>
          </p:grpSpPr>
          <p:sp>
            <p:nvSpPr>
              <p:cNvPr id="32052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2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2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2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2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2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2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2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3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4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2055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grpSp>
      <p:sp>
        <p:nvSpPr>
          <p:cNvPr id="32051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2467"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pitchFamily="-105" charset="-128"/>
                <a:cs typeface="ＭＳ Ｐゴシック" pitchFamily="-105" charset="-128"/>
              </a:defRPr>
            </a:lvl1pPr>
          </a:lstStyle>
          <a:p>
            <a:pPr>
              <a:defRPr/>
            </a:pPr>
            <a:endParaRPr lang="en-US"/>
          </a:p>
        </p:txBody>
      </p:sp>
      <p:sp>
        <p:nvSpPr>
          <p:cNvPr id="402468"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pitchFamily="-105" charset="-128"/>
                <a:cs typeface="ＭＳ Ｐゴシック" pitchFamily="-105" charset="-128"/>
              </a:defRPr>
            </a:lvl1pPr>
          </a:lstStyle>
          <a:p>
            <a:pPr>
              <a:defRPr/>
            </a:pPr>
            <a:endParaRPr lang="en-US"/>
          </a:p>
        </p:txBody>
      </p:sp>
      <p:sp>
        <p:nvSpPr>
          <p:cNvPr id="402469"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014260E5-137A-684B-91CE-11FA72DF674E}" type="slidenum">
              <a:rPr lang="en-US"/>
              <a:pPr>
                <a:defRPr/>
              </a:pPr>
              <a:t>‹#›</a:t>
            </a:fld>
            <a:endParaRPr lang="en-US"/>
          </a:p>
        </p:txBody>
      </p:sp>
      <p:sp>
        <p:nvSpPr>
          <p:cNvPr id="402470"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0305" r:id="rId1"/>
    <p:sldLayoutId id="2147509961" r:id="rId2"/>
    <p:sldLayoutId id="2147509962" r:id="rId3"/>
    <p:sldLayoutId id="2147509963" r:id="rId4"/>
    <p:sldLayoutId id="2147509964" r:id="rId5"/>
    <p:sldLayoutId id="2147509965" r:id="rId6"/>
    <p:sldLayoutId id="2147509966" r:id="rId7"/>
    <p:sldLayoutId id="2147509967" r:id="rId8"/>
    <p:sldLayoutId id="2147509968" r:id="rId9"/>
    <p:sldLayoutId id="2147509969" r:id="rId10"/>
    <p:sldLayoutId id="214750997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1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31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31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cs typeface="MS Pゴシック" charset="0"/>
              </a:defRPr>
            </a:lvl1pPr>
          </a:lstStyle>
          <a:p>
            <a:pPr>
              <a:defRPr/>
            </a:pPr>
            <a:fld id="{68DF603B-591A-004B-8808-525AEA9EF4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971" r:id="rId1"/>
    <p:sldLayoutId id="2147509972" r:id="rId2"/>
    <p:sldLayoutId id="2147509973" r:id="rId3"/>
    <p:sldLayoutId id="2147509974" r:id="rId4"/>
    <p:sldLayoutId id="2147509975" r:id="rId5"/>
    <p:sldLayoutId id="2147509976" r:id="rId6"/>
    <p:sldLayoutId id="2147509977" r:id="rId7"/>
    <p:sldLayoutId id="2147509978" r:id="rId8"/>
    <p:sldLayoutId id="2147509979" r:id="rId9"/>
    <p:sldLayoutId id="2147509980" r:id="rId10"/>
    <p:sldLayoutId id="2147509981"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entury Gothic"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entury Gothic"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entury Gothic"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entury Gothic"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entury Gothic"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entury Gothic"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entury Gothic"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85000"/>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85000"/>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85000"/>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85000"/>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980"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26981"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26982"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pPr>
              <a:defRPr/>
            </a:pPr>
            <a:fld id="{E1839B5F-6D2E-D64D-8272-D7DC542493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06" r:id="rId1"/>
    <p:sldLayoutId id="2147509982" r:id="rId2"/>
    <p:sldLayoutId id="2147509983" r:id="rId3"/>
    <p:sldLayoutId id="2147509984" r:id="rId4"/>
    <p:sldLayoutId id="2147509985" r:id="rId5"/>
    <p:sldLayoutId id="2147509986" r:id="rId6"/>
    <p:sldLayoutId id="2147509987" r:id="rId7"/>
    <p:sldLayoutId id="2147509988" r:id="rId8"/>
    <p:sldLayoutId id="2147509989" r:id="rId9"/>
    <p:sldLayoutId id="2147509990" r:id="rId10"/>
    <p:sldLayoutId id="2147509991"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pitchFamily="-105" charset="0"/>
        </a:defRPr>
      </a:lvl6pPr>
      <a:lvl7pPr marL="914400" algn="l" rtl="0" eaLnBrk="0" fontAlgn="base" hangingPunct="0">
        <a:lnSpc>
          <a:spcPct val="90000"/>
        </a:lnSpc>
        <a:spcBef>
          <a:spcPct val="20000"/>
        </a:spcBef>
        <a:spcAft>
          <a:spcPct val="0"/>
        </a:spcAft>
        <a:defRPr kumimoji="1" sz="4400">
          <a:solidFill>
            <a:schemeClr val="tx2"/>
          </a:solidFill>
          <a:latin typeface="Arial" pitchFamily="-105" charset="0"/>
        </a:defRPr>
      </a:lvl7pPr>
      <a:lvl8pPr marL="1371600" algn="l" rtl="0" eaLnBrk="0" fontAlgn="base" hangingPunct="0">
        <a:lnSpc>
          <a:spcPct val="90000"/>
        </a:lnSpc>
        <a:spcBef>
          <a:spcPct val="20000"/>
        </a:spcBef>
        <a:spcAft>
          <a:spcPct val="0"/>
        </a:spcAft>
        <a:defRPr kumimoji="1" sz="4400">
          <a:solidFill>
            <a:schemeClr val="tx2"/>
          </a:solidFill>
          <a:latin typeface="Arial" pitchFamily="-105" charset="0"/>
        </a:defRPr>
      </a:lvl8pPr>
      <a:lvl9pPr marL="1828800" algn="l" rtl="0" eaLnBrk="0" fontAlgn="base" hangingPunct="0">
        <a:lnSpc>
          <a:spcPct val="90000"/>
        </a:lnSpc>
        <a:spcBef>
          <a:spcPct val="20000"/>
        </a:spcBef>
        <a:spcAft>
          <a:spcPct val="0"/>
        </a:spcAft>
        <a:defRPr kumimoji="1"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Clr>
          <a:schemeClr val="tx2"/>
        </a:buClr>
        <a:buSzPct val="65000"/>
        <a:buFont typeface="Wingdings" pitchFamily="-105" charset="2"/>
        <a:buChar char="l"/>
        <a:defRPr kumimoji="1" sz="2000">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Clr>
          <a:schemeClr val="tx2"/>
        </a:buClr>
        <a:buSzPct val="65000"/>
        <a:buFont typeface="Wingdings" pitchFamily="-105" charset="2"/>
        <a:buChar char="l"/>
        <a:defRPr kumimoji="1" sz="2000">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Clr>
          <a:schemeClr val="tx2"/>
        </a:buClr>
        <a:buSzPct val="65000"/>
        <a:buFont typeface="Wingdings" pitchFamily="-105" charset="2"/>
        <a:buChar char="l"/>
        <a:defRPr kumimoji="1" sz="2000">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Clr>
          <a:schemeClr val="tx2"/>
        </a:buClr>
        <a:buSzPct val="65000"/>
        <a:buFont typeface="Wingdings" pitchFamily="-105" charset="2"/>
        <a:buChar char="l"/>
        <a:defRPr kumimoji="1"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pitchFamily="-105" charset="-128"/>
                <a:cs typeface="ＭＳ Ｐゴシック" pitchFamily="-105" charset="-128"/>
              </a:defRPr>
            </a:lvl1pPr>
          </a:lstStyle>
          <a:p>
            <a:pPr>
              <a:defRPr/>
            </a:pPr>
            <a:endParaRPr lang="en-US"/>
          </a:p>
        </p:txBody>
      </p:sp>
      <p:sp>
        <p:nvSpPr>
          <p:cNvPr id="21411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pitchFamily="-105" charset="-128"/>
                <a:cs typeface="ＭＳ Ｐゴシック" pitchFamily="-105"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pPr>
              <a:defRPr/>
            </a:pPr>
            <a:fld id="{DF29467D-0C66-7E49-9D35-D7DCEDC19A76}" type="slidenum">
              <a:rPr lang="en-US"/>
              <a:pPr>
                <a:defRPr/>
              </a:pPr>
              <a:t>‹#›</a:t>
            </a:fld>
            <a:endParaRPr lang="en-US"/>
          </a:p>
        </p:txBody>
      </p:sp>
      <p:grpSp>
        <p:nvGrpSpPr>
          <p:cNvPr id="25607" name="Group 7"/>
          <p:cNvGrpSpPr>
            <a:grpSpLocks/>
          </p:cNvGrpSpPr>
          <p:nvPr/>
        </p:nvGrpSpPr>
        <p:grpSpPr bwMode="auto">
          <a:xfrm>
            <a:off x="177800" y="230188"/>
            <a:ext cx="203200" cy="6503987"/>
            <a:chOff x="112" y="145"/>
            <a:chExt cx="128" cy="4097"/>
          </a:xfrm>
        </p:grpSpPr>
        <p:sp>
          <p:nvSpPr>
            <p:cNvPr id="2562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562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latin typeface="Times New Roman" charset="0"/>
              </a:endParaRPr>
            </a:p>
          </p:txBody>
        </p:sp>
      </p:grpSp>
      <p:grpSp>
        <p:nvGrpSpPr>
          <p:cNvPr id="25608" name="Group 10"/>
          <p:cNvGrpSpPr>
            <a:grpSpLocks/>
          </p:cNvGrpSpPr>
          <p:nvPr/>
        </p:nvGrpSpPr>
        <p:grpSpPr bwMode="auto">
          <a:xfrm>
            <a:off x="8793163" y="220663"/>
            <a:ext cx="198437" cy="6408737"/>
            <a:chOff x="5539" y="139"/>
            <a:chExt cx="125" cy="4037"/>
          </a:xfrm>
        </p:grpSpPr>
        <p:sp>
          <p:nvSpPr>
            <p:cNvPr id="25618"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5619"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grpSp>
        <p:nvGrpSpPr>
          <p:cNvPr id="25609" name="Group 13"/>
          <p:cNvGrpSpPr>
            <a:grpSpLocks/>
          </p:cNvGrpSpPr>
          <p:nvPr/>
        </p:nvGrpSpPr>
        <p:grpSpPr bwMode="auto">
          <a:xfrm>
            <a:off x="412750" y="6477000"/>
            <a:ext cx="8686800" cy="228600"/>
            <a:chOff x="260" y="4080"/>
            <a:chExt cx="5472" cy="144"/>
          </a:xfrm>
        </p:grpSpPr>
        <p:sp>
          <p:nvSpPr>
            <p:cNvPr id="2561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561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grpSp>
        <p:nvGrpSpPr>
          <p:cNvPr id="25610" name="Group 16"/>
          <p:cNvGrpSpPr>
            <a:grpSpLocks/>
          </p:cNvGrpSpPr>
          <p:nvPr/>
        </p:nvGrpSpPr>
        <p:grpSpPr bwMode="auto">
          <a:xfrm>
            <a:off x="76200" y="176213"/>
            <a:ext cx="8745538" cy="161925"/>
            <a:chOff x="48" y="111"/>
            <a:chExt cx="5509" cy="102"/>
          </a:xfrm>
        </p:grpSpPr>
        <p:sp>
          <p:nvSpPr>
            <p:cNvPr id="25614"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5615"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2561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561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spTree>
  </p:cSld>
  <p:clrMap bg1="dk2" tx1="lt1" bg2="dk1" tx2="lt2" accent1="accent1" accent2="accent2" accent3="accent3" accent4="accent4" accent5="accent5" accent6="accent6" hlink="hlink" folHlink="folHlink"/>
  <p:sldLayoutIdLst>
    <p:sldLayoutId id="2147510289" r:id="rId1"/>
    <p:sldLayoutId id="2147509713" r:id="rId2"/>
    <p:sldLayoutId id="2147509714" r:id="rId3"/>
    <p:sldLayoutId id="2147509715" r:id="rId4"/>
    <p:sldLayoutId id="2147509716" r:id="rId5"/>
    <p:sldLayoutId id="2147509717" r:id="rId6"/>
    <p:sldLayoutId id="2147509718" r:id="rId7"/>
    <p:sldLayoutId id="2147509719" r:id="rId8"/>
    <p:sldLayoutId id="2147509720" r:id="rId9"/>
    <p:sldLayoutId id="2147509721" r:id="rId10"/>
    <p:sldLayoutId id="214750972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pitchFamily="-105" charset="0"/>
        </a:defRPr>
      </a:lvl6pPr>
      <a:lvl7pPr marL="914400" algn="l" rtl="0" fontAlgn="base">
        <a:spcBef>
          <a:spcPct val="0"/>
        </a:spcBef>
        <a:spcAft>
          <a:spcPct val="0"/>
        </a:spcAft>
        <a:defRPr sz="3600">
          <a:solidFill>
            <a:schemeClr val="tx2"/>
          </a:solidFill>
          <a:latin typeface="Helvetica" pitchFamily="-105" charset="0"/>
        </a:defRPr>
      </a:lvl7pPr>
      <a:lvl8pPr marL="1371600" algn="l" rtl="0" fontAlgn="base">
        <a:spcBef>
          <a:spcPct val="0"/>
        </a:spcBef>
        <a:spcAft>
          <a:spcPct val="0"/>
        </a:spcAft>
        <a:defRPr sz="3600">
          <a:solidFill>
            <a:schemeClr val="tx2"/>
          </a:solidFill>
          <a:latin typeface="Helvetica" pitchFamily="-105" charset="0"/>
        </a:defRPr>
      </a:lvl8pPr>
      <a:lvl9pPr marL="1828800" algn="l" rtl="0" fontAlgn="base">
        <a:spcBef>
          <a:spcPct val="0"/>
        </a:spcBef>
        <a:spcAft>
          <a:spcPct val="0"/>
        </a:spcAft>
        <a:defRPr sz="36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a:defRPr/>
            </a:pPr>
            <a:fld id="{A0EE1599-A32B-E843-AE1E-091EB134BD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992" r:id="rId1"/>
    <p:sldLayoutId id="2147509993" r:id="rId2"/>
    <p:sldLayoutId id="2147509994" r:id="rId3"/>
    <p:sldLayoutId id="2147509995" r:id="rId4"/>
    <p:sldLayoutId id="2147509996" r:id="rId5"/>
    <p:sldLayoutId id="2147509997" r:id="rId6"/>
    <p:sldLayoutId id="2147509998" r:id="rId7"/>
    <p:sldLayoutId id="2147509999" r:id="rId8"/>
    <p:sldLayoutId id="2147510000" r:id="rId9"/>
    <p:sldLayoutId id="2147510001" r:id="rId10"/>
    <p:sldLayoutId id="214751000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208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208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cs typeface="MS Pゴシック" charset="0"/>
              </a:defRPr>
            </a:lvl1pPr>
          </a:lstStyle>
          <a:p>
            <a:pPr>
              <a:defRPr/>
            </a:pPr>
            <a:fld id="{6695B34D-9F15-844B-B9CA-EFF2C4369A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003" r:id="rId1"/>
    <p:sldLayoutId id="2147510004" r:id="rId2"/>
    <p:sldLayoutId id="2147510005" r:id="rId3"/>
    <p:sldLayoutId id="2147510006" r:id="rId4"/>
    <p:sldLayoutId id="2147510007" r:id="rId5"/>
    <p:sldLayoutId id="2147510008" r:id="rId6"/>
    <p:sldLayoutId id="2147510009" r:id="rId7"/>
    <p:sldLayoutId id="2147510010" r:id="rId8"/>
    <p:sldLayoutId id="2147510011" r:id="rId9"/>
    <p:sldLayoutId id="2147510012" r:id="rId10"/>
    <p:sldLayoutId id="2147510013"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05"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05"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05"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05"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05"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05"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05"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05"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05"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05"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05"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85D1A4E2-C090-5946-9B17-0B28223EA0B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014" r:id="rId1"/>
    <p:sldLayoutId id="2147510015" r:id="rId2"/>
    <p:sldLayoutId id="2147510016" r:id="rId3"/>
    <p:sldLayoutId id="2147510017" r:id="rId4"/>
    <p:sldLayoutId id="2147510018" r:id="rId5"/>
    <p:sldLayoutId id="2147510019" r:id="rId6"/>
    <p:sldLayoutId id="2147510020" r:id="rId7"/>
    <p:sldLayoutId id="2147510021" r:id="rId8"/>
    <p:sldLayoutId id="2147510022" r:id="rId9"/>
    <p:sldLayoutId id="2147510023" r:id="rId10"/>
    <p:sldLayoutId id="21475100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14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14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defRPr>
            </a:lvl1pPr>
          </a:lstStyle>
          <a:p>
            <a:pPr>
              <a:defRPr/>
            </a:pPr>
            <a:fld id="{30688776-B693-2B40-80FC-16AF99A7CB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025" r:id="rId1"/>
    <p:sldLayoutId id="2147510026" r:id="rId2"/>
    <p:sldLayoutId id="2147510027" r:id="rId3"/>
    <p:sldLayoutId id="2147510028" r:id="rId4"/>
    <p:sldLayoutId id="2147510029" r:id="rId5"/>
    <p:sldLayoutId id="2147510030" r:id="rId6"/>
    <p:sldLayoutId id="2147510031" r:id="rId7"/>
    <p:sldLayoutId id="2147510032" r:id="rId8"/>
    <p:sldLayoutId id="2147510033" r:id="rId9"/>
    <p:sldLayoutId id="2147510034" r:id="rId10"/>
    <p:sldLayoutId id="214751003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xfrm>
            <a:off x="2057400" y="609600"/>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6531" name="Rectangle 3"/>
          <p:cNvSpPr>
            <a:spLocks noGrp="1" noChangeArrowheads="1"/>
          </p:cNvSpPr>
          <p:nvPr>
            <p:ph type="body" idx="1"/>
          </p:nvPr>
        </p:nvSpPr>
        <p:spPr bwMode="auto">
          <a:xfrm>
            <a:off x="2514600" y="1981200"/>
            <a:ext cx="6324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914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3429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059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cs typeface="MS Pゴシック" charset="0"/>
              </a:defRPr>
            </a:lvl1pPr>
          </a:lstStyle>
          <a:p>
            <a:pPr>
              <a:defRPr/>
            </a:pPr>
            <a:fld id="{87801783-7BE9-7049-8676-4B56021568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07" r:id="rId1"/>
    <p:sldLayoutId id="2147510036" r:id="rId2"/>
    <p:sldLayoutId id="2147510037" r:id="rId3"/>
    <p:sldLayoutId id="2147510038" r:id="rId4"/>
    <p:sldLayoutId id="2147510039" r:id="rId5"/>
    <p:sldLayoutId id="2147510040" r:id="rId6"/>
    <p:sldLayoutId id="2147510041" r:id="rId7"/>
    <p:sldLayoutId id="2147510042" r:id="rId8"/>
    <p:sldLayoutId id="2147510043" r:id="rId9"/>
    <p:sldLayoutId id="2147510044" r:id="rId10"/>
    <p:sldLayoutId id="2147510045" r:id="rId11"/>
  </p:sldLayoutIdLst>
  <p:hf sldNum="0" hdr="0" dt="0"/>
  <p:txStyles>
    <p:titleStyle>
      <a:lvl1pPr algn="l" rtl="0" eaLnBrk="0" fontAlgn="base" hangingPunct="0">
        <a:spcBef>
          <a:spcPct val="0"/>
        </a:spcBef>
        <a:spcAft>
          <a:spcPct val="0"/>
        </a:spcAft>
        <a:defRPr sz="4400">
          <a:solidFill>
            <a:schemeClr val="tx1"/>
          </a:solidFill>
          <a:latin typeface="+mj-lt"/>
          <a:ea typeface="ＭＳ Ｐゴシック" charset="0"/>
          <a:cs typeface="+mj-cs"/>
        </a:defRPr>
      </a:lvl1pPr>
      <a:lvl2pPr algn="l" rtl="0" eaLnBrk="0" fontAlgn="base" hangingPunct="0">
        <a:spcBef>
          <a:spcPct val="0"/>
        </a:spcBef>
        <a:spcAft>
          <a:spcPct val="0"/>
        </a:spcAft>
        <a:defRPr sz="4400">
          <a:solidFill>
            <a:schemeClr val="tx1"/>
          </a:solidFill>
          <a:latin typeface="Century Gothic" pitchFamily="-105" charset="0"/>
          <a:ea typeface="ＭＳ Ｐゴシック" charset="0"/>
          <a:cs typeface="MS Pゴシック" pitchFamily="-92" charset="-128"/>
        </a:defRPr>
      </a:lvl2pPr>
      <a:lvl3pPr algn="l" rtl="0" eaLnBrk="0" fontAlgn="base" hangingPunct="0">
        <a:spcBef>
          <a:spcPct val="0"/>
        </a:spcBef>
        <a:spcAft>
          <a:spcPct val="0"/>
        </a:spcAft>
        <a:defRPr sz="4400">
          <a:solidFill>
            <a:schemeClr val="tx1"/>
          </a:solidFill>
          <a:latin typeface="Century Gothic" pitchFamily="-105" charset="0"/>
          <a:ea typeface="ＭＳ Ｐゴシック" charset="0"/>
          <a:cs typeface="MS Pゴシック" pitchFamily="-92" charset="-128"/>
        </a:defRPr>
      </a:lvl3pPr>
      <a:lvl4pPr algn="l" rtl="0" eaLnBrk="0" fontAlgn="base" hangingPunct="0">
        <a:spcBef>
          <a:spcPct val="0"/>
        </a:spcBef>
        <a:spcAft>
          <a:spcPct val="0"/>
        </a:spcAft>
        <a:defRPr sz="4400">
          <a:solidFill>
            <a:schemeClr val="tx1"/>
          </a:solidFill>
          <a:latin typeface="Century Gothic" pitchFamily="-105" charset="0"/>
          <a:ea typeface="ＭＳ Ｐゴシック" charset="0"/>
          <a:cs typeface="MS Pゴシック" pitchFamily="-92" charset="-128"/>
        </a:defRPr>
      </a:lvl4pPr>
      <a:lvl5pPr algn="l" rtl="0" eaLnBrk="0" fontAlgn="base" hangingPunct="0">
        <a:spcBef>
          <a:spcPct val="0"/>
        </a:spcBef>
        <a:spcAft>
          <a:spcPct val="0"/>
        </a:spcAft>
        <a:defRPr sz="4400">
          <a:solidFill>
            <a:schemeClr val="tx1"/>
          </a:solidFill>
          <a:latin typeface="Century Gothic" pitchFamily="-105" charset="0"/>
          <a:ea typeface="ＭＳ Ｐゴシック" charset="0"/>
          <a:cs typeface="MS Pゴシック" pitchFamily="-92" charset="-128"/>
        </a:defRPr>
      </a:lvl5pPr>
      <a:lvl6pPr marL="457200" algn="l" rtl="0" fontAlgn="base">
        <a:spcBef>
          <a:spcPct val="0"/>
        </a:spcBef>
        <a:spcAft>
          <a:spcPct val="0"/>
        </a:spcAft>
        <a:defRPr sz="4400">
          <a:solidFill>
            <a:schemeClr val="tx1"/>
          </a:solidFill>
          <a:latin typeface="Century Gothic" pitchFamily="-105" charset="0"/>
          <a:ea typeface="MS Pゴシック" pitchFamily="-92" charset="-128"/>
          <a:cs typeface="MS Pゴシック" pitchFamily="-92" charset="-128"/>
        </a:defRPr>
      </a:lvl6pPr>
      <a:lvl7pPr marL="914400" algn="l" rtl="0" fontAlgn="base">
        <a:spcBef>
          <a:spcPct val="0"/>
        </a:spcBef>
        <a:spcAft>
          <a:spcPct val="0"/>
        </a:spcAft>
        <a:defRPr sz="4400">
          <a:solidFill>
            <a:schemeClr val="tx1"/>
          </a:solidFill>
          <a:latin typeface="Century Gothic" pitchFamily="-105"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1"/>
          </a:solidFill>
          <a:latin typeface="Century Gothic" pitchFamily="-105"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1"/>
          </a:solidFill>
          <a:latin typeface="Century Gothic"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d"/>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e"/>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e"/>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05" charset="2"/>
        <a:buChar char="e"/>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05" charset="2"/>
        <a:buChar char="e"/>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05" charset="2"/>
        <a:buChar char="e"/>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05" charset="2"/>
        <a:buChar char="e"/>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7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7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82A3DA91-97E6-FD43-AD2C-41E77E114BD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046" r:id="rId1"/>
    <p:sldLayoutId id="2147510047" r:id="rId2"/>
    <p:sldLayoutId id="2147510048" r:id="rId3"/>
    <p:sldLayoutId id="2147510049" r:id="rId4"/>
    <p:sldLayoutId id="2147510050" r:id="rId5"/>
    <p:sldLayoutId id="2147510051" r:id="rId6"/>
    <p:sldLayoutId id="2147510052" r:id="rId7"/>
    <p:sldLayoutId id="2147510053" r:id="rId8"/>
    <p:sldLayoutId id="2147510054" r:id="rId9"/>
    <p:sldLayoutId id="2147510055" r:id="rId10"/>
    <p:sldLayoutId id="214751005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105"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05"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05"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05"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1106" name="Group 2"/>
          <p:cNvGrpSpPr>
            <a:grpSpLocks/>
          </p:cNvGrpSpPr>
          <p:nvPr/>
        </p:nvGrpSpPr>
        <p:grpSpPr bwMode="auto">
          <a:xfrm>
            <a:off x="0" y="0"/>
            <a:ext cx="9144000" cy="6858000"/>
            <a:chOff x="0" y="0"/>
            <a:chExt cx="5760" cy="4320"/>
          </a:xfrm>
        </p:grpSpPr>
        <p:pic>
          <p:nvPicPr>
            <p:cNvPr id="431112" name="Picture 3" descr="299_B_JuiceDr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73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13" name="Rectangle 4"/>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sp>
        <p:nvSpPr>
          <p:cNvPr id="431107" name="Rectangle 5"/>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1108" name="Rectangle 6"/>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1" name="Rectangle 7"/>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3432" name="Rectangle 8"/>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3433" name="Rectangle 9"/>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2E9EF314-CB77-8F4A-ADD8-E0DD049F336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08" r:id="rId1"/>
    <p:sldLayoutId id="2147510057" r:id="rId2"/>
    <p:sldLayoutId id="2147510058" r:id="rId3"/>
    <p:sldLayoutId id="2147510059" r:id="rId4"/>
    <p:sldLayoutId id="2147510060" r:id="rId5"/>
    <p:sldLayoutId id="2147510061" r:id="rId6"/>
    <p:sldLayoutId id="2147510062" r:id="rId7"/>
    <p:sldLayoutId id="2147510063" r:id="rId8"/>
    <p:sldLayoutId id="2147510064" r:id="rId9"/>
    <p:sldLayoutId id="2147510065" r:id="rId10"/>
    <p:sldLayoutId id="214751006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l"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l"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l"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8000FF"/>
        </a:buClr>
        <a:buFont typeface="Wingdings" pitchFamily="-105" charset="2"/>
        <a:buChar char="§"/>
        <a:defRPr>
          <a:solidFill>
            <a:schemeClr val="tx1"/>
          </a:solidFill>
          <a:latin typeface="+mn-lt"/>
          <a:ea typeface="+mn-ea"/>
        </a:defRPr>
      </a:lvl6pPr>
      <a:lvl7pPr marL="2971800" indent="-228600" algn="l" rtl="0" fontAlgn="base">
        <a:spcBef>
          <a:spcPct val="20000"/>
        </a:spcBef>
        <a:spcAft>
          <a:spcPct val="0"/>
        </a:spcAft>
        <a:buClr>
          <a:srgbClr val="8000FF"/>
        </a:buClr>
        <a:buFont typeface="Wingdings" pitchFamily="-105" charset="2"/>
        <a:buChar char="§"/>
        <a:defRPr>
          <a:solidFill>
            <a:schemeClr val="tx1"/>
          </a:solidFill>
          <a:latin typeface="+mn-lt"/>
          <a:ea typeface="+mn-ea"/>
        </a:defRPr>
      </a:lvl7pPr>
      <a:lvl8pPr marL="3429000" indent="-228600" algn="l" rtl="0" fontAlgn="base">
        <a:spcBef>
          <a:spcPct val="20000"/>
        </a:spcBef>
        <a:spcAft>
          <a:spcPct val="0"/>
        </a:spcAft>
        <a:buClr>
          <a:srgbClr val="8000FF"/>
        </a:buClr>
        <a:buFont typeface="Wingdings" pitchFamily="-105" charset="2"/>
        <a:buChar char="§"/>
        <a:defRPr>
          <a:solidFill>
            <a:schemeClr val="tx1"/>
          </a:solidFill>
          <a:latin typeface="+mn-lt"/>
          <a:ea typeface="+mn-ea"/>
        </a:defRPr>
      </a:lvl8pPr>
      <a:lvl9pPr marL="3886200" indent="-228600" algn="l" rtl="0" fontAlgn="base">
        <a:spcBef>
          <a:spcPct val="20000"/>
        </a:spcBef>
        <a:spcAft>
          <a:spcPct val="0"/>
        </a:spcAft>
        <a:buClr>
          <a:srgbClr val="8000FF"/>
        </a:buClr>
        <a:buFont typeface="Wingdings" pitchFamily="-105"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cs typeface="MS Pゴシック" charset="0"/>
              </a:defRPr>
            </a:lvl1pPr>
          </a:lstStyle>
          <a:p>
            <a:pPr>
              <a:defRPr/>
            </a:pPr>
            <a:fld id="{89B00DEA-46B8-594E-8C72-8CE4266609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09" r:id="rId1"/>
    <p:sldLayoutId id="2147510067" r:id="rId2"/>
    <p:sldLayoutId id="2147510068" r:id="rId3"/>
    <p:sldLayoutId id="2147510069" r:id="rId4"/>
    <p:sldLayoutId id="2147510070" r:id="rId5"/>
    <p:sldLayoutId id="2147510071" r:id="rId6"/>
    <p:sldLayoutId id="2147510072" r:id="rId7"/>
    <p:sldLayoutId id="2147510073" r:id="rId8"/>
    <p:sldLayoutId id="2147510074" r:id="rId9"/>
    <p:sldLayoutId id="2147510075" r:id="rId10"/>
    <p:sldLayoutId id="2147510076" r:id="rId11"/>
  </p:sldLayoutIdLst>
  <p:txStyles>
    <p:titleStyle>
      <a:lvl1pPr algn="ctr" rtl="0" eaLnBrk="0" fontAlgn="base" hangingPunct="0">
        <a:spcBef>
          <a:spcPct val="0"/>
        </a:spcBef>
        <a:spcAft>
          <a:spcPct val="0"/>
        </a:spcAft>
        <a:defRPr sz="5400">
          <a:solidFill>
            <a:schemeClr val="tx2"/>
          </a:solidFill>
          <a:latin typeface="+mj-lt"/>
          <a:ea typeface="ＭＳ Ｐゴシック" charset="0"/>
          <a:cs typeface="+mj-cs"/>
        </a:defRPr>
      </a:lvl1pPr>
      <a:lvl2pPr algn="ctr" rtl="0" eaLnBrk="0" fontAlgn="base" hangingPunct="0">
        <a:spcBef>
          <a:spcPct val="0"/>
        </a:spcBef>
        <a:spcAft>
          <a:spcPct val="0"/>
        </a:spcAft>
        <a:defRPr sz="5400">
          <a:solidFill>
            <a:schemeClr val="tx2"/>
          </a:solidFill>
          <a:latin typeface="Curlz MT" pitchFamily="-105" charset="0"/>
          <a:ea typeface="ＭＳ Ｐゴシック" charset="0"/>
          <a:cs typeface="MS Pゴシック" pitchFamily="-92" charset="-128"/>
        </a:defRPr>
      </a:lvl2pPr>
      <a:lvl3pPr algn="ctr" rtl="0" eaLnBrk="0" fontAlgn="base" hangingPunct="0">
        <a:spcBef>
          <a:spcPct val="0"/>
        </a:spcBef>
        <a:spcAft>
          <a:spcPct val="0"/>
        </a:spcAft>
        <a:defRPr sz="5400">
          <a:solidFill>
            <a:schemeClr val="tx2"/>
          </a:solidFill>
          <a:latin typeface="Curlz MT" pitchFamily="-105" charset="0"/>
          <a:ea typeface="ＭＳ Ｐゴシック" charset="0"/>
          <a:cs typeface="MS Pゴシック" pitchFamily="-92" charset="-128"/>
        </a:defRPr>
      </a:lvl3pPr>
      <a:lvl4pPr algn="ctr" rtl="0" eaLnBrk="0" fontAlgn="base" hangingPunct="0">
        <a:spcBef>
          <a:spcPct val="0"/>
        </a:spcBef>
        <a:spcAft>
          <a:spcPct val="0"/>
        </a:spcAft>
        <a:defRPr sz="5400">
          <a:solidFill>
            <a:schemeClr val="tx2"/>
          </a:solidFill>
          <a:latin typeface="Curlz MT" pitchFamily="-105" charset="0"/>
          <a:ea typeface="ＭＳ Ｐゴシック" charset="0"/>
          <a:cs typeface="MS Pゴシック" pitchFamily="-92" charset="-128"/>
        </a:defRPr>
      </a:lvl4pPr>
      <a:lvl5pPr algn="ctr" rtl="0" eaLnBrk="0" fontAlgn="base" hangingPunct="0">
        <a:spcBef>
          <a:spcPct val="0"/>
        </a:spcBef>
        <a:spcAft>
          <a:spcPct val="0"/>
        </a:spcAft>
        <a:defRPr sz="5400">
          <a:solidFill>
            <a:schemeClr val="tx2"/>
          </a:solidFill>
          <a:latin typeface="Curlz MT" pitchFamily="-105" charset="0"/>
          <a:ea typeface="ＭＳ Ｐゴシック" charset="0"/>
          <a:cs typeface="MS Pゴシック" pitchFamily="-92" charset="-128"/>
        </a:defRPr>
      </a:lvl5pPr>
      <a:lvl6pPr marL="457200" algn="ctr" rtl="0" fontAlgn="base">
        <a:spcBef>
          <a:spcPct val="0"/>
        </a:spcBef>
        <a:spcAft>
          <a:spcPct val="0"/>
        </a:spcAft>
        <a:defRPr sz="5400">
          <a:solidFill>
            <a:schemeClr val="tx2"/>
          </a:solidFill>
          <a:latin typeface="Curlz MT" pitchFamily="-105"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pitchFamily="-105"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pitchFamily="-105"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pitchFamily="-105"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ＭＳ Ｐゴシック" charset="0"/>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pitchFamily="-105"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pitchFamily="-105"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pitchFamily="-105"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pitchFamily="-105"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284"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ＭＳ Ｐゴシック" pitchFamily="-105" charset="-128"/>
                <a:cs typeface="ＭＳ Ｐゴシック" pitchFamily="-105" charset="-128"/>
              </a:defRPr>
            </a:lvl1pPr>
          </a:lstStyle>
          <a:p>
            <a:pPr>
              <a:defRPr/>
            </a:pPr>
            <a:endParaRPr lang="en-US"/>
          </a:p>
        </p:txBody>
      </p:sp>
      <p:sp>
        <p:nvSpPr>
          <p:cNvPr id="97285"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9728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defRPr>
            </a:lvl1pPr>
          </a:lstStyle>
          <a:p>
            <a:pPr>
              <a:defRPr/>
            </a:pPr>
            <a:fld id="{EEEB08AC-15B4-0747-817F-F2F39C69A6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10" r:id="rId1"/>
    <p:sldLayoutId id="2147510077" r:id="rId2"/>
    <p:sldLayoutId id="2147510078" r:id="rId3"/>
    <p:sldLayoutId id="2147510079" r:id="rId4"/>
    <p:sldLayoutId id="2147510080" r:id="rId5"/>
    <p:sldLayoutId id="2147510081" r:id="rId6"/>
    <p:sldLayoutId id="2147510082" r:id="rId7"/>
    <p:sldLayoutId id="2147510083" r:id="rId8"/>
    <p:sldLayoutId id="2147510084" r:id="rId9"/>
    <p:sldLayoutId id="2147510085" r:id="rId10"/>
    <p:sldLayoutId id="214751008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2pPr>
      <a:lvl3pPr algn="r" rtl="0" eaLnBrk="0" fontAlgn="base" hangingPunct="0">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3pPr>
      <a:lvl4pPr algn="r" rtl="0" eaLnBrk="0" fontAlgn="base" hangingPunct="0">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4pPr>
      <a:lvl5pPr algn="r" rtl="0" eaLnBrk="0" fontAlgn="base" hangingPunct="0">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5pPr>
      <a:lvl6pPr marL="457200" algn="r" rtl="0" fontAlgn="base">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6pPr>
      <a:lvl7pPr marL="914400" algn="r" rtl="0" fontAlgn="base">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7pPr>
      <a:lvl8pPr marL="1371600" algn="r" rtl="0" fontAlgn="base">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8pPr>
      <a:lvl9pPr marL="1828800" algn="r" rtl="0" fontAlgn="base">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12700" dir="2700000" algn="ctr" rotWithShape="0">
              <a:srgbClr val="000000">
                <a:alpha val="80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12700" dir="2700000" algn="ctr" rotWithShape="0">
              <a:srgbClr val="000000">
                <a:alpha val="80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eaLnBrk="0" hangingPunct="0">
              <a:buFont typeface="Wingdings" pitchFamily="-105" charset="2"/>
              <a:buNone/>
              <a:defRPr sz="1400">
                <a:latin typeface="+mn-lt"/>
                <a:ea typeface="ＭＳ Ｐゴシック" pitchFamily="-105" charset="-128"/>
                <a:cs typeface="ＭＳ Ｐゴシック" pitchFamily="-105"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0123F15C-2088-2C4D-AAD6-5E40EAD517C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1" r:id="rId1"/>
    <p:sldLayoutId id="2147510087" r:id="rId2"/>
    <p:sldLayoutId id="2147510088" r:id="rId3"/>
    <p:sldLayoutId id="2147510089" r:id="rId4"/>
    <p:sldLayoutId id="2147510090" r:id="rId5"/>
    <p:sldLayoutId id="2147510091" r:id="rId6"/>
    <p:sldLayoutId id="2147510092" r:id="rId7"/>
    <p:sldLayoutId id="2147510093" r:id="rId8"/>
    <p:sldLayoutId id="2147510094" r:id="rId9"/>
    <p:sldLayoutId id="2147510095" r:id="rId10"/>
    <p:sldLayoutId id="214751009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w"/>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w"/>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w"/>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xfrm>
            <a:off x="1295400" y="2819400"/>
            <a:ext cx="70866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kumimoji="1" lang="en-US"/>
          </a:p>
        </p:txBody>
      </p:sp>
      <p:sp>
        <p:nvSpPr>
          <p:cNvPr id="37892"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kumimoji="1" lang="en-US"/>
          </a:p>
        </p:txBody>
      </p:sp>
      <p:sp>
        <p:nvSpPr>
          <p:cNvPr id="37893"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kumimoji="1" lang="en-US"/>
          </a:p>
        </p:txBody>
      </p:sp>
      <p:sp>
        <p:nvSpPr>
          <p:cNvPr id="378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kumimoji="1" lang="en-US"/>
          </a:p>
        </p:txBody>
      </p:sp>
      <p:sp>
        <p:nvSpPr>
          <p:cNvPr id="378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kumimoji="1" lang="en-US"/>
          </a:p>
        </p:txBody>
      </p:sp>
      <p:sp>
        <p:nvSpPr>
          <p:cNvPr id="37896"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kumimoji="1" lang="en-US"/>
          </a:p>
        </p:txBody>
      </p:sp>
      <p:sp>
        <p:nvSpPr>
          <p:cNvPr id="378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kumimoji="1" lang="en-US"/>
          </a:p>
        </p:txBody>
      </p:sp>
      <p:sp>
        <p:nvSpPr>
          <p:cNvPr id="378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p:spPr>
        <p:txBody>
          <a:bodyPr wrap="none" anchor="ctr"/>
          <a:lstStyle/>
          <a:p>
            <a:pPr algn="ctr"/>
            <a:endParaRPr kumimoji="1" lang="en-US"/>
          </a:p>
        </p:txBody>
      </p:sp>
      <p:sp>
        <p:nvSpPr>
          <p:cNvPr id="37899"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p:spPr>
        <p:txBody>
          <a:bodyPr wrap="none" anchor="ctr"/>
          <a:lstStyle/>
          <a:p>
            <a:pPr algn="ctr"/>
            <a:endParaRPr kumimoji="1" lang="en-US"/>
          </a:p>
        </p:txBody>
      </p:sp>
      <p:sp>
        <p:nvSpPr>
          <p:cNvPr id="379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p:spPr>
        <p:txBody>
          <a:bodyPr wrap="none" anchor="ctr"/>
          <a:lstStyle/>
          <a:p>
            <a:pPr algn="ctr"/>
            <a:endParaRPr kumimoji="1" lang="en-US"/>
          </a:p>
        </p:txBody>
      </p:sp>
      <p:sp>
        <p:nvSpPr>
          <p:cNvPr id="379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p:spPr>
        <p:txBody>
          <a:bodyPr wrap="none" anchor="ctr"/>
          <a:lstStyle/>
          <a:p>
            <a:pPr algn="ctr"/>
            <a:endParaRPr kumimoji="1" lang="en-US"/>
          </a:p>
        </p:txBody>
      </p:sp>
      <p:grpSp>
        <p:nvGrpSpPr>
          <p:cNvPr id="2" name="Group 14"/>
          <p:cNvGrpSpPr>
            <a:grpSpLocks/>
          </p:cNvGrpSpPr>
          <p:nvPr/>
        </p:nvGrpSpPr>
        <p:grpSpPr bwMode="auto">
          <a:xfrm>
            <a:off x="0" y="2286000"/>
            <a:ext cx="1066800" cy="1066800"/>
            <a:chOff x="0" y="2496"/>
            <a:chExt cx="672" cy="672"/>
          </a:xfrm>
        </p:grpSpPr>
        <p:sp>
          <p:nvSpPr>
            <p:cNvPr id="37912"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p:spPr>
          <p:txBody>
            <a:bodyPr wrap="none" anchor="ctr"/>
            <a:lstStyle/>
            <a:p>
              <a:pPr eaLnBrk="0" hangingPunct="0"/>
              <a:endParaRPr lang="en-US"/>
            </a:p>
          </p:txBody>
        </p:sp>
        <p:sp>
          <p:nvSpPr>
            <p:cNvPr id="37913"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p:spPr>
          <p:txBody>
            <a:bodyPr wrap="none" anchor="ctr"/>
            <a:lstStyle/>
            <a:p>
              <a:pPr eaLnBrk="0" hangingPunct="0"/>
              <a:endParaRPr lang="en-US"/>
            </a:p>
          </p:txBody>
        </p:sp>
      </p:grpSp>
      <p:sp>
        <p:nvSpPr>
          <p:cNvPr id="37903" name="Rectangle 17"/>
          <p:cNvSpPr>
            <a:spLocks noGrp="1" noChangeArrowheads="1"/>
          </p:cNvSpPr>
          <p:nvPr>
            <p:ph type="title"/>
          </p:nvPr>
        </p:nvSpPr>
        <p:spPr bwMode="auto">
          <a:xfrm>
            <a:off x="1295400" y="1219200"/>
            <a:ext cx="7086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63"/>
            <a:ext cx="1828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ea typeface="ＭＳ Ｐゴシック" pitchFamily="-105" charset="-128"/>
                <a:cs typeface="ＭＳ Ｐゴシック" pitchFamily="-105" charset="-128"/>
              </a:defRPr>
            </a:lvl1pPr>
          </a:lstStyle>
          <a:p>
            <a:pPr>
              <a:defRPr/>
            </a:pPr>
            <a:endParaRPr lang="en-US"/>
          </a:p>
        </p:txBody>
      </p:sp>
      <p:sp>
        <p:nvSpPr>
          <p:cNvPr id="2137107" name="Rectangle 19"/>
          <p:cNvSpPr>
            <a:spLocks noGrp="1" noChangeArrowheads="1"/>
          </p:cNvSpPr>
          <p:nvPr>
            <p:ph type="ftr" sz="quarter" idx="3"/>
          </p:nvPr>
        </p:nvSpPr>
        <p:spPr bwMode="auto">
          <a:xfrm>
            <a:off x="1295400" y="6507163"/>
            <a:ext cx="28956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ea typeface="ＭＳ Ｐゴシック" pitchFamily="-105" charset="-128"/>
                <a:cs typeface="ＭＳ Ｐゴシック" pitchFamily="-105" charset="-128"/>
              </a:defRPr>
            </a:lvl1pPr>
          </a:lstStyle>
          <a:p>
            <a:pPr>
              <a:defRPr/>
            </a:pPr>
            <a:endParaRPr lang="en-US"/>
          </a:p>
        </p:txBody>
      </p:sp>
      <p:sp>
        <p:nvSpPr>
          <p:cNvPr id="2137108"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defRPr>
            </a:lvl1pPr>
          </a:lstStyle>
          <a:p>
            <a:pPr>
              <a:defRPr/>
            </a:pPr>
            <a:fld id="{B1C091B8-0BB9-A34B-9FB2-69E967BC3A24}" type="slidenum">
              <a:rPr lang="en-US"/>
              <a:pPr>
                <a:defRPr/>
              </a:pPr>
              <a:t>‹#›</a:t>
            </a:fld>
            <a:endParaRPr lang="en-US"/>
          </a:p>
        </p:txBody>
      </p:sp>
      <p:grpSp>
        <p:nvGrpSpPr>
          <p:cNvPr id="3" name="Group 21"/>
          <p:cNvGrpSpPr>
            <a:grpSpLocks/>
          </p:cNvGrpSpPr>
          <p:nvPr/>
        </p:nvGrpSpPr>
        <p:grpSpPr bwMode="auto">
          <a:xfrm>
            <a:off x="762000" y="152400"/>
            <a:ext cx="1981200" cy="1295400"/>
            <a:chOff x="3888" y="96"/>
            <a:chExt cx="1248" cy="816"/>
          </a:xfrm>
        </p:grpSpPr>
        <p:sp>
          <p:nvSpPr>
            <p:cNvPr id="37908"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p:spPr>
          <p:txBody>
            <a:bodyPr wrap="none" anchor="ctr"/>
            <a:lstStyle/>
            <a:p>
              <a:pPr eaLnBrk="0" hangingPunct="0"/>
              <a:endParaRPr lang="en-US"/>
            </a:p>
          </p:txBody>
        </p:sp>
        <p:sp>
          <p:nvSpPr>
            <p:cNvPr id="37909"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p:spPr>
          <p:txBody>
            <a:bodyPr wrap="none" anchor="ctr"/>
            <a:lstStyle/>
            <a:p>
              <a:pPr eaLnBrk="0" hangingPunct="0"/>
              <a:endParaRPr lang="en-US"/>
            </a:p>
          </p:txBody>
        </p:sp>
        <p:sp>
          <p:nvSpPr>
            <p:cNvPr id="37910"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p:spPr>
          <p:txBody>
            <a:bodyPr wrap="none" anchor="ctr"/>
            <a:lstStyle/>
            <a:p>
              <a:pPr eaLnBrk="0" hangingPunct="0"/>
              <a:endParaRPr lang="en-US"/>
            </a:p>
          </p:txBody>
        </p:sp>
        <p:sp>
          <p:nvSpPr>
            <p:cNvPr id="37911"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p:spPr>
          <p:txBody>
            <a:bodyPr wrap="none" anchor="ctr"/>
            <a:lstStyle/>
            <a:p>
              <a:pPr eaLnBrk="0" hangingPunct="0"/>
              <a:endParaRPr lang="en-US"/>
            </a:p>
          </p:txBody>
        </p:sp>
      </p:grpSp>
    </p:spTree>
  </p:cSld>
  <p:clrMap bg1="dk2" tx1="lt1" bg2="dk1" tx2="lt2" accent1="accent1" accent2="accent2" accent3="accent3" accent4="accent4" accent5="accent5" accent6="accent6" hlink="hlink" folHlink="folHlink"/>
  <p:sldLayoutIdLst>
    <p:sldLayoutId id="2147510290" r:id="rId1"/>
    <p:sldLayoutId id="2147509723" r:id="rId2"/>
    <p:sldLayoutId id="2147509724" r:id="rId3"/>
    <p:sldLayoutId id="2147509725" r:id="rId4"/>
    <p:sldLayoutId id="2147509726" r:id="rId5"/>
    <p:sldLayoutId id="2147509727" r:id="rId6"/>
    <p:sldLayoutId id="2147509728" r:id="rId7"/>
    <p:sldLayoutId id="2147509729" r:id="rId8"/>
    <p:sldLayoutId id="2147509730" r:id="rId9"/>
    <p:sldLayoutId id="2147509731" r:id="rId10"/>
    <p:sldLayoutId id="214750973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1"/>
          </a:solidFill>
          <a:latin typeface="Helvetica"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1"/>
          </a:solidFill>
          <a:latin typeface="Helvetica"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1"/>
          </a:solidFill>
          <a:latin typeface="Helvetica"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1"/>
          </a:solidFill>
          <a:latin typeface="Helvetica" pitchFamily="-105" charset="0"/>
          <a:ea typeface="ＭＳ Ｐゴシック" charset="-128"/>
          <a:cs typeface="ＭＳ Ｐゴシック" charset="-128"/>
        </a:defRPr>
      </a:lvl5pPr>
      <a:lvl6pPr marL="457200" algn="l" rtl="0" fontAlgn="base">
        <a:spcBef>
          <a:spcPct val="0"/>
        </a:spcBef>
        <a:spcAft>
          <a:spcPct val="0"/>
        </a:spcAft>
        <a:defRPr sz="4000">
          <a:solidFill>
            <a:schemeClr val="tx1"/>
          </a:solidFill>
          <a:latin typeface="Helvetica" pitchFamily="-105" charset="0"/>
        </a:defRPr>
      </a:lvl6pPr>
      <a:lvl7pPr marL="914400" algn="l" rtl="0" fontAlgn="base">
        <a:spcBef>
          <a:spcPct val="0"/>
        </a:spcBef>
        <a:spcAft>
          <a:spcPct val="0"/>
        </a:spcAft>
        <a:defRPr sz="4000">
          <a:solidFill>
            <a:schemeClr val="tx1"/>
          </a:solidFill>
          <a:latin typeface="Helvetica" pitchFamily="-105" charset="0"/>
        </a:defRPr>
      </a:lvl7pPr>
      <a:lvl8pPr marL="1371600" algn="l" rtl="0" fontAlgn="base">
        <a:spcBef>
          <a:spcPct val="0"/>
        </a:spcBef>
        <a:spcAft>
          <a:spcPct val="0"/>
        </a:spcAft>
        <a:defRPr sz="4000">
          <a:solidFill>
            <a:schemeClr val="tx1"/>
          </a:solidFill>
          <a:latin typeface="Helvetica" pitchFamily="-105" charset="0"/>
        </a:defRPr>
      </a:lvl8pPr>
      <a:lvl9pPr marL="1828800" algn="l" rtl="0" fontAlgn="base">
        <a:spcBef>
          <a:spcPct val="0"/>
        </a:spcBef>
        <a:spcAft>
          <a:spcPct val="0"/>
        </a:spcAft>
        <a:defRPr sz="4000">
          <a:solidFill>
            <a:schemeClr val="tx1"/>
          </a:solidFill>
          <a:latin typeface="Helvetica" pitchFamily="-105"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SzPct val="75000"/>
        <a:buFont typeface="Wingdings" pitchFamily="-105" charset="2"/>
        <a:buChar char="n"/>
        <a:defRPr>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SzPct val="75000"/>
        <a:buFont typeface="Wingdings" pitchFamily="-105" charset="2"/>
        <a:buChar char="n"/>
        <a:defRPr>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SzPct val="75000"/>
        <a:buFont typeface="Wingdings" pitchFamily="-105" charset="2"/>
        <a:buChar char="n"/>
        <a:defRPr>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SzPct val="75000"/>
        <a:buFont typeface="Wingdings" pitchFamily="-105" charset="2"/>
        <a:buChar char="n"/>
        <a:defRPr>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025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025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026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pitchFamily="-105" charset="-128"/>
                <a:cs typeface="ＭＳ Ｐゴシック" pitchFamily="-105" charset="-128"/>
              </a:defRPr>
            </a:lvl1pPr>
          </a:lstStyle>
          <a:p>
            <a:pPr>
              <a:defRPr/>
            </a:pPr>
            <a:endParaRPr lang="en-US"/>
          </a:p>
        </p:txBody>
      </p:sp>
      <p:sp>
        <p:nvSpPr>
          <p:cNvPr id="911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pitchFamily="-105" charset="-128"/>
                <a:cs typeface="ＭＳ Ｐゴシック" pitchFamily="-105" charset="-128"/>
              </a:defRPr>
            </a:lvl1pPr>
          </a:lstStyle>
          <a:p>
            <a:pPr>
              <a:defRPr/>
            </a:pPr>
            <a:endParaRPr lang="en-US"/>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D5B43755-C23E-BE4B-AED0-7969F3D8C49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2" r:id="rId1"/>
    <p:sldLayoutId id="2147510097" r:id="rId2"/>
    <p:sldLayoutId id="2147510098" r:id="rId3"/>
    <p:sldLayoutId id="2147510099" r:id="rId4"/>
    <p:sldLayoutId id="2147510100" r:id="rId5"/>
    <p:sldLayoutId id="2147510101" r:id="rId6"/>
    <p:sldLayoutId id="2147510102" r:id="rId7"/>
    <p:sldLayoutId id="2147510103" r:id="rId8"/>
    <p:sldLayoutId id="2147510104" r:id="rId9"/>
    <p:sldLayoutId id="2147510105" r:id="rId10"/>
    <p:sldLayoutId id="2147510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5pPr>
      <a:lvl6pPr marL="457200" algn="ctr" rtl="0" fontAlgn="base">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6pPr>
      <a:lvl7pPr marL="914400" algn="ctr" rtl="0" fontAlgn="base">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7pPr>
      <a:lvl8pPr marL="1371600" algn="ctr" rtl="0" fontAlgn="base">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8pPr>
      <a:lvl9pPr marL="1828800" algn="ctr" rtl="0" fontAlgn="base">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88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88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Verdana" charset="0"/>
              </a:defRPr>
            </a:lvl1pPr>
          </a:lstStyle>
          <a:p>
            <a:pPr>
              <a:defRPr/>
            </a:pPr>
            <a:fld id="{291AC657-DE0F-E74E-8F8C-AC7BA69D7C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107" r:id="rId1"/>
    <p:sldLayoutId id="2147510108" r:id="rId2"/>
    <p:sldLayoutId id="2147510109" r:id="rId3"/>
    <p:sldLayoutId id="2147510110" r:id="rId4"/>
    <p:sldLayoutId id="2147510111" r:id="rId5"/>
    <p:sldLayoutId id="2147510112" r:id="rId6"/>
    <p:sldLayoutId id="2147510113" r:id="rId7"/>
    <p:sldLayoutId id="2147510114" r:id="rId8"/>
    <p:sldLayoutId id="2147510115" r:id="rId9"/>
    <p:sldLayoutId id="2147510116" r:id="rId10"/>
    <p:sldLayoutId id="2147510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4834" name="Group 2"/>
          <p:cNvGrpSpPr>
            <a:grpSpLocks/>
          </p:cNvGrpSpPr>
          <p:nvPr/>
        </p:nvGrpSpPr>
        <p:grpSpPr bwMode="auto">
          <a:xfrm>
            <a:off x="228600" y="228600"/>
            <a:ext cx="8686800" cy="5943600"/>
            <a:chOff x="144" y="144"/>
            <a:chExt cx="5472" cy="3744"/>
          </a:xfrm>
        </p:grpSpPr>
        <p:sp>
          <p:nvSpPr>
            <p:cNvPr id="504840"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a:latin typeface="Times New Roman" charset="0"/>
              </a:endParaRPr>
            </a:p>
          </p:txBody>
        </p:sp>
        <p:sp>
          <p:nvSpPr>
            <p:cNvPr id="504841"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a:latin typeface="Times New Roman" charset="0"/>
              </a:endParaRPr>
            </a:p>
          </p:txBody>
        </p:sp>
        <p:sp>
          <p:nvSpPr>
            <p:cNvPr id="504842"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04835"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4836"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000"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Arial" pitchFamily="-105" charset="0"/>
                <a:ea typeface="ＭＳ Ｐゴシック" pitchFamily="-105" charset="-128"/>
                <a:cs typeface="ＭＳ Ｐゴシック" pitchFamily="-105" charset="-128"/>
              </a:defRPr>
            </a:lvl1pPr>
          </a:lstStyle>
          <a:p>
            <a:pPr>
              <a:defRPr/>
            </a:pPr>
            <a:endParaRPr lang="en-US"/>
          </a:p>
        </p:txBody>
      </p:sp>
      <p:sp>
        <p:nvSpPr>
          <p:cNvPr id="85001"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Arial" pitchFamily="-105" charset="0"/>
                <a:ea typeface="ＭＳ Ｐゴシック" pitchFamily="-105" charset="-128"/>
                <a:cs typeface="ＭＳ Ｐゴシック" pitchFamily="-105" charset="-128"/>
              </a:defRPr>
            </a:lvl1pPr>
          </a:lstStyle>
          <a:p>
            <a:pPr>
              <a:defRPr/>
            </a:pPr>
            <a:endParaRPr lang="en-US"/>
          </a:p>
        </p:txBody>
      </p:sp>
      <p:sp>
        <p:nvSpPr>
          <p:cNvPr id="85002"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419D5331-7FD2-954F-96A5-714F1F5CC86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3" r:id="rId1"/>
    <p:sldLayoutId id="2147510118" r:id="rId2"/>
    <p:sldLayoutId id="2147510119" r:id="rId3"/>
    <p:sldLayoutId id="2147510120" r:id="rId4"/>
    <p:sldLayoutId id="2147510121" r:id="rId5"/>
    <p:sldLayoutId id="2147510122" r:id="rId6"/>
    <p:sldLayoutId id="2147510123" r:id="rId7"/>
    <p:sldLayoutId id="2147510124" r:id="rId8"/>
    <p:sldLayoutId id="2147510125" r:id="rId9"/>
    <p:sldLayoutId id="2147510126" r:id="rId10"/>
    <p:sldLayoutId id="2147510127"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l" rtl="0" fontAlgn="base">
        <a:lnSpc>
          <a:spcPct val="80000"/>
        </a:lnSpc>
        <a:spcBef>
          <a:spcPct val="0"/>
        </a:spcBef>
        <a:spcAft>
          <a:spcPct val="0"/>
        </a:spcAft>
        <a:defRPr sz="4400">
          <a:solidFill>
            <a:schemeClr val="tx2"/>
          </a:solidFill>
          <a:latin typeface="Times New Roman" pitchFamily="-105" charset="0"/>
        </a:defRPr>
      </a:lvl6pPr>
      <a:lvl7pPr marL="914400" algn="l" rtl="0" fontAlgn="base">
        <a:lnSpc>
          <a:spcPct val="80000"/>
        </a:lnSpc>
        <a:spcBef>
          <a:spcPct val="0"/>
        </a:spcBef>
        <a:spcAft>
          <a:spcPct val="0"/>
        </a:spcAft>
        <a:defRPr sz="4400">
          <a:solidFill>
            <a:schemeClr val="tx2"/>
          </a:solidFill>
          <a:latin typeface="Times New Roman" pitchFamily="-105" charset="0"/>
        </a:defRPr>
      </a:lvl7pPr>
      <a:lvl8pPr marL="1371600" algn="l" rtl="0" fontAlgn="base">
        <a:lnSpc>
          <a:spcPct val="80000"/>
        </a:lnSpc>
        <a:spcBef>
          <a:spcPct val="0"/>
        </a:spcBef>
        <a:spcAft>
          <a:spcPct val="0"/>
        </a:spcAft>
        <a:defRPr sz="4400">
          <a:solidFill>
            <a:schemeClr val="tx2"/>
          </a:solidFill>
          <a:latin typeface="Times New Roman" pitchFamily="-105" charset="0"/>
        </a:defRPr>
      </a:lvl8pPr>
      <a:lvl9pPr marL="1828800" algn="l" rtl="0" fontAlgn="base">
        <a:lnSpc>
          <a:spcPct val="80000"/>
        </a:lnSpc>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78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78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vl1pPr>
          </a:lstStyle>
          <a:p>
            <a:pPr>
              <a:defRPr/>
            </a:pPr>
            <a:fld id="{612DF751-6BC0-3342-887E-556A18C7B6E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4" r:id="rId1"/>
    <p:sldLayoutId id="2147510128" r:id="rId2"/>
    <p:sldLayoutId id="2147510129" r:id="rId3"/>
    <p:sldLayoutId id="2147510130" r:id="rId4"/>
    <p:sldLayoutId id="2147510131" r:id="rId5"/>
    <p:sldLayoutId id="2147510132" r:id="rId6"/>
    <p:sldLayoutId id="2147510133" r:id="rId7"/>
    <p:sldLayoutId id="2147510134" r:id="rId8"/>
    <p:sldLayoutId id="2147510135" r:id="rId9"/>
    <p:sldLayoutId id="2147510136" r:id="rId10"/>
    <p:sldLayoutId id="2147510137"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b="1">
          <a:solidFill>
            <a:schemeClr val="tx2"/>
          </a:solidFill>
          <a:latin typeface="Times New Roman"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b="1">
          <a:solidFill>
            <a:schemeClr val="tx2"/>
          </a:solidFill>
          <a:latin typeface="Times New Roman"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b="1">
          <a:solidFill>
            <a:schemeClr val="tx2"/>
          </a:solidFill>
          <a:latin typeface="Times New Roman"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b="1">
          <a:solidFill>
            <a:schemeClr val="tx2"/>
          </a:solidFill>
          <a:latin typeface="Times New Roman"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05"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05"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05"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9411"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75781"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75782"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S Pゴシック" charset="0"/>
              </a:defRPr>
            </a:lvl1pPr>
          </a:lstStyle>
          <a:p>
            <a:pPr>
              <a:defRPr/>
            </a:pPr>
            <a:fld id="{F4D9CDE5-666A-124B-AB51-9748488B8F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15" r:id="rId1"/>
    <p:sldLayoutId id="2147510138" r:id="rId2"/>
    <p:sldLayoutId id="2147510139" r:id="rId3"/>
    <p:sldLayoutId id="2147510140" r:id="rId4"/>
    <p:sldLayoutId id="2147510141" r:id="rId5"/>
    <p:sldLayoutId id="2147510142" r:id="rId6"/>
    <p:sldLayoutId id="2147510143" r:id="rId7"/>
    <p:sldLayoutId id="2147510144" r:id="rId8"/>
    <p:sldLayoutId id="2147510145" r:id="rId9"/>
    <p:sldLayoutId id="2147510146" r:id="rId10"/>
    <p:sldLayoutId id="2147510147"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pitchFamily="-105" charset="0"/>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imes" pitchFamily="-105" charset="0"/>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imes" pitchFamily="-105" charset="0"/>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imes" pitchFamily="-105" charset="0"/>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imes" pitchFamily="-105"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pitchFamily="-105"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pitchFamily="-105"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a:latin typeface="Arial" pitchFamily="-105" charset="0"/>
                <a:ea typeface="ＭＳ Ｐゴシック" pitchFamily="-105" charset="-128"/>
                <a:cs typeface="ＭＳ Ｐゴシック" pitchFamily="-105" charset="-128"/>
              </a:defRPr>
            </a:lvl1pPr>
          </a:lstStyle>
          <a:p>
            <a:pPr>
              <a:defRPr/>
            </a:pPr>
            <a:endParaRPr lang="en-US"/>
          </a:p>
        </p:txBody>
      </p:sp>
      <p:sp>
        <p:nvSpPr>
          <p:cNvPr id="72707"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a:lvl1pPr>
          </a:lstStyle>
          <a:p>
            <a:pPr>
              <a:defRPr/>
            </a:pPr>
            <a:fld id="{39A4D592-FE4C-6F41-BE0D-EE134BD64240}" type="slidenum">
              <a:rPr lang="en-US"/>
              <a:pPr>
                <a:defRPr/>
              </a:pPr>
              <a:t>‹#›</a:t>
            </a:fld>
            <a:endParaRPr lang="en-US"/>
          </a:p>
        </p:txBody>
      </p:sp>
      <p:sp>
        <p:nvSpPr>
          <p:cNvPr id="541700"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01"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0"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a:latin typeface="Arial" pitchFamily="-105" charset="0"/>
                <a:ea typeface="ＭＳ Ｐゴシック" pitchFamily="-105" charset="-128"/>
                <a:cs typeface="ＭＳ Ｐゴシック" pitchFamily="-105"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510316" r:id="rId1"/>
    <p:sldLayoutId id="2147510148" r:id="rId2"/>
    <p:sldLayoutId id="2147510149" r:id="rId3"/>
    <p:sldLayoutId id="2147510150" r:id="rId4"/>
    <p:sldLayoutId id="2147510151" r:id="rId5"/>
    <p:sldLayoutId id="2147510152" r:id="rId6"/>
    <p:sldLayoutId id="2147510153" r:id="rId7"/>
    <p:sldLayoutId id="2147510154" r:id="rId8"/>
    <p:sldLayoutId id="2147510155" r:id="rId9"/>
    <p:sldLayoutId id="2147510156" r:id="rId10"/>
    <p:sldLayoutId id="2147510157"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3800" b="1">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20000"/>
        </a:spcBef>
        <a:spcAft>
          <a:spcPct val="0"/>
        </a:spcAft>
        <a:defRPr sz="3800" b="1">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20000"/>
        </a:spcBef>
        <a:spcAft>
          <a:spcPct val="0"/>
        </a:spcAft>
        <a:defRPr sz="3800" b="1">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20000"/>
        </a:spcBef>
        <a:spcAft>
          <a:spcPct val="0"/>
        </a:spcAft>
        <a:defRPr sz="3800" b="1">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20000"/>
        </a:spcBef>
        <a:spcAft>
          <a:spcPct val="0"/>
        </a:spcAft>
        <a:defRPr sz="3800" b="1">
          <a:solidFill>
            <a:schemeClr val="tx2"/>
          </a:solidFill>
          <a:latin typeface="Arial" pitchFamily="-105" charset="0"/>
        </a:defRPr>
      </a:lvl6pPr>
      <a:lvl7pPr marL="914400" algn="l" rtl="0" eaLnBrk="0" fontAlgn="base" hangingPunct="0">
        <a:lnSpc>
          <a:spcPct val="90000"/>
        </a:lnSpc>
        <a:spcBef>
          <a:spcPct val="20000"/>
        </a:spcBef>
        <a:spcAft>
          <a:spcPct val="0"/>
        </a:spcAft>
        <a:defRPr sz="3800" b="1">
          <a:solidFill>
            <a:schemeClr val="tx2"/>
          </a:solidFill>
          <a:latin typeface="Arial" pitchFamily="-105" charset="0"/>
        </a:defRPr>
      </a:lvl7pPr>
      <a:lvl8pPr marL="1371600" algn="l" rtl="0" eaLnBrk="0" fontAlgn="base" hangingPunct="0">
        <a:lnSpc>
          <a:spcPct val="90000"/>
        </a:lnSpc>
        <a:spcBef>
          <a:spcPct val="20000"/>
        </a:spcBef>
        <a:spcAft>
          <a:spcPct val="0"/>
        </a:spcAft>
        <a:defRPr sz="3800" b="1">
          <a:solidFill>
            <a:schemeClr val="tx2"/>
          </a:solidFill>
          <a:latin typeface="Arial" pitchFamily="-105" charset="0"/>
        </a:defRPr>
      </a:lvl8pPr>
      <a:lvl9pPr marL="1828800" algn="l" rtl="0" eaLnBrk="0" fontAlgn="base" hangingPunct="0">
        <a:lnSpc>
          <a:spcPct val="90000"/>
        </a:lnSpc>
        <a:spcBef>
          <a:spcPct val="20000"/>
        </a:spcBef>
        <a:spcAft>
          <a:spcPct val="0"/>
        </a:spcAft>
        <a:defRPr sz="3800" b="1">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ＭＳ Ｐゴシック" pitchFamily="-105"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ＭＳ Ｐゴシック" pitchFamily="-105"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Copperplate Gothic Light" charset="0"/>
                <a:cs typeface="MS Pゴシック" charset="0"/>
              </a:defRPr>
            </a:lvl1pPr>
          </a:lstStyle>
          <a:p>
            <a:pPr>
              <a:defRPr/>
            </a:pPr>
            <a:fld id="{A1F16910-269F-8F48-ABC9-D0F1064E62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158" r:id="rId1"/>
    <p:sldLayoutId id="2147510159" r:id="rId2"/>
    <p:sldLayoutId id="2147510160" r:id="rId3"/>
    <p:sldLayoutId id="2147510161" r:id="rId4"/>
    <p:sldLayoutId id="2147510162" r:id="rId5"/>
    <p:sldLayoutId id="2147510163" r:id="rId6"/>
    <p:sldLayoutId id="2147510164" r:id="rId7"/>
    <p:sldLayoutId id="2147510165" r:id="rId8"/>
    <p:sldLayoutId id="2147510166" r:id="rId9"/>
    <p:sldLayoutId id="2147510167" r:id="rId10"/>
    <p:sldLayoutId id="21475101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65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65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3F4233E8-95AB-8F44-ACF5-72AEB2B55F5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7" r:id="rId1"/>
    <p:sldLayoutId id="2147510169" r:id="rId2"/>
    <p:sldLayoutId id="2147510170" r:id="rId3"/>
    <p:sldLayoutId id="2147510171" r:id="rId4"/>
    <p:sldLayoutId id="2147510172" r:id="rId5"/>
    <p:sldLayoutId id="2147510173" r:id="rId6"/>
    <p:sldLayoutId id="2147510174" r:id="rId7"/>
    <p:sldLayoutId id="2147510175" r:id="rId8"/>
    <p:sldLayoutId id="2147510176" r:id="rId9"/>
    <p:sldLayoutId id="2147510177" r:id="rId10"/>
    <p:sldLayoutId id="2147510178"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34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6A677381-C35E-CF42-84E7-49ACF39875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179" r:id="rId1"/>
    <p:sldLayoutId id="2147510180" r:id="rId2"/>
    <p:sldLayoutId id="2147510181" r:id="rId3"/>
    <p:sldLayoutId id="2147510182" r:id="rId4"/>
    <p:sldLayoutId id="2147510183" r:id="rId5"/>
    <p:sldLayoutId id="2147510184" r:id="rId6"/>
    <p:sldLayoutId id="2147510185" r:id="rId7"/>
    <p:sldLayoutId id="2147510186" r:id="rId8"/>
    <p:sldLayoutId id="2147510187" r:id="rId9"/>
    <p:sldLayoutId id="2147510188" r:id="rId10"/>
    <p:sldLayoutId id="214751018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vl1pPr>
          </a:lstStyle>
          <a:p>
            <a:pPr>
              <a:defRPr/>
            </a:pPr>
            <a:fld id="{12F8DB7E-BC31-2F4B-A80E-AA70B6A8A70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8" r:id="rId1"/>
    <p:sldLayoutId id="2147510190" r:id="rId2"/>
    <p:sldLayoutId id="2147510191" r:id="rId3"/>
    <p:sldLayoutId id="2147510192" r:id="rId4"/>
    <p:sldLayoutId id="2147510193" r:id="rId5"/>
    <p:sldLayoutId id="2147510194" r:id="rId6"/>
    <p:sldLayoutId id="2147510195" r:id="rId7"/>
    <p:sldLayoutId id="2147510196" r:id="rId8"/>
    <p:sldLayoutId id="2147510197" r:id="rId9"/>
    <p:sldLayoutId id="2147510198" r:id="rId10"/>
    <p:sldLayoutId id="2147510199"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1444625" cy="6858000"/>
          </a:xfrm>
          <a:prstGeom prst="rect">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p>
        </p:txBody>
      </p:sp>
      <p:grpSp>
        <p:nvGrpSpPr>
          <p:cNvPr id="50179" name="Group 3"/>
          <p:cNvGrpSpPr>
            <a:grpSpLocks/>
          </p:cNvGrpSpPr>
          <p:nvPr/>
        </p:nvGrpSpPr>
        <p:grpSpPr bwMode="auto">
          <a:xfrm>
            <a:off x="576263" y="1447800"/>
            <a:ext cx="8523287" cy="76200"/>
            <a:chOff x="381" y="888"/>
            <a:chExt cx="5369" cy="48"/>
          </a:xfrm>
        </p:grpSpPr>
        <p:sp>
          <p:nvSpPr>
            <p:cNvPr id="50185" name="Line 4"/>
            <p:cNvSpPr>
              <a:spLocks noChangeShapeType="1"/>
            </p:cNvSpPr>
            <p:nvPr/>
          </p:nvSpPr>
          <p:spPr bwMode="auto">
            <a:xfrm>
              <a:off x="381" y="936"/>
              <a:ext cx="5369" cy="0"/>
            </a:xfrm>
            <a:prstGeom prst="line">
              <a:avLst/>
            </a:prstGeom>
            <a:noFill/>
            <a:ln w="25400" cap="sq">
              <a:solidFill>
                <a:schemeClr val="hlink"/>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50186" name="Line 5"/>
            <p:cNvSpPr>
              <a:spLocks noChangeShapeType="1"/>
            </p:cNvSpPr>
            <p:nvPr/>
          </p:nvSpPr>
          <p:spPr bwMode="auto">
            <a:xfrm>
              <a:off x="381" y="888"/>
              <a:ext cx="5369" cy="0"/>
            </a:xfrm>
            <a:prstGeom prst="line">
              <a:avLst/>
            </a:prstGeom>
            <a:noFill/>
            <a:ln w="76200" cap="sq">
              <a:solidFill>
                <a:schemeClr val="hlink"/>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2132998" name="Rectangle 6"/>
          <p:cNvSpPr>
            <a:spLocks noGrp="1" noChangeArrowheads="1"/>
          </p:cNvSpPr>
          <p:nvPr>
            <p:ph type="title"/>
          </p:nvPr>
        </p:nvSpPr>
        <p:spPr bwMode="auto">
          <a:xfrm>
            <a:off x="590550" y="266700"/>
            <a:ext cx="8324850" cy="11049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50181" name="Rectangle 7"/>
          <p:cNvSpPr>
            <a:spLocks noGrp="1" noChangeArrowheads="1"/>
          </p:cNvSpPr>
          <p:nvPr>
            <p:ph type="body" idx="1"/>
          </p:nvPr>
        </p:nvSpPr>
        <p:spPr bwMode="auto">
          <a:xfrm>
            <a:off x="1143000" y="1790700"/>
            <a:ext cx="7772400" cy="438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3000" name="Rectangle 8"/>
          <p:cNvSpPr>
            <a:spLocks noGrp="1" noChangeArrowheads="1"/>
          </p:cNvSpPr>
          <p:nvPr>
            <p:ph type="ftr" sz="quarter" idx="3"/>
          </p:nvPr>
        </p:nvSpPr>
        <p:spPr bwMode="auto">
          <a:xfrm>
            <a:off x="3276600" y="64008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2133001" name="Rectangle 9"/>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vl1pPr>
          </a:lstStyle>
          <a:p>
            <a:pPr>
              <a:defRPr/>
            </a:pPr>
            <a:fld id="{7E3178E4-FACE-4F41-AAC8-D07DC435072E}" type="slidenum">
              <a:rPr lang="en-US"/>
              <a:pPr>
                <a:defRPr/>
              </a:pPr>
              <a:t>‹#›</a:t>
            </a:fld>
            <a:endParaRPr lang="en-US"/>
          </a:p>
        </p:txBody>
      </p:sp>
      <p:sp>
        <p:nvSpPr>
          <p:cNvPr id="2133002" name="Rectangle 10"/>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10291" r:id="rId1"/>
    <p:sldLayoutId id="2147509733" r:id="rId2"/>
    <p:sldLayoutId id="2147509734" r:id="rId3"/>
    <p:sldLayoutId id="2147509735" r:id="rId4"/>
    <p:sldLayoutId id="2147509736" r:id="rId5"/>
    <p:sldLayoutId id="2147509737" r:id="rId6"/>
    <p:sldLayoutId id="2147509738" r:id="rId7"/>
    <p:sldLayoutId id="2147509739" r:id="rId8"/>
    <p:sldLayoutId id="2147509740" r:id="rId9"/>
    <p:sldLayoutId id="2147509741" r:id="rId10"/>
    <p:sldLayoutId id="2147509742"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4400">
          <a:solidFill>
            <a:schemeClr val="tx2"/>
          </a:solidFill>
          <a:latin typeface="Helvetica" pitchFamily="-105" charset="0"/>
          <a:ea typeface="ＭＳ Ｐゴシック" charset="-128"/>
          <a:cs typeface="ＭＳ Ｐゴシック" charset="-128"/>
        </a:defRPr>
      </a:lvl2pPr>
      <a:lvl3pPr algn="l" rtl="0" eaLnBrk="0" fontAlgn="base" hangingPunct="0">
        <a:lnSpc>
          <a:spcPct val="80000"/>
        </a:lnSpc>
        <a:spcBef>
          <a:spcPct val="0"/>
        </a:spcBef>
        <a:spcAft>
          <a:spcPct val="0"/>
        </a:spcAft>
        <a:defRPr sz="4400">
          <a:solidFill>
            <a:schemeClr val="tx2"/>
          </a:solidFill>
          <a:latin typeface="Helvetica" pitchFamily="-105" charset="0"/>
          <a:ea typeface="ＭＳ Ｐゴシック" charset="-128"/>
          <a:cs typeface="ＭＳ Ｐゴシック" charset="-128"/>
        </a:defRPr>
      </a:lvl3pPr>
      <a:lvl4pPr algn="l" rtl="0" eaLnBrk="0" fontAlgn="base" hangingPunct="0">
        <a:lnSpc>
          <a:spcPct val="80000"/>
        </a:lnSpc>
        <a:spcBef>
          <a:spcPct val="0"/>
        </a:spcBef>
        <a:spcAft>
          <a:spcPct val="0"/>
        </a:spcAft>
        <a:defRPr sz="4400">
          <a:solidFill>
            <a:schemeClr val="tx2"/>
          </a:solidFill>
          <a:latin typeface="Helvetica" pitchFamily="-105" charset="0"/>
          <a:ea typeface="ＭＳ Ｐゴシック" charset="-128"/>
          <a:cs typeface="ＭＳ Ｐゴシック" charset="-128"/>
        </a:defRPr>
      </a:lvl4pPr>
      <a:lvl5pPr algn="l" rtl="0" eaLnBrk="0" fontAlgn="base" hangingPunct="0">
        <a:lnSpc>
          <a:spcPct val="80000"/>
        </a:lnSpc>
        <a:spcBef>
          <a:spcPct val="0"/>
        </a:spcBef>
        <a:spcAft>
          <a:spcPct val="0"/>
        </a:spcAft>
        <a:defRPr sz="4400">
          <a:solidFill>
            <a:schemeClr val="tx2"/>
          </a:solidFill>
          <a:latin typeface="Helvetica" pitchFamily="-105" charset="0"/>
          <a:ea typeface="ＭＳ Ｐゴシック" charset="-128"/>
          <a:cs typeface="ＭＳ Ｐゴシック" charset="-128"/>
        </a:defRPr>
      </a:lvl5pPr>
      <a:lvl6pPr marL="457200" algn="l" rtl="0" fontAlgn="base">
        <a:lnSpc>
          <a:spcPct val="80000"/>
        </a:lnSpc>
        <a:spcBef>
          <a:spcPct val="0"/>
        </a:spcBef>
        <a:spcAft>
          <a:spcPct val="0"/>
        </a:spcAft>
        <a:defRPr sz="4400">
          <a:solidFill>
            <a:schemeClr val="tx2"/>
          </a:solidFill>
          <a:latin typeface="Helvetica" pitchFamily="-105" charset="0"/>
        </a:defRPr>
      </a:lvl6pPr>
      <a:lvl7pPr marL="914400" algn="l" rtl="0" fontAlgn="base">
        <a:lnSpc>
          <a:spcPct val="80000"/>
        </a:lnSpc>
        <a:spcBef>
          <a:spcPct val="0"/>
        </a:spcBef>
        <a:spcAft>
          <a:spcPct val="0"/>
        </a:spcAft>
        <a:defRPr sz="4400">
          <a:solidFill>
            <a:schemeClr val="tx2"/>
          </a:solidFill>
          <a:latin typeface="Helvetica" pitchFamily="-105" charset="0"/>
        </a:defRPr>
      </a:lvl7pPr>
      <a:lvl8pPr marL="1371600" algn="l" rtl="0" fontAlgn="base">
        <a:lnSpc>
          <a:spcPct val="80000"/>
        </a:lnSpc>
        <a:spcBef>
          <a:spcPct val="0"/>
        </a:spcBef>
        <a:spcAft>
          <a:spcPct val="0"/>
        </a:spcAft>
        <a:defRPr sz="4400">
          <a:solidFill>
            <a:schemeClr val="tx2"/>
          </a:solidFill>
          <a:latin typeface="Helvetica" pitchFamily="-105" charset="0"/>
        </a:defRPr>
      </a:lvl8pPr>
      <a:lvl9pPr marL="1828800" algn="l" rtl="0" fontAlgn="base">
        <a:lnSpc>
          <a:spcPct val="80000"/>
        </a:lnSpc>
        <a:spcBef>
          <a:spcPct val="0"/>
        </a:spcBef>
        <a:spcAft>
          <a:spcPct val="0"/>
        </a:spcAft>
        <a:defRPr sz="44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32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5000"/>
        <a:buFont typeface="Wingdings" charset="0"/>
        <a:buChar char="v"/>
        <a:defRPr sz="32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Char char="–"/>
        <a:defRPr sz="32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Char char="–"/>
        <a:defRPr sz="32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2"/>
        </a:buClr>
        <a:buChar char="–"/>
        <a:defRPr sz="32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2"/>
        </a:buClr>
        <a:buChar char="–"/>
        <a:defRPr sz="32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2"/>
        </a:buClr>
        <a:buChar char="–"/>
        <a:defRPr sz="32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2"/>
        </a:buClr>
        <a:buChar char="–"/>
        <a:defRPr sz="32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3138" name="Group 2"/>
          <p:cNvGrpSpPr>
            <a:grpSpLocks/>
          </p:cNvGrpSpPr>
          <p:nvPr/>
        </p:nvGrpSpPr>
        <p:grpSpPr bwMode="auto">
          <a:xfrm>
            <a:off x="0" y="0"/>
            <a:ext cx="9144000" cy="6858000"/>
            <a:chOff x="0" y="0"/>
            <a:chExt cx="5760" cy="4320"/>
          </a:xfrm>
        </p:grpSpPr>
        <p:pic>
          <p:nvPicPr>
            <p:cNvPr id="60314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45"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603146"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603147"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ltLang="ja-JP">
                <a:latin typeface="Helvetica" charset="0"/>
              </a:endParaRPr>
            </a:p>
          </p:txBody>
        </p:sp>
        <p:sp>
          <p:nvSpPr>
            <p:cNvPr id="603148"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ltLang="ja-JP">
                <a:latin typeface="Helvetica" charset="0"/>
              </a:endParaRPr>
            </a:p>
          </p:txBody>
        </p:sp>
        <p:sp>
          <p:nvSpPr>
            <p:cNvPr id="603149"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603150"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603151" name="Picture 10"/>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ＭＳ Ｐゴシック" pitchFamily="-105" charset="-128"/>
                <a:cs typeface="ＭＳ Ｐゴシック" pitchFamily="-105" charset="-128"/>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ＭＳ Ｐゴシック" pitchFamily="-105" charset="-128"/>
                <a:cs typeface="ＭＳ Ｐゴシック" pitchFamily="-105" charset="-128"/>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E922C8D4-F871-CA49-ADE3-0F7CCB0421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9" r:id="rId1"/>
    <p:sldLayoutId id="2147510200" r:id="rId2"/>
    <p:sldLayoutId id="2147510201" r:id="rId3"/>
    <p:sldLayoutId id="2147510202" r:id="rId4"/>
    <p:sldLayoutId id="2147510203" r:id="rId5"/>
    <p:sldLayoutId id="2147510204" r:id="rId6"/>
    <p:sldLayoutId id="2147510205" r:id="rId7"/>
    <p:sldLayoutId id="2147510206" r:id="rId8"/>
    <p:sldLayoutId id="2147510207" r:id="rId9"/>
    <p:sldLayoutId id="2147510208" r:id="rId10"/>
    <p:sldLayoutId id="214751020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5pPr>
      <a:lvl6pPr marL="457200" algn="l"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6pPr>
      <a:lvl7pPr marL="914400" algn="l"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7pPr>
      <a:lvl8pPr marL="1371600" algn="l"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8pPr>
      <a:lvl9pPr marL="1828800" algn="l"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542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542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2DC61996-BD57-FE41-A8F6-4BA3339BCD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10" r:id="rId1"/>
    <p:sldLayoutId id="2147510211" r:id="rId2"/>
    <p:sldLayoutId id="2147510212" r:id="rId3"/>
    <p:sldLayoutId id="2147510213" r:id="rId4"/>
    <p:sldLayoutId id="2147510214" r:id="rId5"/>
    <p:sldLayoutId id="2147510215" r:id="rId6"/>
    <p:sldLayoutId id="2147510216" r:id="rId7"/>
    <p:sldLayoutId id="2147510217" r:id="rId8"/>
    <p:sldLayoutId id="2147510218" r:id="rId9"/>
    <p:sldLayoutId id="2147510219" r:id="rId10"/>
    <p:sldLayoutId id="214751022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2pPr>
      <a:lvl3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3pPr>
      <a:lvl4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4pPr>
      <a:lvl5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5pPr>
      <a:lvl6pPr marL="4572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6pPr>
      <a:lvl7pPr marL="9144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7pPr>
      <a:lvl8pPr marL="13716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8pPr>
      <a:lvl9pPr marL="18288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p>
        </p:txBody>
      </p:sp>
      <p:sp>
        <p:nvSpPr>
          <p:cNvPr id="512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p>
        </p:txBody>
      </p:sp>
      <p:sp>
        <p:nvSpPr>
          <p:cNvPr id="512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ea typeface="ヒラギノ角ゴ Pro W3" charset="0"/>
                <a:cs typeface="ヒラギノ角ゴ Pro W3" charset="0"/>
              </a:defRPr>
            </a:lvl1pPr>
          </a:lstStyle>
          <a:p>
            <a:pPr>
              <a:defRPr/>
            </a:pPr>
            <a:fld id="{1D595CF7-20EF-C74E-953E-0321D09DC5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21" r:id="rId1"/>
    <p:sldLayoutId id="2147510222" r:id="rId2"/>
    <p:sldLayoutId id="2147510223" r:id="rId3"/>
    <p:sldLayoutId id="2147510224" r:id="rId4"/>
    <p:sldLayoutId id="2147510225" r:id="rId5"/>
    <p:sldLayoutId id="2147510226" r:id="rId6"/>
    <p:sldLayoutId id="2147510227" r:id="rId7"/>
    <p:sldLayoutId id="2147510228" r:id="rId8"/>
    <p:sldLayoutId id="2147510229" r:id="rId9"/>
    <p:sldLayoutId id="2147510230" r:id="rId10"/>
    <p:sldLayoutId id="2147510231"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5pPr>
      <a:lvl6pPr marL="457200" algn="ctr" rtl="0" fontAlgn="base">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6pPr>
      <a:lvl7pPr marL="914400" algn="ctr" rtl="0" fontAlgn="base">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7pPr>
      <a:lvl8pPr marL="1371600" algn="ctr" rtl="0" fontAlgn="base">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8pPr>
      <a:lvl9pPr marL="1828800" algn="ctr" rtl="0" fontAlgn="base">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481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55AFD7F-AD32-064F-B01B-C6B9F578E9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232" r:id="rId1"/>
    <p:sldLayoutId id="2147510233" r:id="rId2"/>
    <p:sldLayoutId id="2147510234" r:id="rId3"/>
    <p:sldLayoutId id="2147510235" r:id="rId4"/>
    <p:sldLayoutId id="2147510236" r:id="rId5"/>
    <p:sldLayoutId id="2147510237" r:id="rId6"/>
    <p:sldLayoutId id="2147510238" r:id="rId7"/>
    <p:sldLayoutId id="2147510239" r:id="rId8"/>
    <p:sldLayoutId id="2147510240" r:id="rId9"/>
    <p:sldLayoutId id="2147510241" r:id="rId10"/>
    <p:sldLayoutId id="2147510242"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2pPr>
      <a:lvl3pPr algn="r" rtl="0" eaLnBrk="0" fontAlgn="base" hangingPunct="0">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3pPr>
      <a:lvl4pPr algn="r" rtl="0" eaLnBrk="0" fontAlgn="base" hangingPunct="0">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4pPr>
      <a:lvl5pPr algn="r" rtl="0" eaLnBrk="0" fontAlgn="base" hangingPunct="0">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5pPr>
      <a:lvl6pPr marL="457200" algn="r" rtl="0" fontAlgn="base">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6pPr>
      <a:lvl7pPr marL="914400" algn="r" rtl="0" fontAlgn="base">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7pPr>
      <a:lvl8pPr marL="1371600" algn="r" rtl="0" fontAlgn="base">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8pPr>
      <a:lvl9pPr marL="1828800" algn="r" rtl="0" fontAlgn="base">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05"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05"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05"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05"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8527557-AC79-5749-8CEC-5FA8FAD875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43" r:id="rId1"/>
    <p:sldLayoutId id="2147510244" r:id="rId2"/>
    <p:sldLayoutId id="2147510245" r:id="rId3"/>
    <p:sldLayoutId id="2147510246" r:id="rId4"/>
    <p:sldLayoutId id="2147510247" r:id="rId5"/>
    <p:sldLayoutId id="2147510248" r:id="rId6"/>
    <p:sldLayoutId id="2147510249" r:id="rId7"/>
    <p:sldLayoutId id="2147510250" r:id="rId8"/>
    <p:sldLayoutId id="2147510251" r:id="rId9"/>
    <p:sldLayoutId id="2147510252" r:id="rId10"/>
    <p:sldLayoutId id="21475102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873925"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9A029AFB-3377-5749-924F-AB63A9C65C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54" r:id="rId1"/>
    <p:sldLayoutId id="2147510255" r:id="rId2"/>
    <p:sldLayoutId id="2147510256" r:id="rId3"/>
    <p:sldLayoutId id="2147510257" r:id="rId4"/>
    <p:sldLayoutId id="2147510258" r:id="rId5"/>
    <p:sldLayoutId id="2147510259" r:id="rId6"/>
    <p:sldLayoutId id="2147510260" r:id="rId7"/>
    <p:sldLayoutId id="2147510261" r:id="rId8"/>
    <p:sldLayoutId id="2147510262" r:id="rId9"/>
    <p:sldLayoutId id="2147510263" r:id="rId10"/>
    <p:sldLayoutId id="214751026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265"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03D012-B5A7-D441-BDC8-001A88DB30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1032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21" r:id="rId1"/>
    <p:sldLayoutId id="2147510322" r:id="rId2"/>
    <p:sldLayoutId id="214751032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5058" name="Group 2"/>
          <p:cNvGrpSpPr>
            <a:grpSpLocks/>
          </p:cNvGrpSpPr>
          <p:nvPr/>
        </p:nvGrpSpPr>
        <p:grpSpPr bwMode="auto">
          <a:xfrm>
            <a:off x="685800" y="117475"/>
            <a:ext cx="8456613" cy="6738938"/>
            <a:chOff x="432" y="74"/>
            <a:chExt cx="5327" cy="4245"/>
          </a:xfrm>
        </p:grpSpPr>
        <p:sp>
          <p:nvSpPr>
            <p:cNvPr id="6850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685065" name="Group 4"/>
            <p:cNvGrpSpPr>
              <a:grpSpLocks/>
            </p:cNvGrpSpPr>
            <p:nvPr/>
          </p:nvGrpSpPr>
          <p:grpSpPr bwMode="auto">
            <a:xfrm>
              <a:off x="2859" y="4250"/>
              <a:ext cx="2729" cy="41"/>
              <a:chOff x="2859" y="4250"/>
              <a:chExt cx="2729" cy="41"/>
            </a:xfrm>
          </p:grpSpPr>
          <p:sp>
            <p:nvSpPr>
              <p:cNvPr id="6850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68506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6850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850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0F204A10-3DE4-D64B-A85F-61650A7F67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24"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762000" y="6400800"/>
            <a:ext cx="8380413" cy="455613"/>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latin typeface="Times New Roman" charset="0"/>
            </a:endParaRPr>
          </a:p>
        </p:txBody>
      </p:sp>
      <p:sp>
        <p:nvSpPr>
          <p:cNvPr id="2128899" name="Rectangle 3"/>
          <p:cNvSpPr>
            <a:spLocks noGrp="1" noChangeArrowheads="1"/>
          </p:cNvSpPr>
          <p:nvPr>
            <p:ph type="title"/>
          </p:nvPr>
        </p:nvSpPr>
        <p:spPr bwMode="auto">
          <a:xfrm>
            <a:off x="1143000" y="228600"/>
            <a:ext cx="7772400" cy="1143000"/>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bodyPr>
          <a:lstStyle/>
          <a:p>
            <a:pPr lvl="0"/>
            <a:r>
              <a:rPr lang="en-US"/>
              <a:t>Click to edit Master title style</a:t>
            </a:r>
          </a:p>
        </p:txBody>
      </p:sp>
      <p:sp>
        <p:nvSpPr>
          <p:cNvPr id="62468" name="Rectangle 4"/>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8901" name="Rectangle 5"/>
          <p:cNvSpPr>
            <a:spLocks noGrp="1" noChangeArrowheads="1"/>
          </p:cNvSpPr>
          <p:nvPr>
            <p:ph type="dt" sz="half" idx="2"/>
          </p:nvPr>
        </p:nvSpPr>
        <p:spPr bwMode="auto">
          <a:xfrm>
            <a:off x="1295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2128902" name="Rectangle 6"/>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2128903" name="Rectangle 7"/>
          <p:cNvSpPr>
            <a:spLocks noGrp="1" noChangeArrowheads="1"/>
          </p:cNvSpPr>
          <p:nvPr>
            <p:ph type="sldNum" sz="quarter" idx="4"/>
          </p:nvPr>
        </p:nvSpPr>
        <p:spPr bwMode="auto">
          <a:xfrm>
            <a:off x="7162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CAEA3A80-8A50-0846-8FB9-EF251313E8E9}" type="slidenum">
              <a:rPr lang="en-US"/>
              <a:pPr>
                <a:defRPr/>
              </a:pPr>
              <a:t>‹#›</a:t>
            </a:fld>
            <a:endParaRPr lang="en-US"/>
          </a:p>
        </p:txBody>
      </p:sp>
      <p:grpSp>
        <p:nvGrpSpPr>
          <p:cNvPr id="62472" name="Group 8"/>
          <p:cNvGrpSpPr>
            <a:grpSpLocks/>
          </p:cNvGrpSpPr>
          <p:nvPr/>
        </p:nvGrpSpPr>
        <p:grpSpPr bwMode="auto">
          <a:xfrm>
            <a:off x="0" y="0"/>
            <a:ext cx="1066800" cy="6856413"/>
            <a:chOff x="0" y="0"/>
            <a:chExt cx="672" cy="4319"/>
          </a:xfrm>
        </p:grpSpPr>
        <p:grpSp>
          <p:nvGrpSpPr>
            <p:cNvPr id="62474" name="Group 9"/>
            <p:cNvGrpSpPr>
              <a:grpSpLocks/>
            </p:cNvGrpSpPr>
            <p:nvPr/>
          </p:nvGrpSpPr>
          <p:grpSpPr bwMode="auto">
            <a:xfrm>
              <a:off x="0" y="0"/>
              <a:ext cx="599" cy="4319"/>
              <a:chOff x="0" y="0"/>
              <a:chExt cx="599" cy="4319"/>
            </a:xfrm>
          </p:grpSpPr>
          <p:sp>
            <p:nvSpPr>
              <p:cNvPr id="62477" name="Rectangle 10" descr="Denim"/>
              <p:cNvSpPr>
                <a:spLocks noChangeArrowheads="1"/>
              </p:cNvSpPr>
              <p:nvPr/>
            </p:nvSpPr>
            <p:spPr bwMode="auto">
              <a:xfrm>
                <a:off x="0" y="0"/>
                <a:ext cx="476" cy="4319"/>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62478" name="Rectangle 11"/>
              <p:cNvSpPr>
                <a:spLocks noChangeArrowheads="1"/>
              </p:cNvSpPr>
              <p:nvPr/>
            </p:nvSpPr>
            <p:spPr bwMode="auto">
              <a:xfrm>
                <a:off x="119" y="240"/>
                <a:ext cx="357" cy="2064"/>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62479" name="Rectangle 12"/>
              <p:cNvSpPr>
                <a:spLocks noChangeArrowheads="1"/>
              </p:cNvSpPr>
              <p:nvPr/>
            </p:nvSpPr>
            <p:spPr bwMode="auto">
              <a:xfrm>
                <a:off x="0" y="960"/>
                <a:ext cx="476" cy="528"/>
              </a:xfrm>
              <a:prstGeom prst="rect">
                <a:avLst/>
              </a:prstGeom>
              <a:solidFill>
                <a:schemeClr val="fo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80" name="Rectangle 13"/>
              <p:cNvSpPr>
                <a:spLocks noChangeArrowheads="1"/>
              </p:cNvSpPr>
              <p:nvPr/>
            </p:nvSpPr>
            <p:spPr bwMode="auto">
              <a:xfrm>
                <a:off x="297" y="432"/>
                <a:ext cx="89" cy="379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62481" name="Rectangle 14"/>
              <p:cNvSpPr>
                <a:spLocks noChangeArrowheads="1"/>
              </p:cNvSpPr>
              <p:nvPr/>
            </p:nvSpPr>
            <p:spPr bwMode="auto">
              <a:xfrm>
                <a:off x="0" y="3024"/>
                <a:ext cx="327" cy="96"/>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82" name="Rectangle 15"/>
              <p:cNvSpPr>
                <a:spLocks noChangeArrowheads="1"/>
              </p:cNvSpPr>
              <p:nvPr/>
            </p:nvSpPr>
            <p:spPr bwMode="auto">
              <a:xfrm>
                <a:off x="0" y="3216"/>
                <a:ext cx="327" cy="96"/>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83" name="Rectangle 16"/>
              <p:cNvSpPr>
                <a:spLocks noChangeArrowheads="1"/>
              </p:cNvSpPr>
              <p:nvPr/>
            </p:nvSpPr>
            <p:spPr bwMode="auto">
              <a:xfrm>
                <a:off x="0" y="3408"/>
                <a:ext cx="327" cy="96"/>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84" name="Arc 17"/>
              <p:cNvSpPr>
                <a:spLocks/>
              </p:cNvSpPr>
              <p:nvPr/>
            </p:nvSpPr>
            <p:spPr bwMode="auto">
              <a:xfrm>
                <a:off x="474" y="2260"/>
                <a:ext cx="125" cy="1154"/>
              </a:xfrm>
              <a:custGeom>
                <a:avLst/>
                <a:gdLst>
                  <a:gd name="T0" fmla="*/ 0 w 22354"/>
                  <a:gd name="T1" fmla="*/ 0 h 43200"/>
                  <a:gd name="T2" fmla="*/ 0 w 22354"/>
                  <a:gd name="T3" fmla="*/ 0 h 43200"/>
                  <a:gd name="T4" fmla="*/ 0 w 22354"/>
                  <a:gd name="T5" fmla="*/ 0 h 43200"/>
                  <a:gd name="T6" fmla="*/ 0 60000 65536"/>
                  <a:gd name="T7" fmla="*/ 0 60000 65536"/>
                  <a:gd name="T8" fmla="*/ 0 60000 65536"/>
                </a:gdLst>
                <a:ahLst/>
                <a:cxnLst>
                  <a:cxn ang="T6">
                    <a:pos x="T0" y="T1"/>
                  </a:cxn>
                  <a:cxn ang="T7">
                    <a:pos x="T2" y="T3"/>
                  </a:cxn>
                  <a:cxn ang="T8">
                    <a:pos x="T4" y="T5"/>
                  </a:cxn>
                </a:cxnLst>
                <a:rect l="0" t="0" r="r" b="b"/>
                <a:pathLst>
                  <a:path w="22354" h="43200" fill="none" extrusionOk="0">
                    <a:moveTo>
                      <a:pt x="0" y="13"/>
                    </a:moveTo>
                    <a:cubicBezTo>
                      <a:pt x="251" y="4"/>
                      <a:pt x="502" y="-1"/>
                      <a:pt x="754" y="-1"/>
                    </a:cubicBezTo>
                    <a:cubicBezTo>
                      <a:pt x="12683" y="0"/>
                      <a:pt x="22354" y="9670"/>
                      <a:pt x="22354" y="21600"/>
                    </a:cubicBezTo>
                    <a:cubicBezTo>
                      <a:pt x="22354" y="33529"/>
                      <a:pt x="12683" y="43199"/>
                      <a:pt x="754" y="43199"/>
                    </a:cubicBezTo>
                  </a:path>
                  <a:path w="22354" h="43200" stroke="0" extrusionOk="0">
                    <a:moveTo>
                      <a:pt x="0" y="13"/>
                    </a:moveTo>
                    <a:cubicBezTo>
                      <a:pt x="251" y="4"/>
                      <a:pt x="502" y="-1"/>
                      <a:pt x="754" y="-1"/>
                    </a:cubicBezTo>
                    <a:cubicBezTo>
                      <a:pt x="12683" y="0"/>
                      <a:pt x="22354" y="9670"/>
                      <a:pt x="22354" y="21600"/>
                    </a:cubicBezTo>
                    <a:cubicBezTo>
                      <a:pt x="22354" y="33529"/>
                      <a:pt x="12683" y="43199"/>
                      <a:pt x="754" y="43199"/>
                    </a:cubicBezTo>
                    <a:lnTo>
                      <a:pt x="754" y="21600"/>
                    </a:lnTo>
                    <a:lnTo>
                      <a:pt x="0" y="13"/>
                    </a:lnTo>
                    <a:close/>
                  </a:path>
                </a:pathLst>
              </a:custGeom>
              <a:solidFill>
                <a:schemeClr val="folHlink">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62475" name="Oval 18"/>
            <p:cNvSpPr>
              <a:spLocks noChangeArrowheads="1"/>
            </p:cNvSpPr>
            <p:nvPr/>
          </p:nvSpPr>
          <p:spPr bwMode="auto">
            <a:xfrm>
              <a:off x="0" y="672"/>
              <a:ext cx="672" cy="624"/>
            </a:xfrm>
            <a:prstGeom prst="ellipse">
              <a:avLst/>
            </a:prstGeom>
            <a:solidFill>
              <a:schemeClr val="accent1">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76" name="Rectangle 19"/>
            <p:cNvSpPr>
              <a:spLocks noChangeArrowheads="1"/>
            </p:cNvSpPr>
            <p:nvPr/>
          </p:nvSpPr>
          <p:spPr bwMode="auto">
            <a:xfrm>
              <a:off x="480" y="0"/>
              <a:ext cx="192" cy="4319"/>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grpSp>
      <p:sp>
        <p:nvSpPr>
          <p:cNvPr id="62473" name="Rectangle 20"/>
          <p:cNvSpPr>
            <a:spLocks noChangeArrowheads="1"/>
          </p:cNvSpPr>
          <p:nvPr/>
        </p:nvSpPr>
        <p:spPr bwMode="auto">
          <a:xfrm>
            <a:off x="762000" y="1474788"/>
            <a:ext cx="8380413" cy="125412"/>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latin typeface="Times New Roman" charset="0"/>
            </a:endParaRPr>
          </a:p>
        </p:txBody>
      </p:sp>
    </p:spTree>
  </p:cSld>
  <p:clrMap bg1="dk2" tx1="lt1" bg2="dk1" tx2="lt2" accent1="accent1" accent2="accent2" accent3="accent3" accent4="accent4" accent5="accent5" accent6="accent6" hlink="hlink" folHlink="folHlink"/>
  <p:sldLayoutIdLst>
    <p:sldLayoutId id="2147510292" r:id="rId1"/>
    <p:sldLayoutId id="2147509743" r:id="rId2"/>
    <p:sldLayoutId id="2147509744" r:id="rId3"/>
    <p:sldLayoutId id="2147509745" r:id="rId4"/>
    <p:sldLayoutId id="2147509746" r:id="rId5"/>
    <p:sldLayoutId id="2147509747" r:id="rId6"/>
    <p:sldLayoutId id="2147509748" r:id="rId7"/>
    <p:sldLayoutId id="2147509749" r:id="rId8"/>
    <p:sldLayoutId id="2147509750" r:id="rId9"/>
    <p:sldLayoutId id="2147509751" r:id="rId10"/>
    <p:sldLayoutId id="21475097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7106" name="Group 2"/>
          <p:cNvGrpSpPr>
            <a:grpSpLocks/>
          </p:cNvGrpSpPr>
          <p:nvPr/>
        </p:nvGrpSpPr>
        <p:grpSpPr bwMode="auto">
          <a:xfrm>
            <a:off x="685800" y="117475"/>
            <a:ext cx="8456613" cy="6738938"/>
            <a:chOff x="432" y="74"/>
            <a:chExt cx="5327" cy="4245"/>
          </a:xfrm>
        </p:grpSpPr>
        <p:sp>
          <p:nvSpPr>
            <p:cNvPr id="687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687113" name="Group 4"/>
            <p:cNvGrpSpPr>
              <a:grpSpLocks/>
            </p:cNvGrpSpPr>
            <p:nvPr/>
          </p:nvGrpSpPr>
          <p:grpSpPr bwMode="auto">
            <a:xfrm>
              <a:off x="2859" y="4250"/>
              <a:ext cx="2729" cy="41"/>
              <a:chOff x="2859" y="4250"/>
              <a:chExt cx="2729" cy="41"/>
            </a:xfrm>
          </p:grpSpPr>
          <p:sp>
            <p:nvSpPr>
              <p:cNvPr id="687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68711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687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87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17B73996-D8E9-A54A-B37C-96546D48285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25"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B6DC0482-A855-E44E-9767-74BF166EE1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6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91202" name="Group 2"/>
          <p:cNvGrpSpPr>
            <a:grpSpLocks/>
          </p:cNvGrpSpPr>
          <p:nvPr/>
        </p:nvGrpSpPr>
        <p:grpSpPr bwMode="auto">
          <a:xfrm>
            <a:off x="0" y="0"/>
            <a:ext cx="1143000" cy="6856413"/>
            <a:chOff x="0" y="0"/>
            <a:chExt cx="720" cy="4319"/>
          </a:xfrm>
        </p:grpSpPr>
        <p:sp>
          <p:nvSpPr>
            <p:cNvPr id="691208"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charset="0"/>
              </a:endParaRPr>
            </a:p>
          </p:txBody>
        </p:sp>
        <p:sp>
          <p:nvSpPr>
            <p:cNvPr id="691209"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charset="0"/>
              </a:endParaRPr>
            </a:p>
          </p:txBody>
        </p:sp>
        <p:pic>
          <p:nvPicPr>
            <p:cNvPr id="691210"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91203"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1204"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a:defRPr/>
            </a:pPr>
            <a:fld id="{99878C74-3342-454B-B7A5-B6677F21D89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26" r:id="rId1"/>
    <p:sldLayoutId id="2147510327" r:id="rId2"/>
    <p:sldLayoutId id="2147510328" r:id="rId3"/>
    <p:sldLayoutId id="2147510329" r:id="rId4"/>
    <p:sldLayoutId id="2147510330" r:id="rId5"/>
    <p:sldLayoutId id="2147510331" r:id="rId6"/>
    <p:sldLayoutId id="2147510332" r:id="rId7"/>
    <p:sldLayoutId id="2147510333" r:id="rId8"/>
    <p:sldLayoutId id="2147510334" r:id="rId9"/>
    <p:sldLayoutId id="2147510335" r:id="rId10"/>
    <p:sldLayoutId id="214751033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70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8E3C39-7EE0-034D-8F0E-906E5C0BA8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37" r:id="rId1"/>
    <p:sldLayoutId id="2147510338" r:id="rId2"/>
    <p:sldLayoutId id="2147510339" r:id="rId3"/>
    <p:sldLayoutId id="2147510340" r:id="rId4"/>
    <p:sldLayoutId id="2147510341" r:id="rId5"/>
    <p:sldLayoutId id="2147510342" r:id="rId6"/>
    <p:sldLayoutId id="2147510343" r:id="rId7"/>
    <p:sldLayoutId id="2147510344" r:id="rId8"/>
    <p:sldLayoutId id="2147510345" r:id="rId9"/>
    <p:sldLayoutId id="2147510346" r:id="rId10"/>
    <p:sldLayoutId id="2147510347" r:id="rId11"/>
    <p:sldLayoutId id="214751034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1F983742-05BB-494C-9BBA-AAD29072E0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4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188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ndParaRPr>
          </a:p>
        </p:txBody>
      </p:sp>
      <p:sp>
        <p:nvSpPr>
          <p:cNvPr id="7188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718852"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853"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88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88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E103CB2-5180-D74F-B717-99DBA6C5F1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50" r:id="rId1"/>
    <p:sldLayoutId id="2147510351" r:id="rId2"/>
    <p:sldLayoutId id="2147510352" r:id="rId3"/>
    <p:sldLayoutId id="2147510353" r:id="rId4"/>
    <p:sldLayoutId id="2147510354" r:id="rId5"/>
    <p:sldLayoutId id="2147510355" r:id="rId6"/>
    <p:sldLayoutId id="2147510356" r:id="rId7"/>
    <p:sldLayoutId id="2147510357" r:id="rId8"/>
    <p:sldLayoutId id="2147510358" r:id="rId9"/>
    <p:sldLayoutId id="2147510359" r:id="rId10"/>
    <p:sldLayoutId id="21475103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1138" name="Group 291"/>
          <p:cNvGrpSpPr>
            <a:grpSpLocks/>
          </p:cNvGrpSpPr>
          <p:nvPr/>
        </p:nvGrpSpPr>
        <p:grpSpPr bwMode="auto">
          <a:xfrm>
            <a:off x="215900" y="76200"/>
            <a:ext cx="8686800" cy="6781800"/>
            <a:chOff x="136" y="48"/>
            <a:chExt cx="5472" cy="4272"/>
          </a:xfrm>
        </p:grpSpPr>
        <p:grpSp>
          <p:nvGrpSpPr>
            <p:cNvPr id="731144" name="Group 201"/>
            <p:cNvGrpSpPr>
              <a:grpSpLocks/>
            </p:cNvGrpSpPr>
            <p:nvPr userDrawn="1"/>
          </p:nvGrpSpPr>
          <p:grpSpPr bwMode="auto">
            <a:xfrm>
              <a:off x="136" y="48"/>
              <a:ext cx="5472" cy="212"/>
              <a:chOff x="136" y="48"/>
              <a:chExt cx="5472" cy="212"/>
            </a:xfrm>
          </p:grpSpPr>
          <p:grpSp>
            <p:nvGrpSpPr>
              <p:cNvPr id="731170" name="Group 202"/>
              <p:cNvGrpSpPr>
                <a:grpSpLocks/>
              </p:cNvGrpSpPr>
              <p:nvPr/>
            </p:nvGrpSpPr>
            <p:grpSpPr bwMode="auto">
              <a:xfrm>
                <a:off x="136" y="48"/>
                <a:ext cx="1056" cy="212"/>
                <a:chOff x="2544" y="2160"/>
                <a:chExt cx="1920" cy="384"/>
              </a:xfrm>
            </p:grpSpPr>
            <p:sp>
              <p:nvSpPr>
                <p:cNvPr id="731195"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6"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7"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8"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9"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71" name="Group 208"/>
              <p:cNvGrpSpPr>
                <a:grpSpLocks/>
              </p:cNvGrpSpPr>
              <p:nvPr/>
            </p:nvGrpSpPr>
            <p:grpSpPr bwMode="auto">
              <a:xfrm>
                <a:off x="1240" y="48"/>
                <a:ext cx="1056" cy="212"/>
                <a:chOff x="2544" y="2160"/>
                <a:chExt cx="1920" cy="384"/>
              </a:xfrm>
            </p:grpSpPr>
            <p:sp>
              <p:nvSpPr>
                <p:cNvPr id="731190"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1"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2"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3"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4"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72" name="Group 214"/>
              <p:cNvGrpSpPr>
                <a:grpSpLocks/>
              </p:cNvGrpSpPr>
              <p:nvPr/>
            </p:nvGrpSpPr>
            <p:grpSpPr bwMode="auto">
              <a:xfrm>
                <a:off x="2344" y="48"/>
                <a:ext cx="1056" cy="212"/>
                <a:chOff x="2544" y="2160"/>
                <a:chExt cx="1920" cy="384"/>
              </a:xfrm>
            </p:grpSpPr>
            <p:sp>
              <p:nvSpPr>
                <p:cNvPr id="731185"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6"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7"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8"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9"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73" name="Group 220"/>
              <p:cNvGrpSpPr>
                <a:grpSpLocks/>
              </p:cNvGrpSpPr>
              <p:nvPr/>
            </p:nvGrpSpPr>
            <p:grpSpPr bwMode="auto">
              <a:xfrm>
                <a:off x="3448" y="48"/>
                <a:ext cx="1056" cy="212"/>
                <a:chOff x="2544" y="2160"/>
                <a:chExt cx="1920" cy="384"/>
              </a:xfrm>
            </p:grpSpPr>
            <p:sp>
              <p:nvSpPr>
                <p:cNvPr id="731180"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1"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2"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3"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4"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74" name="Group 226"/>
              <p:cNvGrpSpPr>
                <a:grpSpLocks/>
              </p:cNvGrpSpPr>
              <p:nvPr/>
            </p:nvGrpSpPr>
            <p:grpSpPr bwMode="auto">
              <a:xfrm>
                <a:off x="4552" y="48"/>
                <a:ext cx="1056" cy="212"/>
                <a:chOff x="2544" y="2160"/>
                <a:chExt cx="1920" cy="384"/>
              </a:xfrm>
            </p:grpSpPr>
            <p:sp>
              <p:nvSpPr>
                <p:cNvPr id="731175"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76"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77"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78"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79"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grpSp>
          <p:nvGrpSpPr>
            <p:cNvPr id="731145" name="Group 289"/>
            <p:cNvGrpSpPr>
              <a:grpSpLocks/>
            </p:cNvGrpSpPr>
            <p:nvPr userDrawn="1"/>
          </p:nvGrpSpPr>
          <p:grpSpPr bwMode="auto">
            <a:xfrm>
              <a:off x="192" y="4273"/>
              <a:ext cx="5328" cy="47"/>
              <a:chOff x="192" y="3840"/>
              <a:chExt cx="5328" cy="47"/>
            </a:xfrm>
          </p:grpSpPr>
          <p:grpSp>
            <p:nvGrpSpPr>
              <p:cNvPr id="731146" name="Group 265"/>
              <p:cNvGrpSpPr>
                <a:grpSpLocks/>
              </p:cNvGrpSpPr>
              <p:nvPr userDrawn="1"/>
            </p:nvGrpSpPr>
            <p:grpSpPr bwMode="auto">
              <a:xfrm>
                <a:off x="192" y="3840"/>
                <a:ext cx="624" cy="47"/>
                <a:chOff x="624" y="3706"/>
                <a:chExt cx="1056" cy="106"/>
              </a:xfrm>
            </p:grpSpPr>
            <p:sp>
              <p:nvSpPr>
                <p:cNvPr id="731168"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9"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47" name="Group 268"/>
              <p:cNvGrpSpPr>
                <a:grpSpLocks/>
              </p:cNvGrpSpPr>
              <p:nvPr userDrawn="1"/>
            </p:nvGrpSpPr>
            <p:grpSpPr bwMode="auto">
              <a:xfrm>
                <a:off x="864" y="3840"/>
                <a:ext cx="624" cy="47"/>
                <a:chOff x="624" y="3600"/>
                <a:chExt cx="1056" cy="106"/>
              </a:xfrm>
            </p:grpSpPr>
            <p:sp>
              <p:nvSpPr>
                <p:cNvPr id="731166"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7"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48" name="Group 271"/>
              <p:cNvGrpSpPr>
                <a:grpSpLocks/>
              </p:cNvGrpSpPr>
              <p:nvPr userDrawn="1"/>
            </p:nvGrpSpPr>
            <p:grpSpPr bwMode="auto">
              <a:xfrm>
                <a:off x="1536" y="3840"/>
                <a:ext cx="624" cy="47"/>
                <a:chOff x="624" y="3706"/>
                <a:chExt cx="1056" cy="106"/>
              </a:xfrm>
            </p:grpSpPr>
            <p:sp>
              <p:nvSpPr>
                <p:cNvPr id="731164"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5"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49" name="Group 274"/>
              <p:cNvGrpSpPr>
                <a:grpSpLocks/>
              </p:cNvGrpSpPr>
              <p:nvPr userDrawn="1"/>
            </p:nvGrpSpPr>
            <p:grpSpPr bwMode="auto">
              <a:xfrm>
                <a:off x="2208" y="3840"/>
                <a:ext cx="624" cy="47"/>
                <a:chOff x="624" y="3600"/>
                <a:chExt cx="1056" cy="106"/>
              </a:xfrm>
            </p:grpSpPr>
            <p:sp>
              <p:nvSpPr>
                <p:cNvPr id="731162"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3"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50" name="Group 277"/>
              <p:cNvGrpSpPr>
                <a:grpSpLocks/>
              </p:cNvGrpSpPr>
              <p:nvPr userDrawn="1"/>
            </p:nvGrpSpPr>
            <p:grpSpPr bwMode="auto">
              <a:xfrm>
                <a:off x="2880" y="3840"/>
                <a:ext cx="624" cy="47"/>
                <a:chOff x="624" y="3706"/>
                <a:chExt cx="1056" cy="106"/>
              </a:xfrm>
            </p:grpSpPr>
            <p:sp>
              <p:nvSpPr>
                <p:cNvPr id="731160"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1"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51" name="Group 280"/>
              <p:cNvGrpSpPr>
                <a:grpSpLocks/>
              </p:cNvGrpSpPr>
              <p:nvPr userDrawn="1"/>
            </p:nvGrpSpPr>
            <p:grpSpPr bwMode="auto">
              <a:xfrm>
                <a:off x="3552" y="3840"/>
                <a:ext cx="624" cy="47"/>
                <a:chOff x="624" y="3600"/>
                <a:chExt cx="1056" cy="106"/>
              </a:xfrm>
            </p:grpSpPr>
            <p:sp>
              <p:nvSpPr>
                <p:cNvPr id="731158"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59"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52" name="Group 283"/>
              <p:cNvGrpSpPr>
                <a:grpSpLocks/>
              </p:cNvGrpSpPr>
              <p:nvPr userDrawn="1"/>
            </p:nvGrpSpPr>
            <p:grpSpPr bwMode="auto">
              <a:xfrm>
                <a:off x="4224" y="3840"/>
                <a:ext cx="624" cy="47"/>
                <a:chOff x="624" y="3706"/>
                <a:chExt cx="1056" cy="106"/>
              </a:xfrm>
            </p:grpSpPr>
            <p:sp>
              <p:nvSpPr>
                <p:cNvPr id="731156"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57"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53" name="Group 286"/>
              <p:cNvGrpSpPr>
                <a:grpSpLocks/>
              </p:cNvGrpSpPr>
              <p:nvPr userDrawn="1"/>
            </p:nvGrpSpPr>
            <p:grpSpPr bwMode="auto">
              <a:xfrm>
                <a:off x="4896" y="3840"/>
                <a:ext cx="624" cy="47"/>
                <a:chOff x="624" y="3600"/>
                <a:chExt cx="1056" cy="106"/>
              </a:xfrm>
            </p:grpSpPr>
            <p:sp>
              <p:nvSpPr>
                <p:cNvPr id="731154"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55"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grpSp>
      <p:sp>
        <p:nvSpPr>
          <p:cNvPr id="731139"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114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charset="0"/>
              </a:defRPr>
            </a:lvl1pPr>
          </a:lstStyle>
          <a:p>
            <a:pPr>
              <a:defRPr/>
            </a:pPr>
            <a:fld id="{97F3F460-618D-594D-BE4E-8E3B6358A6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61" r:id="rId1"/>
    <p:sldLayoutId id="2147510267" r:id="rId2"/>
    <p:sldLayoutId id="2147510268" r:id="rId3"/>
    <p:sldLayoutId id="2147510269" r:id="rId4"/>
    <p:sldLayoutId id="2147510270" r:id="rId5"/>
    <p:sldLayoutId id="2147510271" r:id="rId6"/>
    <p:sldLayoutId id="2147510272" r:id="rId7"/>
    <p:sldLayoutId id="2147510273" r:id="rId8"/>
    <p:sldLayoutId id="2147510274" r:id="rId9"/>
    <p:sldLayoutId id="2147510275" r:id="rId10"/>
    <p:sldLayoutId id="214751027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defRPr/>
            </a:pPr>
            <a:fld id="{F5BEC7DF-DE1E-C049-8A49-E66853E7F4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62" r:id="rId1"/>
    <p:sldLayoutId id="2147510363" r:id="rId2"/>
    <p:sldLayoutId id="2147510364" r:id="rId3"/>
    <p:sldLayoutId id="2147510365" r:id="rId4"/>
    <p:sldLayoutId id="2147510366" r:id="rId5"/>
    <p:sldLayoutId id="2147510367" r:id="rId6"/>
    <p:sldLayoutId id="2147510368" r:id="rId7"/>
    <p:sldLayoutId id="2147510369" r:id="rId8"/>
    <p:sldLayoutId id="2147510370" r:id="rId9"/>
    <p:sldLayoutId id="2147510371" r:id="rId10"/>
    <p:sldLayoutId id="2147510372" r:id="rId11"/>
    <p:sldLayoutId id="2147510373" r:id="rId12"/>
    <p:sldLayoutId id="2147510374"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75" r:id="rId1"/>
    <p:sldLayoutId id="2147510376" r:id="rId2"/>
    <p:sldLayoutId id="2147510377" r:id="rId3"/>
    <p:sldLayoutId id="2147510378" r:id="rId4"/>
    <p:sldLayoutId id="2147510379" r:id="rId5"/>
    <p:sldLayoutId id="2147510380" r:id="rId6"/>
    <p:sldLayoutId id="2147510381" r:id="rId7"/>
    <p:sldLayoutId id="2147510382" r:id="rId8"/>
    <p:sldLayoutId id="2147510383" r:id="rId9"/>
    <p:sldLayoutId id="2147510384" r:id="rId10"/>
    <p:sldLayoutId id="21475103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0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770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AADC89-8EB6-D149-A863-B826C482501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86" r:id="rId1"/>
    <p:sldLayoutId id="2147510387" r:id="rId2"/>
    <p:sldLayoutId id="2147510388" r:id="rId3"/>
    <p:sldLayoutId id="2147510389" r:id="rId4"/>
    <p:sldLayoutId id="2147510390" r:id="rId5"/>
    <p:sldLayoutId id="2147510391" r:id="rId6"/>
    <p:sldLayoutId id="2147510392" r:id="rId7"/>
    <p:sldLayoutId id="2147510393" r:id="rId8"/>
    <p:sldLayoutId id="2147510394" r:id="rId9"/>
    <p:sldLayoutId id="21475103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152400" y="1981200"/>
            <a:ext cx="1676400" cy="4876800"/>
            <a:chOff x="96" y="1248"/>
            <a:chExt cx="1056" cy="3072"/>
          </a:xfrm>
        </p:grpSpPr>
        <p:sp>
          <p:nvSpPr>
            <p:cNvPr id="74788"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4789"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0"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1"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2"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3"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4"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5"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6"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7"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8"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99"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0"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1"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2"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3"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4"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5"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6"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7"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8"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09"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0"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1"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2"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3"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4"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5"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6"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7"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8"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19"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0"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1"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2"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3"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4"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5"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6"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7"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8"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29"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30"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31"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32"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833"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grpSp>
      <p:sp>
        <p:nvSpPr>
          <p:cNvPr id="74755" name="Rectangle 49"/>
          <p:cNvSpPr>
            <a:spLocks noChangeArrowheads="1"/>
          </p:cNvSpPr>
          <p:nvPr/>
        </p:nvSpPr>
        <p:spPr bwMode="auto">
          <a:xfrm>
            <a:off x="1905000" y="1982788"/>
            <a:ext cx="7010400" cy="487521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latin typeface="Times New Roman" charset="0"/>
            </a:endParaRPr>
          </a:p>
        </p:txBody>
      </p:sp>
      <p:sp>
        <p:nvSpPr>
          <p:cNvPr id="74756"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latin typeface="Times New Roman" charset="0"/>
            </a:endParaRPr>
          </a:p>
        </p:txBody>
      </p:sp>
      <p:sp>
        <p:nvSpPr>
          <p:cNvPr id="74757"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8"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4759" name="Rectangle 53"/>
          <p:cNvSpPr>
            <a:spLocks noChangeArrowheads="1"/>
          </p:cNvSpPr>
          <p:nvPr/>
        </p:nvSpPr>
        <p:spPr bwMode="auto">
          <a:xfrm>
            <a:off x="457200" y="457200"/>
            <a:ext cx="1066800" cy="12192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grpSp>
        <p:nvGrpSpPr>
          <p:cNvPr id="74760" name="Group 54"/>
          <p:cNvGrpSpPr>
            <a:grpSpLocks/>
          </p:cNvGrpSpPr>
          <p:nvPr/>
        </p:nvGrpSpPr>
        <p:grpSpPr bwMode="auto">
          <a:xfrm>
            <a:off x="150813" y="230188"/>
            <a:ext cx="1600200" cy="1598612"/>
            <a:chOff x="95" y="145"/>
            <a:chExt cx="1008" cy="1007"/>
          </a:xfrm>
        </p:grpSpPr>
        <p:sp>
          <p:nvSpPr>
            <p:cNvPr id="74771"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72"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73"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74"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75"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76"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77"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78"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79"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80"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81"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82"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83"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84"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85"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86"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sp>
          <p:nvSpPr>
            <p:cNvPr id="74787"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p>
          </p:txBody>
        </p:sp>
      </p:grpSp>
      <p:sp>
        <p:nvSpPr>
          <p:cNvPr id="74761"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4762"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4763"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4764"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4765"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74766"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2124878"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pitchFamily="-105" charset="-128"/>
                <a:cs typeface="ＭＳ Ｐゴシック" pitchFamily="-105" charset="-128"/>
              </a:defRPr>
            </a:lvl1pPr>
          </a:lstStyle>
          <a:p>
            <a:pPr>
              <a:defRPr/>
            </a:pPr>
            <a:endParaRPr lang="en-US"/>
          </a:p>
        </p:txBody>
      </p:sp>
      <p:sp>
        <p:nvSpPr>
          <p:cNvPr id="2124879"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pitchFamily="-105" charset="-128"/>
                <a:cs typeface="ＭＳ Ｐゴシック" pitchFamily="-105" charset="-128"/>
              </a:defRPr>
            </a:lvl1pPr>
          </a:lstStyle>
          <a:p>
            <a:pPr>
              <a:defRPr/>
            </a:pPr>
            <a:endParaRPr lang="en-US"/>
          </a:p>
        </p:txBody>
      </p:sp>
      <p:sp>
        <p:nvSpPr>
          <p:cNvPr id="2124880"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7F761AA6-7B6C-2D4C-A299-2B061BCAEBCF}" type="slidenum">
              <a:rPr lang="en-US"/>
              <a:pPr>
                <a:defRPr/>
              </a:pPr>
              <a:t>‹#›</a:t>
            </a:fld>
            <a:endParaRPr lang="en-US"/>
          </a:p>
        </p:txBody>
      </p:sp>
      <p:sp>
        <p:nvSpPr>
          <p:cNvPr id="74770"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a:latin typeface="Times New Roman" charset="0"/>
            </a:endParaRPr>
          </a:p>
        </p:txBody>
      </p:sp>
    </p:spTree>
  </p:cSld>
  <p:clrMap bg1="dk2" tx1="lt1" bg2="dk1" tx2="lt2" accent1="accent1" accent2="accent2" accent3="accent3" accent4="accent4" accent5="accent5" accent6="accent6" hlink="hlink" folHlink="folHlink"/>
  <p:sldLayoutIdLst>
    <p:sldLayoutId id="2147510293" r:id="rId1"/>
    <p:sldLayoutId id="2147509753" r:id="rId2"/>
    <p:sldLayoutId id="2147509754" r:id="rId3"/>
    <p:sldLayoutId id="2147509755" r:id="rId4"/>
    <p:sldLayoutId id="2147509756" r:id="rId5"/>
    <p:sldLayoutId id="2147509757" r:id="rId6"/>
    <p:sldLayoutId id="2147509758" r:id="rId7"/>
    <p:sldLayoutId id="2147509759" r:id="rId8"/>
    <p:sldLayoutId id="2147509760" r:id="rId9"/>
    <p:sldLayoutId id="2147509761" r:id="rId10"/>
    <p:sldLayoutId id="2147509762" r:id="rId11"/>
  </p:sldLayoutIdLst>
  <p:transition>
    <p:cut/>
  </p:transition>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rgbClr val="00FFCC"/>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430" r:id="rId1"/>
    <p:sldLayoutId id="2147510431" r:id="rId2"/>
    <p:sldLayoutId id="2147510432" r:id="rId3"/>
    <p:sldLayoutId id="2147510433" r:id="rId4"/>
    <p:sldLayoutId id="2147510434" r:id="rId5"/>
    <p:sldLayoutId id="2147510435" r:id="rId6"/>
    <p:sldLayoutId id="2147510436" r:id="rId7"/>
    <p:sldLayoutId id="2147510437" r:id="rId8"/>
    <p:sldLayoutId id="2147510438" r:id="rId9"/>
    <p:sldLayoutId id="2147510439" r:id="rId10"/>
    <p:sldLayoutId id="2147510440" r:id="rId11"/>
    <p:sldLayoutId id="2147510441" r:id="rId12"/>
    <p:sldLayoutId id="2147510442" r:id="rId13"/>
    <p:sldLayoutId id="2147510443"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004F2B1-467C-1E47-8D18-DC0F27E0C4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77" r:id="rId1"/>
    <p:sldLayoutId id="2147510278" r:id="rId2"/>
    <p:sldLayoutId id="2147510279" r:id="rId3"/>
    <p:sldLayoutId id="2147510280" r:id="rId4"/>
    <p:sldLayoutId id="2147510281" r:id="rId5"/>
    <p:sldLayoutId id="2147510282" r:id="rId6"/>
    <p:sldLayoutId id="2147510283" r:id="rId7"/>
    <p:sldLayoutId id="2147510284" r:id="rId8"/>
    <p:sldLayoutId id="2147510285" r:id="rId9"/>
    <p:sldLayoutId id="2147510286" r:id="rId10"/>
    <p:sldLayoutId id="21475102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263497"/>
      </p:ext>
    </p:extLst>
  </p:cSld>
  <p:clrMap bg1="lt1" tx1="dk1" bg2="lt2" tx2="dk2" accent1="accent1" accent2="accent2" accent3="accent3" accent4="accent4" accent5="accent5" accent6="accent6" hlink="hlink" folHlink="folHlink"/>
  <p:sldLayoutIdLst>
    <p:sldLayoutId id="2147510445" r:id="rId1"/>
    <p:sldLayoutId id="2147510446" r:id="rId2"/>
    <p:sldLayoutId id="2147510447" r:id="rId3"/>
    <p:sldLayoutId id="2147510448" r:id="rId4"/>
    <p:sldLayoutId id="2147510449" r:id="rId5"/>
    <p:sldLayoutId id="2147510450" r:id="rId6"/>
    <p:sldLayoutId id="2147510451" r:id="rId7"/>
    <p:sldLayoutId id="2147510452" r:id="rId8"/>
    <p:sldLayoutId id="2147510453" r:id="rId9"/>
    <p:sldLayoutId id="2147510454" r:id="rId10"/>
    <p:sldLayoutId id="2147510455" r:id="rId11"/>
    <p:sldLayoutId id="21475104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1" charset="0"/>
                <a:ea typeface="+mn-ea"/>
                <a:cs typeface="+mn-cs"/>
              </a:defRPr>
            </a:lvl1pPr>
          </a:lstStyle>
          <a:p>
            <a:pPr>
              <a:defRPr/>
            </a:pPr>
            <a:endParaRPr lang="en-US">
              <a:solidFill>
                <a:srgbClr val="FFFFFF"/>
              </a:solidFill>
            </a:endParaRPr>
          </a:p>
        </p:txBody>
      </p:sp>
      <p:sp>
        <p:nvSpPr>
          <p:cNvPr id="6778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6D87A32-284D-3C4D-9588-0B1B90160021}" type="slidenum">
              <a:rPr lang="en-US">
                <a:solidFill>
                  <a:srgbClr val="FFFFFF"/>
                </a:solidFill>
              </a:rPr>
              <a:pPr>
                <a:defRPr/>
              </a:pPr>
              <a:t>‹#›</a:t>
            </a:fld>
            <a:endParaRPr lang="en-US">
              <a:solidFill>
                <a:srgbClr val="FFFFFF"/>
              </a:solidFill>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6778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6778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6778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6778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6778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6779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79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11" charset="0"/>
                <a:ea typeface="+mn-ea"/>
                <a:cs typeface="+mn-cs"/>
              </a:defRPr>
            </a:lvl1pPr>
          </a:lstStyle>
          <a:p>
            <a:pPr>
              <a:defRPr/>
            </a:pPr>
            <a:endParaRPr lang="en-US">
              <a:solidFill>
                <a:srgbClr val="FFFFFF"/>
              </a:solidFill>
            </a:endParaRPr>
          </a:p>
        </p:txBody>
      </p:sp>
      <p:sp>
        <p:nvSpPr>
          <p:cNvPr id="6779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13822"/>
      </p:ext>
    </p:extLst>
  </p:cSld>
  <p:clrMap bg1="dk2" tx1="lt1" bg2="dk1" tx2="lt2" accent1="accent1" accent2="accent2" accent3="accent3" accent4="accent4" accent5="accent5" accent6="accent6" hlink="hlink" folHlink="folHlink"/>
  <p:sldLayoutIdLst>
    <p:sldLayoutId id="2147510458" r:id="rId1"/>
    <p:sldLayoutId id="2147510459" r:id="rId2"/>
    <p:sldLayoutId id="2147510460" r:id="rId3"/>
    <p:sldLayoutId id="2147510461" r:id="rId4"/>
    <p:sldLayoutId id="2147510462" r:id="rId5"/>
    <p:sldLayoutId id="2147510463" r:id="rId6"/>
    <p:sldLayoutId id="2147510464" r:id="rId7"/>
    <p:sldLayoutId id="2147510465" r:id="rId8"/>
    <p:sldLayoutId id="2147510466" r:id="rId9"/>
    <p:sldLayoutId id="2147510467" r:id="rId10"/>
    <p:sldLayoutId id="214751046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35D5FE33-1ED3-9F4E-AA7B-C20C9244B531}" type="slidenum">
              <a:rPr lang="en-US"/>
              <a:pPr>
                <a:defRPr/>
              </a:pPr>
              <a:t>‹#›</a:t>
            </a:fld>
            <a:endParaRPr lang="en-US"/>
          </a:p>
        </p:txBody>
      </p:sp>
    </p:spTree>
    <p:extLst>
      <p:ext uri="{BB962C8B-B14F-4D97-AF65-F5344CB8AC3E}">
        <p14:creationId xmlns:p14="http://schemas.microsoft.com/office/powerpoint/2010/main" val="3125103609"/>
      </p:ext>
    </p:extLst>
  </p:cSld>
  <p:clrMap bg1="lt1" tx1="dk1" bg2="lt2" tx2="dk2" accent1="accent1" accent2="accent2" accent3="accent3" accent4="accent4" accent5="accent5" accent6="accent6" hlink="hlink" folHlink="folHlink"/>
  <p:sldLayoutIdLst>
    <p:sldLayoutId id="2147510470" r:id="rId1"/>
    <p:sldLayoutId id="2147510471" r:id="rId2"/>
    <p:sldLayoutId id="2147510472" r:id="rId3"/>
    <p:sldLayoutId id="2147510473" r:id="rId4"/>
    <p:sldLayoutId id="2147510474" r:id="rId5"/>
    <p:sldLayoutId id="2147510475" r:id="rId6"/>
    <p:sldLayoutId id="2147510476" r:id="rId7"/>
    <p:sldLayoutId id="2147510477" r:id="rId8"/>
    <p:sldLayoutId id="2147510478" r:id="rId9"/>
    <p:sldLayoutId id="2147510479" r:id="rId10"/>
    <p:sldLayoutId id="214751048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808655"/>
      </p:ext>
    </p:extLst>
  </p:cSld>
  <p:clrMap bg1="lt1" tx1="dk1" bg2="lt2" tx2="dk2" accent1="accent1" accent2="accent2" accent3="accent3" accent4="accent4" accent5="accent5" accent6="accent6" hlink="hlink" folHlink="folHlink"/>
  <p:sldLayoutIdLst>
    <p:sldLayoutId id="2147510482" r:id="rId1"/>
    <p:sldLayoutId id="2147510483" r:id="rId2"/>
    <p:sldLayoutId id="2147510484" r:id="rId3"/>
    <p:sldLayoutId id="2147510485" r:id="rId4"/>
    <p:sldLayoutId id="2147510486" r:id="rId5"/>
    <p:sldLayoutId id="2147510487" r:id="rId6"/>
    <p:sldLayoutId id="2147510488" r:id="rId7"/>
    <p:sldLayoutId id="2147510489" r:id="rId8"/>
    <p:sldLayoutId id="2147510490" r:id="rId9"/>
    <p:sldLayoutId id="2147510491" r:id="rId10"/>
    <p:sldLayoutId id="21475104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61903822"/>
      </p:ext>
    </p:extLst>
  </p:cSld>
  <p:clrMap bg1="lt1" tx1="dk1" bg2="lt2" tx2="dk2" accent1="accent1" accent2="accent2" accent3="accent3" accent4="accent4" accent5="accent5" accent6="accent6" hlink="hlink" folHlink="folHlink"/>
  <p:sldLayoutIdLst>
    <p:sldLayoutId id="2147510494" r:id="rId1"/>
    <p:sldLayoutId id="2147510495" r:id="rId2"/>
    <p:sldLayoutId id="2147510496" r:id="rId3"/>
    <p:sldLayoutId id="2147510497" r:id="rId4"/>
    <p:sldLayoutId id="2147510498" r:id="rId5"/>
    <p:sldLayoutId id="2147510499" r:id="rId6"/>
    <p:sldLayoutId id="2147510500" r:id="rId7"/>
    <p:sldLayoutId id="2147510501" r:id="rId8"/>
    <p:sldLayoutId id="2147510502" r:id="rId9"/>
    <p:sldLayoutId id="2147510503" r:id="rId10"/>
    <p:sldLayoutId id="2147510504" r:id="rId11"/>
    <p:sldLayoutId id="2147510505" r:id="rId12"/>
    <p:sldLayoutId id="2147510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F947DA7-7E65-6B42-BF16-6676B2330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0429792"/>
      </p:ext>
    </p:extLst>
  </p:cSld>
  <p:clrMap bg1="lt1" tx1="dk1" bg2="lt2" tx2="dk2" accent1="accent1" accent2="accent2" accent3="accent3" accent4="accent4" accent5="accent5" accent6="accent6" hlink="hlink" folHlink="folHlink"/>
  <p:sldLayoutIdLst>
    <p:sldLayoutId id="2147510508" r:id="rId1"/>
    <p:sldLayoutId id="2147510509" r:id="rId2"/>
    <p:sldLayoutId id="2147510510" r:id="rId3"/>
    <p:sldLayoutId id="2147510511" r:id="rId4"/>
    <p:sldLayoutId id="2147510512" r:id="rId5"/>
    <p:sldLayoutId id="2147510513" r:id="rId6"/>
    <p:sldLayoutId id="2147510514" r:id="rId7"/>
    <p:sldLayoutId id="2147510515" r:id="rId8"/>
    <p:sldLayoutId id="2147510516" r:id="rId9"/>
    <p:sldLayoutId id="2147510517" r:id="rId10"/>
    <p:sldLayoutId id="2147510518" r:id="rId11"/>
  </p:sldLayoutIdLst>
  <p:transitio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859217655"/>
      </p:ext>
    </p:extLst>
  </p:cSld>
  <p:clrMap bg1="dk2" tx1="lt1" bg2="dk1" tx2="lt2" accent1="accent1" accent2="accent2" accent3="accent3" accent4="accent4" accent5="accent5" accent6="accent6" hlink="hlink" folHlink="folHlink"/>
  <p:sldLayoutIdLst>
    <p:sldLayoutId id="2147510520" r:id="rId1"/>
    <p:sldLayoutId id="2147510521" r:id="rId2"/>
    <p:sldLayoutId id="2147510522" r:id="rId3"/>
    <p:sldLayoutId id="2147510523" r:id="rId4"/>
    <p:sldLayoutId id="2147510524" r:id="rId5"/>
    <p:sldLayoutId id="2147510525" r:id="rId6"/>
    <p:sldLayoutId id="2147510526" r:id="rId7"/>
    <p:sldLayoutId id="2147510527" r:id="rId8"/>
    <p:sldLayoutId id="2147510528" r:id="rId9"/>
    <p:sldLayoutId id="2147510529" r:id="rId10"/>
    <p:sldLayoutId id="214751053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457200" y="304800"/>
            <a:ext cx="8305800" cy="1295400"/>
            <a:chOff x="288" y="192"/>
            <a:chExt cx="5232" cy="816"/>
          </a:xfrm>
        </p:grpSpPr>
        <p:sp>
          <p:nvSpPr>
            <p:cNvPr id="17387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7387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738757" name="Freeform 5"/>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738758" name="Freeform 6"/>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738759" name="Freeform 7"/>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grpSp>
      <p:sp>
        <p:nvSpPr>
          <p:cNvPr id="87043"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4"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87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387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387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accent1"/>
                </a:solidFill>
              </a:defRPr>
            </a:lvl1pPr>
          </a:lstStyle>
          <a:p>
            <a:pPr>
              <a:defRPr/>
            </a:pPr>
            <a:fld id="{B9E36F7F-83B8-2D42-AF80-18BB815FF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4" r:id="rId1"/>
    <p:sldLayoutId id="2147509763" r:id="rId2"/>
    <p:sldLayoutId id="2147509764" r:id="rId3"/>
    <p:sldLayoutId id="2147509765" r:id="rId4"/>
    <p:sldLayoutId id="2147509766" r:id="rId5"/>
    <p:sldLayoutId id="2147509767" r:id="rId6"/>
    <p:sldLayoutId id="2147509768" r:id="rId7"/>
    <p:sldLayoutId id="2147509769" r:id="rId8"/>
    <p:sldLayoutId id="2147509770" r:id="rId9"/>
    <p:sldLayoutId id="2147509771" r:id="rId10"/>
    <p:sldLayoutId id="214750977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564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64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64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256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2564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defRPr>
            </a:lvl1pPr>
          </a:lstStyle>
          <a:p>
            <a:pPr>
              <a:defRPr/>
            </a:pPr>
            <a:fld id="{DD1C805D-5BE1-8E4A-8FE3-59402FFBA2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773" r:id="rId1"/>
    <p:sldLayoutId id="2147509774" r:id="rId2"/>
    <p:sldLayoutId id="2147509775" r:id="rId3"/>
    <p:sldLayoutId id="2147509776" r:id="rId4"/>
    <p:sldLayoutId id="2147509777" r:id="rId5"/>
    <p:sldLayoutId id="2147509778" r:id="rId6"/>
    <p:sldLayoutId id="2147509779" r:id="rId7"/>
    <p:sldLayoutId id="2147509780" r:id="rId8"/>
    <p:sldLayoutId id="2147509781" r:id="rId9"/>
    <p:sldLayoutId id="2147509782" r:id="rId10"/>
    <p:sldLayoutId id="21475097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00008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008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000080"/>
        </a:buClr>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Clr>
          <a:srgbClr val="000080"/>
        </a:buClr>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Clr>
          <a:srgbClr val="000080"/>
        </a:buClr>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Clr>
          <a:srgbClr val="000080"/>
        </a:buClr>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8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7.xml"/><Relationship Id="rId1" Type="http://schemas.openxmlformats.org/officeDocument/2006/relationships/slideLayout" Target="../slideLayouts/slideLayout58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8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9.xml"/><Relationship Id="rId1" Type="http://schemas.openxmlformats.org/officeDocument/2006/relationships/slideLayout" Target="../slideLayouts/slideLayout58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0.xml"/><Relationship Id="rId1" Type="http://schemas.openxmlformats.org/officeDocument/2006/relationships/slideLayout" Target="../slideLayouts/slideLayout58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1.xml"/><Relationship Id="rId1" Type="http://schemas.openxmlformats.org/officeDocument/2006/relationships/slideLayout" Target="../slideLayouts/slideLayout5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2.xml"/><Relationship Id="rId1" Type="http://schemas.openxmlformats.org/officeDocument/2006/relationships/slideLayout" Target="../slideLayouts/slideLayout5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3.xml"/><Relationship Id="rId1" Type="http://schemas.openxmlformats.org/officeDocument/2006/relationships/slideLayout" Target="../slideLayouts/slideLayout58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4.xml"/><Relationship Id="rId1" Type="http://schemas.openxmlformats.org/officeDocument/2006/relationships/slideLayout" Target="../slideLayouts/slideLayout58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3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6.xml"/><Relationship Id="rId1" Type="http://schemas.openxmlformats.org/officeDocument/2006/relationships/slideLayout" Target="../slideLayouts/slideLayout58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7.xml"/><Relationship Id="rId1" Type="http://schemas.openxmlformats.org/officeDocument/2006/relationships/slideLayout" Target="../slideLayouts/slideLayout58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8.xml"/><Relationship Id="rId1" Type="http://schemas.openxmlformats.org/officeDocument/2006/relationships/slideLayout" Target="../slideLayouts/slideLayout58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9.xml"/><Relationship Id="rId1" Type="http://schemas.openxmlformats.org/officeDocument/2006/relationships/slideLayout" Target="../slideLayouts/slideLayout58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58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1.xml"/><Relationship Id="rId1" Type="http://schemas.openxmlformats.org/officeDocument/2006/relationships/slideLayout" Target="../slideLayouts/slideLayout58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2.xml"/><Relationship Id="rId1" Type="http://schemas.openxmlformats.org/officeDocument/2006/relationships/slideLayout" Target="../slideLayouts/slideLayout58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3.xml"/><Relationship Id="rId1" Type="http://schemas.openxmlformats.org/officeDocument/2006/relationships/slideLayout" Target="../slideLayouts/slideLayout5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4.xml"/><Relationship Id="rId1" Type="http://schemas.openxmlformats.org/officeDocument/2006/relationships/slideLayout" Target="../slideLayouts/slideLayout58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5.xml"/><Relationship Id="rId1" Type="http://schemas.openxmlformats.org/officeDocument/2006/relationships/slideLayout" Target="../slideLayouts/slideLayout58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6.xml"/><Relationship Id="rId1" Type="http://schemas.openxmlformats.org/officeDocument/2006/relationships/slideLayout" Target="../slideLayouts/slideLayout585.xml"/></Relationships>
</file>

<file path=ppt/slides/_rels/slide12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7.xml"/><Relationship Id="rId1" Type="http://schemas.openxmlformats.org/officeDocument/2006/relationships/slideLayout" Target="../slideLayouts/slideLayout585.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8.xml"/><Relationship Id="rId1" Type="http://schemas.openxmlformats.org/officeDocument/2006/relationships/slideLayout" Target="../slideLayouts/slideLayout585.xml"/></Relationships>
</file>

<file path=ppt/slides/_rels/slide1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58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8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8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2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1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7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1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7.xml"/><Relationship Id="rId1" Type="http://schemas.openxmlformats.org/officeDocument/2006/relationships/slideLayout" Target="../slideLayouts/slideLayout288.xml"/></Relationships>
</file>

<file path=ppt/slides/_rels/slide1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9.xml"/><Relationship Id="rId1" Type="http://schemas.openxmlformats.org/officeDocument/2006/relationships/slideLayout" Target="../slideLayouts/slideLayout590.xml"/><Relationship Id="rId4" Type="http://schemas.openxmlformats.org/officeDocument/2006/relationships/image" Target="../media/image134.emf"/></Relationships>
</file>

<file path=ppt/slides/_rels/slide1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0.xml"/><Relationship Id="rId1" Type="http://schemas.openxmlformats.org/officeDocument/2006/relationships/slideLayout" Target="../slideLayouts/slideLayout590.xml"/><Relationship Id="rId4" Type="http://schemas.openxmlformats.org/officeDocument/2006/relationships/image" Target="../media/image136.jpeg"/></Relationships>
</file>

<file path=ppt/slides/_rels/slide1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1.xml"/><Relationship Id="rId1" Type="http://schemas.openxmlformats.org/officeDocument/2006/relationships/slideLayout" Target="../slideLayouts/slideLayout590.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2.xml"/><Relationship Id="rId1" Type="http://schemas.openxmlformats.org/officeDocument/2006/relationships/slideLayout" Target="../slideLayouts/slideLayout59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3.xml"/><Relationship Id="rId1" Type="http://schemas.openxmlformats.org/officeDocument/2006/relationships/slideLayout" Target="../slideLayouts/slideLayout59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4.xml"/><Relationship Id="rId1" Type="http://schemas.openxmlformats.org/officeDocument/2006/relationships/slideLayout" Target="../slideLayouts/slideLayout590.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5.xml"/><Relationship Id="rId1" Type="http://schemas.openxmlformats.org/officeDocument/2006/relationships/slideLayout" Target="../slideLayouts/slideLayout590.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6.xml"/><Relationship Id="rId1" Type="http://schemas.openxmlformats.org/officeDocument/2006/relationships/slideLayout" Target="../slideLayouts/slideLayout590.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1.xml"/><Relationship Id="rId1" Type="http://schemas.openxmlformats.org/officeDocument/2006/relationships/slideLayout" Target="../slideLayouts/slideLayout590.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2.xml"/><Relationship Id="rId1" Type="http://schemas.openxmlformats.org/officeDocument/2006/relationships/slideLayout" Target="../slideLayouts/slideLayout59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4.xml"/></Relationships>
</file>

<file path=ppt/slides/_rels/slide1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3.xml"/><Relationship Id="rId1" Type="http://schemas.openxmlformats.org/officeDocument/2006/relationships/slideLayout" Target="../slideLayouts/slideLayout590.xml"/></Relationships>
</file>

<file path=ppt/slides/_rels/slide16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4.xml"/><Relationship Id="rId1" Type="http://schemas.openxmlformats.org/officeDocument/2006/relationships/slideLayout" Target="../slideLayouts/slideLayout590.xml"/><Relationship Id="rId4" Type="http://schemas.openxmlformats.org/officeDocument/2006/relationships/image" Target="../media/image145.jpe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90.xml"/></Relationships>
</file>

<file path=ppt/slides/_rels/slide1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6.xml"/><Relationship Id="rId1" Type="http://schemas.openxmlformats.org/officeDocument/2006/relationships/slideLayout" Target="../slideLayouts/slideLayout590.xml"/></Relationships>
</file>

<file path=ppt/slides/_rels/slide1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7.xml"/><Relationship Id="rId1" Type="http://schemas.openxmlformats.org/officeDocument/2006/relationships/slideLayout" Target="../slideLayouts/slideLayout590.xml"/></Relationships>
</file>

<file path=ppt/slides/_rels/slide16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notesSlide" Target="../notesSlides/notesSlide128.xml"/><Relationship Id="rId1" Type="http://schemas.openxmlformats.org/officeDocument/2006/relationships/slideLayout" Target="../slideLayouts/slideLayout590.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6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5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29.xml"/></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32.xml"/><Relationship Id="rId1" Type="http://schemas.openxmlformats.org/officeDocument/2006/relationships/slideLayout" Target="../slideLayouts/slideLayout519.xml"/><Relationship Id="rId4" Type="http://schemas.openxmlformats.org/officeDocument/2006/relationships/image" Target="../media/image15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4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49.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8.xml"/><Relationship Id="rId1" Type="http://schemas.openxmlformats.org/officeDocument/2006/relationships/slideLayout" Target="../slideLayouts/slideLayout24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3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7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7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5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4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3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1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0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9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8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7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6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53.xml"/></Relationships>
</file>

<file path=ppt/slides/_rels/slide1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xml"/><Relationship Id="rId1" Type="http://schemas.openxmlformats.org/officeDocument/2006/relationships/slideLayout" Target="../slideLayouts/slideLayout72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4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3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20.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0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9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8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8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7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6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8.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79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5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4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3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20.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1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99.xml"/></Relationships>
</file>

<file path=ppt/slides/_rels/slide20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95.xml"/></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722.xml"/><Relationship Id="rId4" Type="http://schemas.openxmlformats.org/officeDocument/2006/relationships/image" Target="../media/image7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0.xml"/></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67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5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00.xml"/><Relationship Id="rId1" Type="http://schemas.openxmlformats.org/officeDocument/2006/relationships/themeOverride" Target="../theme/themeOverride2.xml"/><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5.xml"/></Relationships>
</file>

<file path=ppt/slides/_rels/slide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6.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60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7.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07.xml"/><Relationship Id="rId1" Type="http://schemas.openxmlformats.org/officeDocument/2006/relationships/themeOverride" Target="../theme/themeOverride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8.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0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8.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609.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7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7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oleObject" Target="file:///localhost/Volumes/Rick%201%20TB/Users/griffith/All%20PPT/DVDs%20&amp;%20CDs%20Burned/DVD%2020%20Documents%201%20Misc/Formats/!OLE_LINK4" TargetMode="External"/><Relationship Id="rId1" Type="http://schemas.openxmlformats.org/officeDocument/2006/relationships/slideLayout" Target="../slideLayouts/slideLayout61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37.xml"/><Relationship Id="rId1" Type="http://schemas.openxmlformats.org/officeDocument/2006/relationships/themeOverride" Target="../theme/themeOverride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10.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10.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4.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584.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58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4.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584.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589.xml"/></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584.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584.xml"/></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584.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2.xml"/><Relationship Id="rId1" Type="http://schemas.openxmlformats.org/officeDocument/2006/relationships/slideLayout" Target="../slideLayouts/slideLayout584.xml"/><Relationship Id="rId4" Type="http://schemas.openxmlformats.org/officeDocument/2006/relationships/image" Target="../media/image103.emf"/></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584.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5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4.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5.xml"/><Relationship Id="rId1" Type="http://schemas.openxmlformats.org/officeDocument/2006/relationships/slideLayout" Target="../slideLayouts/slideLayout58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585.xml"/><Relationship Id="rId5" Type="http://schemas.openxmlformats.org/officeDocument/2006/relationships/image" Target="../media/image96.png"/><Relationship Id="rId4" Type="http://schemas.openxmlformats.org/officeDocument/2006/relationships/image" Target="../media/image107.jpeg"/></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9.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Machine Learning PowerPoint Template">
            <a:extLst>
              <a:ext uri="{FF2B5EF4-FFF2-40B4-BE49-F238E27FC236}">
                <a16:creationId xmlns:a16="http://schemas.microsoft.com/office/drawing/2014/main" id="{50670FE0-9CA8-5808-BDCF-0EC0B810D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7200800"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23928" y="2636912"/>
            <a:ext cx="4176464" cy="1368152"/>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dirty="0">
                <a:solidFill>
                  <a:srgbClr val="1972DD"/>
                </a:solidFill>
                <a:effectLst/>
                <a:latin typeface="Arial" charset="0"/>
                <a:ea typeface="ＭＳ Ｐゴシック" charset="0"/>
              </a:rPr>
              <a:t>PPT Formats</a:t>
            </a:r>
          </a:p>
        </p:txBody>
      </p:sp>
      <p:sp>
        <p:nvSpPr>
          <p:cNvPr id="7" name="Rectangle 6">
            <a:extLst>
              <a:ext uri="{FF2B5EF4-FFF2-40B4-BE49-F238E27FC236}">
                <a16:creationId xmlns:a16="http://schemas.microsoft.com/office/drawing/2014/main" id="{95AEA182-DCFC-2EA0-C984-28921E5F3577}"/>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Dr. Rick Griffith • </a:t>
            </a:r>
            <a:r>
              <a:rPr lang="en-US" sz="1600" b="1" kern="0" dirty="0">
                <a:solidFill>
                  <a:srgbClr val="FFFFFF"/>
                </a:solidFill>
                <a:effectLst>
                  <a:outerShdw blurRad="38100" dist="38100" dir="2700000" algn="tl">
                    <a:srgbClr val="000000"/>
                  </a:outerShdw>
                </a:effectLst>
                <a:ea typeface="ＭＳ Ｐゴシック" charset="0"/>
                <a:cs typeface="Arial"/>
              </a:rPr>
              <a:t>Jordan Evangelical Theological Seminary</a:t>
            </a:r>
            <a:r>
              <a:rPr lang="en-US" sz="1600" b="1" kern="0" dirty="0">
                <a:solidFill>
                  <a:srgbClr val="FFFFFF"/>
                </a:solidFill>
                <a:effectLst>
                  <a:outerShdw blurRad="38100" dist="38100" dir="2700000" algn="tl">
                    <a:srgbClr val="000000"/>
                  </a:outerShdw>
                </a:effectLst>
                <a:latin typeface="Arial"/>
                <a:cs typeface="Arial"/>
              </a:rPr>
              <a:t> • BibleStudyDownloads.org</a:t>
            </a:r>
          </a:p>
        </p:txBody>
      </p:sp>
      <p:pic>
        <p:nvPicPr>
          <p:cNvPr id="8" name="Picture 2" descr="Free Machine Learning PowerPoint Template">
            <a:extLst>
              <a:ext uri="{FF2B5EF4-FFF2-40B4-BE49-F238E27FC236}">
                <a16:creationId xmlns:a16="http://schemas.microsoft.com/office/drawing/2014/main" id="{A7A543A8-CAE7-4510-7347-55E2BF3A1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775" b="90446"/>
          <a:stretch/>
        </p:blipFill>
        <p:spPr bwMode="auto">
          <a:xfrm>
            <a:off x="6372200" y="4404197"/>
            <a:ext cx="1456343" cy="5159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4194"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4" name="Subtitle 2"/>
          <p:cNvSpPr txBox="1">
            <a:spLocks/>
          </p:cNvSpPr>
          <p:nvPr/>
        </p:nvSpPr>
        <p:spPr bwMode="auto">
          <a:xfrm>
            <a:off x="107504" y="1988840"/>
            <a:ext cx="8568952" cy="280831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0" hangingPunct="0">
              <a:spcBef>
                <a:spcPct val="20000"/>
              </a:spcBef>
              <a:buFont typeface="Arial"/>
              <a:buChar char="•"/>
              <a:defRPr/>
            </a:pPr>
            <a:r>
              <a:rPr lang="en-US" sz="4400" b="1" dirty="0">
                <a:solidFill>
                  <a:srgbClr val="FFFFFF"/>
                </a:solidFill>
                <a:effectLst>
                  <a:glow rad="254000">
                    <a:srgbClr val="000000">
                      <a:alpha val="89000"/>
                    </a:srgbClr>
                  </a:glow>
                </a:effectLst>
              </a:rPr>
              <a:t>Bullets</a:t>
            </a:r>
          </a:p>
        </p:txBody>
      </p:sp>
      <p:sp>
        <p:nvSpPr>
          <p:cNvPr id="9041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0930" name="Picture 2" descr="balls_array_re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079750"/>
            <a:ext cx="5791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4803" name="Rectangle 3"/>
          <p:cNvSpPr>
            <a:spLocks noGrp="1" noChangeArrowheads="1"/>
          </p:cNvSpPr>
          <p:nvPr>
            <p:ph type="ctrTitle"/>
          </p:nvPr>
        </p:nvSpPr>
        <p:spPr>
          <a:xfrm>
            <a:off x="457200" y="1981200"/>
            <a:ext cx="8305800" cy="685800"/>
          </a:xfrm>
        </p:spPr>
        <p:txBody>
          <a:bodyPr/>
          <a:lstStyle/>
          <a:p>
            <a:pPr eaLnBrk="1" hangingPunct="1">
              <a:defRPr/>
            </a:pPr>
            <a:r>
              <a:rPr lang="en-US">
                <a:latin typeface="Arial" charset="0"/>
                <a:ea typeface="ＭＳ Ｐゴシック" charset="0"/>
                <a:cs typeface="ＭＳ Ｐゴシック" charset="0"/>
              </a:rPr>
              <a:t>Transitional page</a:t>
            </a:r>
          </a:p>
        </p:txBody>
      </p:sp>
      <p:sp>
        <p:nvSpPr>
          <p:cNvPr id="844804" name="Rectangle 4"/>
          <p:cNvSpPr>
            <a:spLocks noGrp="1" noChangeArrowheads="1"/>
          </p:cNvSpPr>
          <p:nvPr>
            <p:ph type="subTitle" idx="1"/>
          </p:nvPr>
        </p:nvSpPr>
        <p:spPr/>
        <p:txBody>
          <a:bodyPr/>
          <a:lstStyle/>
          <a:p>
            <a:pPr eaLnBrk="1" hangingPunct="1">
              <a:defRPr/>
            </a:pPr>
            <a:endParaRPr lang="en-US">
              <a:latin typeface="Arial"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98466" name="Rectangle 2"/>
          <p:cNvSpPr>
            <a:spLocks noGrp="1" noChangeArrowheads="1"/>
          </p:cNvSpPr>
          <p:nvPr>
            <p:ph type="ctrTitle"/>
          </p:nvPr>
        </p:nvSpPr>
        <p:spPr>
          <a:xfrm>
            <a:off x="76200" y="3276600"/>
            <a:ext cx="6705600" cy="708025"/>
          </a:xfrm>
          <a:effectLst>
            <a:outerShdw blurRad="63500" dist="35921" dir="2700000" algn="ctr" rotWithShape="0">
              <a:schemeClr val="tx2">
                <a:alpha val="74998"/>
              </a:schemeClr>
            </a:outerShdw>
          </a:effectLst>
        </p:spPr>
        <p:txBody>
          <a:bodyPr/>
          <a:lstStyle/>
          <a:p>
            <a:pPr eaLnBrk="1" hangingPunct="1">
              <a:defRPr/>
            </a:pPr>
            <a:r>
              <a:rPr lang="en-US" sz="5400">
                <a:solidFill>
                  <a:schemeClr val="bg1"/>
                </a:solidFill>
                <a:latin typeface="Arial" charset="0"/>
                <a:ea typeface="ＭＳ Ｐゴシック" charset="0"/>
                <a:cs typeface="ＭＳ Ｐゴシック" charset="0"/>
              </a:rPr>
              <a:t>New Perspective</a:t>
            </a:r>
            <a:endParaRPr lang="en-US" sz="4000">
              <a:latin typeface="Arial" charset="0"/>
              <a:ea typeface="ＭＳ Ｐゴシック" charset="0"/>
              <a:cs typeface="ＭＳ Ｐゴシック" charset="0"/>
            </a:endParaRPr>
          </a:p>
        </p:txBody>
      </p:sp>
      <p:sp>
        <p:nvSpPr>
          <p:cNvPr id="846851" name="Rectangle 3"/>
          <p:cNvSpPr>
            <a:spLocks noGrp="1" noChangeArrowheads="1"/>
          </p:cNvSpPr>
          <p:nvPr>
            <p:ph type="subTitle" idx="1"/>
          </p:nvPr>
        </p:nvSpPr>
        <p:spPr>
          <a:xfrm>
            <a:off x="76200" y="4114800"/>
            <a:ext cx="5105400" cy="381000"/>
          </a:xfrm>
        </p:spPr>
        <p:txBody>
          <a:bodyPr/>
          <a:lstStyle/>
          <a:p>
            <a:pPr eaLnBrk="1" hangingPunct="1">
              <a:lnSpc>
                <a:spcPct val="90000"/>
              </a:lnSpc>
              <a:defRPr/>
            </a:pPr>
            <a:endParaRPr lang="en-US" sz="2400">
              <a:latin typeface="Arial" charset="0"/>
              <a:ea typeface="ＭＳ Ｐゴシック" charset="0"/>
              <a:cs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35496" y="606896"/>
            <a:ext cx="8998768" cy="1143000"/>
          </a:xfrm>
        </p:spPr>
        <p:txBody>
          <a:bodyPr/>
          <a:lstStyle/>
          <a:p>
            <a:pPr eaLnBrk="1" hangingPunct="1">
              <a:defRPr/>
            </a:pPr>
            <a:r>
              <a:rPr lang="en-US">
                <a:latin typeface="Arial" charset="0"/>
                <a:ea typeface="ＭＳ Ｐゴシック" charset="0"/>
                <a:cs typeface="ＭＳ Ｐゴシック" charset="0"/>
              </a:rPr>
              <a:t>Your Main Topic Goes Here</a:t>
            </a:r>
          </a:p>
        </p:txBody>
      </p:sp>
      <p:sp>
        <p:nvSpPr>
          <p:cNvPr id="848899" name="Rectangle 3"/>
          <p:cNvSpPr>
            <a:spLocks noGrp="1" noChangeArrowheads="1"/>
          </p:cNvSpPr>
          <p:nvPr>
            <p:ph type="body" idx="1"/>
          </p:nvPr>
        </p:nvSpPr>
        <p:spPr>
          <a:xfrm>
            <a:off x="35496" y="1978496"/>
            <a:ext cx="8998768" cy="4114800"/>
          </a:xfrm>
        </p:spPr>
        <p:txBody>
          <a:bodyPr/>
          <a:lstStyle/>
          <a:p>
            <a:pPr eaLnBrk="1" hangingPunct="1">
              <a:defRPr/>
            </a:pPr>
            <a:r>
              <a:rPr lang="en-US">
                <a:solidFill>
                  <a:schemeClr val="tx2"/>
                </a:solidFill>
                <a:latin typeface="Arial" charset="0"/>
                <a:ea typeface="ＭＳ Ｐゴシック" charset="0"/>
                <a:cs typeface="ＭＳ Ｐゴシック" charset="0"/>
              </a:rPr>
              <a:t>Your subtopic goes here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073" name="Picture 2" descr="supreme_decision_qx_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256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Title Slide Over Gavel</a:t>
            </a:r>
            <a:endParaRPr lang="en-US" sz="5400">
              <a:solidFill>
                <a:schemeClr val="bg1"/>
              </a:solidFill>
              <a:latin typeface="Arial" charset="0"/>
              <a:ea typeface="ＭＳ Ｐゴシック" charset="0"/>
              <a:cs typeface="ＭＳ Ｐゴシック" charset="0"/>
            </a:endParaRPr>
          </a:p>
        </p:txBody>
      </p:sp>
      <p:sp>
        <p:nvSpPr>
          <p:cNvPr id="1602564"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Gavel</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2"/>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Title Slide Over Gavel</a:t>
            </a:r>
            <a:endParaRPr lang="en-US" sz="5400">
              <a:solidFill>
                <a:schemeClr val="bg1"/>
              </a:solidFill>
              <a:latin typeface="Arial" charset="0"/>
              <a:ea typeface="ＭＳ Ｐゴシック" charset="0"/>
              <a:cs typeface="ＭＳ Ｐゴシック" charset="0"/>
            </a:endParaRPr>
          </a:p>
        </p:txBody>
      </p:sp>
      <p:sp>
        <p:nvSpPr>
          <p:cNvPr id="1604611" name="Rectangle 3"/>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Gavel</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2" descr="calvary_sunrise_sld_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6659"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Title Over Crosses</a:t>
            </a:r>
            <a:endParaRPr lang="en-US" sz="5400">
              <a:solidFill>
                <a:schemeClr val="bg1"/>
              </a:solidFill>
              <a:latin typeface="Arial" charset="0"/>
              <a:ea typeface="ＭＳ Ｐゴシック" charset="0"/>
              <a:cs typeface="ＭＳ Ｐゴシック" charset="0"/>
            </a:endParaRPr>
          </a:p>
        </p:txBody>
      </p:sp>
      <p:sp>
        <p:nvSpPr>
          <p:cNvPr id="1606660"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Crosses</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217" name="Picture 2" descr="e_learning_prt_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8707" name="Rectangle 3"/>
          <p:cNvSpPr>
            <a:spLocks noGrp="1" noChangeArrowheads="1"/>
          </p:cNvSpPr>
          <p:nvPr>
            <p:ph type="ctrTitle"/>
          </p:nvPr>
        </p:nvSpPr>
        <p:spPr>
          <a:xfrm>
            <a:off x="990600" y="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E-Learning</a:t>
            </a:r>
            <a:endParaRPr lang="en-US" sz="5400">
              <a:solidFill>
                <a:schemeClr val="bg1"/>
              </a:solidFill>
              <a:latin typeface="Arial" charset="0"/>
              <a:ea typeface="ＭＳ Ｐゴシック" charset="0"/>
              <a:cs typeface="ＭＳ Ｐゴシック" charset="0"/>
            </a:endParaRPr>
          </a:p>
        </p:txBody>
      </p:sp>
      <p:sp>
        <p:nvSpPr>
          <p:cNvPr id="1608708" name="Rectangle 4"/>
          <p:cNvSpPr>
            <a:spLocks noGrp="1" noChangeArrowheads="1"/>
          </p:cNvSpPr>
          <p:nvPr>
            <p:ph type="subTitle" idx="1"/>
          </p:nvPr>
        </p:nvSpPr>
        <p:spPr>
          <a:xfrm>
            <a:off x="1219200" y="1981200"/>
            <a:ext cx="6400800" cy="1752600"/>
          </a:xfrm>
          <a:effectLst>
            <a:outerShdw blurRad="63500" dist="107763" dir="8100000" algn="ctr" rotWithShape="0">
              <a:schemeClr val="bg1">
                <a:alpha val="74998"/>
              </a:schemeClr>
            </a:outerShdw>
          </a:effectLst>
        </p:spPr>
        <p:txBody>
          <a:bodyPr/>
          <a:lstStyle/>
          <a:p>
            <a:pPr eaLnBrk="1" hangingPunct="1">
              <a:defRPr/>
            </a:pPr>
            <a:r>
              <a:rPr lang="en-US" sz="4400" b="1" i="1">
                <a:latin typeface="Arial" charset="0"/>
                <a:ea typeface="ＭＳ Ｐゴシック" charset="0"/>
                <a:cs typeface="ＭＳ Ｐゴシック" charset="0"/>
              </a:rPr>
              <a:t>Subtitle Over Crosses</a:t>
            </a:r>
            <a:endParaRPr lang="en-US" sz="4000" b="1">
              <a:latin typeface="Arial" charset="0"/>
              <a:ea typeface="ＭＳ Ｐゴシック" charset="0"/>
              <a:cs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265" name="Picture 2" descr="bethlehem_prayers_trs_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0755" name="Rectangle 3"/>
          <p:cNvSpPr>
            <a:spLocks noGrp="1" noChangeArrowheads="1"/>
          </p:cNvSpPr>
          <p:nvPr>
            <p:ph type="ctrTitle"/>
          </p:nvPr>
        </p:nvSpPr>
        <p:spPr>
          <a:xfrm>
            <a:off x="304800" y="2286000"/>
            <a:ext cx="8153400" cy="1143000"/>
          </a:xfrm>
          <a:effectLst>
            <a:outerShdw blurRad="63500" dist="35921" dir="27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Title Slide Over Blue</a:t>
            </a:r>
            <a:endParaRPr lang="en-US" sz="5400">
              <a:solidFill>
                <a:schemeClr val="bg1"/>
              </a:solidFill>
              <a:latin typeface="Arial" charset="0"/>
              <a:ea typeface="ＭＳ Ｐゴシック" charset="0"/>
              <a:cs typeface="ＭＳ Ｐゴシック" charset="0"/>
            </a:endParaRPr>
          </a:p>
        </p:txBody>
      </p:sp>
      <p:sp>
        <p:nvSpPr>
          <p:cNvPr id="1610756" name="Rectangle 4"/>
          <p:cNvSpPr>
            <a:spLocks noGrp="1" noChangeArrowheads="1"/>
          </p:cNvSpPr>
          <p:nvPr>
            <p:ph type="subTitle" idx="1"/>
          </p:nvPr>
        </p:nvSpPr>
        <p:spPr>
          <a:effectLst>
            <a:outerShdw blurRad="63500" dist="35921" dir="27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Blue</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3" name="Picture 4" descr="revelation19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7314" name="Rectangle 2"/>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Rev 19:6</a:t>
            </a:r>
            <a:endParaRPr lang="en-US" sz="5400">
              <a:solidFill>
                <a:schemeClr val="bg1"/>
              </a:solidFill>
              <a:latin typeface="Arial" charset="0"/>
              <a:ea typeface="ＭＳ Ｐゴシック" charset="0"/>
              <a:cs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361" name="Picture 4" descr="jeremiah10_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9362" name="Rectangle 2"/>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Jeremiah 10:7</a:t>
            </a:r>
            <a:endParaRPr lang="en-US" sz="5400">
              <a:solidFill>
                <a:schemeClr val="bg1"/>
              </a:solidFill>
              <a:latin typeface="Arial" charset="0"/>
              <a:ea typeface="ＭＳ Ｐゴシック" charset="0"/>
              <a:cs typeface="ＭＳ Ｐゴシック" charset="0"/>
            </a:endParaRPr>
          </a:p>
        </p:txBody>
      </p:sp>
      <p:sp>
        <p:nvSpPr>
          <p:cNvPr id="1039363" name="Rectangle 3"/>
          <p:cNvSpPr>
            <a:spLocks noGrp="1" noChangeArrowheads="1"/>
          </p:cNvSpPr>
          <p:nvPr>
            <p:ph type="subTitle" idx="1"/>
          </p:nvPr>
        </p:nvSpPr>
        <p:spPr>
          <a:xfrm>
            <a:off x="0" y="4800600"/>
            <a:ext cx="5486400" cy="1371600"/>
          </a:xfrm>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4" name="Subtitle 2"/>
          <p:cNvSpPr txBox="1">
            <a:spLocks/>
          </p:cNvSpPr>
          <p:nvPr/>
        </p:nvSpPr>
        <p:spPr bwMode="auto">
          <a:xfrm>
            <a:off x="107504" y="1988840"/>
            <a:ext cx="4320480" cy="486916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4400" b="1" dirty="0">
                <a:solidFill>
                  <a:srgbClr val="FFFFFF"/>
                </a:solidFill>
                <a:effectLst>
                  <a:glow rad="254000">
                    <a:srgbClr val="000000">
                      <a:alpha val="89000"/>
                    </a:srgbClr>
                  </a:glow>
                </a:effectLst>
              </a:rPr>
              <a:t>Left</a:t>
            </a: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
        <p:nvSpPr>
          <p:cNvPr id="8" name="Subtitle 2"/>
          <p:cNvSpPr txBox="1">
            <a:spLocks/>
          </p:cNvSpPr>
          <p:nvPr/>
        </p:nvSpPr>
        <p:spPr bwMode="auto">
          <a:xfrm>
            <a:off x="4572000" y="1988840"/>
            <a:ext cx="4572000" cy="486916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4400" b="1" dirty="0">
                <a:solidFill>
                  <a:srgbClr val="FFFFFF"/>
                </a:solidFill>
                <a:effectLst>
                  <a:glow rad="254000">
                    <a:srgbClr val="000000">
                      <a:alpha val="89000"/>
                    </a:srgbClr>
                  </a:glow>
                </a:effectLst>
              </a:rPr>
              <a:t>Right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409" name="Picture 4" descr="colossians1_16-s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Rainbow</a:t>
            </a:r>
            <a:endParaRPr lang="en-US" sz="5400">
              <a:solidFill>
                <a:schemeClr val="bg1"/>
              </a:solidFill>
              <a:latin typeface="Arial" charset="0"/>
              <a:ea typeface="ＭＳ Ｐゴシック" charset="0"/>
              <a:cs typeface="ＭＳ Ｐゴシック" charset="0"/>
            </a:endParaRPr>
          </a:p>
        </p:txBody>
      </p:sp>
      <p:sp>
        <p:nvSpPr>
          <p:cNvPr id="1470467" name="Rectangle 3"/>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2"/>
          <p:cNvSpPr>
            <a:spLocks noGrp="1" noChangeArrowheads="1"/>
          </p:cNvSpPr>
          <p:nvPr>
            <p:ph type="title"/>
          </p:nvPr>
        </p:nvSpPr>
        <p:spPr/>
        <p:txBody>
          <a:bodyPr/>
          <a:lstStyle/>
          <a:p>
            <a:pPr eaLnBrk="1" hangingPunct="1"/>
            <a:endParaRPr kumimoji="0" lang="en-US">
              <a:latin typeface="Helvetica" charset="0"/>
              <a:ea typeface="ＭＳ Ｐゴシック" charset="0"/>
              <a:cs typeface="ＭＳ Ｐゴシック" charset="0"/>
            </a:endParaRPr>
          </a:p>
        </p:txBody>
      </p:sp>
      <p:sp>
        <p:nvSpPr>
          <p:cNvPr id="1043458" name="Rectangle 3"/>
          <p:cNvSpPr>
            <a:spLocks noGrp="1" noChangeArrowheads="1"/>
          </p:cNvSpPr>
          <p:nvPr>
            <p:ph type="body" idx="1"/>
          </p:nvPr>
        </p:nvSpPr>
        <p:spPr/>
        <p:txBody>
          <a:bodyPr/>
          <a:lstStyle/>
          <a:p>
            <a:pPr eaLnBrk="1" hangingPunct="1"/>
            <a:endParaRPr kumimoji="0" lang="en-US">
              <a:latin typeface="Helvetica" charset="0"/>
              <a:ea typeface="ＭＳ Ｐゴシック" charset="0"/>
              <a:cs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5" name="Picture 4" descr="three_cro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5506" name="Rectangle 2"/>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Three Crosses</a:t>
            </a:r>
            <a:endParaRPr lang="en-US" sz="5400">
              <a:solidFill>
                <a:schemeClr val="bg1"/>
              </a:solidFill>
              <a:latin typeface="Arial" charset="0"/>
              <a:ea typeface="ＭＳ Ｐゴシック" charset="0"/>
              <a:cs typeface="ＭＳ Ｐゴシック" charset="0"/>
            </a:endParaRPr>
          </a:p>
        </p:txBody>
      </p:sp>
      <p:sp>
        <p:nvSpPr>
          <p:cNvPr id="1045507" name="Rectangle 3"/>
          <p:cNvSpPr>
            <a:spLocks noGrp="1" noChangeArrowheads="1"/>
          </p:cNvSpPr>
          <p:nvPr>
            <p:ph type="subTitle" idx="1"/>
          </p:nvPr>
        </p:nvSpPr>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553" name="Picture 1028"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7554" name="Rectangle 1026"/>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Magi</a:t>
            </a:r>
            <a:endParaRPr lang="en-US" sz="5400">
              <a:solidFill>
                <a:schemeClr val="bg1"/>
              </a:solidFill>
              <a:latin typeface="Arial" charset="0"/>
              <a:ea typeface="ＭＳ Ｐゴシック" charset="0"/>
              <a:cs typeface="ＭＳ Ｐゴシック" charset="0"/>
            </a:endParaRPr>
          </a:p>
        </p:txBody>
      </p:sp>
      <p:sp>
        <p:nvSpPr>
          <p:cNvPr id="1047555" name="Rectangle 1027"/>
          <p:cNvSpPr>
            <a:spLocks noGrp="1" noChangeArrowheads="1"/>
          </p:cNvSpPr>
          <p:nvPr>
            <p:ph type="subTitle" idx="1"/>
          </p:nvPr>
        </p:nvSpPr>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01" name="Picture 1028" descr="christianChurchOl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9602" name="Rectangle 1026"/>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Church Building</a:t>
            </a:r>
            <a:endParaRPr lang="en-US" sz="5400">
              <a:solidFill>
                <a:schemeClr val="bg1"/>
              </a:solidFill>
              <a:latin typeface="Arial" charset="0"/>
              <a:ea typeface="ＭＳ Ｐゴシック" charset="0"/>
              <a:cs typeface="ＭＳ Ｐゴシック" charset="0"/>
            </a:endParaRPr>
          </a:p>
        </p:txBody>
      </p:sp>
      <p:sp>
        <p:nvSpPr>
          <p:cNvPr id="1049603" name="Rectangle 1027"/>
          <p:cNvSpPr>
            <a:spLocks noGrp="1" noChangeArrowheads="1"/>
          </p:cNvSpPr>
          <p:nvPr>
            <p:ph type="subTitle" idx="1"/>
          </p:nvPr>
        </p:nvSpPr>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649" name="Picture 1028" descr="tunn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1650" name="Rectangle 1026"/>
          <p:cNvSpPr>
            <a:spLocks noGrp="1" noChangeArrowheads="1"/>
          </p:cNvSpPr>
          <p:nvPr>
            <p:ph type="ctrTitle"/>
          </p:nvPr>
        </p:nvSpPr>
        <p:spPr>
          <a:xfrm>
            <a:off x="0" y="0"/>
            <a:ext cx="9144000" cy="1143000"/>
          </a:xfrm>
        </p:spPr>
        <p:txBody>
          <a:bodyPr/>
          <a:lstStyle/>
          <a:p>
            <a:pPr eaLnBrk="1" hangingPunct="1"/>
            <a:r>
              <a:rPr lang="en-US" sz="6000" b="1">
                <a:solidFill>
                  <a:schemeClr val="bg1"/>
                </a:solidFill>
                <a:latin typeface="Arial" charset="0"/>
                <a:ea typeface="ＭＳ Ｐゴシック" charset="0"/>
                <a:cs typeface="ＭＳ Ｐゴシック" charset="0"/>
              </a:rPr>
              <a:t>Tunnel</a:t>
            </a:r>
            <a:endParaRPr lang="en-US" sz="5400">
              <a:solidFill>
                <a:schemeClr val="bg1"/>
              </a:solidFill>
              <a:latin typeface="Arial" charset="0"/>
              <a:ea typeface="ＭＳ Ｐゴシック" charset="0"/>
              <a:cs typeface="ＭＳ Ｐゴシック" charset="0"/>
            </a:endParaRPr>
          </a:p>
        </p:txBody>
      </p:sp>
      <p:sp>
        <p:nvSpPr>
          <p:cNvPr id="1051651" name="Rectangle 1027"/>
          <p:cNvSpPr>
            <a:spLocks noGrp="1" noChangeArrowheads="1"/>
          </p:cNvSpPr>
          <p:nvPr>
            <p:ph type="subTitle" idx="1"/>
          </p:nvPr>
        </p:nvSpPr>
        <p:spPr>
          <a:xfrm>
            <a:off x="0" y="5943600"/>
            <a:ext cx="9144000" cy="914400"/>
          </a:xfrm>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1026"/>
          <p:cNvSpPr>
            <a:spLocks noGrp="1" noChangeArrowheads="1"/>
          </p:cNvSpPr>
          <p:nvPr>
            <p:ph type="title"/>
          </p:nvPr>
        </p:nvSpPr>
        <p:spPr/>
        <p:txBody>
          <a:bodyPr/>
          <a:lstStyle/>
          <a:p>
            <a:pPr eaLnBrk="1" hangingPunct="1"/>
            <a:r>
              <a:rPr lang="en-US" b="1">
                <a:solidFill>
                  <a:schemeClr val="bg1"/>
                </a:solidFill>
                <a:latin typeface="Arial" charset="0"/>
                <a:ea typeface="ＭＳ Ｐゴシック" charset="0"/>
                <a:cs typeface="ＭＳ Ｐゴシック" charset="0"/>
              </a:rPr>
              <a:t>Title Over Black</a:t>
            </a:r>
            <a:endParaRPr lang="en-US">
              <a:solidFill>
                <a:schemeClr val="bg1"/>
              </a:solidFill>
              <a:latin typeface="Arial" charset="0"/>
              <a:ea typeface="ＭＳ Ｐゴシック" charset="0"/>
              <a:cs typeface="ＭＳ Ｐゴシック" charset="0"/>
            </a:endParaRPr>
          </a:p>
        </p:txBody>
      </p:sp>
      <p:sp>
        <p:nvSpPr>
          <p:cNvPr id="1053698" name="Rectangle 1027"/>
          <p:cNvSpPr>
            <a:spLocks noGrp="1" noChangeArrowheads="1"/>
          </p:cNvSpPr>
          <p:nvPr>
            <p:ph type="body" idx="1"/>
          </p:nvPr>
        </p:nvSpPr>
        <p:spPr/>
        <p:txBody>
          <a:bodyPr/>
          <a:lstStyle/>
          <a:p>
            <a:pPr eaLnBrk="1" hangingPunct="1"/>
            <a:r>
              <a:rPr lang="en-US" b="1">
                <a:solidFill>
                  <a:schemeClr val="bg1"/>
                </a:solidFill>
                <a:latin typeface="Arial" charset="0"/>
                <a:ea typeface="ＭＳ Ｐゴシック" charset="0"/>
                <a:cs typeface="ＭＳ Ｐゴシック" charset="0"/>
              </a:rPr>
              <a:t>Subtitle</a:t>
            </a:r>
          </a:p>
        </p:txBody>
      </p:sp>
      <p:pic>
        <p:nvPicPr>
          <p:cNvPr id="1053699" name="Picture 1028" descr="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550"/>
            <a:ext cx="9144000"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5745" name="Picture 4" descr="lighthouseSun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5746" name="Rectangle 2"/>
          <p:cNvSpPr>
            <a:spLocks noGrp="1" noChangeArrowheads="1"/>
          </p:cNvSpPr>
          <p:nvPr>
            <p:ph type="title"/>
          </p:nvPr>
        </p:nvSpPr>
        <p:spPr>
          <a:xfrm>
            <a:off x="457200" y="274638"/>
            <a:ext cx="5257800" cy="1143000"/>
          </a:xfrm>
        </p:spPr>
        <p:txBody>
          <a:bodyPr/>
          <a:lstStyle/>
          <a:p>
            <a:pPr eaLnBrk="1" hangingPunct="1"/>
            <a:r>
              <a:rPr lang="en-US" b="1">
                <a:solidFill>
                  <a:schemeClr val="bg1"/>
                </a:solidFill>
                <a:latin typeface="Arial" charset="0"/>
                <a:ea typeface="ＭＳ Ｐゴシック" charset="0"/>
                <a:cs typeface="ＭＳ Ｐゴシック" charset="0"/>
              </a:rPr>
              <a:t>Lighthouse</a:t>
            </a:r>
            <a:endParaRPr lang="en-US">
              <a:solidFill>
                <a:schemeClr val="bg1"/>
              </a:solidFill>
              <a:latin typeface="Arial" charset="0"/>
              <a:ea typeface="ＭＳ Ｐゴシック" charset="0"/>
              <a:cs typeface="ＭＳ Ｐゴシック" charset="0"/>
            </a:endParaRPr>
          </a:p>
        </p:txBody>
      </p:sp>
      <p:sp>
        <p:nvSpPr>
          <p:cNvPr id="1055747" name="Rectangle 3"/>
          <p:cNvSpPr>
            <a:spLocks noGrp="1" noChangeArrowheads="1"/>
          </p:cNvSpPr>
          <p:nvPr>
            <p:ph type="body" idx="1"/>
          </p:nvPr>
        </p:nvSpPr>
        <p:spPr>
          <a:xfrm>
            <a:off x="457200" y="1600200"/>
            <a:ext cx="5257800" cy="4800600"/>
          </a:xfrm>
        </p:spPr>
        <p:txBody>
          <a:bodyPr/>
          <a:lstStyle/>
          <a:p>
            <a:pPr eaLnBrk="1" hangingPunct="1"/>
            <a:r>
              <a:rPr lang="en-US" b="1">
                <a:solidFill>
                  <a:schemeClr val="bg1"/>
                </a:solidFill>
                <a:latin typeface="Arial" charset="0"/>
                <a:ea typeface="ＭＳ Ｐゴシック" charset="0"/>
                <a:cs typeface="ＭＳ Ｐゴシック" charset="0"/>
              </a:rPr>
              <a:t>Subtitle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3" name="Picture 1028"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22" name="Rectangle 1026"/>
          <p:cNvSpPr>
            <a:spLocks noGrp="1" noChangeArrowheads="1"/>
          </p:cNvSpPr>
          <p:nvPr>
            <p:ph type="title"/>
          </p:nvPr>
        </p:nvSpPr>
        <p:spPr>
          <a:xfrm>
            <a:off x="457200" y="990600"/>
            <a:ext cx="7620000" cy="838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Nebula</a:t>
            </a:r>
            <a:endParaRPr lang="en-US">
              <a:solidFill>
                <a:schemeClr val="bg1"/>
              </a:solidFill>
              <a:latin typeface="Arial" charset="0"/>
              <a:ea typeface="ＭＳ Ｐゴシック" charset="0"/>
              <a:cs typeface="ＭＳ Ｐゴシック" charset="0"/>
            </a:endParaRPr>
          </a:p>
        </p:txBody>
      </p:sp>
      <p:sp>
        <p:nvSpPr>
          <p:cNvPr id="1515523" name="Rectangle 1027"/>
          <p:cNvSpPr>
            <a:spLocks noGrp="1" noChangeArrowheads="1"/>
          </p:cNvSpPr>
          <p:nvPr>
            <p:ph type="body" idx="1"/>
          </p:nvPr>
        </p:nvSpPr>
        <p:spPr>
          <a:xfrm>
            <a:off x="914400" y="2332038"/>
            <a:ext cx="8229600" cy="4525962"/>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841" name="Picture 1028" descr="TheWordM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0" name="Rectangle 1026"/>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Purple</a:t>
            </a:r>
            <a:endParaRPr lang="en-US">
              <a:solidFill>
                <a:schemeClr val="bg1"/>
              </a:solidFill>
              <a:latin typeface="Arial" charset="0"/>
              <a:ea typeface="ＭＳ Ｐゴシック" charset="0"/>
              <a:cs typeface="ＭＳ Ｐゴシック" charset="0"/>
            </a:endParaRPr>
          </a:p>
        </p:txBody>
      </p:sp>
      <p:sp>
        <p:nvSpPr>
          <p:cNvPr id="1517571" name="Rectangle 1027"/>
          <p:cNvSpPr>
            <a:spLocks noGrp="1" noChangeArrowheads="1"/>
          </p:cNvSpPr>
          <p:nvPr>
            <p:ph type="body" idx="1"/>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8D249F-5999-F79C-F0B2-6130D4F8D44A}"/>
              </a:ext>
            </a:extLst>
          </p:cNvPr>
          <p:cNvGrpSpPr/>
          <p:nvPr/>
        </p:nvGrpSpPr>
        <p:grpSpPr>
          <a:xfrm>
            <a:off x="467544" y="2103038"/>
            <a:ext cx="3960440" cy="4494314"/>
            <a:chOff x="467544" y="2103038"/>
            <a:chExt cx="3960440" cy="4494314"/>
          </a:xfrm>
          <a:solidFill>
            <a:srgbClr val="0070C0"/>
          </a:solidFill>
        </p:grpSpPr>
        <p:sp>
          <p:nvSpPr>
            <p:cNvPr id="3" name="Rounded Rectangle 2">
              <a:extLst>
                <a:ext uri="{FF2B5EF4-FFF2-40B4-BE49-F238E27FC236}">
                  <a16:creationId xmlns:a16="http://schemas.microsoft.com/office/drawing/2014/main" id="{DB69A553-0511-1B3D-BB5E-BC492B0D6085}"/>
                </a:ext>
              </a:extLst>
            </p:cNvPr>
            <p:cNvSpPr/>
            <p:nvPr/>
          </p:nvSpPr>
          <p:spPr bwMode="auto">
            <a:xfrm>
              <a:off x="467544" y="2132856"/>
              <a:ext cx="3888432" cy="4464496"/>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4" name="Subtitle 2"/>
            <p:cNvSpPr txBox="1">
              <a:spLocks/>
            </p:cNvSpPr>
            <p:nvPr/>
          </p:nvSpPr>
          <p:spPr bwMode="auto">
            <a:xfrm>
              <a:off x="467544" y="2103038"/>
              <a:ext cx="3960440" cy="4464496"/>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solidFill>
                    <a:srgbClr val="FFFFFF"/>
                  </a:solidFill>
                  <a:effectLst>
                    <a:glow rad="254000">
                      <a:srgbClr val="000000">
                        <a:alpha val="89000"/>
                      </a:srgbClr>
                    </a:glow>
                  </a:effectLst>
                </a:rPr>
                <a:t>Left</a:t>
              </a:r>
            </a:p>
          </p:txBody>
        </p:sp>
      </p:grpSp>
      <p:grpSp>
        <p:nvGrpSpPr>
          <p:cNvPr id="7" name="Group 6">
            <a:extLst>
              <a:ext uri="{FF2B5EF4-FFF2-40B4-BE49-F238E27FC236}">
                <a16:creationId xmlns:a16="http://schemas.microsoft.com/office/drawing/2014/main" id="{1D72578E-D718-32A6-9344-F817C37A8E95}"/>
              </a:ext>
            </a:extLst>
          </p:cNvPr>
          <p:cNvGrpSpPr/>
          <p:nvPr/>
        </p:nvGrpSpPr>
        <p:grpSpPr>
          <a:xfrm>
            <a:off x="5119056" y="2090666"/>
            <a:ext cx="3888433" cy="4476868"/>
            <a:chOff x="5119056" y="2090666"/>
            <a:chExt cx="3888433" cy="4476868"/>
          </a:xfrm>
          <a:solidFill>
            <a:srgbClr val="0070C0"/>
          </a:solidFill>
        </p:grpSpPr>
        <p:sp>
          <p:nvSpPr>
            <p:cNvPr id="9" name="Rounded Rectangle 8">
              <a:extLst>
                <a:ext uri="{FF2B5EF4-FFF2-40B4-BE49-F238E27FC236}">
                  <a16:creationId xmlns:a16="http://schemas.microsoft.com/office/drawing/2014/main" id="{679F2BA7-8000-15E2-9B73-BDD68F740C6F}"/>
                </a:ext>
              </a:extLst>
            </p:cNvPr>
            <p:cNvSpPr/>
            <p:nvPr/>
          </p:nvSpPr>
          <p:spPr bwMode="auto">
            <a:xfrm>
              <a:off x="5119057" y="2103038"/>
              <a:ext cx="3888432" cy="4464496"/>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8" name="Subtitle 2"/>
            <p:cNvSpPr txBox="1">
              <a:spLocks/>
            </p:cNvSpPr>
            <p:nvPr/>
          </p:nvSpPr>
          <p:spPr bwMode="auto">
            <a:xfrm>
              <a:off x="5119056" y="2090666"/>
              <a:ext cx="3888433" cy="4434678"/>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solidFill>
                    <a:srgbClr val="FFFFFF"/>
                  </a:solidFill>
                  <a:effectLst>
                    <a:glow rad="254000">
                      <a:srgbClr val="000000">
                        <a:alpha val="89000"/>
                      </a:srgbClr>
                    </a:glow>
                  </a:effectLst>
                </a:rPr>
                <a:t>Right</a:t>
              </a:r>
            </a:p>
          </p:txBody>
        </p:sp>
      </p:grpSp>
      <p:sp>
        <p:nvSpPr>
          <p:cNvPr id="5" name="Striped Right Arrow 4">
            <a:extLst>
              <a:ext uri="{FF2B5EF4-FFF2-40B4-BE49-F238E27FC236}">
                <a16:creationId xmlns:a16="http://schemas.microsoft.com/office/drawing/2014/main" id="{82D4B489-29D0-B19F-FC33-0C7BD07A76F7}"/>
              </a:ext>
            </a:extLst>
          </p:cNvPr>
          <p:cNvSpPr/>
          <p:nvPr/>
        </p:nvSpPr>
        <p:spPr bwMode="auto">
          <a:xfrm>
            <a:off x="4067944" y="3429000"/>
            <a:ext cx="1512168" cy="1656184"/>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2" name="Title 1"/>
          <p:cNvSpPr>
            <a:spLocks noGrp="1"/>
          </p:cNvSpPr>
          <p:nvPr>
            <p:ph type="ctrTitle"/>
          </p:nvPr>
        </p:nvSpPr>
        <p:spPr>
          <a:xfrm>
            <a:off x="0" y="0"/>
            <a:ext cx="9144000" cy="1268760"/>
          </a:xfrm>
        </p:spPr>
        <p:txBody>
          <a:bodyPr/>
          <a:lstStyle/>
          <a:p>
            <a:pPr>
              <a:defRPr/>
            </a:pPr>
            <a:r>
              <a:rPr lang="en-US" b="1" dirty="0">
                <a:solidFill>
                  <a:schemeClr val="bg1"/>
                </a:solidFill>
                <a:effectLst>
                  <a:glow rad="254000">
                    <a:schemeClr val="tx1">
                      <a:alpha val="89000"/>
                    </a:schemeClr>
                  </a:glow>
                </a:effectLst>
                <a:latin typeface="Arial" charset="0"/>
                <a:ea typeface="ＭＳ Ｐゴシック" charset="0"/>
                <a:cs typeface="ＭＳ Ｐゴシック" charset="0"/>
              </a:rPr>
              <a:t>Title</a:t>
            </a:r>
            <a:endParaRPr lang="en-US" sz="54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Tree>
    <p:extLst>
      <p:ext uri="{BB962C8B-B14F-4D97-AF65-F5344CB8AC3E}">
        <p14:creationId xmlns:p14="http://schemas.microsoft.com/office/powerpoint/2010/main" val="15286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89" name="Picture 1029" descr="glow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9619" name="Rectangle 1027"/>
          <p:cNvSpPr>
            <a:spLocks noGrp="1" noChangeArrowheads="1"/>
          </p:cNvSpPr>
          <p:nvPr>
            <p:ph type="title"/>
          </p:nvPr>
        </p:nvSpPr>
        <p:spPr>
          <a:effectLst>
            <a:outerShdw blurRad="63500" dist="35921" dir="2700000" algn="ctr" rotWithShape="0">
              <a:schemeClr val="bg1">
                <a:alpha val="74998"/>
              </a:schemeClr>
            </a:outerShdw>
          </a:effectLst>
        </p:spPr>
        <p:txBody>
          <a:bodyPr/>
          <a:lstStyle/>
          <a:p>
            <a:pPr eaLnBrk="1" hangingPunct="1">
              <a:defRPr/>
            </a:pPr>
            <a:r>
              <a:rPr lang="en-US" b="1">
                <a:latin typeface="Arial" charset="0"/>
                <a:ea typeface="ＭＳ Ｐゴシック" charset="0"/>
                <a:cs typeface="ＭＳ Ｐゴシック" charset="0"/>
              </a:rPr>
              <a:t>Open Hands</a:t>
            </a:r>
            <a:endParaRPr lang="en-US">
              <a:latin typeface="Arial" charset="0"/>
              <a:ea typeface="ＭＳ Ｐゴシック" charset="0"/>
              <a:cs typeface="ＭＳ Ｐゴシック" charset="0"/>
            </a:endParaRPr>
          </a:p>
        </p:txBody>
      </p:sp>
      <p:sp>
        <p:nvSpPr>
          <p:cNvPr id="1519620" name="Rectangle 1028"/>
          <p:cNvSpPr>
            <a:spLocks noGrp="1" noChangeArrowheads="1"/>
          </p:cNvSpPr>
          <p:nvPr>
            <p:ph type="body" idx="1"/>
          </p:nvPr>
        </p:nvSpPr>
        <p:spPr>
          <a:xfrm>
            <a:off x="2514600" y="1981200"/>
            <a:ext cx="3657600" cy="3276600"/>
          </a:xfrm>
          <a:effectLst>
            <a:outerShdw blurRad="63500" dist="35921" dir="2700000" algn="ctr" rotWithShape="0">
              <a:schemeClr val="bg1">
                <a:alpha val="74998"/>
              </a:schemeClr>
            </a:outerShdw>
          </a:effectLst>
        </p:spPr>
        <p:txBody>
          <a:bodyPr/>
          <a:lstStyle/>
          <a:p>
            <a:pPr eaLnBrk="1" hangingPunct="1">
              <a:defRPr/>
            </a:pPr>
            <a:r>
              <a:rPr lang="en-US" b="1">
                <a:solidFill>
                  <a:schemeClr val="tx2"/>
                </a:solidFill>
                <a:ea typeface="+mn-ea"/>
                <a:cs typeface="+mn-cs"/>
              </a:rPr>
              <a:t>Subtitle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7" name="Picture 1029"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1667" name="Rectangle 1027"/>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en-US" b="1">
                <a:latin typeface="Arial" charset="0"/>
                <a:ea typeface="ＭＳ Ｐゴシック" charset="0"/>
                <a:cs typeface="ＭＳ Ｐゴシック" charset="0"/>
              </a:rPr>
              <a:t>The Word of God</a:t>
            </a:r>
            <a:endParaRPr lang="en-US">
              <a:solidFill>
                <a:schemeClr val="bg1"/>
              </a:solidFill>
              <a:latin typeface="Arial" charset="0"/>
              <a:ea typeface="ＭＳ Ｐゴシック" charset="0"/>
              <a:cs typeface="ＭＳ Ｐゴシック" charset="0"/>
            </a:endParaRPr>
          </a:p>
        </p:txBody>
      </p:sp>
      <p:sp>
        <p:nvSpPr>
          <p:cNvPr id="1521668" name="Rectangle 1028"/>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5" name="Picture 5" descr="pw_communion_bkgrnd2-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3715"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Communion</a:t>
            </a:r>
            <a:endParaRPr lang="en-US">
              <a:solidFill>
                <a:schemeClr val="bg1"/>
              </a:solidFill>
              <a:latin typeface="Arial" charset="0"/>
              <a:ea typeface="ＭＳ Ｐゴシック" charset="0"/>
              <a:cs typeface="ＭＳ Ｐゴシック" charset="0"/>
            </a:endParaRPr>
          </a:p>
        </p:txBody>
      </p:sp>
      <p:sp>
        <p:nvSpPr>
          <p:cNvPr id="1523716" name="Rectangle 4"/>
          <p:cNvSpPr>
            <a:spLocks noGrp="1" noChangeArrowheads="1"/>
          </p:cNvSpPr>
          <p:nvPr>
            <p:ph type="body" idx="1"/>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8033" name="Picture 1029" descr="sunset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763" name="Rectangle 1027"/>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Sunset Cross</a:t>
            </a:r>
            <a:endParaRPr lang="en-US">
              <a:solidFill>
                <a:schemeClr val="bg1"/>
              </a:solidFill>
              <a:latin typeface="Arial" charset="0"/>
              <a:ea typeface="ＭＳ Ｐゴシック" charset="0"/>
              <a:cs typeface="ＭＳ Ｐゴシック" charset="0"/>
            </a:endParaRPr>
          </a:p>
        </p:txBody>
      </p:sp>
      <p:sp>
        <p:nvSpPr>
          <p:cNvPr id="1525764" name="Rectangle 1028"/>
          <p:cNvSpPr>
            <a:spLocks noGrp="1" noChangeArrowheads="1"/>
          </p:cNvSpPr>
          <p:nvPr>
            <p:ph type="body" idx="1"/>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1" name="Picture 1029" descr="sinaib"/>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7811" name="Rectangle 1027"/>
          <p:cNvSpPr>
            <a:spLocks noGrp="1" noChangeArrowheads="1"/>
          </p:cNvSpPr>
          <p:nvPr>
            <p:ph type="title"/>
          </p:nvPr>
        </p:nvSpPr>
        <p:spPr>
          <a:xfrm>
            <a:off x="457200" y="701675"/>
            <a:ext cx="82296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Sinai</a:t>
            </a:r>
            <a:endParaRPr lang="en-US">
              <a:solidFill>
                <a:schemeClr val="bg1"/>
              </a:solidFill>
              <a:latin typeface="Arial" charset="0"/>
              <a:ea typeface="ＭＳ Ｐゴシック" charset="0"/>
              <a:cs typeface="ＭＳ Ｐゴシック" charset="0"/>
            </a:endParaRPr>
          </a:p>
        </p:txBody>
      </p:sp>
      <p:sp>
        <p:nvSpPr>
          <p:cNvPr id="1527812" name="Rectangle 1028"/>
          <p:cNvSpPr>
            <a:spLocks noGrp="1" noChangeArrowheads="1"/>
          </p:cNvSpPr>
          <p:nvPr>
            <p:ph type="body" idx="1"/>
          </p:nvPr>
        </p:nvSpPr>
        <p:spPr>
          <a:xfrm>
            <a:off x="457200" y="2027238"/>
            <a:ext cx="8229600" cy="4525962"/>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29" name="Picture 1029"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9859" name="Rectangle 1027"/>
          <p:cNvSpPr>
            <a:spLocks noGrp="1" noChangeArrowheads="1"/>
          </p:cNvSpPr>
          <p:nvPr>
            <p:ph type="title"/>
          </p:nvPr>
        </p:nvSpPr>
        <p:spPr>
          <a:xfrm>
            <a:off x="457200" y="1600200"/>
            <a:ext cx="82296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Cross on Blue</a:t>
            </a:r>
            <a:endParaRPr lang="en-US">
              <a:solidFill>
                <a:schemeClr val="bg1"/>
              </a:solidFill>
              <a:latin typeface="Arial" charset="0"/>
              <a:ea typeface="ＭＳ Ｐゴシック" charset="0"/>
              <a:cs typeface="ＭＳ Ｐゴシック" charset="0"/>
            </a:endParaRPr>
          </a:p>
        </p:txBody>
      </p:sp>
      <p:sp>
        <p:nvSpPr>
          <p:cNvPr id="1529860" name="Rectangle 1028"/>
          <p:cNvSpPr>
            <a:spLocks noGrp="1" noChangeArrowheads="1"/>
          </p:cNvSpPr>
          <p:nvPr>
            <p:ph type="body" idx="1"/>
          </p:nvPr>
        </p:nvSpPr>
        <p:spPr>
          <a:xfrm>
            <a:off x="457200" y="3505200"/>
            <a:ext cx="8229600" cy="2620963"/>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49" name="Rectangle 2"/>
          <p:cNvSpPr>
            <a:spLocks noGrp="1" noChangeArrowheads="1"/>
          </p:cNvSpPr>
          <p:nvPr>
            <p:ph type="ctrTitle"/>
          </p:nvPr>
        </p:nvSpPr>
        <p:spPr>
          <a:xfrm>
            <a:off x="457200" y="2057400"/>
            <a:ext cx="8305800" cy="1371600"/>
          </a:xfrm>
        </p:spPr>
        <p:txBody>
          <a:bodyPr/>
          <a:lstStyle/>
          <a:p>
            <a:pPr eaLnBrk="1" hangingPunct="1">
              <a:defRPr/>
            </a:pPr>
            <a:r>
              <a:rPr lang="en-US" sz="6000">
                <a:latin typeface="Arial" charset="0"/>
                <a:ea typeface="ＭＳ Ｐゴシック" charset="0"/>
                <a:cs typeface="ＭＳ Ｐゴシック" charset="0"/>
              </a:rPr>
              <a:t>Title Slide Over White</a:t>
            </a:r>
          </a:p>
        </p:txBody>
      </p:sp>
      <p:sp>
        <p:nvSpPr>
          <p:cNvPr id="898050" name="Rectangle 3"/>
          <p:cNvSpPr>
            <a:spLocks noGrp="1" noChangeArrowheads="1"/>
          </p:cNvSpPr>
          <p:nvPr>
            <p:ph type="subTitle" idx="1"/>
          </p:nvPr>
        </p:nvSpPr>
        <p:spPr/>
        <p:txBody>
          <a:bodyPr/>
          <a:lstStyle/>
          <a:p>
            <a:pPr eaLnBrk="1" hangingPunct="1">
              <a:defRPr/>
            </a:pPr>
            <a:r>
              <a:rPr lang="en-US" sz="4400" i="1">
                <a:latin typeface="Arial" charset="0"/>
                <a:ea typeface="ＭＳ Ｐゴシック" charset="0"/>
                <a:cs typeface="ＭＳ Ｐゴシック" charset="0"/>
              </a:rPr>
              <a:t>Subtitle Over White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5" name="Rectangle 2"/>
          <p:cNvSpPr>
            <a:spLocks noGrp="1" noChangeArrowheads="1"/>
          </p:cNvSpPr>
          <p:nvPr>
            <p:ph type="title"/>
          </p:nvPr>
        </p:nvSpPr>
        <p:spPr>
          <a:xfrm>
            <a:off x="0" y="-609600"/>
            <a:ext cx="1905000" cy="792163"/>
          </a:xfrm>
        </p:spPr>
        <p:txBody>
          <a:bodyPr/>
          <a:lstStyle/>
          <a:p>
            <a:pPr eaLnBrk="1" hangingPunct="1"/>
            <a:r>
              <a:rPr lang="en-US" b="1">
                <a:solidFill>
                  <a:schemeClr val="tx1"/>
                </a:solidFill>
                <a:latin typeface="Arial" charset="0"/>
                <a:ea typeface="ＭＳ Ｐゴシック" charset="0"/>
                <a:cs typeface="ＭＳ Ｐゴシック" charset="0"/>
              </a:rPr>
              <a:t>Black</a:t>
            </a:r>
            <a:endParaRPr lang="en-US">
              <a:solidFill>
                <a:schemeClr val="bg1"/>
              </a:solidFill>
              <a:latin typeface="Arial" charset="0"/>
              <a:ea typeface="ＭＳ Ｐゴシック" charset="0"/>
              <a:cs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8274" name="Rectangle 2"/>
          <p:cNvSpPr>
            <a:spLocks noGrp="1" noChangeArrowheads="1"/>
          </p:cNvSpPr>
          <p:nvPr>
            <p:ph type="subTitle" idx="1"/>
          </p:nvPr>
        </p:nvSpPr>
        <p:spPr>
          <a:xfrm>
            <a:off x="533400" y="1981200"/>
            <a:ext cx="8077200" cy="4495800"/>
          </a:xfrm>
        </p:spPr>
        <p:txBody>
          <a:bodyPr/>
          <a:lstStyle/>
          <a:p>
            <a:pPr eaLnBrk="1" hangingPunct="1"/>
            <a:endParaRPr lang="en-US" sz="4400" b="1">
              <a:solidFill>
                <a:schemeClr val="bg1"/>
              </a:solidFill>
              <a:latin typeface="Arial" charset="0"/>
              <a:ea typeface="ＭＳ Ｐゴシック" charset="0"/>
              <a:cs typeface="ＭＳ Ｐゴシック" charset="0"/>
            </a:endParaRPr>
          </a:p>
        </p:txBody>
      </p:sp>
      <p:sp>
        <p:nvSpPr>
          <p:cNvPr id="686083" name="Rectangle 3"/>
          <p:cNvSpPr>
            <a:spLocks noChangeArrowheads="1"/>
          </p:cNvSpPr>
          <p:nvPr/>
        </p:nvSpPr>
        <p:spPr bwMode="auto">
          <a:xfrm>
            <a:off x="0" y="0"/>
            <a:ext cx="9144000" cy="6858000"/>
          </a:xfrm>
          <a:prstGeom prst="rect">
            <a:avLst/>
          </a:prstGeom>
          <a:gradFill rotWithShape="0">
            <a:gsLst>
              <a:gs pos="0">
                <a:schemeClr val="accent2">
                  <a:gamma/>
                  <a:shade val="46275"/>
                  <a:invGamma/>
                  <a:alpha val="12000"/>
                </a:schemeClr>
              </a:gs>
              <a:gs pos="100000">
                <a:schemeClr val="accent2">
                  <a:alpha val="39000"/>
                </a:schemeClr>
              </a:gs>
            </a:gsLst>
            <a:lin ang="5400000" scaled="1"/>
          </a:gradFill>
          <a:ln w="9525">
            <a:noFill/>
            <a:miter lim="800000"/>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078276" name="Rectangle 4"/>
          <p:cNvSpPr>
            <a:spLocks noGrp="1" noChangeArrowheads="1"/>
          </p:cNvSpPr>
          <p:nvPr>
            <p:ph type="ctrTitle"/>
          </p:nvPr>
        </p:nvSpPr>
        <p:spPr>
          <a:xfrm>
            <a:off x="609600" y="533400"/>
            <a:ext cx="7772400" cy="1143000"/>
          </a:xfrm>
        </p:spPr>
        <p:txBody>
          <a:bodyPr/>
          <a:lstStyle/>
          <a:p>
            <a:pPr eaLnBrk="1" hangingPunct="1"/>
            <a:r>
              <a:rPr lang="en-US" sz="6000" b="1">
                <a:solidFill>
                  <a:schemeClr val="accent2"/>
                </a:solidFill>
                <a:latin typeface="Arial" charset="0"/>
                <a:ea typeface="ＭＳ Ｐゴシック" charset="0"/>
                <a:cs typeface="ＭＳ Ｐゴシック" charset="0"/>
              </a:rPr>
              <a:t>Blue Transparency</a:t>
            </a:r>
            <a:endParaRPr lang="en-US" sz="6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ctrTitle"/>
          </p:nvPr>
        </p:nvSpPr>
        <p:spPr>
          <a:xfrm>
            <a:off x="457200" y="2362200"/>
            <a:ext cx="8305800" cy="1371600"/>
          </a:xfrm>
          <a:effectLst>
            <a:outerShdw blurRad="63500" dist="35921" dir="2700000" algn="ctr" rotWithShape="0">
              <a:schemeClr val="bg2">
                <a:alpha val="74998"/>
              </a:schemeClr>
            </a:outerShdw>
          </a:effectLst>
        </p:spPr>
        <p:txBody>
          <a:bodyPr/>
          <a:lstStyle/>
          <a:p>
            <a:pPr eaLnBrk="1" hangingPunct="1">
              <a:defRPr/>
            </a:pPr>
            <a:r>
              <a:rPr lang="en-US" sz="6000" b="1">
                <a:solidFill>
                  <a:schemeClr val="bg1"/>
                </a:solidFill>
                <a:ea typeface="+mj-ea"/>
                <a:cs typeface="+mj-cs"/>
              </a:rPr>
              <a:t>Title on Blue Bar</a:t>
            </a:r>
          </a:p>
        </p:txBody>
      </p:sp>
      <p:sp>
        <p:nvSpPr>
          <p:cNvPr id="1080322" name="Rectangle 3"/>
          <p:cNvSpPr>
            <a:spLocks noGrp="1" noChangeArrowheads="1"/>
          </p:cNvSpPr>
          <p:nvPr>
            <p:ph type="subTitle" idx="1"/>
          </p:nvPr>
        </p:nvSpPr>
        <p:spPr/>
        <p:txBody>
          <a:bodyPr/>
          <a:lstStyle/>
          <a:p>
            <a:pPr eaLnBrk="1" hangingPunct="1">
              <a:buFont typeface="Arial" charset="0"/>
              <a:buNone/>
            </a:pPr>
            <a:r>
              <a:rPr lang="en-US" sz="4400" b="1" i="1">
                <a:latin typeface="Arial" charset="0"/>
                <a:ea typeface="ＭＳ Ｐゴシック" charset="0"/>
                <a:cs typeface="ＭＳ Ｐゴシック" charset="0"/>
              </a:rPr>
              <a:t>Subtitle Over White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B69A553-0511-1B3D-BB5E-BC492B0D6085}"/>
              </a:ext>
            </a:extLst>
          </p:cNvPr>
          <p:cNvSpPr/>
          <p:nvPr/>
        </p:nvSpPr>
        <p:spPr bwMode="auto">
          <a:xfrm>
            <a:off x="467544" y="2132856"/>
            <a:ext cx="3888432" cy="446449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9" name="Rounded Rectangle 8">
            <a:extLst>
              <a:ext uri="{FF2B5EF4-FFF2-40B4-BE49-F238E27FC236}">
                <a16:creationId xmlns:a16="http://schemas.microsoft.com/office/drawing/2014/main" id="{679F2BA7-8000-15E2-9B73-BDD68F740C6F}"/>
              </a:ext>
            </a:extLst>
          </p:cNvPr>
          <p:cNvSpPr/>
          <p:nvPr/>
        </p:nvSpPr>
        <p:spPr bwMode="auto">
          <a:xfrm>
            <a:off x="5119057" y="2103038"/>
            <a:ext cx="3888432" cy="446449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5" name="Striped Right Arrow 4">
            <a:extLst>
              <a:ext uri="{FF2B5EF4-FFF2-40B4-BE49-F238E27FC236}">
                <a16:creationId xmlns:a16="http://schemas.microsoft.com/office/drawing/2014/main" id="{82D4B489-29D0-B19F-FC33-0C7BD07A76F7}"/>
              </a:ext>
            </a:extLst>
          </p:cNvPr>
          <p:cNvSpPr/>
          <p:nvPr/>
        </p:nvSpPr>
        <p:spPr bwMode="auto">
          <a:xfrm>
            <a:off x="4067944" y="3429000"/>
            <a:ext cx="1512168" cy="1656184"/>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4" name="Subtitle 2"/>
          <p:cNvSpPr txBox="1">
            <a:spLocks/>
          </p:cNvSpPr>
          <p:nvPr/>
        </p:nvSpPr>
        <p:spPr bwMode="auto">
          <a:xfrm>
            <a:off x="107504" y="1988840"/>
            <a:ext cx="4320480" cy="486916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effectLst/>
              </a:rPr>
              <a:t>Left</a:t>
            </a:r>
          </a:p>
        </p:txBody>
      </p:sp>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
        <p:nvSpPr>
          <p:cNvPr id="8" name="Subtitle 2"/>
          <p:cNvSpPr txBox="1">
            <a:spLocks/>
          </p:cNvSpPr>
          <p:nvPr/>
        </p:nvSpPr>
        <p:spPr bwMode="auto">
          <a:xfrm>
            <a:off x="4572000" y="1988840"/>
            <a:ext cx="4572000" cy="486916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effectLst/>
              </a:rPr>
              <a:t>Right</a:t>
            </a:r>
          </a:p>
        </p:txBody>
      </p:sp>
    </p:spTree>
    <p:extLst>
      <p:ext uri="{BB962C8B-B14F-4D97-AF65-F5344CB8AC3E}">
        <p14:creationId xmlns:p14="http://schemas.microsoft.com/office/powerpoint/2010/main" val="6489755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69" name="Rectangle 2"/>
          <p:cNvSpPr>
            <a:spLocks noGrp="1" noChangeArrowheads="1"/>
          </p:cNvSpPr>
          <p:nvPr>
            <p:ph type="ctrTitle"/>
          </p:nvPr>
        </p:nvSpPr>
        <p:spPr>
          <a:xfrm>
            <a:off x="457200" y="2057400"/>
            <a:ext cx="8305800" cy="1371600"/>
          </a:xfrm>
        </p:spPr>
        <p:txBody>
          <a:bodyPr/>
          <a:lstStyle/>
          <a:p>
            <a:r>
              <a:rPr lang="en-US" sz="6000" b="1">
                <a:latin typeface="Times New Roman" charset="0"/>
                <a:ea typeface="ＭＳ Ｐゴシック" charset="0"/>
                <a:cs typeface="ＭＳ Ｐゴシック" charset="0"/>
              </a:rPr>
              <a:t>Title</a:t>
            </a:r>
          </a:p>
        </p:txBody>
      </p:sp>
      <p:sp>
        <p:nvSpPr>
          <p:cNvPr id="1082370" name="Rectangle 3"/>
          <p:cNvSpPr>
            <a:spLocks noGrp="1" noChangeArrowheads="1"/>
          </p:cNvSpPr>
          <p:nvPr>
            <p:ph type="subTitle" idx="1"/>
          </p:nvPr>
        </p:nvSpPr>
        <p:spPr/>
        <p:txBody>
          <a:bodyPr/>
          <a:lstStyle/>
          <a:p>
            <a:pPr>
              <a:buFont typeface="Wingdings" charset="0"/>
              <a:buNone/>
            </a:pPr>
            <a:r>
              <a:rPr lang="en-US" sz="4400" b="1" i="0">
                <a:latin typeface="Arial" charset="0"/>
                <a:ea typeface="ＭＳ Ｐゴシック" charset="0"/>
                <a:cs typeface="ＭＳ Ｐゴシック" charset="0"/>
              </a:rPr>
              <a:t>Subtitle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8" name="Rectangle 2"/>
          <p:cNvSpPr>
            <a:spLocks noGrp="1" noChangeArrowheads="1"/>
          </p:cNvSpPr>
          <p:nvPr>
            <p:ph type="ctrTitle"/>
          </p:nvPr>
        </p:nvSpPr>
        <p:spPr/>
        <p:txBody>
          <a:bodyPr/>
          <a:lstStyle/>
          <a:p>
            <a:pPr eaLnBrk="1" hangingPunct="1">
              <a:defRPr/>
            </a:pPr>
            <a:r>
              <a:rPr kumimoji="1" lang="en-US"/>
              <a:t>Title on Green Arrows</a:t>
            </a:r>
          </a:p>
        </p:txBody>
      </p:sp>
      <p:sp>
        <p:nvSpPr>
          <p:cNvPr id="1258499" name="Rectangle 3"/>
          <p:cNvSpPr>
            <a:spLocks noGrp="1" noChangeArrowheads="1"/>
          </p:cNvSpPr>
          <p:nvPr>
            <p:ph type="subTitle" idx="1"/>
          </p:nvPr>
        </p:nvSpPr>
        <p:spPr/>
        <p:txBody>
          <a:bodyPr/>
          <a:lstStyle/>
          <a:p>
            <a:pPr eaLnBrk="1" hangingPunct="1">
              <a:defRPr/>
            </a:pPr>
            <a:endParaRPr kumimoji="1"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5" name="Rectangle 2"/>
          <p:cNvSpPr>
            <a:spLocks noGrp="1" noChangeArrowheads="1"/>
          </p:cNvSpPr>
          <p:nvPr>
            <p:ph type="ctrTitle"/>
          </p:nvPr>
        </p:nvSpPr>
        <p:spPr>
          <a:xfrm>
            <a:off x="457200" y="2057400"/>
            <a:ext cx="8305800" cy="1371600"/>
          </a:xfrm>
        </p:spPr>
        <p:txBody>
          <a:bodyPr/>
          <a:lstStyle/>
          <a:p>
            <a:pPr eaLnBrk="1" hangingPunct="1"/>
            <a:r>
              <a:rPr lang="en-US" sz="4800" b="1">
                <a:latin typeface="Arial" charset="0"/>
                <a:ea typeface="ＭＳ Ｐゴシック" charset="0"/>
                <a:cs typeface="ＭＳ Ｐゴシック" charset="0"/>
              </a:rPr>
              <a:t>Title on Bird Background</a:t>
            </a:r>
            <a:endParaRPr lang="en-US" sz="6000" b="1">
              <a:latin typeface="Arial" charset="0"/>
              <a:ea typeface="ＭＳ Ｐゴシック" charset="0"/>
              <a:cs typeface="ＭＳ Ｐゴシック" charset="0"/>
            </a:endParaRPr>
          </a:p>
        </p:txBody>
      </p:sp>
      <p:sp>
        <p:nvSpPr>
          <p:cNvPr id="1086466" name="Rectangle 3"/>
          <p:cNvSpPr>
            <a:spLocks noGrp="1" noChangeArrowheads="1"/>
          </p:cNvSpPr>
          <p:nvPr>
            <p:ph type="subTitle" idx="1"/>
          </p:nvPr>
        </p:nvSpPr>
        <p:spPr/>
        <p:txBody>
          <a:bodyPr/>
          <a:lstStyle/>
          <a:p>
            <a:pPr eaLnBrk="1" hangingPunct="1">
              <a:buFont typeface="Wingdings" charset="0"/>
              <a:buNone/>
            </a:pPr>
            <a:r>
              <a:rPr lang="en-US" sz="4400" b="1" i="1">
                <a:latin typeface="Arial" charset="0"/>
                <a:ea typeface="ＭＳ Ｐゴシック" charset="0"/>
                <a:cs typeface="ＭＳ Ｐゴシック" charset="0"/>
              </a:rPr>
              <a:t>Subtitle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3" name="Rectangle 2"/>
          <p:cNvSpPr>
            <a:spLocks noGrp="1" noChangeArrowheads="1"/>
          </p:cNvSpPr>
          <p:nvPr>
            <p:ph type="ctrTitle"/>
          </p:nvPr>
        </p:nvSpPr>
        <p:spPr>
          <a:xfrm>
            <a:off x="457200" y="2057400"/>
            <a:ext cx="8305800" cy="1371600"/>
          </a:xfrm>
        </p:spPr>
        <p:txBody>
          <a:bodyPr/>
          <a:lstStyle/>
          <a:p>
            <a:pPr eaLnBrk="1" hangingPunct="1"/>
            <a:r>
              <a:rPr lang="en-US" sz="6000" b="1">
                <a:latin typeface="Impact" charset="0"/>
                <a:ea typeface="ＭＳ Ｐゴシック" charset="0"/>
                <a:cs typeface="ＭＳ Ｐゴシック" charset="0"/>
              </a:rPr>
              <a:t>Title over Fire</a:t>
            </a:r>
          </a:p>
        </p:txBody>
      </p:sp>
      <p:sp>
        <p:nvSpPr>
          <p:cNvPr id="801795" name="Rectangle 3"/>
          <p:cNvSpPr>
            <a:spLocks noGrp="1" noChangeArrowheads="1"/>
          </p:cNvSpPr>
          <p:nvPr>
            <p:ph type="subTitle" idx="1"/>
          </p:nvPr>
        </p:nvSpPr>
        <p:spPr>
          <a:effectLst>
            <a:outerShdw blurRad="38100" algn="ctr" rotWithShape="0">
              <a:srgbClr val="FFFFFF">
                <a:alpha val="75000"/>
              </a:srgbClr>
            </a:outerShdw>
          </a:effectLst>
        </p:spPr>
        <p:txBody>
          <a:bodyPr/>
          <a:lstStyle/>
          <a:p>
            <a:pPr eaLnBrk="1" hangingPunct="1">
              <a:buFont typeface="Wingdings" charset="2"/>
              <a:buNone/>
              <a:defRPr/>
            </a:pPr>
            <a:r>
              <a:rPr lang="en-US" sz="3600" b="1" i="1"/>
              <a:t>Subtitle Over White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098754" name="Rectangle 2"/>
          <p:cNvSpPr>
            <a:spLocks noGrp="1" noChangeArrowheads="1"/>
          </p:cNvSpPr>
          <p:nvPr>
            <p:ph type="ctrTitle"/>
          </p:nvPr>
        </p:nvSpPr>
        <p:spPr>
          <a:xfrm>
            <a:off x="457200" y="2057400"/>
            <a:ext cx="8305800" cy="1371600"/>
          </a:xfrm>
        </p:spPr>
        <p:txBody>
          <a:bodyPr/>
          <a:lstStyle/>
          <a:p>
            <a:pPr eaLnBrk="1" hangingPunct="1">
              <a:defRPr/>
            </a:pPr>
            <a:r>
              <a:rPr lang="en-US" sz="6000" b="1"/>
              <a:t>Title Over Blue</a:t>
            </a:r>
          </a:p>
        </p:txBody>
      </p:sp>
      <p:sp>
        <p:nvSpPr>
          <p:cNvPr id="1098755" name="Rectangle 3"/>
          <p:cNvSpPr>
            <a:spLocks noGrp="1" noChangeArrowheads="1"/>
          </p:cNvSpPr>
          <p:nvPr>
            <p:ph type="subTitle" idx="1"/>
          </p:nvPr>
        </p:nvSpPr>
        <p:spPr/>
        <p:txBody>
          <a:bodyPr/>
          <a:lstStyle/>
          <a:p>
            <a:pPr eaLnBrk="1" hangingPunct="1">
              <a:defRPr/>
            </a:pPr>
            <a:r>
              <a:rPr lang="en-US" sz="4400" b="1" i="1"/>
              <a:t>Subtitle Over Blue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ctrTitle"/>
          </p:nvPr>
        </p:nvSpPr>
        <p:spPr>
          <a:xfrm>
            <a:off x="457200" y="2057400"/>
            <a:ext cx="8305800" cy="1371600"/>
          </a:xfrm>
          <a:effectLst>
            <a:outerShdw blurRad="25400" algn="ctr" rotWithShape="0">
              <a:srgbClr val="FFFFFF">
                <a:alpha val="75000"/>
              </a:srgbClr>
            </a:outerShdw>
          </a:effectLst>
        </p:spPr>
        <p:txBody>
          <a:bodyPr/>
          <a:lstStyle/>
          <a:p>
            <a:pPr eaLnBrk="1" hangingPunct="1">
              <a:defRPr/>
            </a:pPr>
            <a:r>
              <a:rPr lang="en-US" sz="6000" b="1">
                <a:ea typeface="+mj-ea"/>
              </a:rPr>
              <a:t>Title Over White</a:t>
            </a:r>
          </a:p>
        </p:txBody>
      </p:sp>
      <p:sp>
        <p:nvSpPr>
          <p:cNvPr id="805891" name="Rectangle 3"/>
          <p:cNvSpPr>
            <a:spLocks noGrp="1" noChangeArrowheads="1"/>
          </p:cNvSpPr>
          <p:nvPr>
            <p:ph type="subTitle" idx="1"/>
          </p:nvPr>
        </p:nvSpPr>
        <p:spPr>
          <a:effectLst>
            <a:outerShdw blurRad="25400" algn="ctr" rotWithShape="0">
              <a:srgbClr val="FFFFFF">
                <a:alpha val="75000"/>
              </a:srgbClr>
            </a:outerShdw>
          </a:effectLst>
        </p:spPr>
        <p:txBody>
          <a:bodyPr/>
          <a:lstStyle/>
          <a:p>
            <a:pPr eaLnBrk="1" hangingPunct="1">
              <a:buFont typeface="Tahoma" charset="-52"/>
              <a:buNone/>
              <a:defRPr/>
            </a:pPr>
            <a:r>
              <a:rPr lang="en-US" sz="4400" b="1" i="1">
                <a:ea typeface="+mn-ea"/>
              </a:rPr>
              <a:t>Subtitle Over White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2"/>
          <p:cNvSpPr>
            <a:spLocks noGrp="1" noChangeArrowheads="1"/>
          </p:cNvSpPr>
          <p:nvPr>
            <p:ph type="ctrTitle"/>
          </p:nvPr>
        </p:nvSpPr>
        <p:spPr>
          <a:xfrm>
            <a:off x="457200" y="2057400"/>
            <a:ext cx="8305800" cy="1371600"/>
          </a:xfrm>
        </p:spPr>
        <p:txBody>
          <a:bodyPr/>
          <a:lstStyle/>
          <a:p>
            <a:pPr eaLnBrk="1" hangingPunct="1">
              <a:defRPr/>
            </a:pPr>
            <a:r>
              <a:rPr lang="en-US" sz="6000" b="1"/>
              <a:t>Title Over Purple</a:t>
            </a:r>
          </a:p>
        </p:txBody>
      </p:sp>
      <p:sp>
        <p:nvSpPr>
          <p:cNvPr id="1106947" name="Rectangle 3"/>
          <p:cNvSpPr>
            <a:spLocks noGrp="1" noChangeArrowheads="1"/>
          </p:cNvSpPr>
          <p:nvPr>
            <p:ph type="subTitle" idx="1"/>
          </p:nvPr>
        </p:nvSpPr>
        <p:spPr/>
        <p:txBody>
          <a:bodyPr/>
          <a:lstStyle/>
          <a:p>
            <a:pPr eaLnBrk="1" hangingPunct="1">
              <a:defRPr/>
            </a:pPr>
            <a:r>
              <a:rPr lang="en-US" sz="4400" b="1" i="1"/>
              <a:t>Subtitle Over Purple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2"/>
          <p:cNvSpPr>
            <a:spLocks noGrp="1" noChangeArrowheads="1"/>
          </p:cNvSpPr>
          <p:nvPr>
            <p:ph type="ctrTitle"/>
          </p:nvPr>
        </p:nvSpPr>
        <p:spPr>
          <a:xfrm>
            <a:off x="457200" y="2057400"/>
            <a:ext cx="8305800" cy="1371600"/>
          </a:xfrm>
        </p:spPr>
        <p:txBody>
          <a:bodyPr/>
          <a:lstStyle/>
          <a:p>
            <a:pPr eaLnBrk="1" hangingPunct="1"/>
            <a:r>
              <a:rPr kumimoji="0" lang="en-US" sz="6000" b="1">
                <a:latin typeface="Geneva" charset="0"/>
                <a:ea typeface="ＭＳ Ｐゴシック" charset="0"/>
                <a:cs typeface="ＭＳ Ｐゴシック" charset="0"/>
              </a:rPr>
              <a:t>Title Over Leaves</a:t>
            </a:r>
          </a:p>
        </p:txBody>
      </p:sp>
      <p:sp>
        <p:nvSpPr>
          <p:cNvPr id="1096706" name="Rectangle 3"/>
          <p:cNvSpPr>
            <a:spLocks noGrp="1" noChangeArrowheads="1"/>
          </p:cNvSpPr>
          <p:nvPr>
            <p:ph type="subTitle" idx="1"/>
          </p:nvPr>
        </p:nvSpPr>
        <p:spPr>
          <a:xfrm>
            <a:off x="2286000" y="3352800"/>
            <a:ext cx="6400800" cy="1752600"/>
          </a:xfrm>
        </p:spPr>
        <p:txBody>
          <a:bodyPr/>
          <a:lstStyle/>
          <a:p>
            <a:pPr eaLnBrk="1" hangingPunct="1"/>
            <a:r>
              <a:rPr kumimoji="0" lang="en-US" sz="4400" b="1" i="1">
                <a:latin typeface="Geneva" charset="0"/>
                <a:ea typeface="ＭＳ Ｐゴシック" charset="0"/>
                <a:cs typeface="ＭＳ Ｐゴシック" charset="0"/>
              </a:rPr>
              <a:t>Subtitle Over White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115138" name="Rectangle 2"/>
          <p:cNvSpPr>
            <a:spLocks noGrp="1" noChangeArrowheads="1"/>
          </p:cNvSpPr>
          <p:nvPr>
            <p:ph type="ctrTitle"/>
          </p:nvPr>
        </p:nvSpPr>
        <p:spPr>
          <a:xfrm>
            <a:off x="457200" y="2057400"/>
            <a:ext cx="8305800" cy="1371600"/>
          </a:xfrm>
        </p:spPr>
        <p:txBody>
          <a:bodyPr/>
          <a:lstStyle/>
          <a:p>
            <a:pPr eaLnBrk="1" hangingPunct="1">
              <a:defRPr/>
            </a:pPr>
            <a:r>
              <a:rPr lang="en-US" sz="6600" b="1"/>
              <a:t>Title Pink Lights</a:t>
            </a:r>
          </a:p>
        </p:txBody>
      </p:sp>
      <p:sp>
        <p:nvSpPr>
          <p:cNvPr id="1115139" name="Rectangle 3"/>
          <p:cNvSpPr>
            <a:spLocks noGrp="1" noChangeArrowheads="1"/>
          </p:cNvSpPr>
          <p:nvPr>
            <p:ph type="subTitle" idx="1"/>
          </p:nvPr>
        </p:nvSpPr>
        <p:spPr/>
        <p:txBody>
          <a:bodyPr/>
          <a:lstStyle/>
          <a:p>
            <a:pPr eaLnBrk="1" hangingPunct="1">
              <a:defRPr/>
            </a:pPr>
            <a:r>
              <a:rPr lang="en-US" sz="4000" b="1" i="1"/>
              <a:t>Subtitle in Black</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119234" name="Rectangle 2"/>
          <p:cNvSpPr>
            <a:spLocks noGrp="1" noChangeArrowheads="1"/>
          </p:cNvSpPr>
          <p:nvPr>
            <p:ph type="ctrTitle"/>
          </p:nvPr>
        </p:nvSpPr>
        <p:spPr>
          <a:xfrm>
            <a:off x="457200" y="2057400"/>
            <a:ext cx="8305800" cy="1371600"/>
          </a:xfrm>
        </p:spPr>
        <p:txBody>
          <a:bodyPr/>
          <a:lstStyle/>
          <a:p>
            <a:pPr eaLnBrk="1" hangingPunct="1">
              <a:defRPr/>
            </a:pPr>
            <a:r>
              <a:rPr lang="en-US" sz="6000" b="1"/>
              <a:t>Title Black &amp; Blue</a:t>
            </a:r>
          </a:p>
        </p:txBody>
      </p:sp>
      <p:sp>
        <p:nvSpPr>
          <p:cNvPr id="1119235" name="Rectangle 3"/>
          <p:cNvSpPr>
            <a:spLocks noGrp="1" noChangeArrowheads="1"/>
          </p:cNvSpPr>
          <p:nvPr>
            <p:ph type="subTitle" idx="1"/>
          </p:nvPr>
        </p:nvSpPr>
        <p:spPr/>
        <p:txBody>
          <a:bodyPr/>
          <a:lstStyle/>
          <a:p>
            <a:pPr eaLnBrk="1" hangingPunct="1">
              <a:defRPr/>
            </a:pPr>
            <a:r>
              <a:rPr lang="en-US" sz="4400" b="1" i="1"/>
              <a:t>Subtitle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B69A553-0511-1B3D-BB5E-BC492B0D6085}"/>
              </a:ext>
            </a:extLst>
          </p:cNvPr>
          <p:cNvSpPr/>
          <p:nvPr/>
        </p:nvSpPr>
        <p:spPr bwMode="auto">
          <a:xfrm>
            <a:off x="467544" y="4034882"/>
            <a:ext cx="3888432" cy="256247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9" name="Rounded Rectangle 8">
            <a:extLst>
              <a:ext uri="{FF2B5EF4-FFF2-40B4-BE49-F238E27FC236}">
                <a16:creationId xmlns:a16="http://schemas.microsoft.com/office/drawing/2014/main" id="{679F2BA7-8000-15E2-9B73-BDD68F740C6F}"/>
              </a:ext>
            </a:extLst>
          </p:cNvPr>
          <p:cNvSpPr/>
          <p:nvPr/>
        </p:nvSpPr>
        <p:spPr bwMode="auto">
          <a:xfrm>
            <a:off x="5119057" y="4005064"/>
            <a:ext cx="3888432" cy="256247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5" name="Striped Right Arrow 4">
            <a:extLst>
              <a:ext uri="{FF2B5EF4-FFF2-40B4-BE49-F238E27FC236}">
                <a16:creationId xmlns:a16="http://schemas.microsoft.com/office/drawing/2014/main" id="{82D4B489-29D0-B19F-FC33-0C7BD07A76F7}"/>
              </a:ext>
            </a:extLst>
          </p:cNvPr>
          <p:cNvSpPr/>
          <p:nvPr/>
        </p:nvSpPr>
        <p:spPr bwMode="auto">
          <a:xfrm>
            <a:off x="4024944" y="4413394"/>
            <a:ext cx="1512168" cy="1656184"/>
          </a:xfrm>
          <a:prstGeom prst="stripedRightArrow">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4" name="Subtitle 2"/>
          <p:cNvSpPr txBox="1">
            <a:spLocks/>
          </p:cNvSpPr>
          <p:nvPr/>
        </p:nvSpPr>
        <p:spPr bwMode="auto">
          <a:xfrm>
            <a:off x="107504" y="3861048"/>
            <a:ext cx="4320480" cy="270892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effectLst/>
              </a:rPr>
              <a:t>Left</a:t>
            </a:r>
          </a:p>
        </p:txBody>
      </p:sp>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
        <p:nvSpPr>
          <p:cNvPr id="8" name="Subtitle 2"/>
          <p:cNvSpPr txBox="1">
            <a:spLocks/>
          </p:cNvSpPr>
          <p:nvPr/>
        </p:nvSpPr>
        <p:spPr bwMode="auto">
          <a:xfrm>
            <a:off x="4572000" y="3861048"/>
            <a:ext cx="4572000" cy="270892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effectLst/>
              </a:rPr>
              <a:t>Right</a:t>
            </a:r>
          </a:p>
        </p:txBody>
      </p:sp>
    </p:spTree>
    <p:extLst>
      <p:ext uri="{BB962C8B-B14F-4D97-AF65-F5344CB8AC3E}">
        <p14:creationId xmlns:p14="http://schemas.microsoft.com/office/powerpoint/2010/main" val="22991525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2"/>
          <p:cNvSpPr>
            <a:spLocks noGrp="1" noChangeArrowheads="1"/>
          </p:cNvSpPr>
          <p:nvPr>
            <p:ph type="ctrTitle"/>
          </p:nvPr>
        </p:nvSpPr>
        <p:spPr>
          <a:xfrm>
            <a:off x="457200" y="2057400"/>
            <a:ext cx="8305800" cy="1371600"/>
          </a:xfrm>
        </p:spPr>
        <p:txBody>
          <a:bodyPr/>
          <a:lstStyle/>
          <a:p>
            <a:pPr eaLnBrk="1" hangingPunct="1"/>
            <a:r>
              <a:rPr lang="en-US" sz="6000" b="0">
                <a:latin typeface="Times New Roman" charset="0"/>
                <a:ea typeface="ＭＳ Ｐゴシック" charset="0"/>
                <a:cs typeface="ＭＳ Ｐゴシック" charset="0"/>
              </a:rPr>
              <a:t>Title Yellow</a:t>
            </a:r>
          </a:p>
        </p:txBody>
      </p:sp>
      <p:sp>
        <p:nvSpPr>
          <p:cNvPr id="1102850" name="Rectangle 3"/>
          <p:cNvSpPr>
            <a:spLocks noGrp="1" noChangeArrowheads="1"/>
          </p:cNvSpPr>
          <p:nvPr>
            <p:ph type="subTitle" idx="1"/>
          </p:nvPr>
        </p:nvSpPr>
        <p:spPr>
          <a:ln/>
        </p:spPr>
        <p:txBody>
          <a:bodyPr/>
          <a:lstStyle/>
          <a:p>
            <a:pPr eaLnBrk="1" hangingPunct="1">
              <a:buFont typeface="Wingdings" charset="0"/>
              <a:buNone/>
            </a:pPr>
            <a:r>
              <a:rPr lang="en-US" sz="4700" b="1" i="1">
                <a:latin typeface="Arial" charset="0"/>
                <a:ea typeface="ＭＳ Ｐゴシック" charset="0"/>
                <a:cs typeface="ＭＳ Ｐゴシック" charset="0"/>
              </a:rPr>
              <a:t>Subtitle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2"/>
          <p:cNvSpPr>
            <a:spLocks noGrp="1" noChangeArrowheads="1"/>
          </p:cNvSpPr>
          <p:nvPr>
            <p:ph type="ctrTitle"/>
          </p:nvPr>
        </p:nvSpPr>
        <p:spPr>
          <a:xfrm>
            <a:off x="457200" y="2057400"/>
            <a:ext cx="8305800" cy="1371600"/>
          </a:xfrm>
        </p:spPr>
        <p:txBody>
          <a:bodyPr/>
          <a:lstStyle/>
          <a:p>
            <a:pPr eaLnBrk="1" hangingPunct="1"/>
            <a:r>
              <a:rPr lang="en-US" sz="5400" b="1">
                <a:latin typeface="Arial" charset="0"/>
                <a:ea typeface="ＭＳ Ｐゴシック" charset="0"/>
                <a:cs typeface="ＭＳ Ｐゴシック" charset="0"/>
              </a:rPr>
              <a:t>Title Over White</a:t>
            </a:r>
          </a:p>
        </p:txBody>
      </p:sp>
      <p:sp>
        <p:nvSpPr>
          <p:cNvPr id="1104898" name="Rectangle 3"/>
          <p:cNvSpPr>
            <a:spLocks noGrp="1" noChangeArrowheads="1"/>
          </p:cNvSpPr>
          <p:nvPr>
            <p:ph type="subTitle" idx="1"/>
          </p:nvPr>
        </p:nvSpPr>
        <p:spPr/>
        <p:txBody>
          <a:bodyPr/>
          <a:lstStyle/>
          <a:p>
            <a:pPr eaLnBrk="1" hangingPunct="1">
              <a:buFont typeface="Wingdings" charset="0"/>
              <a:buNone/>
            </a:pPr>
            <a:r>
              <a:rPr lang="en-US" sz="4000" b="1" i="1">
                <a:latin typeface="Arial" charset="0"/>
                <a:ea typeface="ＭＳ Ｐゴシック" charset="0"/>
                <a:cs typeface="ＭＳ Ｐゴシック" charset="0"/>
              </a:rPr>
              <a:t>Subtitle Over White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5" name="Rectangle 2"/>
          <p:cNvSpPr>
            <a:spLocks noGrp="1" noChangeArrowheads="1"/>
          </p:cNvSpPr>
          <p:nvPr>
            <p:ph type="ctrTitle"/>
          </p:nvPr>
        </p:nvSpPr>
        <p:spPr>
          <a:xfrm>
            <a:off x="457200" y="2057400"/>
            <a:ext cx="8305800" cy="1371600"/>
          </a:xfrm>
        </p:spPr>
        <p:txBody>
          <a:bodyPr/>
          <a:lstStyle/>
          <a:p>
            <a:pPr eaLnBrk="1" hangingPunct="1"/>
            <a:r>
              <a:rPr kumimoji="0" lang="en-US" sz="6000" b="1">
                <a:latin typeface="Futura" charset="0"/>
                <a:ea typeface="ＭＳ Ｐゴシック" charset="0"/>
                <a:cs typeface="ＭＳ Ｐゴシック" charset="0"/>
              </a:rPr>
              <a:t>Title on Yellow Trees</a:t>
            </a:r>
          </a:p>
        </p:txBody>
      </p:sp>
      <p:sp>
        <p:nvSpPr>
          <p:cNvPr id="1106946" name="Rectangle 3"/>
          <p:cNvSpPr>
            <a:spLocks noGrp="1" noChangeArrowheads="1"/>
          </p:cNvSpPr>
          <p:nvPr>
            <p:ph type="subTitle" idx="1"/>
          </p:nvPr>
        </p:nvSpPr>
        <p:spPr/>
        <p:txBody>
          <a:bodyPr/>
          <a:lstStyle/>
          <a:p>
            <a:pPr eaLnBrk="1" hangingPunct="1">
              <a:buFont typeface="Wingdings" charset="0"/>
              <a:buNone/>
            </a:pPr>
            <a:r>
              <a:rPr kumimoji="0" lang="en-US" sz="4400" b="1" i="1">
                <a:latin typeface="Arial" charset="0"/>
                <a:ea typeface="ＭＳ Ｐゴシック" charset="0"/>
                <a:cs typeface="ＭＳ Ｐゴシック" charset="0"/>
              </a:rPr>
              <a:t>Subtitle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0" y="44450"/>
          <a:ext cx="9144000" cy="6600826"/>
        </p:xfrm>
        <a:graphic>
          <a:graphicData uri="http://schemas.openxmlformats.org/drawingml/2006/table">
            <a:tbl>
              <a:tblPr/>
              <a:tblGrid>
                <a:gridCol w="3635375">
                  <a:extLst>
                    <a:ext uri="{9D8B030D-6E8A-4147-A177-3AD203B41FA5}">
                      <a16:colId xmlns:a16="http://schemas.microsoft.com/office/drawing/2014/main" val="20000"/>
                    </a:ext>
                  </a:extLst>
                </a:gridCol>
                <a:gridCol w="5508625">
                  <a:extLst>
                    <a:ext uri="{9D8B030D-6E8A-4147-A177-3AD203B41FA5}">
                      <a16:colId xmlns:a16="http://schemas.microsoft.com/office/drawing/2014/main" val="20001"/>
                    </a:ext>
                  </a:extLst>
                </a:gridCol>
              </a:tblGrid>
              <a:tr h="792163">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dirty="0">
                          <a:ln>
                            <a:noFill/>
                          </a:ln>
                          <a:solidFill>
                            <a:schemeClr val="tx1"/>
                          </a:solidFill>
                          <a:effectLst/>
                          <a:latin typeface="Arial" charset="0"/>
                          <a:ea typeface="ＭＳ Ｐゴシック" charset="0"/>
                          <a:cs typeface="Times New Roman" charset="0"/>
                        </a:rPr>
                        <a:t>Persecutors</a:t>
                      </a:r>
                      <a:endParaRPr kumimoji="0" lang="en-US" sz="3600" b="1" i="0" u="sng"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a:ln>
                            <a:noFill/>
                          </a:ln>
                          <a:solidFill>
                            <a:schemeClr val="tx1"/>
                          </a:solidFill>
                          <a:effectLst/>
                          <a:latin typeface="Arial" charset="0"/>
                          <a:ea typeface="ＭＳ Ｐゴシック" charset="0"/>
                          <a:cs typeface="Times New Roman" charset="0"/>
                        </a:rPr>
                        <a:t>Paul</a:t>
                      </a:r>
                      <a:r>
                        <a:rPr kumimoji="0" lang="en-US" sz="4000" b="1" i="0" u="none" strike="noStrike" cap="none" normalizeH="0" baseline="0">
                          <a:ln>
                            <a:noFill/>
                          </a:ln>
                          <a:solidFill>
                            <a:schemeClr val="tx1"/>
                          </a:solidFill>
                          <a:effectLst/>
                          <a:latin typeface="Arial" charset="0"/>
                          <a:ea typeface="ＭＳ Ｐゴシック" charset="0"/>
                          <a:cs typeface="Times New Roman" charset="0"/>
                        </a:rPr>
                        <a:t> </a:t>
                      </a:r>
                      <a:endParaRPr kumimoji="0" lang="en-US" sz="3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60320">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Aha!  You like to share about Jesus?  I</a:t>
                      </a:r>
                      <a:r>
                        <a:rPr kumimoji="0" lang="fr-FR"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imprison</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a:ln>
                            <a:noFill/>
                          </a:ln>
                          <a:solidFill>
                            <a:schemeClr val="tx1"/>
                          </a:solidFill>
                          <a:effectLst/>
                          <a:latin typeface="Arial" charset="0"/>
                          <a:ea typeface="ＭＳ Ｐゴシック" charset="0"/>
                          <a:cs typeface="Times New Roman" charset="0"/>
                        </a:rPr>
                        <a:t>Good!  This will give me more time to pray, write letters to the churches, and share Christ with every soldier guarding me.</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cs typeface="Times New Roman" charset="0"/>
                        </a:rPr>
                        <a:t> </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706880">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Well, then, I</a:t>
                      </a:r>
                      <a:r>
                        <a:rPr kumimoji="0" lang="fr-FR"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torture</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a:ln>
                            <a:noFill/>
                          </a:ln>
                          <a:solidFill>
                            <a:schemeClr val="tx1"/>
                          </a:solidFill>
                          <a:effectLst/>
                          <a:latin typeface="Arial" charset="0"/>
                          <a:ea typeface="ＭＳ Ｐゴシック" charset="0"/>
                          <a:cs typeface="Times New Roman" charset="0"/>
                        </a:rPr>
                        <a:t>Thank you, for in this way I can share in the sufferings of my Master, Jesus.</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cs typeface="Times New Roman" charset="0"/>
                        </a:rPr>
                        <a:t> </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541463">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Oh yeah?  Then I</a:t>
                      </a:r>
                      <a:r>
                        <a:rPr kumimoji="0" lang="fr-FR"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kill</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a:ln>
                            <a:noFill/>
                          </a:ln>
                          <a:solidFill>
                            <a:schemeClr val="tx1"/>
                          </a:solidFill>
                          <a:effectLst/>
                          <a:latin typeface="Arial" charset="0"/>
                          <a:ea typeface="ＭＳ Ｐゴシック" charset="0"/>
                          <a:cs typeface="Times New Roman" charset="0"/>
                        </a:rPr>
                        <a:t>This is the best option yet, for then you will usher me into his presence!</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 name="Rectangle 5"/>
          <p:cNvSpPr>
            <a:spLocks noChangeArrowheads="1"/>
          </p:cNvSpPr>
          <p:nvPr/>
        </p:nvSpPr>
        <p:spPr bwMode="auto">
          <a:xfrm>
            <a:off x="3492500" y="4730750"/>
            <a:ext cx="5651500" cy="212725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2" name="Rectangle 6"/>
          <p:cNvSpPr>
            <a:spLocks noChangeArrowheads="1"/>
          </p:cNvSpPr>
          <p:nvPr/>
        </p:nvSpPr>
        <p:spPr bwMode="auto">
          <a:xfrm>
            <a:off x="0" y="4730750"/>
            <a:ext cx="3276600" cy="212725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3" name="Rectangle 7"/>
          <p:cNvSpPr>
            <a:spLocks noChangeArrowheads="1"/>
          </p:cNvSpPr>
          <p:nvPr/>
        </p:nvSpPr>
        <p:spPr bwMode="auto">
          <a:xfrm>
            <a:off x="3492500" y="3213100"/>
            <a:ext cx="5651500" cy="2087563"/>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4" name="Rectangle 8"/>
          <p:cNvSpPr>
            <a:spLocks noChangeArrowheads="1"/>
          </p:cNvSpPr>
          <p:nvPr/>
        </p:nvSpPr>
        <p:spPr bwMode="auto">
          <a:xfrm>
            <a:off x="0" y="2786063"/>
            <a:ext cx="3276600" cy="25146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5" name="Rectangle 9"/>
          <p:cNvSpPr>
            <a:spLocks noChangeArrowheads="1"/>
          </p:cNvSpPr>
          <p:nvPr/>
        </p:nvSpPr>
        <p:spPr bwMode="auto">
          <a:xfrm>
            <a:off x="3492500" y="-1588"/>
            <a:ext cx="5651500" cy="3717926"/>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6" name="Rectangle 10"/>
          <p:cNvSpPr>
            <a:spLocks noChangeArrowheads="1"/>
          </p:cNvSpPr>
          <p:nvPr/>
        </p:nvSpPr>
        <p:spPr bwMode="auto">
          <a:xfrm>
            <a:off x="0" y="7938"/>
            <a:ext cx="3276600" cy="3205162"/>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109008" name="Text Box 28"/>
          <p:cNvSpPr txBox="1">
            <a:spLocks noChangeArrowheads="1"/>
          </p:cNvSpPr>
          <p:nvPr/>
        </p:nvSpPr>
        <p:spPr bwMode="auto">
          <a:xfrm>
            <a:off x="7667625" y="188913"/>
            <a:ext cx="13144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185-186</a:t>
            </a:r>
          </a:p>
        </p:txBody>
      </p:sp>
      <p:sp>
        <p:nvSpPr>
          <p:cNvPr id="2" name="Title 1"/>
          <p:cNvSpPr>
            <a:spLocks noGrp="1"/>
          </p:cNvSpPr>
          <p:nvPr>
            <p:ph type="title"/>
          </p:nvPr>
        </p:nvSpPr>
        <p:spPr>
          <a:xfrm>
            <a:off x="179388" y="188913"/>
            <a:ext cx="8567737" cy="647700"/>
          </a:xfrm>
        </p:spPr>
        <p:txBody>
          <a:bodyPr/>
          <a:lstStyle/>
          <a:p>
            <a:r>
              <a:rPr lang="en-US" sz="3200">
                <a:latin typeface="Arial Black" charset="0"/>
                <a:ea typeface="ＭＳ Ｐゴシック" charset="0"/>
                <a:cs typeface="ＭＳ Ｐゴシック" charset="0"/>
              </a:rPr>
              <a:t>An Imaginary Dialogue…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7" name="Rectangle 2"/>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1110018" name="Rectangle 3"/>
          <p:cNvSpPr>
            <a:spLocks noGrp="1" noChangeArrowheads="1"/>
          </p:cNvSpPr>
          <p:nvPr>
            <p:ph type="title"/>
          </p:nvPr>
        </p:nvSpPr>
        <p:spPr>
          <a:xfrm>
            <a:off x="76200" y="228600"/>
            <a:ext cx="3048000" cy="3124200"/>
          </a:xfrm>
        </p:spPr>
        <p:txBody>
          <a:bodyPr/>
          <a:lstStyle/>
          <a:p>
            <a:pPr eaLnBrk="1" hangingPunct="1"/>
            <a:r>
              <a:rPr lang="en-US" sz="4000">
                <a:latin typeface="Times New Roman" charset="0"/>
                <a:ea typeface="ＭＳ Ｐゴシック" charset="0"/>
                <a:cs typeface="ＭＳ Ｐゴシック" charset="0"/>
              </a:rPr>
              <a:t>Unfolding Cartoon</a:t>
            </a:r>
          </a:p>
        </p:txBody>
      </p:sp>
      <p:pic>
        <p:nvPicPr>
          <p:cNvPr id="1110019" name="Picture 4" descr="Weiner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5" name="Rectangle 5"/>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86" name="Rectangle 6"/>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87" name="Rectangle 7"/>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88" name="Rectangle 8"/>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89" name="Rectangle 9"/>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90" name="Rectangle 10"/>
          <p:cNvSpPr>
            <a:spLocks noChangeArrowheads="1"/>
          </p:cNvSpPr>
          <p:nvPr/>
        </p:nvSpPr>
        <p:spPr bwMode="auto">
          <a:xfrm>
            <a:off x="3352800" y="-17463"/>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04490"/>
                                        </p:tgtEl>
                                      </p:cBhvr>
                                    </p:animEffect>
                                    <p:set>
                                      <p:cBhvr>
                                        <p:cTn id="7" dur="1" fill="hold">
                                          <p:stCondLst>
                                            <p:cond delay="499"/>
                                          </p:stCondLst>
                                        </p:cTn>
                                        <p:tgtEl>
                                          <p:spTgt spid="40449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04489"/>
                                        </p:tgtEl>
                                      </p:cBhvr>
                                    </p:animEffect>
                                    <p:set>
                                      <p:cBhvr>
                                        <p:cTn id="12" dur="1" fill="hold">
                                          <p:stCondLst>
                                            <p:cond delay="499"/>
                                          </p:stCondLst>
                                        </p:cTn>
                                        <p:tgtEl>
                                          <p:spTgt spid="40448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04488"/>
                                        </p:tgtEl>
                                      </p:cBhvr>
                                    </p:animEffect>
                                    <p:set>
                                      <p:cBhvr>
                                        <p:cTn id="17" dur="1" fill="hold">
                                          <p:stCondLst>
                                            <p:cond delay="499"/>
                                          </p:stCondLst>
                                        </p:cTn>
                                        <p:tgtEl>
                                          <p:spTgt spid="40448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04487"/>
                                        </p:tgtEl>
                                      </p:cBhvr>
                                    </p:animEffect>
                                    <p:set>
                                      <p:cBhvr>
                                        <p:cTn id="22" dur="1" fill="hold">
                                          <p:stCondLst>
                                            <p:cond delay="499"/>
                                          </p:stCondLst>
                                        </p:cTn>
                                        <p:tgtEl>
                                          <p:spTgt spid="40448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04486"/>
                                        </p:tgtEl>
                                      </p:cBhvr>
                                    </p:animEffect>
                                    <p:set>
                                      <p:cBhvr>
                                        <p:cTn id="27" dur="1" fill="hold">
                                          <p:stCondLst>
                                            <p:cond delay="499"/>
                                          </p:stCondLst>
                                        </p:cTn>
                                        <p:tgtEl>
                                          <p:spTgt spid="40448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04485"/>
                                        </p:tgtEl>
                                      </p:cBhvr>
                                    </p:animEffect>
                                    <p:set>
                                      <p:cBhvr>
                                        <p:cTn id="32" dur="1" fill="hold">
                                          <p:stCondLst>
                                            <p:cond delay="499"/>
                                          </p:stCondLst>
                                        </p:cTn>
                                        <p:tgtEl>
                                          <p:spTgt spid="4044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animBg="1"/>
      <p:bldP spid="404486" grpId="0" animBg="1"/>
      <p:bldP spid="404487" grpId="0" animBg="1"/>
      <p:bldP spid="404488" grpId="0" animBg="1"/>
      <p:bldP spid="404489" grpId="0" animBg="1"/>
      <p:bldP spid="40449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5938" name="Rectangle 2"/>
          <p:cNvSpPr>
            <a:spLocks noGrp="1" noChangeArrowheads="1"/>
          </p:cNvSpPr>
          <p:nvPr>
            <p:ph type="ctrTitle"/>
          </p:nvPr>
        </p:nvSpPr>
        <p:spPr>
          <a:xfrm>
            <a:off x="304800" y="0"/>
            <a:ext cx="8610600" cy="1371600"/>
          </a:xfrm>
        </p:spPr>
        <p:txBody>
          <a:bodyPr/>
          <a:lstStyle/>
          <a:p>
            <a:pPr eaLnBrk="1" hangingPunct="1">
              <a:defRPr/>
            </a:pPr>
            <a:r>
              <a:rPr lang="en-US" sz="6000">
                <a:solidFill>
                  <a:schemeClr val="bg1"/>
                </a:solidFill>
                <a:latin typeface="Arial" charset="0"/>
                <a:ea typeface="ＭＳ Ｐゴシック" charset="0"/>
                <a:cs typeface="ＭＳ Ｐゴシック" charset="0"/>
              </a:rPr>
              <a:t>Unfolding Horizontal</a:t>
            </a:r>
            <a:endParaRPr lang="en-US" sz="6000">
              <a:solidFill>
                <a:srgbClr val="CC0000"/>
              </a:solidFill>
              <a:latin typeface="Arial" charset="0"/>
              <a:ea typeface="ＭＳ Ｐゴシック" charset="0"/>
              <a:cs typeface="ＭＳ Ｐゴシック" charset="0"/>
            </a:endParaRPr>
          </a:p>
        </p:txBody>
      </p:sp>
      <p:pic>
        <p:nvPicPr>
          <p:cNvPr id="1112067" name="Picture 3" descr="HeavenDogs"/>
          <p:cNvPicPr>
            <a:picLocks noChangeAspect="1" noChangeArrowheads="1"/>
          </p:cNvPicPr>
          <p:nvPr/>
        </p:nvPicPr>
        <p:blipFill>
          <a:blip r:embed="rId3">
            <a:extLst>
              <a:ext uri="{28A0092B-C50C-407E-A947-70E740481C1C}">
                <a14:useLocalDpi xmlns:a14="http://schemas.microsoft.com/office/drawing/2010/main" val="0"/>
              </a:ext>
            </a:extLst>
          </a:blip>
          <a:srcRect l="27258" t="2452" r="11290" b="5188"/>
          <a:stretch>
            <a:fillRect/>
          </a:stretch>
        </p:blipFill>
        <p:spPr bwMode="auto">
          <a:xfrm rot="5400000">
            <a:off x="2589212" y="-611187"/>
            <a:ext cx="4194175" cy="891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04" name="Rectangle 4"/>
          <p:cNvSpPr>
            <a:spLocks noChangeArrowheads="1"/>
          </p:cNvSpPr>
          <p:nvPr/>
        </p:nvSpPr>
        <p:spPr bwMode="auto">
          <a:xfrm>
            <a:off x="6248400" y="38862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5" name="Rectangle 5"/>
          <p:cNvSpPr>
            <a:spLocks noChangeArrowheads="1"/>
          </p:cNvSpPr>
          <p:nvPr/>
        </p:nvSpPr>
        <p:spPr bwMode="auto">
          <a:xfrm>
            <a:off x="3200400" y="38862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6" name="Rectangle 6"/>
          <p:cNvSpPr>
            <a:spLocks noChangeArrowheads="1"/>
          </p:cNvSpPr>
          <p:nvPr/>
        </p:nvSpPr>
        <p:spPr bwMode="auto">
          <a:xfrm>
            <a:off x="228600" y="38862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7" name="Rectangle 7"/>
          <p:cNvSpPr>
            <a:spLocks noChangeArrowheads="1"/>
          </p:cNvSpPr>
          <p:nvPr/>
        </p:nvSpPr>
        <p:spPr bwMode="auto">
          <a:xfrm>
            <a:off x="3124200" y="13716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8" name="Rectangle 8"/>
          <p:cNvSpPr>
            <a:spLocks noChangeArrowheads="1"/>
          </p:cNvSpPr>
          <p:nvPr/>
        </p:nvSpPr>
        <p:spPr bwMode="auto">
          <a:xfrm>
            <a:off x="0" y="13716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9" name="Rectangle 9"/>
          <p:cNvSpPr>
            <a:spLocks noChangeArrowheads="1"/>
          </p:cNvSpPr>
          <p:nvPr/>
        </p:nvSpPr>
        <p:spPr bwMode="auto">
          <a:xfrm>
            <a:off x="6096000" y="13716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60808"/>
                                        </p:tgtEl>
                                      </p:cBhvr>
                                    </p:animEffect>
                                    <p:set>
                                      <p:cBhvr>
                                        <p:cTn id="7" dur="1" fill="hold">
                                          <p:stCondLst>
                                            <p:cond delay="499"/>
                                          </p:stCondLst>
                                        </p:cTn>
                                        <p:tgtEl>
                                          <p:spTgt spid="4608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60807"/>
                                        </p:tgtEl>
                                      </p:cBhvr>
                                    </p:animEffect>
                                    <p:set>
                                      <p:cBhvr>
                                        <p:cTn id="12" dur="1" fill="hold">
                                          <p:stCondLst>
                                            <p:cond delay="499"/>
                                          </p:stCondLst>
                                        </p:cTn>
                                        <p:tgtEl>
                                          <p:spTgt spid="46080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60809"/>
                                        </p:tgtEl>
                                      </p:cBhvr>
                                    </p:animEffect>
                                    <p:set>
                                      <p:cBhvr>
                                        <p:cTn id="17" dur="1" fill="hold">
                                          <p:stCondLst>
                                            <p:cond delay="499"/>
                                          </p:stCondLst>
                                        </p:cTn>
                                        <p:tgtEl>
                                          <p:spTgt spid="46080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60806"/>
                                        </p:tgtEl>
                                      </p:cBhvr>
                                    </p:animEffect>
                                    <p:set>
                                      <p:cBhvr>
                                        <p:cTn id="22" dur="1" fill="hold">
                                          <p:stCondLst>
                                            <p:cond delay="499"/>
                                          </p:stCondLst>
                                        </p:cTn>
                                        <p:tgtEl>
                                          <p:spTgt spid="46080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60805"/>
                                        </p:tgtEl>
                                      </p:cBhvr>
                                    </p:animEffect>
                                    <p:set>
                                      <p:cBhvr>
                                        <p:cTn id="27" dur="1" fill="hold">
                                          <p:stCondLst>
                                            <p:cond delay="499"/>
                                          </p:stCondLst>
                                        </p:cTn>
                                        <p:tgtEl>
                                          <p:spTgt spid="46080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60804"/>
                                        </p:tgtEl>
                                      </p:cBhvr>
                                    </p:animEffect>
                                    <p:set>
                                      <p:cBhvr>
                                        <p:cTn id="32" dur="1" fill="hold">
                                          <p:stCondLst>
                                            <p:cond delay="499"/>
                                          </p:stCondLst>
                                        </p:cTn>
                                        <p:tgtEl>
                                          <p:spTgt spid="4608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4" grpId="0" animBg="1"/>
      <p:bldP spid="460805" grpId="0" animBg="1"/>
      <p:bldP spid="460806" grpId="0" animBg="1"/>
      <p:bldP spid="460807" grpId="0" animBg="1"/>
      <p:bldP spid="460808" grpId="0" animBg="1"/>
      <p:bldP spid="46080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3" name="Text Box 1026"/>
          <p:cNvSpPr txBox="1">
            <a:spLocks noChangeArrowheads="1"/>
          </p:cNvSpPr>
          <p:nvPr/>
        </p:nvSpPr>
        <p:spPr bwMode="auto">
          <a:xfrm>
            <a:off x="8534400" y="7620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33</a:t>
            </a:r>
          </a:p>
        </p:txBody>
      </p:sp>
      <p:sp>
        <p:nvSpPr>
          <p:cNvPr id="1114114" name="Rectangle 1027"/>
          <p:cNvSpPr>
            <a:spLocks noGrp="1" noChangeArrowheads="1"/>
          </p:cNvSpPr>
          <p:nvPr>
            <p:ph type="title" idx="4294967295"/>
          </p:nvPr>
        </p:nvSpPr>
        <p:spPr>
          <a:xfrm>
            <a:off x="0" y="0"/>
            <a:ext cx="8229600" cy="7318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Exiting from Chart</a:t>
            </a:r>
            <a:endParaRPr lang="en-US" sz="8000" b="1">
              <a:latin typeface="Times" charset="0"/>
              <a:ea typeface="ＭＳ Ｐゴシック" charset="0"/>
              <a:cs typeface="ＭＳ Ｐゴシック" charset="0"/>
            </a:endParaRPr>
          </a:p>
        </p:txBody>
      </p:sp>
      <p:graphicFrame>
        <p:nvGraphicFramePr>
          <p:cNvPr id="1114115" name="Object 2"/>
          <p:cNvGraphicFramePr>
            <a:graphicFrameLocks noChangeAspect="1"/>
          </p:cNvGraphicFramePr>
          <p:nvPr/>
        </p:nvGraphicFramePr>
        <p:xfrm>
          <a:off x="533400" y="1246188"/>
          <a:ext cx="8213725" cy="11222037"/>
        </p:xfrm>
        <a:graphic>
          <a:graphicData uri="http://schemas.openxmlformats.org/presentationml/2006/ole">
            <mc:AlternateContent xmlns:mc="http://schemas.openxmlformats.org/markup-compatibility/2006">
              <mc:Choice xmlns:v="urn:schemas-microsoft-com:vml" Requires="v">
                <p:oleObj name="Document" r:id="rId3" imgW="5981700" imgH="8153400" progId="Word.Document.8">
                  <p:embed/>
                </p:oleObj>
              </mc:Choice>
              <mc:Fallback>
                <p:oleObj name="Document" r:id="rId3" imgW="5981700" imgH="81534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46188"/>
                        <a:ext cx="8213725" cy="11222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40389" name="Rectangle 1029"/>
          <p:cNvSpPr>
            <a:spLocks noChangeArrowheads="1"/>
          </p:cNvSpPr>
          <p:nvPr/>
        </p:nvSpPr>
        <p:spPr bwMode="auto">
          <a:xfrm>
            <a:off x="6324600" y="3048000"/>
            <a:ext cx="27432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0" name="Rectangle 1030"/>
          <p:cNvSpPr>
            <a:spLocks noChangeArrowheads="1"/>
          </p:cNvSpPr>
          <p:nvPr/>
        </p:nvSpPr>
        <p:spPr bwMode="auto">
          <a:xfrm>
            <a:off x="2895600" y="3048000"/>
            <a:ext cx="19812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1" name="Rectangle 1031"/>
          <p:cNvSpPr>
            <a:spLocks noChangeArrowheads="1"/>
          </p:cNvSpPr>
          <p:nvPr/>
        </p:nvSpPr>
        <p:spPr bwMode="auto">
          <a:xfrm>
            <a:off x="0" y="3048000"/>
            <a:ext cx="28194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2" name="Rectangle 1032"/>
          <p:cNvSpPr>
            <a:spLocks noChangeArrowheads="1"/>
          </p:cNvSpPr>
          <p:nvPr/>
        </p:nvSpPr>
        <p:spPr bwMode="auto">
          <a:xfrm>
            <a:off x="4953000" y="3048000"/>
            <a:ext cx="12954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3" name="Rectangle 1033"/>
          <p:cNvSpPr>
            <a:spLocks noChangeArrowheads="1"/>
          </p:cNvSpPr>
          <p:nvPr/>
        </p:nvSpPr>
        <p:spPr bwMode="auto">
          <a:xfrm>
            <a:off x="6324600" y="4648200"/>
            <a:ext cx="27432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4" name="Rectangle 1034"/>
          <p:cNvSpPr>
            <a:spLocks noChangeArrowheads="1"/>
          </p:cNvSpPr>
          <p:nvPr/>
        </p:nvSpPr>
        <p:spPr bwMode="auto">
          <a:xfrm>
            <a:off x="2895600" y="4648200"/>
            <a:ext cx="19812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5" name="Rectangle 1035"/>
          <p:cNvSpPr>
            <a:spLocks noChangeArrowheads="1"/>
          </p:cNvSpPr>
          <p:nvPr/>
        </p:nvSpPr>
        <p:spPr bwMode="auto">
          <a:xfrm>
            <a:off x="0" y="4648200"/>
            <a:ext cx="28194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6" name="Rectangle 1036"/>
          <p:cNvSpPr>
            <a:spLocks noChangeArrowheads="1"/>
          </p:cNvSpPr>
          <p:nvPr/>
        </p:nvSpPr>
        <p:spPr bwMode="auto">
          <a:xfrm>
            <a:off x="4953000" y="4648200"/>
            <a:ext cx="12954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40391"/>
                                        </p:tgtEl>
                                      </p:cBhvr>
                                    </p:animEffect>
                                    <p:set>
                                      <p:cBhvr>
                                        <p:cTn id="7" dur="1" fill="hold">
                                          <p:stCondLst>
                                            <p:cond delay="499"/>
                                          </p:stCondLst>
                                        </p:cTn>
                                        <p:tgtEl>
                                          <p:spTgt spid="104039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040390"/>
                                        </p:tgtEl>
                                      </p:cBhvr>
                                    </p:animEffect>
                                    <p:set>
                                      <p:cBhvr>
                                        <p:cTn id="12" dur="1" fill="hold">
                                          <p:stCondLst>
                                            <p:cond delay="499"/>
                                          </p:stCondLst>
                                        </p:cTn>
                                        <p:tgtEl>
                                          <p:spTgt spid="104039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040392"/>
                                        </p:tgtEl>
                                      </p:cBhvr>
                                    </p:animEffect>
                                    <p:set>
                                      <p:cBhvr>
                                        <p:cTn id="17" dur="1" fill="hold">
                                          <p:stCondLst>
                                            <p:cond delay="499"/>
                                          </p:stCondLst>
                                        </p:cTn>
                                        <p:tgtEl>
                                          <p:spTgt spid="104039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040389"/>
                                        </p:tgtEl>
                                      </p:cBhvr>
                                    </p:animEffect>
                                    <p:set>
                                      <p:cBhvr>
                                        <p:cTn id="22" dur="1" fill="hold">
                                          <p:stCondLst>
                                            <p:cond delay="499"/>
                                          </p:stCondLst>
                                        </p:cTn>
                                        <p:tgtEl>
                                          <p:spTgt spid="104038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040395"/>
                                        </p:tgtEl>
                                      </p:cBhvr>
                                    </p:animEffect>
                                    <p:set>
                                      <p:cBhvr>
                                        <p:cTn id="27" dur="1" fill="hold">
                                          <p:stCondLst>
                                            <p:cond delay="499"/>
                                          </p:stCondLst>
                                        </p:cTn>
                                        <p:tgtEl>
                                          <p:spTgt spid="104039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040394"/>
                                        </p:tgtEl>
                                      </p:cBhvr>
                                    </p:animEffect>
                                    <p:set>
                                      <p:cBhvr>
                                        <p:cTn id="32" dur="1" fill="hold">
                                          <p:stCondLst>
                                            <p:cond delay="499"/>
                                          </p:stCondLst>
                                        </p:cTn>
                                        <p:tgtEl>
                                          <p:spTgt spid="104039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1040396"/>
                                        </p:tgtEl>
                                      </p:cBhvr>
                                    </p:animEffect>
                                    <p:set>
                                      <p:cBhvr>
                                        <p:cTn id="37" dur="1" fill="hold">
                                          <p:stCondLst>
                                            <p:cond delay="499"/>
                                          </p:stCondLst>
                                        </p:cTn>
                                        <p:tgtEl>
                                          <p:spTgt spid="104039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1040393"/>
                                        </p:tgtEl>
                                      </p:cBhvr>
                                    </p:animEffect>
                                    <p:set>
                                      <p:cBhvr>
                                        <p:cTn id="42" dur="1" fill="hold">
                                          <p:stCondLst>
                                            <p:cond delay="499"/>
                                          </p:stCondLst>
                                        </p:cTn>
                                        <p:tgtEl>
                                          <p:spTgt spid="10403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9" grpId="0" animBg="1"/>
      <p:bldP spid="1040390" grpId="0" animBg="1"/>
      <p:bldP spid="1040391" grpId="0" animBg="1"/>
      <p:bldP spid="1040392" grpId="0" animBg="1"/>
      <p:bldP spid="1040393" grpId="0" animBg="1"/>
      <p:bldP spid="1040394" grpId="0" animBg="1"/>
      <p:bldP spid="1040395" grpId="0" animBg="1"/>
      <p:bldP spid="104039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pic>
        <p:nvPicPr>
          <p:cNvPr id="1116162" name="Picture 3" descr="D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63" name="Text Box 6"/>
          <p:cNvSpPr txBox="1">
            <a:spLocks noChangeArrowheads="1"/>
          </p:cNvSpPr>
          <p:nvPr/>
        </p:nvSpPr>
        <p:spPr bwMode="auto">
          <a:xfrm>
            <a:off x="8153400" y="7620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a:t>
            </a:r>
          </a:p>
        </p:txBody>
      </p:sp>
      <p:sp>
        <p:nvSpPr>
          <p:cNvPr id="7175" name="Text Box 7"/>
          <p:cNvSpPr txBox="1">
            <a:spLocks noChangeArrowheads="1"/>
          </p:cNvSpPr>
          <p:nvPr/>
        </p:nvSpPr>
        <p:spPr bwMode="auto">
          <a:xfrm>
            <a:off x="685800" y="1828800"/>
            <a:ext cx="7620000" cy="1311275"/>
          </a:xfrm>
          <a:prstGeom prst="rect">
            <a:avLst/>
          </a:prstGeom>
          <a:solidFill>
            <a:schemeClr val="bg2">
              <a:alpha val="34000"/>
            </a:schemeClr>
          </a:solidFill>
          <a:ln w="9525">
            <a:noFill/>
            <a:miter lim="800000"/>
            <a:headEnd/>
            <a:tailEnd/>
          </a:ln>
          <a:effectLst>
            <a:outerShdw blurRad="63500" dist="71842" dir="2700000" algn="ctr" rotWithShape="0">
              <a:schemeClr val="tx1">
                <a:alpha val="74998"/>
              </a:schemeClr>
            </a:outerShdw>
          </a:effectLst>
        </p:spPr>
        <p:txBody>
          <a:bodyPr>
            <a:spAutoFit/>
          </a:bodyPr>
          <a:lstStyle/>
          <a:p>
            <a:pPr marL="795338" indent="-795338">
              <a:buClr>
                <a:schemeClr val="tx1"/>
              </a:buClr>
              <a:defRPr/>
            </a:pPr>
            <a:r>
              <a:rPr lang="en-US" sz="4000" i="1" u="sng">
                <a:solidFill>
                  <a:schemeClr val="bg1"/>
                </a:solidFill>
                <a:latin typeface="Arial" pitchFamily="-105" charset="0"/>
                <a:ea typeface="ＭＳ Ｐゴシック" pitchFamily="-105" charset="-128"/>
                <a:cs typeface="ＭＳ Ｐゴシック" pitchFamily="-105" charset="-128"/>
              </a:rPr>
              <a:t>Subtitle:</a:t>
            </a:r>
          </a:p>
          <a:p>
            <a:pPr marL="795338" indent="-795338">
              <a:buClr>
                <a:schemeClr val="bg1"/>
              </a:buClr>
              <a:buFontTx/>
              <a:buAutoNum type="alphaUcPeriod"/>
              <a:defRPr/>
            </a:pPr>
            <a:r>
              <a:rPr lang="en-US" sz="4000">
                <a:solidFill>
                  <a:schemeClr val="bg1"/>
                </a:solidFill>
                <a:latin typeface="Arial" pitchFamily="-105" charset="0"/>
                <a:ea typeface="ＭＳ Ｐゴシック" pitchFamily="-105" charset="-128"/>
                <a:cs typeface="ＭＳ Ｐゴシック" pitchFamily="-105" charset="-128"/>
              </a:rPr>
              <a:t>Bullets Over Transparent</a:t>
            </a:r>
          </a:p>
        </p:txBody>
      </p:sp>
      <p:sp>
        <p:nvSpPr>
          <p:cNvPr id="7176" name="Rectangle 8"/>
          <p:cNvSpPr>
            <a:spLocks noGrp="1" noChangeArrowheads="1"/>
          </p:cNvSpPr>
          <p:nvPr>
            <p:ph type="title" idx="4294967295"/>
          </p:nvPr>
        </p:nvSpPr>
        <p:spPr>
          <a:xfrm>
            <a:off x="152400" y="685800"/>
            <a:ext cx="8229600" cy="762000"/>
          </a:xfrm>
          <a:solidFill>
            <a:schemeClr val="tx2"/>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b="1">
                <a:solidFill>
                  <a:schemeClr val="bg1"/>
                </a:solidFill>
                <a:latin typeface="Times New Roman" pitchFamily="-105" charset="0"/>
                <a:ea typeface="+mj-ea"/>
                <a:cs typeface="+mj-cs"/>
              </a:rPr>
              <a:t>Title on Black Over Brown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animEffect transition="in" filter="dissolve">
                                      <p:cBhvr>
                                        <p:cTn id="7" dur="500"/>
                                        <p:tgtEl>
                                          <p:spTgt spid="71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5">
                                            <p:txEl>
                                              <p:pRg st="1" end="1"/>
                                            </p:txEl>
                                          </p:spTgt>
                                        </p:tgtEl>
                                        <p:attrNameLst>
                                          <p:attrName>style.visibility</p:attrName>
                                        </p:attrNameLst>
                                      </p:cBhvr>
                                      <p:to>
                                        <p:strVal val="visible"/>
                                      </p:to>
                                    </p:set>
                                    <p:animEffect transition="in" filter="dissolve">
                                      <p:cBhvr>
                                        <p:cTn id="12" dur="500"/>
                                        <p:tgtEl>
                                          <p:spTgt spid="71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9219" name="Text Box 3"/>
          <p:cNvSpPr txBox="1">
            <a:spLocks noChangeArrowheads="1"/>
          </p:cNvSpPr>
          <p:nvPr/>
        </p:nvSpPr>
        <p:spPr bwMode="auto">
          <a:xfrm>
            <a:off x="685800" y="1554163"/>
            <a:ext cx="800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i="1">
                <a:solidFill>
                  <a:schemeClr val="bg1"/>
                </a:solidFill>
                <a:latin typeface="Times New Roman" pitchFamily="-105" charset="0"/>
                <a:ea typeface="ＭＳ Ｐゴシック" pitchFamily="-105" charset="-128"/>
                <a:cs typeface="ＭＳ Ｐゴシック" pitchFamily="-105" charset="-128"/>
              </a:rPr>
              <a:t>Scripture Text italic</a:t>
            </a:r>
          </a:p>
        </p:txBody>
      </p:sp>
      <p:sp>
        <p:nvSpPr>
          <p:cNvPr id="9221" name="Text Box 5"/>
          <p:cNvSpPr txBox="1">
            <a:spLocks noChangeArrowheads="1"/>
          </p:cNvSpPr>
          <p:nvPr/>
        </p:nvSpPr>
        <p:spPr bwMode="auto">
          <a:xfrm>
            <a:off x="4114800" y="59436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a:solidFill>
                  <a:schemeClr val="bg1"/>
                </a:solidFill>
                <a:latin typeface="Times New Roman" pitchFamily="-105" charset="0"/>
                <a:ea typeface="ＭＳ Ｐゴシック" pitchFamily="-105" charset="-128"/>
                <a:cs typeface="ＭＳ Ｐゴシック" pitchFamily="-105" charset="-128"/>
              </a:rPr>
              <a:t>Reference</a:t>
            </a:r>
          </a:p>
        </p:txBody>
      </p:sp>
      <p:sp>
        <p:nvSpPr>
          <p:cNvPr id="9222" name="Rectangle 6"/>
          <p:cNvSpPr>
            <a:spLocks noGrp="1" noChangeArrowheads="1"/>
          </p:cNvSpPr>
          <p:nvPr>
            <p:ph type="title" idx="4294967295"/>
          </p:nvPr>
        </p:nvSpPr>
        <p:spPr>
          <a:xfrm>
            <a:off x="457200" y="274638"/>
            <a:ext cx="48768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4000" b="1">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Title Over Green</a:t>
            </a:r>
          </a:p>
        </p:txBody>
      </p:sp>
      <p:sp>
        <p:nvSpPr>
          <p:cNvPr id="9227" name="Text Box 11"/>
          <p:cNvSpPr txBox="1">
            <a:spLocks noChangeArrowheads="1"/>
          </p:cNvSpPr>
          <p:nvPr/>
        </p:nvSpPr>
        <p:spPr bwMode="auto">
          <a:xfrm>
            <a:off x="8077200" y="76200"/>
            <a:ext cx="990600" cy="701675"/>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000" b="1">
                <a:solidFill>
                  <a:schemeClr val="bg1"/>
                </a:solidFill>
                <a:effectLst>
                  <a:outerShdw blurRad="38100" dist="38100" dir="2700000" algn="tl">
                    <a:srgbClr val="808080"/>
                  </a:outerShdw>
                </a:effectLst>
                <a:latin typeface="Times New Roman" charset="0"/>
              </a:rPr>
              <a:t>##</a:t>
            </a:r>
            <a:endParaRPr lang="en-US" b="1">
              <a:solidFill>
                <a:schemeClr val="bg1"/>
              </a:solidFill>
              <a:effectLst>
                <a:outerShdw blurRad="38100" dist="38100" dir="2700000" algn="tl">
                  <a:srgbClr val="808080"/>
                </a:outerShdw>
              </a:effectLst>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0257" name="Picture 2" descr="MF - Plate 2"/>
          <p:cNvPicPr>
            <a:picLocks noChangeAspect="1" noChangeArrowheads="1"/>
          </p:cNvPicPr>
          <p:nvPr/>
        </p:nvPicPr>
        <p:blipFill>
          <a:blip r:embed="rId3">
            <a:lum bright="-54000"/>
            <a:extLst>
              <a:ext uri="{28A0092B-C50C-407E-A947-70E740481C1C}">
                <a14:useLocalDpi xmlns:a14="http://schemas.microsoft.com/office/drawing/2010/main" val="0"/>
              </a:ext>
            </a:extLst>
          </a:blip>
          <a:srcRect l="14488" t="20821" r="26654" b="5071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Subtitle</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0259" name="Text Box 5"/>
          <p:cNvSpPr txBox="1">
            <a:spLocks noChangeArrowheads="1"/>
          </p:cNvSpPr>
          <p:nvPr/>
        </p:nvSpPr>
        <p:spPr bwMode="auto">
          <a:xfrm>
            <a:off x="8077200" y="76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a:t>
            </a:r>
          </a:p>
        </p:txBody>
      </p:sp>
      <p:sp>
        <p:nvSpPr>
          <p:cNvPr id="1120260" name="Rectangle 6"/>
          <p:cNvSpPr>
            <a:spLocks noGrp="1" noChangeArrowheads="1"/>
          </p:cNvSpPr>
          <p:nvPr>
            <p:ph type="title" idx="4294967295"/>
          </p:nvPr>
        </p:nvSpPr>
        <p:spPr>
          <a:xfrm>
            <a:off x="457200" y="685800"/>
            <a:ext cx="8229600" cy="7318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Greek</a:t>
            </a:r>
            <a:endParaRPr lang="en-US">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500" fill="hold"/>
                                        <p:tgtEl>
                                          <p:spTgt spid="11267"/>
                                        </p:tgtEl>
                                        <p:attrNameLst>
                                          <p:attrName>ppt_w</p:attrName>
                                        </p:attrNameLst>
                                      </p:cBhvr>
                                      <p:tavLst>
                                        <p:tav tm="0">
                                          <p:val>
                                            <p:fltVal val="0"/>
                                          </p:val>
                                        </p:tav>
                                        <p:tav tm="100000">
                                          <p:val>
                                            <p:strVal val="#ppt_w"/>
                                          </p:val>
                                        </p:tav>
                                      </p:tavLst>
                                    </p:anim>
                                    <p:anim calcmode="lin" valueType="num">
                                      <p:cBhvr>
                                        <p:cTn id="8" dur="500" fill="hold"/>
                                        <p:tgtEl>
                                          <p:spTgt spid="112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grpSp>
        <p:nvGrpSpPr>
          <p:cNvPr id="11" name="Group 10">
            <a:extLst>
              <a:ext uri="{FF2B5EF4-FFF2-40B4-BE49-F238E27FC236}">
                <a16:creationId xmlns:a16="http://schemas.microsoft.com/office/drawing/2014/main" id="{352C7E05-3AC7-9843-D255-4766D0CEF342}"/>
              </a:ext>
            </a:extLst>
          </p:cNvPr>
          <p:cNvGrpSpPr/>
          <p:nvPr/>
        </p:nvGrpSpPr>
        <p:grpSpPr>
          <a:xfrm>
            <a:off x="611560" y="5115002"/>
            <a:ext cx="3016831" cy="1482350"/>
            <a:chOff x="611560" y="5115002"/>
            <a:chExt cx="3016831" cy="1482350"/>
          </a:xfrm>
        </p:grpSpPr>
        <p:sp>
          <p:nvSpPr>
            <p:cNvPr id="12" name="Rounded Rectangle 11">
              <a:extLst>
                <a:ext uri="{FF2B5EF4-FFF2-40B4-BE49-F238E27FC236}">
                  <a16:creationId xmlns:a16="http://schemas.microsoft.com/office/drawing/2014/main" id="{C986DABE-48CC-85FB-35DC-CE796D0675DF}"/>
                </a:ext>
              </a:extLst>
            </p:cNvPr>
            <p:cNvSpPr/>
            <p:nvPr/>
          </p:nvSpPr>
          <p:spPr bwMode="auto">
            <a:xfrm>
              <a:off x="611560" y="5115002"/>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13" name="Subtitle 2">
              <a:extLst>
                <a:ext uri="{FF2B5EF4-FFF2-40B4-BE49-F238E27FC236}">
                  <a16:creationId xmlns:a16="http://schemas.microsoft.com/office/drawing/2014/main" id="{F69E7D95-A1E9-8715-AA06-EB86E43BE538}"/>
                </a:ext>
              </a:extLst>
            </p:cNvPr>
            <p:cNvSpPr txBox="1">
              <a:spLocks/>
            </p:cNvSpPr>
            <p:nvPr/>
          </p:nvSpPr>
          <p:spPr bwMode="auto">
            <a:xfrm>
              <a:off x="683568" y="5115002"/>
              <a:ext cx="2944823"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rPr>
                <a:t>Israel</a:t>
              </a:r>
            </a:p>
          </p:txBody>
        </p:sp>
      </p:grpSp>
      <p:grpSp>
        <p:nvGrpSpPr>
          <p:cNvPr id="14" name="Group 13">
            <a:extLst>
              <a:ext uri="{FF2B5EF4-FFF2-40B4-BE49-F238E27FC236}">
                <a16:creationId xmlns:a16="http://schemas.microsoft.com/office/drawing/2014/main" id="{D5CBB66F-9F86-23D7-1FAF-DDCF1E52BDFD}"/>
              </a:ext>
            </a:extLst>
          </p:cNvPr>
          <p:cNvGrpSpPr/>
          <p:nvPr/>
        </p:nvGrpSpPr>
        <p:grpSpPr>
          <a:xfrm>
            <a:off x="5668582" y="5085184"/>
            <a:ext cx="3116258" cy="1484784"/>
            <a:chOff x="5668582" y="5085184"/>
            <a:chExt cx="3116258" cy="1484784"/>
          </a:xfrm>
        </p:grpSpPr>
        <p:sp>
          <p:nvSpPr>
            <p:cNvPr id="15" name="Rounded Rectangle 14">
              <a:extLst>
                <a:ext uri="{FF2B5EF4-FFF2-40B4-BE49-F238E27FC236}">
                  <a16:creationId xmlns:a16="http://schemas.microsoft.com/office/drawing/2014/main" id="{CED7F39D-4B25-34DE-AC1F-3314A996A7D5}"/>
                </a:ext>
              </a:extLst>
            </p:cNvPr>
            <p:cNvSpPr/>
            <p:nvPr/>
          </p:nvSpPr>
          <p:spPr bwMode="auto">
            <a:xfrm>
              <a:off x="5695121" y="5085184"/>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16" name="Subtitle 2">
              <a:extLst>
                <a:ext uri="{FF2B5EF4-FFF2-40B4-BE49-F238E27FC236}">
                  <a16:creationId xmlns:a16="http://schemas.microsoft.com/office/drawing/2014/main" id="{AC8FEA7D-3466-1B18-4B8B-9BB90CBC048C}"/>
                </a:ext>
              </a:extLst>
            </p:cNvPr>
            <p:cNvSpPr txBox="1">
              <a:spLocks/>
            </p:cNvSpPr>
            <p:nvPr/>
          </p:nvSpPr>
          <p:spPr bwMode="auto">
            <a:xfrm>
              <a:off x="5668582" y="5115002"/>
              <a:ext cx="3116258"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rPr>
                <a:t>Us</a:t>
              </a:r>
            </a:p>
          </p:txBody>
        </p:sp>
      </p:grpSp>
      <p:sp>
        <p:nvSpPr>
          <p:cNvPr id="17" name="Striped Right Arrow 16">
            <a:extLst>
              <a:ext uri="{FF2B5EF4-FFF2-40B4-BE49-F238E27FC236}">
                <a16:creationId xmlns:a16="http://schemas.microsoft.com/office/drawing/2014/main" id="{4F52371E-6698-D5DD-462E-4C4760E0BB08}"/>
              </a:ext>
            </a:extLst>
          </p:cNvPr>
          <p:cNvSpPr/>
          <p:nvPr/>
        </p:nvSpPr>
        <p:spPr bwMode="auto">
          <a:xfrm>
            <a:off x="4024944" y="5180910"/>
            <a:ext cx="1267136" cy="1272426"/>
          </a:xfrm>
          <a:prstGeom prst="striped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6485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305" name="Picture 1026" descr="MF - Plate 2"/>
          <p:cNvPicPr>
            <a:picLocks noChangeAspect="1" noChangeArrowheads="1"/>
          </p:cNvPicPr>
          <p:nvPr/>
        </p:nvPicPr>
        <p:blipFill>
          <a:blip r:embed="rId3">
            <a:lum bright="-54000"/>
            <a:extLst>
              <a:ext uri="{28A0092B-C50C-407E-A947-70E740481C1C}">
                <a14:useLocalDpi xmlns:a14="http://schemas.microsoft.com/office/drawing/2010/main" val="0"/>
              </a:ext>
            </a:extLst>
          </a:blip>
          <a:srcRect l="14488" t="20821" r="26654" b="5071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0931" name="Text Box 1027"/>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i="1">
                <a:solidFill>
                  <a:schemeClr val="bg1"/>
                </a:solidFill>
                <a:latin typeface="Bwgrkl" pitchFamily="-105" charset="0"/>
                <a:ea typeface="ＭＳ Ｐゴシック" pitchFamily="-105" charset="-128"/>
                <a:cs typeface="ＭＳ Ｐゴシック" pitchFamily="-105" charset="-128"/>
              </a:rPr>
              <a:t>Ca,risma </a:t>
            </a:r>
            <a:r>
              <a:rPr lang="en-US" sz="4000" b="1">
                <a:solidFill>
                  <a:schemeClr val="bg1"/>
                </a:solidFill>
                <a:latin typeface="Times New Roman" pitchFamily="-105" charset="0"/>
                <a:ea typeface="ＭＳ Ｐゴシック" pitchFamily="-105" charset="-128"/>
                <a:cs typeface="ＭＳ Ｐゴシック" pitchFamily="-105" charset="-128"/>
              </a:rPr>
              <a:t>Charisma</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2307" name="Text Box 1028"/>
          <p:cNvSpPr txBox="1">
            <a:spLocks noChangeArrowheads="1"/>
          </p:cNvSpPr>
          <p:nvPr/>
        </p:nvSpPr>
        <p:spPr bwMode="auto">
          <a:xfrm>
            <a:off x="8077200" y="76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a:t>
            </a:r>
          </a:p>
        </p:txBody>
      </p:sp>
      <p:sp>
        <p:nvSpPr>
          <p:cNvPr id="1122308" name="Rectangle 1029"/>
          <p:cNvSpPr>
            <a:spLocks noGrp="1" noChangeArrowheads="1"/>
          </p:cNvSpPr>
          <p:nvPr>
            <p:ph type="title" idx="4294967295"/>
          </p:nvPr>
        </p:nvSpPr>
        <p:spPr>
          <a:xfrm>
            <a:off x="457200" y="685800"/>
            <a:ext cx="8229600" cy="7318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Greek Text</a:t>
            </a:r>
            <a:endParaRPr lang="en-US">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00931"/>
                                        </p:tgtEl>
                                        <p:attrNameLst>
                                          <p:attrName>style.visibility</p:attrName>
                                        </p:attrNameLst>
                                      </p:cBhvr>
                                      <p:to>
                                        <p:strVal val="visible"/>
                                      </p:to>
                                    </p:set>
                                    <p:anim calcmode="lin" valueType="num">
                                      <p:cBhvr>
                                        <p:cTn id="7" dur="500" fill="hold"/>
                                        <p:tgtEl>
                                          <p:spTgt spid="2300931"/>
                                        </p:tgtEl>
                                        <p:attrNameLst>
                                          <p:attrName>ppt_w</p:attrName>
                                        </p:attrNameLst>
                                      </p:cBhvr>
                                      <p:tavLst>
                                        <p:tav tm="0">
                                          <p:val>
                                            <p:fltVal val="0"/>
                                          </p:val>
                                        </p:tav>
                                        <p:tav tm="100000">
                                          <p:val>
                                            <p:strVal val="#ppt_w"/>
                                          </p:val>
                                        </p:tav>
                                      </p:tavLst>
                                    </p:anim>
                                    <p:anim calcmode="lin" valueType="num">
                                      <p:cBhvr>
                                        <p:cTn id="8" dur="500" fill="hold"/>
                                        <p:tgtEl>
                                          <p:spTgt spid="23009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0931"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Subtitle</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4355" name="Text Box 7"/>
          <p:cNvSpPr txBox="1">
            <a:spLocks noChangeArrowheads="1"/>
          </p:cNvSpPr>
          <p:nvPr/>
        </p:nvSpPr>
        <p:spPr bwMode="auto">
          <a:xfrm>
            <a:off x="8077200" y="76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186e</a:t>
            </a:r>
          </a:p>
        </p:txBody>
      </p:sp>
      <p:sp>
        <p:nvSpPr>
          <p:cNvPr id="1124356" name="Rectangle 9"/>
          <p:cNvSpPr>
            <a:spLocks noGrp="1" noChangeArrowheads="1"/>
          </p:cNvSpPr>
          <p:nvPr>
            <p:ph type="title" idx="4294967295"/>
          </p:nvPr>
        </p:nvSpPr>
        <p:spPr>
          <a:xfrm>
            <a:off x="457200" y="762000"/>
            <a:ext cx="8229600" cy="6556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Maplewood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fade">
                                      <p:cBhvr>
                                        <p:cTn id="7" dur="1000"/>
                                        <p:tgtEl>
                                          <p:spTgt spid="13318"/>
                                        </p:tgtEl>
                                      </p:cBhvr>
                                    </p:animEffect>
                                    <p:anim calcmode="lin" valueType="num">
                                      <p:cBhvr>
                                        <p:cTn id="8" dur="1000" fill="hold"/>
                                        <p:tgtEl>
                                          <p:spTgt spid="13318"/>
                                        </p:tgtEl>
                                        <p:attrNameLst>
                                          <p:attrName>ppt_x</p:attrName>
                                        </p:attrNameLst>
                                      </p:cBhvr>
                                      <p:tavLst>
                                        <p:tav tm="0">
                                          <p:val>
                                            <p:strVal val="#ppt_x"/>
                                          </p:val>
                                        </p:tav>
                                        <p:tav tm="100000">
                                          <p:val>
                                            <p:strVal val="#ppt_x"/>
                                          </p:val>
                                        </p:tav>
                                      </p:tavLst>
                                    </p:anim>
                                    <p:anim calcmode="lin" valueType="num">
                                      <p:cBhvr>
                                        <p:cTn id="9" dur="900" decel="100000" fill="hold"/>
                                        <p:tgtEl>
                                          <p:spTgt spid="133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3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15367" name="Text Box 7"/>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Subtitle</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6403" name="Text Box 8"/>
          <p:cNvSpPr txBox="1">
            <a:spLocks noChangeArrowheads="1"/>
          </p:cNvSpPr>
          <p:nvPr/>
        </p:nvSpPr>
        <p:spPr bwMode="auto">
          <a:xfrm>
            <a:off x="8077200" y="76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186e</a:t>
            </a:r>
          </a:p>
        </p:txBody>
      </p:sp>
      <p:sp>
        <p:nvSpPr>
          <p:cNvPr id="1126404" name="Rectangle 10"/>
          <p:cNvSpPr>
            <a:spLocks noGrp="1" noChangeArrowheads="1"/>
          </p:cNvSpPr>
          <p:nvPr>
            <p:ph type="title" idx="4294967295"/>
          </p:nvPr>
        </p:nvSpPr>
        <p:spPr>
          <a:xfrm>
            <a:off x="457200" y="685800"/>
            <a:ext cx="8229600" cy="685800"/>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Oak Grain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500" fill="hold"/>
                                        <p:tgtEl>
                                          <p:spTgt spid="15367"/>
                                        </p:tgtEl>
                                        <p:attrNameLst>
                                          <p:attrName>ppt_w</p:attrName>
                                        </p:attrNameLst>
                                      </p:cBhvr>
                                      <p:tavLst>
                                        <p:tav tm="0">
                                          <p:val>
                                            <p:fltVal val="0"/>
                                          </p:val>
                                        </p:tav>
                                        <p:tav tm="100000">
                                          <p:val>
                                            <p:strVal val="#ppt_w"/>
                                          </p:val>
                                        </p:tav>
                                      </p:tavLst>
                                    </p:anim>
                                    <p:anim calcmode="lin" valueType="num">
                                      <p:cBhvr>
                                        <p:cTn id="8" dur="500" fill="hold"/>
                                        <p:tgtEl>
                                          <p:spTgt spid="15367"/>
                                        </p:tgtEl>
                                        <p:attrNameLst>
                                          <p:attrName>ppt_h</p:attrName>
                                        </p:attrNameLst>
                                      </p:cBhvr>
                                      <p:tavLst>
                                        <p:tav tm="0">
                                          <p:val>
                                            <p:fltVal val="0"/>
                                          </p:val>
                                        </p:tav>
                                        <p:tav tm="100000">
                                          <p:val>
                                            <p:strVal val="#ppt_h"/>
                                          </p:val>
                                        </p:tav>
                                      </p:tavLst>
                                    </p:anim>
                                    <p:anim calcmode="lin" valueType="num">
                                      <p:cBhvr>
                                        <p:cTn id="9" dur="500" fill="hold"/>
                                        <p:tgtEl>
                                          <p:spTgt spid="15367"/>
                                        </p:tgtEl>
                                        <p:attrNameLst>
                                          <p:attrName>style.rotation</p:attrName>
                                        </p:attrNameLst>
                                      </p:cBhvr>
                                      <p:tavLst>
                                        <p:tav tm="0">
                                          <p:val>
                                            <p:fltVal val="360"/>
                                          </p:val>
                                        </p:tav>
                                        <p:tav tm="100000">
                                          <p:val>
                                            <p:fltVal val="0"/>
                                          </p:val>
                                        </p:tav>
                                      </p:tavLst>
                                    </p:anim>
                                    <p:animEffect transition="in" filter="fade">
                                      <p:cBhvr>
                                        <p:cTn id="10"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4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9" name="Text Box 11"/>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Subtitle</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8451" name="Text Box 12"/>
          <p:cNvSpPr txBox="1">
            <a:spLocks noChangeArrowheads="1"/>
          </p:cNvSpPr>
          <p:nvPr/>
        </p:nvSpPr>
        <p:spPr bwMode="auto">
          <a:xfrm>
            <a:off x="8077200" y="76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186e</a:t>
            </a:r>
          </a:p>
        </p:txBody>
      </p:sp>
      <p:sp>
        <p:nvSpPr>
          <p:cNvPr id="1128452" name="Rectangle 14"/>
          <p:cNvSpPr>
            <a:spLocks noGrp="1" noChangeArrowheads="1"/>
          </p:cNvSpPr>
          <p:nvPr>
            <p:ph type="title" idx="4294967295"/>
          </p:nvPr>
        </p:nvSpPr>
        <p:spPr>
          <a:xfrm>
            <a:off x="457200" y="609600"/>
            <a:ext cx="8229600" cy="8080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Bible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p:cTn id="7" dur="500" fill="hold"/>
                                        <p:tgtEl>
                                          <p:spTgt spid="17419"/>
                                        </p:tgtEl>
                                        <p:attrNameLst>
                                          <p:attrName>ppt_w</p:attrName>
                                        </p:attrNameLst>
                                      </p:cBhvr>
                                      <p:tavLst>
                                        <p:tav tm="0">
                                          <p:val>
                                            <p:fltVal val="0"/>
                                          </p:val>
                                        </p:tav>
                                        <p:tav tm="100000">
                                          <p:val>
                                            <p:strVal val="#ppt_w"/>
                                          </p:val>
                                        </p:tav>
                                      </p:tavLst>
                                    </p:anim>
                                    <p:anim calcmode="lin" valueType="num">
                                      <p:cBhvr>
                                        <p:cTn id="8" dur="500" fill="hold"/>
                                        <p:tgtEl>
                                          <p:spTgt spid="17419"/>
                                        </p:tgtEl>
                                        <p:attrNameLst>
                                          <p:attrName>ppt_h</p:attrName>
                                        </p:attrNameLst>
                                      </p:cBhvr>
                                      <p:tavLst>
                                        <p:tav tm="0">
                                          <p:val>
                                            <p:fltVal val="0"/>
                                          </p:val>
                                        </p:tav>
                                        <p:tav tm="100000">
                                          <p:val>
                                            <p:strVal val="#ppt_h"/>
                                          </p:val>
                                        </p:tav>
                                      </p:tavLst>
                                    </p:anim>
                                    <p:anim calcmode="lin" valueType="num">
                                      <p:cBhvr>
                                        <p:cTn id="9" dur="500" fill="hold"/>
                                        <p:tgtEl>
                                          <p:spTgt spid="17419"/>
                                        </p:tgtEl>
                                        <p:attrNameLst>
                                          <p:attrName>style.rotation</p:attrName>
                                        </p:attrNameLst>
                                      </p:cBhvr>
                                      <p:tavLst>
                                        <p:tav tm="0">
                                          <p:val>
                                            <p:fltVal val="360"/>
                                          </p:val>
                                        </p:tav>
                                        <p:tav tm="100000">
                                          <p:val>
                                            <p:fltVal val="0"/>
                                          </p:val>
                                        </p:tav>
                                      </p:tavLst>
                                    </p:anim>
                                    <p:animEffect transition="in" filter="fade">
                                      <p:cBhvr>
                                        <p:cTn id="10" dur="5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7" name="Rectangle 2"/>
          <p:cNvSpPr>
            <a:spLocks noChangeArrowheads="1"/>
          </p:cNvSpPr>
          <p:nvPr/>
        </p:nvSpPr>
        <p:spPr bwMode="auto">
          <a:xfrm>
            <a:off x="4572000" y="0"/>
            <a:ext cx="4572000" cy="6858000"/>
          </a:xfrm>
          <a:prstGeom prst="rect">
            <a:avLst/>
          </a:prstGeom>
          <a:gradFill rotWithShape="0">
            <a:gsLst>
              <a:gs pos="0">
                <a:srgbClr val="545454"/>
              </a:gs>
              <a:gs pos="100000">
                <a:srgbClr val="121212"/>
              </a:gs>
            </a:gsLst>
            <a:path path="shape">
              <a:fillToRect l="50000" t="50000" r="50000" b="50000"/>
            </a:path>
          </a:gradFill>
          <a:ln w="9525">
            <a:solidFill>
              <a:schemeClr val="tx1"/>
            </a:solidFill>
            <a:miter lim="800000"/>
            <a:headEnd/>
            <a:tailEnd/>
          </a:ln>
        </p:spPr>
        <p:txBody>
          <a:bodyPr wrap="none" anchor="ctr"/>
          <a:lstStyle/>
          <a:p>
            <a:pPr eaLnBrk="0" hangingPunct="0"/>
            <a:endParaRPr lang="en-US"/>
          </a:p>
        </p:txBody>
      </p:sp>
      <p:pic>
        <p:nvPicPr>
          <p:cNvPr id="1130498" name="Picture 3" descr="ms187"/>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4572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6" name="Text Box 1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3087" name="Rectangle 15"/>
          <p:cNvSpPr>
            <a:spLocks noGrp="1" noChangeArrowheads="1"/>
          </p:cNvSpPr>
          <p:nvPr>
            <p:ph type="title" idx="4294967295"/>
          </p:nvPr>
        </p:nvSpPr>
        <p:spPr>
          <a:xfrm>
            <a:off x="-152400"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Contrast Over Septuagint Half</a:t>
            </a:r>
            <a:endParaRPr lang="en-US" sz="180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3089" name="Text Box 17"/>
          <p:cNvSpPr txBox="1">
            <a:spLocks noChangeArrowheads="1"/>
          </p:cNvSpPr>
          <p:nvPr/>
        </p:nvSpPr>
        <p:spPr bwMode="auto">
          <a:xfrm>
            <a:off x="4572000" y="17049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3090" name="Text Box 18"/>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3091" name="Text Box 19"/>
          <p:cNvSpPr txBox="1">
            <a:spLocks noChangeArrowheads="1"/>
          </p:cNvSpPr>
          <p:nvPr/>
        </p:nvSpPr>
        <p:spPr bwMode="auto">
          <a:xfrm>
            <a:off x="4572000" y="2711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3092" name="Text Box 20"/>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3093" name="Text Box 21"/>
          <p:cNvSpPr txBox="1">
            <a:spLocks noChangeArrowheads="1"/>
          </p:cNvSpPr>
          <p:nvPr/>
        </p:nvSpPr>
        <p:spPr bwMode="auto">
          <a:xfrm>
            <a:off x="4572000" y="3702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3094" name="Text Box 22"/>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3095" name="Text Box 23"/>
          <p:cNvSpPr txBox="1">
            <a:spLocks noChangeArrowheads="1"/>
          </p:cNvSpPr>
          <p:nvPr/>
        </p:nvSpPr>
        <p:spPr bwMode="auto">
          <a:xfrm>
            <a:off x="4572000" y="46926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3096" name="Text Box 24"/>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3097" name="Text Box 25"/>
          <p:cNvSpPr txBox="1">
            <a:spLocks noChangeArrowheads="1"/>
          </p:cNvSpPr>
          <p:nvPr/>
        </p:nvSpPr>
        <p:spPr bwMode="auto">
          <a:xfrm>
            <a:off x="4572000" y="5683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 calcmode="lin" valueType="num">
                                      <p:cBhvr>
                                        <p:cTn id="7" dur="1000" fill="hold"/>
                                        <p:tgtEl>
                                          <p:spTgt spid="3086"/>
                                        </p:tgtEl>
                                        <p:attrNameLst>
                                          <p:attrName>ppt_w</p:attrName>
                                        </p:attrNameLst>
                                      </p:cBhvr>
                                      <p:tavLst>
                                        <p:tav tm="0">
                                          <p:val>
                                            <p:fltVal val="0"/>
                                          </p:val>
                                        </p:tav>
                                        <p:tav tm="100000">
                                          <p:val>
                                            <p:strVal val="#ppt_w"/>
                                          </p:val>
                                        </p:tav>
                                      </p:tavLst>
                                    </p:anim>
                                    <p:anim calcmode="lin" valueType="num">
                                      <p:cBhvr>
                                        <p:cTn id="8" dur="1000" fill="hold"/>
                                        <p:tgtEl>
                                          <p:spTgt spid="3086"/>
                                        </p:tgtEl>
                                        <p:attrNameLst>
                                          <p:attrName>ppt_h</p:attrName>
                                        </p:attrNameLst>
                                      </p:cBhvr>
                                      <p:tavLst>
                                        <p:tav tm="0">
                                          <p:val>
                                            <p:fltVal val="0"/>
                                          </p:val>
                                        </p:tav>
                                        <p:tav tm="100000">
                                          <p:val>
                                            <p:strVal val="#ppt_h"/>
                                          </p:val>
                                        </p:tav>
                                      </p:tavLst>
                                    </p:anim>
                                    <p:anim calcmode="lin" valueType="num">
                                      <p:cBhvr>
                                        <p:cTn id="9" dur="1000" fill="hold"/>
                                        <p:tgtEl>
                                          <p:spTgt spid="30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90"/>
                                        </p:tgtEl>
                                        <p:attrNameLst>
                                          <p:attrName>style.visibility</p:attrName>
                                        </p:attrNameLst>
                                      </p:cBhvr>
                                      <p:to>
                                        <p:strVal val="visible"/>
                                      </p:to>
                                    </p:set>
                                    <p:anim calcmode="lin" valueType="num">
                                      <p:cBhvr>
                                        <p:cTn id="15" dur="1000" fill="hold"/>
                                        <p:tgtEl>
                                          <p:spTgt spid="3090"/>
                                        </p:tgtEl>
                                        <p:attrNameLst>
                                          <p:attrName>ppt_w</p:attrName>
                                        </p:attrNameLst>
                                      </p:cBhvr>
                                      <p:tavLst>
                                        <p:tav tm="0">
                                          <p:val>
                                            <p:fltVal val="0"/>
                                          </p:val>
                                        </p:tav>
                                        <p:tav tm="100000">
                                          <p:val>
                                            <p:strVal val="#ppt_w"/>
                                          </p:val>
                                        </p:tav>
                                      </p:tavLst>
                                    </p:anim>
                                    <p:anim calcmode="lin" valueType="num">
                                      <p:cBhvr>
                                        <p:cTn id="16" dur="1000" fill="hold"/>
                                        <p:tgtEl>
                                          <p:spTgt spid="3090"/>
                                        </p:tgtEl>
                                        <p:attrNameLst>
                                          <p:attrName>ppt_h</p:attrName>
                                        </p:attrNameLst>
                                      </p:cBhvr>
                                      <p:tavLst>
                                        <p:tav tm="0">
                                          <p:val>
                                            <p:fltVal val="0"/>
                                          </p:val>
                                        </p:tav>
                                        <p:tav tm="100000">
                                          <p:val>
                                            <p:strVal val="#ppt_h"/>
                                          </p:val>
                                        </p:tav>
                                      </p:tavLst>
                                    </p:anim>
                                    <p:anim calcmode="lin" valueType="num">
                                      <p:cBhvr>
                                        <p:cTn id="17"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anim calcmode="lin" valueType="num">
                                      <p:cBhvr>
                                        <p:cTn id="23" dur="1000" fill="hold"/>
                                        <p:tgtEl>
                                          <p:spTgt spid="3091"/>
                                        </p:tgtEl>
                                        <p:attrNameLst>
                                          <p:attrName>ppt_w</p:attrName>
                                        </p:attrNameLst>
                                      </p:cBhvr>
                                      <p:tavLst>
                                        <p:tav tm="0">
                                          <p:val>
                                            <p:fltVal val="0"/>
                                          </p:val>
                                        </p:tav>
                                        <p:tav tm="100000">
                                          <p:val>
                                            <p:strVal val="#ppt_w"/>
                                          </p:val>
                                        </p:tav>
                                      </p:tavLst>
                                    </p:anim>
                                    <p:anim calcmode="lin" valueType="num">
                                      <p:cBhvr>
                                        <p:cTn id="24" dur="1000" fill="hold"/>
                                        <p:tgtEl>
                                          <p:spTgt spid="3091"/>
                                        </p:tgtEl>
                                        <p:attrNameLst>
                                          <p:attrName>ppt_h</p:attrName>
                                        </p:attrNameLst>
                                      </p:cBhvr>
                                      <p:tavLst>
                                        <p:tav tm="0">
                                          <p:val>
                                            <p:fltVal val="0"/>
                                          </p:val>
                                        </p:tav>
                                        <p:tav tm="100000">
                                          <p:val>
                                            <p:strVal val="#ppt_h"/>
                                          </p:val>
                                        </p:tav>
                                      </p:tavLst>
                                    </p:anim>
                                    <p:anim calcmode="lin" valueType="num">
                                      <p:cBhvr>
                                        <p:cTn id="25" dur="1000" fill="hold"/>
                                        <p:tgtEl>
                                          <p:spTgt spid="30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92"/>
                                        </p:tgtEl>
                                        <p:attrNameLst>
                                          <p:attrName>style.visibility</p:attrName>
                                        </p:attrNameLst>
                                      </p:cBhvr>
                                      <p:to>
                                        <p:strVal val="visible"/>
                                      </p:to>
                                    </p:set>
                                    <p:anim calcmode="lin" valueType="num">
                                      <p:cBhvr>
                                        <p:cTn id="31" dur="1000" fill="hold"/>
                                        <p:tgtEl>
                                          <p:spTgt spid="3092"/>
                                        </p:tgtEl>
                                        <p:attrNameLst>
                                          <p:attrName>ppt_w</p:attrName>
                                        </p:attrNameLst>
                                      </p:cBhvr>
                                      <p:tavLst>
                                        <p:tav tm="0">
                                          <p:val>
                                            <p:fltVal val="0"/>
                                          </p:val>
                                        </p:tav>
                                        <p:tav tm="100000">
                                          <p:val>
                                            <p:strVal val="#ppt_w"/>
                                          </p:val>
                                        </p:tav>
                                      </p:tavLst>
                                    </p:anim>
                                    <p:anim calcmode="lin" valueType="num">
                                      <p:cBhvr>
                                        <p:cTn id="32" dur="1000" fill="hold"/>
                                        <p:tgtEl>
                                          <p:spTgt spid="3092"/>
                                        </p:tgtEl>
                                        <p:attrNameLst>
                                          <p:attrName>ppt_h</p:attrName>
                                        </p:attrNameLst>
                                      </p:cBhvr>
                                      <p:tavLst>
                                        <p:tav tm="0">
                                          <p:val>
                                            <p:fltVal val="0"/>
                                          </p:val>
                                        </p:tav>
                                        <p:tav tm="100000">
                                          <p:val>
                                            <p:strVal val="#ppt_h"/>
                                          </p:val>
                                        </p:tav>
                                      </p:tavLst>
                                    </p:anim>
                                    <p:anim calcmode="lin" valueType="num">
                                      <p:cBhvr>
                                        <p:cTn id="33" dur="1000" fill="hold"/>
                                        <p:tgtEl>
                                          <p:spTgt spid="309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93"/>
                                        </p:tgtEl>
                                        <p:attrNameLst>
                                          <p:attrName>style.visibility</p:attrName>
                                        </p:attrNameLst>
                                      </p:cBhvr>
                                      <p:to>
                                        <p:strVal val="visible"/>
                                      </p:to>
                                    </p:set>
                                    <p:anim calcmode="lin" valueType="num">
                                      <p:cBhvr>
                                        <p:cTn id="39" dur="1000" fill="hold"/>
                                        <p:tgtEl>
                                          <p:spTgt spid="3093"/>
                                        </p:tgtEl>
                                        <p:attrNameLst>
                                          <p:attrName>ppt_w</p:attrName>
                                        </p:attrNameLst>
                                      </p:cBhvr>
                                      <p:tavLst>
                                        <p:tav tm="0">
                                          <p:val>
                                            <p:fltVal val="0"/>
                                          </p:val>
                                        </p:tav>
                                        <p:tav tm="100000">
                                          <p:val>
                                            <p:strVal val="#ppt_w"/>
                                          </p:val>
                                        </p:tav>
                                      </p:tavLst>
                                    </p:anim>
                                    <p:anim calcmode="lin" valueType="num">
                                      <p:cBhvr>
                                        <p:cTn id="40" dur="1000" fill="hold"/>
                                        <p:tgtEl>
                                          <p:spTgt spid="3093"/>
                                        </p:tgtEl>
                                        <p:attrNameLst>
                                          <p:attrName>ppt_h</p:attrName>
                                        </p:attrNameLst>
                                      </p:cBhvr>
                                      <p:tavLst>
                                        <p:tav tm="0">
                                          <p:val>
                                            <p:fltVal val="0"/>
                                          </p:val>
                                        </p:tav>
                                        <p:tav tm="100000">
                                          <p:val>
                                            <p:strVal val="#ppt_h"/>
                                          </p:val>
                                        </p:tav>
                                      </p:tavLst>
                                    </p:anim>
                                    <p:anim calcmode="lin" valueType="num">
                                      <p:cBhvr>
                                        <p:cTn id="41" dur="1000" fill="hold"/>
                                        <p:tgtEl>
                                          <p:spTgt spid="30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94"/>
                                        </p:tgtEl>
                                        <p:attrNameLst>
                                          <p:attrName>style.visibility</p:attrName>
                                        </p:attrNameLst>
                                      </p:cBhvr>
                                      <p:to>
                                        <p:strVal val="visible"/>
                                      </p:to>
                                    </p:set>
                                    <p:anim calcmode="lin" valueType="num">
                                      <p:cBhvr>
                                        <p:cTn id="47" dur="1000" fill="hold"/>
                                        <p:tgtEl>
                                          <p:spTgt spid="3094"/>
                                        </p:tgtEl>
                                        <p:attrNameLst>
                                          <p:attrName>ppt_w</p:attrName>
                                        </p:attrNameLst>
                                      </p:cBhvr>
                                      <p:tavLst>
                                        <p:tav tm="0">
                                          <p:val>
                                            <p:fltVal val="0"/>
                                          </p:val>
                                        </p:tav>
                                        <p:tav tm="100000">
                                          <p:val>
                                            <p:strVal val="#ppt_w"/>
                                          </p:val>
                                        </p:tav>
                                      </p:tavLst>
                                    </p:anim>
                                    <p:anim calcmode="lin" valueType="num">
                                      <p:cBhvr>
                                        <p:cTn id="48" dur="1000" fill="hold"/>
                                        <p:tgtEl>
                                          <p:spTgt spid="3094"/>
                                        </p:tgtEl>
                                        <p:attrNameLst>
                                          <p:attrName>ppt_h</p:attrName>
                                        </p:attrNameLst>
                                      </p:cBhvr>
                                      <p:tavLst>
                                        <p:tav tm="0">
                                          <p:val>
                                            <p:fltVal val="0"/>
                                          </p:val>
                                        </p:tav>
                                        <p:tav tm="100000">
                                          <p:val>
                                            <p:strVal val="#ppt_h"/>
                                          </p:val>
                                        </p:tav>
                                      </p:tavLst>
                                    </p:anim>
                                    <p:anim calcmode="lin" valueType="num">
                                      <p:cBhvr>
                                        <p:cTn id="49" dur="1000" fill="hold"/>
                                        <p:tgtEl>
                                          <p:spTgt spid="309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95"/>
                                        </p:tgtEl>
                                        <p:attrNameLst>
                                          <p:attrName>style.visibility</p:attrName>
                                        </p:attrNameLst>
                                      </p:cBhvr>
                                      <p:to>
                                        <p:strVal val="visible"/>
                                      </p:to>
                                    </p:set>
                                    <p:anim calcmode="lin" valueType="num">
                                      <p:cBhvr>
                                        <p:cTn id="55" dur="1000" fill="hold"/>
                                        <p:tgtEl>
                                          <p:spTgt spid="3095"/>
                                        </p:tgtEl>
                                        <p:attrNameLst>
                                          <p:attrName>ppt_w</p:attrName>
                                        </p:attrNameLst>
                                      </p:cBhvr>
                                      <p:tavLst>
                                        <p:tav tm="0">
                                          <p:val>
                                            <p:fltVal val="0"/>
                                          </p:val>
                                        </p:tav>
                                        <p:tav tm="100000">
                                          <p:val>
                                            <p:strVal val="#ppt_w"/>
                                          </p:val>
                                        </p:tav>
                                      </p:tavLst>
                                    </p:anim>
                                    <p:anim calcmode="lin" valueType="num">
                                      <p:cBhvr>
                                        <p:cTn id="56" dur="1000" fill="hold"/>
                                        <p:tgtEl>
                                          <p:spTgt spid="3095"/>
                                        </p:tgtEl>
                                        <p:attrNameLst>
                                          <p:attrName>ppt_h</p:attrName>
                                        </p:attrNameLst>
                                      </p:cBhvr>
                                      <p:tavLst>
                                        <p:tav tm="0">
                                          <p:val>
                                            <p:fltVal val="0"/>
                                          </p:val>
                                        </p:tav>
                                        <p:tav tm="100000">
                                          <p:val>
                                            <p:strVal val="#ppt_h"/>
                                          </p:val>
                                        </p:tav>
                                      </p:tavLst>
                                    </p:anim>
                                    <p:anim calcmode="lin" valueType="num">
                                      <p:cBhvr>
                                        <p:cTn id="57" dur="1000" fill="hold"/>
                                        <p:tgtEl>
                                          <p:spTgt spid="309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96"/>
                                        </p:tgtEl>
                                        <p:attrNameLst>
                                          <p:attrName>style.visibility</p:attrName>
                                        </p:attrNameLst>
                                      </p:cBhvr>
                                      <p:to>
                                        <p:strVal val="visible"/>
                                      </p:to>
                                    </p:set>
                                    <p:anim calcmode="lin" valueType="num">
                                      <p:cBhvr>
                                        <p:cTn id="63" dur="1000" fill="hold"/>
                                        <p:tgtEl>
                                          <p:spTgt spid="3096"/>
                                        </p:tgtEl>
                                        <p:attrNameLst>
                                          <p:attrName>ppt_w</p:attrName>
                                        </p:attrNameLst>
                                      </p:cBhvr>
                                      <p:tavLst>
                                        <p:tav tm="0">
                                          <p:val>
                                            <p:fltVal val="0"/>
                                          </p:val>
                                        </p:tav>
                                        <p:tav tm="100000">
                                          <p:val>
                                            <p:strVal val="#ppt_w"/>
                                          </p:val>
                                        </p:tav>
                                      </p:tavLst>
                                    </p:anim>
                                    <p:anim calcmode="lin" valueType="num">
                                      <p:cBhvr>
                                        <p:cTn id="64" dur="1000" fill="hold"/>
                                        <p:tgtEl>
                                          <p:spTgt spid="3096"/>
                                        </p:tgtEl>
                                        <p:attrNameLst>
                                          <p:attrName>ppt_h</p:attrName>
                                        </p:attrNameLst>
                                      </p:cBhvr>
                                      <p:tavLst>
                                        <p:tav tm="0">
                                          <p:val>
                                            <p:fltVal val="0"/>
                                          </p:val>
                                        </p:tav>
                                        <p:tav tm="100000">
                                          <p:val>
                                            <p:strVal val="#ppt_h"/>
                                          </p:val>
                                        </p:tav>
                                      </p:tavLst>
                                    </p:anim>
                                    <p:anim calcmode="lin" valueType="num">
                                      <p:cBhvr>
                                        <p:cTn id="65" dur="1000" fill="hold"/>
                                        <p:tgtEl>
                                          <p:spTgt spid="309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097"/>
                                        </p:tgtEl>
                                        <p:attrNameLst>
                                          <p:attrName>style.visibility</p:attrName>
                                        </p:attrNameLst>
                                      </p:cBhvr>
                                      <p:to>
                                        <p:strVal val="visible"/>
                                      </p:to>
                                    </p:set>
                                    <p:anim calcmode="lin" valueType="num">
                                      <p:cBhvr>
                                        <p:cTn id="71" dur="1000" fill="hold"/>
                                        <p:tgtEl>
                                          <p:spTgt spid="3097"/>
                                        </p:tgtEl>
                                        <p:attrNameLst>
                                          <p:attrName>ppt_w</p:attrName>
                                        </p:attrNameLst>
                                      </p:cBhvr>
                                      <p:tavLst>
                                        <p:tav tm="0">
                                          <p:val>
                                            <p:fltVal val="0"/>
                                          </p:val>
                                        </p:tav>
                                        <p:tav tm="100000">
                                          <p:val>
                                            <p:strVal val="#ppt_w"/>
                                          </p:val>
                                        </p:tav>
                                      </p:tavLst>
                                    </p:anim>
                                    <p:anim calcmode="lin" valueType="num">
                                      <p:cBhvr>
                                        <p:cTn id="72" dur="1000" fill="hold"/>
                                        <p:tgtEl>
                                          <p:spTgt spid="3097"/>
                                        </p:tgtEl>
                                        <p:attrNameLst>
                                          <p:attrName>ppt_h</p:attrName>
                                        </p:attrNameLst>
                                      </p:cBhvr>
                                      <p:tavLst>
                                        <p:tav tm="0">
                                          <p:val>
                                            <p:fltVal val="0"/>
                                          </p:val>
                                        </p:tav>
                                        <p:tav tm="100000">
                                          <p:val>
                                            <p:strVal val="#ppt_h"/>
                                          </p:val>
                                        </p:tav>
                                      </p:tavLst>
                                    </p:anim>
                                    <p:anim calcmode="lin" valueType="num">
                                      <p:cBhvr>
                                        <p:cTn id="73"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p:bldP spid="3090" grpId="0"/>
      <p:bldP spid="3091" grpId="0"/>
      <p:bldP spid="3092" grpId="0"/>
      <p:bldP spid="3093" grpId="0"/>
      <p:bldP spid="3094" grpId="0"/>
      <p:bldP spid="3095" grpId="0"/>
      <p:bldP spid="3096" grpId="0"/>
      <p:bldP spid="309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572000" y="0"/>
            <a:ext cx="4572000" cy="6858000"/>
          </a:xfrm>
          <a:prstGeom prst="rect">
            <a:avLst/>
          </a:prstGeom>
          <a:solidFill>
            <a:schemeClr val="accent6"/>
          </a:solidFill>
          <a:ln w="9525">
            <a:solidFill>
              <a:schemeClr val="tx1"/>
            </a:solidFill>
            <a:miter lim="800000"/>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pic>
        <p:nvPicPr>
          <p:cNvPr id="1132546" name="Picture 3" descr="ms187"/>
          <p:cNvPicPr>
            <a:picLocks noChangeAspect="1" noChangeArrowheads="1"/>
          </p:cNvPicPr>
          <p:nvPr/>
        </p:nvPicPr>
        <p:blipFill>
          <a:blip r:embed="rId3">
            <a:lum bright="-12000"/>
            <a:extLst>
              <a:ext uri="{28A0092B-C50C-407E-A947-70E740481C1C}">
                <a14:useLocalDpi xmlns:a14="http://schemas.microsoft.com/office/drawing/2010/main" val="0"/>
              </a:ext>
            </a:extLst>
          </a:blip>
          <a:srcRect b="10001"/>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152400" y="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7 Contrasts</a:t>
            </a:r>
            <a:endParaRPr lang="en-US" sz="1800">
              <a:solidFill>
                <a:schemeClr val="bg1"/>
              </a:solidFill>
              <a:latin typeface="Arial" charset="0"/>
              <a:ea typeface="ＭＳ Ｐゴシック" charset="0"/>
              <a:cs typeface="ＭＳ Ｐゴシック" charset="0"/>
            </a:endParaRPr>
          </a:p>
        </p:txBody>
      </p:sp>
      <p:sp>
        <p:nvSpPr>
          <p:cNvPr id="3086" name="Text Box 1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3088" name="Text Box 16"/>
          <p:cNvSpPr txBox="1">
            <a:spLocks noChangeArrowheads="1"/>
          </p:cNvSpPr>
          <p:nvPr/>
        </p:nvSpPr>
        <p:spPr bwMode="auto">
          <a:xfrm>
            <a:off x="304800" y="914400"/>
            <a:ext cx="4038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3089" name="Text Box 17"/>
          <p:cNvSpPr txBox="1">
            <a:spLocks noChangeArrowheads="1"/>
          </p:cNvSpPr>
          <p:nvPr/>
        </p:nvSpPr>
        <p:spPr bwMode="auto">
          <a:xfrm>
            <a:off x="4572000" y="9144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3090" name="Text Box 18"/>
          <p:cNvSpPr txBox="1">
            <a:spLocks noChangeArrowheads="1"/>
          </p:cNvSpPr>
          <p:nvPr/>
        </p:nvSpPr>
        <p:spPr bwMode="auto">
          <a:xfrm>
            <a:off x="304800" y="16002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3091" name="Text Box 19"/>
          <p:cNvSpPr txBox="1">
            <a:spLocks noChangeArrowheads="1"/>
          </p:cNvSpPr>
          <p:nvPr/>
        </p:nvSpPr>
        <p:spPr bwMode="auto">
          <a:xfrm>
            <a:off x="4572000" y="16002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3092" name="Text Box 20"/>
          <p:cNvSpPr txBox="1">
            <a:spLocks noChangeArrowheads="1"/>
          </p:cNvSpPr>
          <p:nvPr/>
        </p:nvSpPr>
        <p:spPr bwMode="auto">
          <a:xfrm>
            <a:off x="304800" y="22860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3093" name="Text Box 21"/>
          <p:cNvSpPr txBox="1">
            <a:spLocks noChangeArrowheads="1"/>
          </p:cNvSpPr>
          <p:nvPr/>
        </p:nvSpPr>
        <p:spPr bwMode="auto">
          <a:xfrm>
            <a:off x="4572000" y="22860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3094" name="Text Box 22"/>
          <p:cNvSpPr txBox="1">
            <a:spLocks noChangeArrowheads="1"/>
          </p:cNvSpPr>
          <p:nvPr/>
        </p:nvSpPr>
        <p:spPr bwMode="auto">
          <a:xfrm>
            <a:off x="304800" y="29718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3095" name="Text Box 23"/>
          <p:cNvSpPr txBox="1">
            <a:spLocks noChangeArrowheads="1"/>
          </p:cNvSpPr>
          <p:nvPr/>
        </p:nvSpPr>
        <p:spPr bwMode="auto">
          <a:xfrm>
            <a:off x="4572000" y="29718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3096" name="Text Box 24"/>
          <p:cNvSpPr txBox="1">
            <a:spLocks noChangeArrowheads="1"/>
          </p:cNvSpPr>
          <p:nvPr/>
        </p:nvSpPr>
        <p:spPr bwMode="auto">
          <a:xfrm>
            <a:off x="304800" y="36576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3097" name="Text Box 25"/>
          <p:cNvSpPr txBox="1">
            <a:spLocks noChangeArrowheads="1"/>
          </p:cNvSpPr>
          <p:nvPr/>
        </p:nvSpPr>
        <p:spPr bwMode="auto">
          <a:xfrm>
            <a:off x="4572000" y="36576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16" name="Text Box 24"/>
          <p:cNvSpPr txBox="1">
            <a:spLocks noChangeArrowheads="1"/>
          </p:cNvSpPr>
          <p:nvPr/>
        </p:nvSpPr>
        <p:spPr bwMode="auto">
          <a:xfrm>
            <a:off x="304800" y="438785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5a</a:t>
            </a:r>
            <a:endParaRPr lang="en-US" sz="2800" b="1" i="1">
              <a:solidFill>
                <a:schemeClr val="bg1"/>
              </a:solidFill>
              <a:latin typeface="Times New Roman" charset="0"/>
            </a:endParaRPr>
          </a:p>
        </p:txBody>
      </p:sp>
      <p:sp>
        <p:nvSpPr>
          <p:cNvPr id="17" name="Text Box 25"/>
          <p:cNvSpPr txBox="1">
            <a:spLocks noChangeArrowheads="1"/>
          </p:cNvSpPr>
          <p:nvPr/>
        </p:nvSpPr>
        <p:spPr bwMode="auto">
          <a:xfrm>
            <a:off x="4572000" y="43878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5b</a:t>
            </a:r>
            <a:endParaRPr lang="en-US" sz="2800" b="1" i="1">
              <a:solidFill>
                <a:schemeClr val="bg1"/>
              </a:solidFill>
              <a:latin typeface="Times New Roman" charset="0"/>
            </a:endParaRPr>
          </a:p>
        </p:txBody>
      </p:sp>
      <p:sp>
        <p:nvSpPr>
          <p:cNvPr id="18" name="Text Box 24"/>
          <p:cNvSpPr txBox="1">
            <a:spLocks noChangeArrowheads="1"/>
          </p:cNvSpPr>
          <p:nvPr/>
        </p:nvSpPr>
        <p:spPr bwMode="auto">
          <a:xfrm>
            <a:off x="304800" y="51054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6a</a:t>
            </a:r>
            <a:endParaRPr lang="en-US" sz="2800" b="1" i="1">
              <a:solidFill>
                <a:schemeClr val="bg1"/>
              </a:solidFill>
              <a:latin typeface="Times New Roman" charset="0"/>
            </a:endParaRPr>
          </a:p>
        </p:txBody>
      </p:sp>
      <p:sp>
        <p:nvSpPr>
          <p:cNvPr id="19" name="Text Box 25"/>
          <p:cNvSpPr txBox="1">
            <a:spLocks noChangeArrowheads="1"/>
          </p:cNvSpPr>
          <p:nvPr/>
        </p:nvSpPr>
        <p:spPr bwMode="auto">
          <a:xfrm>
            <a:off x="4572000" y="51054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6b</a:t>
            </a:r>
            <a:endParaRPr lang="en-US" sz="2800" b="1" i="1">
              <a:solidFill>
                <a:schemeClr val="bg1"/>
              </a:solidFill>
              <a:latin typeface="Times New Roman" charset="0"/>
            </a:endParaRPr>
          </a:p>
        </p:txBody>
      </p:sp>
      <p:sp>
        <p:nvSpPr>
          <p:cNvPr id="20" name="Text Box 24"/>
          <p:cNvSpPr txBox="1">
            <a:spLocks noChangeArrowheads="1"/>
          </p:cNvSpPr>
          <p:nvPr/>
        </p:nvSpPr>
        <p:spPr bwMode="auto">
          <a:xfrm>
            <a:off x="304800" y="583565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7a</a:t>
            </a:r>
            <a:endParaRPr lang="en-US" sz="2800" b="1" i="1">
              <a:solidFill>
                <a:schemeClr val="bg1"/>
              </a:solidFill>
              <a:latin typeface="Times New Roman" charset="0"/>
            </a:endParaRPr>
          </a:p>
        </p:txBody>
      </p:sp>
      <p:sp>
        <p:nvSpPr>
          <p:cNvPr id="21" name="Text Box 25"/>
          <p:cNvSpPr txBox="1">
            <a:spLocks noChangeArrowheads="1"/>
          </p:cNvSpPr>
          <p:nvPr/>
        </p:nvSpPr>
        <p:spPr bwMode="auto">
          <a:xfrm>
            <a:off x="4572000" y="58356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7b</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 calcmode="lin" valueType="num">
                                      <p:cBhvr>
                                        <p:cTn id="7" dur="1000" fill="hold"/>
                                        <p:tgtEl>
                                          <p:spTgt spid="3086"/>
                                        </p:tgtEl>
                                        <p:attrNameLst>
                                          <p:attrName>ppt_w</p:attrName>
                                        </p:attrNameLst>
                                      </p:cBhvr>
                                      <p:tavLst>
                                        <p:tav tm="0">
                                          <p:val>
                                            <p:fltVal val="0"/>
                                          </p:val>
                                        </p:tav>
                                        <p:tav tm="100000">
                                          <p:val>
                                            <p:strVal val="#ppt_w"/>
                                          </p:val>
                                        </p:tav>
                                      </p:tavLst>
                                    </p:anim>
                                    <p:anim calcmode="lin" valueType="num">
                                      <p:cBhvr>
                                        <p:cTn id="8" dur="1000" fill="hold"/>
                                        <p:tgtEl>
                                          <p:spTgt spid="3086"/>
                                        </p:tgtEl>
                                        <p:attrNameLst>
                                          <p:attrName>ppt_h</p:attrName>
                                        </p:attrNameLst>
                                      </p:cBhvr>
                                      <p:tavLst>
                                        <p:tav tm="0">
                                          <p:val>
                                            <p:fltVal val="0"/>
                                          </p:val>
                                        </p:tav>
                                        <p:tav tm="100000">
                                          <p:val>
                                            <p:strVal val="#ppt_h"/>
                                          </p:val>
                                        </p:tav>
                                      </p:tavLst>
                                    </p:anim>
                                    <p:anim calcmode="lin" valueType="num">
                                      <p:cBhvr>
                                        <p:cTn id="9" dur="1000" fill="hold"/>
                                        <p:tgtEl>
                                          <p:spTgt spid="30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90"/>
                                        </p:tgtEl>
                                        <p:attrNameLst>
                                          <p:attrName>style.visibility</p:attrName>
                                        </p:attrNameLst>
                                      </p:cBhvr>
                                      <p:to>
                                        <p:strVal val="visible"/>
                                      </p:to>
                                    </p:set>
                                    <p:anim calcmode="lin" valueType="num">
                                      <p:cBhvr>
                                        <p:cTn id="15" dur="1000" fill="hold"/>
                                        <p:tgtEl>
                                          <p:spTgt spid="3090"/>
                                        </p:tgtEl>
                                        <p:attrNameLst>
                                          <p:attrName>ppt_w</p:attrName>
                                        </p:attrNameLst>
                                      </p:cBhvr>
                                      <p:tavLst>
                                        <p:tav tm="0">
                                          <p:val>
                                            <p:fltVal val="0"/>
                                          </p:val>
                                        </p:tav>
                                        <p:tav tm="100000">
                                          <p:val>
                                            <p:strVal val="#ppt_w"/>
                                          </p:val>
                                        </p:tav>
                                      </p:tavLst>
                                    </p:anim>
                                    <p:anim calcmode="lin" valueType="num">
                                      <p:cBhvr>
                                        <p:cTn id="16" dur="1000" fill="hold"/>
                                        <p:tgtEl>
                                          <p:spTgt spid="3090"/>
                                        </p:tgtEl>
                                        <p:attrNameLst>
                                          <p:attrName>ppt_h</p:attrName>
                                        </p:attrNameLst>
                                      </p:cBhvr>
                                      <p:tavLst>
                                        <p:tav tm="0">
                                          <p:val>
                                            <p:fltVal val="0"/>
                                          </p:val>
                                        </p:tav>
                                        <p:tav tm="100000">
                                          <p:val>
                                            <p:strVal val="#ppt_h"/>
                                          </p:val>
                                        </p:tav>
                                      </p:tavLst>
                                    </p:anim>
                                    <p:anim calcmode="lin" valueType="num">
                                      <p:cBhvr>
                                        <p:cTn id="17"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anim calcmode="lin" valueType="num">
                                      <p:cBhvr>
                                        <p:cTn id="23" dur="1000" fill="hold"/>
                                        <p:tgtEl>
                                          <p:spTgt spid="3091"/>
                                        </p:tgtEl>
                                        <p:attrNameLst>
                                          <p:attrName>ppt_w</p:attrName>
                                        </p:attrNameLst>
                                      </p:cBhvr>
                                      <p:tavLst>
                                        <p:tav tm="0">
                                          <p:val>
                                            <p:fltVal val="0"/>
                                          </p:val>
                                        </p:tav>
                                        <p:tav tm="100000">
                                          <p:val>
                                            <p:strVal val="#ppt_w"/>
                                          </p:val>
                                        </p:tav>
                                      </p:tavLst>
                                    </p:anim>
                                    <p:anim calcmode="lin" valueType="num">
                                      <p:cBhvr>
                                        <p:cTn id="24" dur="1000" fill="hold"/>
                                        <p:tgtEl>
                                          <p:spTgt spid="3091"/>
                                        </p:tgtEl>
                                        <p:attrNameLst>
                                          <p:attrName>ppt_h</p:attrName>
                                        </p:attrNameLst>
                                      </p:cBhvr>
                                      <p:tavLst>
                                        <p:tav tm="0">
                                          <p:val>
                                            <p:fltVal val="0"/>
                                          </p:val>
                                        </p:tav>
                                        <p:tav tm="100000">
                                          <p:val>
                                            <p:strVal val="#ppt_h"/>
                                          </p:val>
                                        </p:tav>
                                      </p:tavLst>
                                    </p:anim>
                                    <p:anim calcmode="lin" valueType="num">
                                      <p:cBhvr>
                                        <p:cTn id="25" dur="1000" fill="hold"/>
                                        <p:tgtEl>
                                          <p:spTgt spid="30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92"/>
                                        </p:tgtEl>
                                        <p:attrNameLst>
                                          <p:attrName>style.visibility</p:attrName>
                                        </p:attrNameLst>
                                      </p:cBhvr>
                                      <p:to>
                                        <p:strVal val="visible"/>
                                      </p:to>
                                    </p:set>
                                    <p:anim calcmode="lin" valueType="num">
                                      <p:cBhvr>
                                        <p:cTn id="31" dur="1000" fill="hold"/>
                                        <p:tgtEl>
                                          <p:spTgt spid="3092"/>
                                        </p:tgtEl>
                                        <p:attrNameLst>
                                          <p:attrName>ppt_w</p:attrName>
                                        </p:attrNameLst>
                                      </p:cBhvr>
                                      <p:tavLst>
                                        <p:tav tm="0">
                                          <p:val>
                                            <p:fltVal val="0"/>
                                          </p:val>
                                        </p:tav>
                                        <p:tav tm="100000">
                                          <p:val>
                                            <p:strVal val="#ppt_w"/>
                                          </p:val>
                                        </p:tav>
                                      </p:tavLst>
                                    </p:anim>
                                    <p:anim calcmode="lin" valueType="num">
                                      <p:cBhvr>
                                        <p:cTn id="32" dur="1000" fill="hold"/>
                                        <p:tgtEl>
                                          <p:spTgt spid="3092"/>
                                        </p:tgtEl>
                                        <p:attrNameLst>
                                          <p:attrName>ppt_h</p:attrName>
                                        </p:attrNameLst>
                                      </p:cBhvr>
                                      <p:tavLst>
                                        <p:tav tm="0">
                                          <p:val>
                                            <p:fltVal val="0"/>
                                          </p:val>
                                        </p:tav>
                                        <p:tav tm="100000">
                                          <p:val>
                                            <p:strVal val="#ppt_h"/>
                                          </p:val>
                                        </p:tav>
                                      </p:tavLst>
                                    </p:anim>
                                    <p:anim calcmode="lin" valueType="num">
                                      <p:cBhvr>
                                        <p:cTn id="33" dur="1000" fill="hold"/>
                                        <p:tgtEl>
                                          <p:spTgt spid="309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93"/>
                                        </p:tgtEl>
                                        <p:attrNameLst>
                                          <p:attrName>style.visibility</p:attrName>
                                        </p:attrNameLst>
                                      </p:cBhvr>
                                      <p:to>
                                        <p:strVal val="visible"/>
                                      </p:to>
                                    </p:set>
                                    <p:anim calcmode="lin" valueType="num">
                                      <p:cBhvr>
                                        <p:cTn id="39" dur="1000" fill="hold"/>
                                        <p:tgtEl>
                                          <p:spTgt spid="3093"/>
                                        </p:tgtEl>
                                        <p:attrNameLst>
                                          <p:attrName>ppt_w</p:attrName>
                                        </p:attrNameLst>
                                      </p:cBhvr>
                                      <p:tavLst>
                                        <p:tav tm="0">
                                          <p:val>
                                            <p:fltVal val="0"/>
                                          </p:val>
                                        </p:tav>
                                        <p:tav tm="100000">
                                          <p:val>
                                            <p:strVal val="#ppt_w"/>
                                          </p:val>
                                        </p:tav>
                                      </p:tavLst>
                                    </p:anim>
                                    <p:anim calcmode="lin" valueType="num">
                                      <p:cBhvr>
                                        <p:cTn id="40" dur="1000" fill="hold"/>
                                        <p:tgtEl>
                                          <p:spTgt spid="3093"/>
                                        </p:tgtEl>
                                        <p:attrNameLst>
                                          <p:attrName>ppt_h</p:attrName>
                                        </p:attrNameLst>
                                      </p:cBhvr>
                                      <p:tavLst>
                                        <p:tav tm="0">
                                          <p:val>
                                            <p:fltVal val="0"/>
                                          </p:val>
                                        </p:tav>
                                        <p:tav tm="100000">
                                          <p:val>
                                            <p:strVal val="#ppt_h"/>
                                          </p:val>
                                        </p:tav>
                                      </p:tavLst>
                                    </p:anim>
                                    <p:anim calcmode="lin" valueType="num">
                                      <p:cBhvr>
                                        <p:cTn id="41" dur="1000" fill="hold"/>
                                        <p:tgtEl>
                                          <p:spTgt spid="30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94"/>
                                        </p:tgtEl>
                                        <p:attrNameLst>
                                          <p:attrName>style.visibility</p:attrName>
                                        </p:attrNameLst>
                                      </p:cBhvr>
                                      <p:to>
                                        <p:strVal val="visible"/>
                                      </p:to>
                                    </p:set>
                                    <p:anim calcmode="lin" valueType="num">
                                      <p:cBhvr>
                                        <p:cTn id="47" dur="1000" fill="hold"/>
                                        <p:tgtEl>
                                          <p:spTgt spid="3094"/>
                                        </p:tgtEl>
                                        <p:attrNameLst>
                                          <p:attrName>ppt_w</p:attrName>
                                        </p:attrNameLst>
                                      </p:cBhvr>
                                      <p:tavLst>
                                        <p:tav tm="0">
                                          <p:val>
                                            <p:fltVal val="0"/>
                                          </p:val>
                                        </p:tav>
                                        <p:tav tm="100000">
                                          <p:val>
                                            <p:strVal val="#ppt_w"/>
                                          </p:val>
                                        </p:tav>
                                      </p:tavLst>
                                    </p:anim>
                                    <p:anim calcmode="lin" valueType="num">
                                      <p:cBhvr>
                                        <p:cTn id="48" dur="1000" fill="hold"/>
                                        <p:tgtEl>
                                          <p:spTgt spid="3094"/>
                                        </p:tgtEl>
                                        <p:attrNameLst>
                                          <p:attrName>ppt_h</p:attrName>
                                        </p:attrNameLst>
                                      </p:cBhvr>
                                      <p:tavLst>
                                        <p:tav tm="0">
                                          <p:val>
                                            <p:fltVal val="0"/>
                                          </p:val>
                                        </p:tav>
                                        <p:tav tm="100000">
                                          <p:val>
                                            <p:strVal val="#ppt_h"/>
                                          </p:val>
                                        </p:tav>
                                      </p:tavLst>
                                    </p:anim>
                                    <p:anim calcmode="lin" valueType="num">
                                      <p:cBhvr>
                                        <p:cTn id="49" dur="1000" fill="hold"/>
                                        <p:tgtEl>
                                          <p:spTgt spid="309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95"/>
                                        </p:tgtEl>
                                        <p:attrNameLst>
                                          <p:attrName>style.visibility</p:attrName>
                                        </p:attrNameLst>
                                      </p:cBhvr>
                                      <p:to>
                                        <p:strVal val="visible"/>
                                      </p:to>
                                    </p:set>
                                    <p:anim calcmode="lin" valueType="num">
                                      <p:cBhvr>
                                        <p:cTn id="55" dur="1000" fill="hold"/>
                                        <p:tgtEl>
                                          <p:spTgt spid="3095"/>
                                        </p:tgtEl>
                                        <p:attrNameLst>
                                          <p:attrName>ppt_w</p:attrName>
                                        </p:attrNameLst>
                                      </p:cBhvr>
                                      <p:tavLst>
                                        <p:tav tm="0">
                                          <p:val>
                                            <p:fltVal val="0"/>
                                          </p:val>
                                        </p:tav>
                                        <p:tav tm="100000">
                                          <p:val>
                                            <p:strVal val="#ppt_w"/>
                                          </p:val>
                                        </p:tav>
                                      </p:tavLst>
                                    </p:anim>
                                    <p:anim calcmode="lin" valueType="num">
                                      <p:cBhvr>
                                        <p:cTn id="56" dur="1000" fill="hold"/>
                                        <p:tgtEl>
                                          <p:spTgt spid="3095"/>
                                        </p:tgtEl>
                                        <p:attrNameLst>
                                          <p:attrName>ppt_h</p:attrName>
                                        </p:attrNameLst>
                                      </p:cBhvr>
                                      <p:tavLst>
                                        <p:tav tm="0">
                                          <p:val>
                                            <p:fltVal val="0"/>
                                          </p:val>
                                        </p:tav>
                                        <p:tav tm="100000">
                                          <p:val>
                                            <p:strVal val="#ppt_h"/>
                                          </p:val>
                                        </p:tav>
                                      </p:tavLst>
                                    </p:anim>
                                    <p:anim calcmode="lin" valueType="num">
                                      <p:cBhvr>
                                        <p:cTn id="57" dur="1000" fill="hold"/>
                                        <p:tgtEl>
                                          <p:spTgt spid="309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96"/>
                                        </p:tgtEl>
                                        <p:attrNameLst>
                                          <p:attrName>style.visibility</p:attrName>
                                        </p:attrNameLst>
                                      </p:cBhvr>
                                      <p:to>
                                        <p:strVal val="visible"/>
                                      </p:to>
                                    </p:set>
                                    <p:anim calcmode="lin" valueType="num">
                                      <p:cBhvr>
                                        <p:cTn id="63" dur="1000" fill="hold"/>
                                        <p:tgtEl>
                                          <p:spTgt spid="3096"/>
                                        </p:tgtEl>
                                        <p:attrNameLst>
                                          <p:attrName>ppt_w</p:attrName>
                                        </p:attrNameLst>
                                      </p:cBhvr>
                                      <p:tavLst>
                                        <p:tav tm="0">
                                          <p:val>
                                            <p:fltVal val="0"/>
                                          </p:val>
                                        </p:tav>
                                        <p:tav tm="100000">
                                          <p:val>
                                            <p:strVal val="#ppt_w"/>
                                          </p:val>
                                        </p:tav>
                                      </p:tavLst>
                                    </p:anim>
                                    <p:anim calcmode="lin" valueType="num">
                                      <p:cBhvr>
                                        <p:cTn id="64" dur="1000" fill="hold"/>
                                        <p:tgtEl>
                                          <p:spTgt spid="3096"/>
                                        </p:tgtEl>
                                        <p:attrNameLst>
                                          <p:attrName>ppt_h</p:attrName>
                                        </p:attrNameLst>
                                      </p:cBhvr>
                                      <p:tavLst>
                                        <p:tav tm="0">
                                          <p:val>
                                            <p:fltVal val="0"/>
                                          </p:val>
                                        </p:tav>
                                        <p:tav tm="100000">
                                          <p:val>
                                            <p:strVal val="#ppt_h"/>
                                          </p:val>
                                        </p:tav>
                                      </p:tavLst>
                                    </p:anim>
                                    <p:anim calcmode="lin" valueType="num">
                                      <p:cBhvr>
                                        <p:cTn id="65" dur="1000" fill="hold"/>
                                        <p:tgtEl>
                                          <p:spTgt spid="309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097"/>
                                        </p:tgtEl>
                                        <p:attrNameLst>
                                          <p:attrName>style.visibility</p:attrName>
                                        </p:attrNameLst>
                                      </p:cBhvr>
                                      <p:to>
                                        <p:strVal val="visible"/>
                                      </p:to>
                                    </p:set>
                                    <p:anim calcmode="lin" valueType="num">
                                      <p:cBhvr>
                                        <p:cTn id="71" dur="1000" fill="hold"/>
                                        <p:tgtEl>
                                          <p:spTgt spid="3097"/>
                                        </p:tgtEl>
                                        <p:attrNameLst>
                                          <p:attrName>ppt_w</p:attrName>
                                        </p:attrNameLst>
                                      </p:cBhvr>
                                      <p:tavLst>
                                        <p:tav tm="0">
                                          <p:val>
                                            <p:fltVal val="0"/>
                                          </p:val>
                                        </p:tav>
                                        <p:tav tm="100000">
                                          <p:val>
                                            <p:strVal val="#ppt_w"/>
                                          </p:val>
                                        </p:tav>
                                      </p:tavLst>
                                    </p:anim>
                                    <p:anim calcmode="lin" valueType="num">
                                      <p:cBhvr>
                                        <p:cTn id="72" dur="1000" fill="hold"/>
                                        <p:tgtEl>
                                          <p:spTgt spid="3097"/>
                                        </p:tgtEl>
                                        <p:attrNameLst>
                                          <p:attrName>ppt_h</p:attrName>
                                        </p:attrNameLst>
                                      </p:cBhvr>
                                      <p:tavLst>
                                        <p:tav tm="0">
                                          <p:val>
                                            <p:fltVal val="0"/>
                                          </p:val>
                                        </p:tav>
                                        <p:tav tm="100000">
                                          <p:val>
                                            <p:strVal val="#ppt_h"/>
                                          </p:val>
                                        </p:tav>
                                      </p:tavLst>
                                    </p:anim>
                                    <p:anim calcmode="lin" valueType="num">
                                      <p:cBhvr>
                                        <p:cTn id="73"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fltVal val="0"/>
                                          </p:val>
                                        </p:tav>
                                        <p:tav tm="100000">
                                          <p:val>
                                            <p:strVal val="#ppt_w"/>
                                          </p:val>
                                        </p:tav>
                                      </p:tavLst>
                                    </p:anim>
                                    <p:anim calcmode="lin" valueType="num">
                                      <p:cBhvr>
                                        <p:cTn id="80" dur="1000" fill="hold"/>
                                        <p:tgtEl>
                                          <p:spTgt spid="16"/>
                                        </p:tgtEl>
                                        <p:attrNameLst>
                                          <p:attrName>ppt_h</p:attrName>
                                        </p:attrNameLst>
                                      </p:cBhvr>
                                      <p:tavLst>
                                        <p:tav tm="0">
                                          <p:val>
                                            <p:fltVal val="0"/>
                                          </p:val>
                                        </p:tav>
                                        <p:tav tm="100000">
                                          <p:val>
                                            <p:strVal val="#ppt_h"/>
                                          </p:val>
                                        </p:tav>
                                      </p:tavLst>
                                    </p:anim>
                                    <p:anim calcmode="lin" valueType="num">
                                      <p:cBhvr>
                                        <p:cTn id="8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1000" fill="hold"/>
                                        <p:tgtEl>
                                          <p:spTgt spid="17"/>
                                        </p:tgtEl>
                                        <p:attrNameLst>
                                          <p:attrName>ppt_w</p:attrName>
                                        </p:attrNameLst>
                                      </p:cBhvr>
                                      <p:tavLst>
                                        <p:tav tm="0">
                                          <p:val>
                                            <p:fltVal val="0"/>
                                          </p:val>
                                        </p:tav>
                                        <p:tav tm="100000">
                                          <p:val>
                                            <p:strVal val="#ppt_w"/>
                                          </p:val>
                                        </p:tav>
                                      </p:tavLst>
                                    </p:anim>
                                    <p:anim calcmode="lin" valueType="num">
                                      <p:cBhvr>
                                        <p:cTn id="88" dur="1000" fill="hold"/>
                                        <p:tgtEl>
                                          <p:spTgt spid="17"/>
                                        </p:tgtEl>
                                        <p:attrNameLst>
                                          <p:attrName>ppt_h</p:attrName>
                                        </p:attrNameLst>
                                      </p:cBhvr>
                                      <p:tavLst>
                                        <p:tav tm="0">
                                          <p:val>
                                            <p:fltVal val="0"/>
                                          </p:val>
                                        </p:tav>
                                        <p:tav tm="100000">
                                          <p:val>
                                            <p:strVal val="#ppt_h"/>
                                          </p:val>
                                        </p:tav>
                                      </p:tavLst>
                                    </p:anim>
                                    <p:anim calcmode="lin" valueType="num">
                                      <p:cBhvr>
                                        <p:cTn id="8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1000" fill="hold"/>
                                        <p:tgtEl>
                                          <p:spTgt spid="20"/>
                                        </p:tgtEl>
                                        <p:attrNameLst>
                                          <p:attrName>ppt_w</p:attrName>
                                        </p:attrNameLst>
                                      </p:cBhvr>
                                      <p:tavLst>
                                        <p:tav tm="0">
                                          <p:val>
                                            <p:fltVal val="0"/>
                                          </p:val>
                                        </p:tav>
                                        <p:tav tm="100000">
                                          <p:val>
                                            <p:strVal val="#ppt_w"/>
                                          </p:val>
                                        </p:tav>
                                      </p:tavLst>
                                    </p:anim>
                                    <p:anim calcmode="lin" valueType="num">
                                      <p:cBhvr>
                                        <p:cTn id="112" dur="1000" fill="hold"/>
                                        <p:tgtEl>
                                          <p:spTgt spid="20"/>
                                        </p:tgtEl>
                                        <p:attrNameLst>
                                          <p:attrName>ppt_h</p:attrName>
                                        </p:attrNameLst>
                                      </p:cBhvr>
                                      <p:tavLst>
                                        <p:tav tm="0">
                                          <p:val>
                                            <p:fltVal val="0"/>
                                          </p:val>
                                        </p:tav>
                                        <p:tav tm="100000">
                                          <p:val>
                                            <p:strVal val="#ppt_h"/>
                                          </p:val>
                                        </p:tav>
                                      </p:tavLst>
                                    </p:anim>
                                    <p:anim calcmode="lin" valueType="num">
                                      <p:cBhvr>
                                        <p:cTn id="113"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1000" fill="hold"/>
                                        <p:tgtEl>
                                          <p:spTgt spid="21"/>
                                        </p:tgtEl>
                                        <p:attrNameLst>
                                          <p:attrName>ppt_w</p:attrName>
                                        </p:attrNameLst>
                                      </p:cBhvr>
                                      <p:tavLst>
                                        <p:tav tm="0">
                                          <p:val>
                                            <p:fltVal val="0"/>
                                          </p:val>
                                        </p:tav>
                                        <p:tav tm="100000">
                                          <p:val>
                                            <p:strVal val="#ppt_w"/>
                                          </p:val>
                                        </p:tav>
                                      </p:tavLst>
                                    </p:anim>
                                    <p:anim calcmode="lin" valueType="num">
                                      <p:cBhvr>
                                        <p:cTn id="120" dur="1000" fill="hold"/>
                                        <p:tgtEl>
                                          <p:spTgt spid="21"/>
                                        </p:tgtEl>
                                        <p:attrNameLst>
                                          <p:attrName>ppt_h</p:attrName>
                                        </p:attrNameLst>
                                      </p:cBhvr>
                                      <p:tavLst>
                                        <p:tav tm="0">
                                          <p:val>
                                            <p:fltVal val="0"/>
                                          </p:val>
                                        </p:tav>
                                        <p:tav tm="100000">
                                          <p:val>
                                            <p:strVal val="#ppt_h"/>
                                          </p:val>
                                        </p:tav>
                                      </p:tavLst>
                                    </p:anim>
                                    <p:anim calcmode="lin" valueType="num">
                                      <p:cBhvr>
                                        <p:cTn id="121"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p:bldP spid="3090" grpId="0"/>
      <p:bldP spid="3091" grpId="0"/>
      <p:bldP spid="3092" grpId="0"/>
      <p:bldP spid="3093" grpId="0"/>
      <p:bldP spid="3094" grpId="0"/>
      <p:bldP spid="3095" grpId="0"/>
      <p:bldP spid="3096" grpId="0"/>
      <p:bldP spid="3097" grpId="0"/>
      <p:bldP spid="16" grpId="0"/>
      <p:bldP spid="17" grpId="0"/>
      <p:bldP spid="18" grpId="0"/>
      <p:bldP spid="19" grpId="0"/>
      <p:bldP spid="20" grpId="0"/>
      <p:bldP spid="2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593" name="Picture 21" descr="12.3 Mary Close up.jpg"/>
          <p:cNvPicPr>
            <a:picLocks noChangeAspect="1"/>
          </p:cNvPicPr>
          <p:nvPr/>
        </p:nvPicPr>
        <p:blipFill>
          <a:blip r:embed="rId3">
            <a:extLst>
              <a:ext uri="{28A0092B-C50C-407E-A947-70E740481C1C}">
                <a14:useLocalDpi xmlns:a14="http://schemas.microsoft.com/office/drawing/2010/main" val="0"/>
              </a:ext>
            </a:extLst>
          </a:blip>
          <a:srcRect l="21198" r="3989"/>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12.5 Judas &amp; Poor.jpg"/>
          <p:cNvPicPr>
            <a:picLocks noChangeAspect="1"/>
          </p:cNvPicPr>
          <p:nvPr/>
        </p:nvPicPr>
        <p:blipFill>
          <a:blip r:embed="rId4">
            <a:extLst>
              <a:ext uri="{28A0092B-C50C-407E-A947-70E740481C1C}">
                <a14:useLocalDpi xmlns:a14="http://schemas.microsoft.com/office/drawing/2010/main" val="0"/>
              </a:ext>
            </a:extLst>
          </a:blip>
          <a:srcRect l="33247" r="28697"/>
          <a:stretch>
            <a:fillRect/>
          </a:stretch>
        </p:blipFill>
        <p:spPr bwMode="auto">
          <a:xfrm>
            <a:off x="4495800" y="7620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a:effectLst>
                  <a:outerShdw blurRad="38100" dist="38100" dir="2700000" algn="tl">
                    <a:srgbClr val="000000"/>
                  </a:outerShdw>
                </a:effectLst>
                <a:latin typeface="Arial" charset="0"/>
                <a:ea typeface="新細明體" charset="0"/>
                <a:cs typeface="新細明體" charset="0"/>
              </a:rPr>
              <a:t>8 Contrasts</a:t>
            </a:r>
            <a:endParaRPr lang="en-US" sz="180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Mary (Soft)</a:t>
            </a:r>
            <a:endParaRPr lang="en-US" sz="32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Judas (Hard)</a:t>
            </a:r>
            <a:endParaRPr lang="en-US" sz="3200" b="1" i="1" u="sng">
              <a:solidFill>
                <a:srgbClr val="FFFFFF"/>
              </a:solidFill>
              <a:latin typeface="Times New Roman" charset="0"/>
            </a:endParaRPr>
          </a:p>
        </p:txBody>
      </p:sp>
      <p:sp>
        <p:nvSpPr>
          <p:cNvPr id="3090" name="Text Box 18"/>
          <p:cNvSpPr txBox="1">
            <a:spLocks noChangeArrowheads="1"/>
          </p:cNvSpPr>
          <p:nvPr/>
        </p:nvSpPr>
        <p:spPr bwMode="auto">
          <a:xfrm>
            <a:off x="304800" y="14112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Gave</a:t>
            </a:r>
            <a:endParaRPr lang="en-US" sz="2800" b="1" i="1">
              <a:solidFill>
                <a:srgbClr val="FFFFFF"/>
              </a:solidFill>
              <a:latin typeface="Times New Roman" charset="0"/>
            </a:endParaRPr>
          </a:p>
        </p:txBody>
      </p:sp>
      <p:sp>
        <p:nvSpPr>
          <p:cNvPr id="3091" name="Text Box 19"/>
          <p:cNvSpPr txBox="1">
            <a:spLocks noChangeArrowheads="1"/>
          </p:cNvSpPr>
          <p:nvPr/>
        </p:nvSpPr>
        <p:spPr bwMode="auto">
          <a:xfrm>
            <a:off x="4572000" y="14112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Took</a:t>
            </a:r>
            <a:endParaRPr lang="en-US" sz="2800" b="1" i="1">
              <a:solidFill>
                <a:srgbClr val="FFFFFF"/>
              </a:solidFill>
              <a:latin typeface="Times New Roman" charset="0"/>
            </a:endParaRPr>
          </a:p>
        </p:txBody>
      </p:sp>
      <p:sp>
        <p:nvSpPr>
          <p:cNvPr id="3092" name="Text Box 20"/>
          <p:cNvSpPr txBox="1">
            <a:spLocks noChangeArrowheads="1"/>
          </p:cNvSpPr>
          <p:nvPr/>
        </p:nvSpPr>
        <p:spPr bwMode="auto">
          <a:xfrm>
            <a:off x="304800" y="20208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Public</a:t>
            </a:r>
            <a:endParaRPr lang="en-US" sz="2800" b="1" i="1">
              <a:solidFill>
                <a:srgbClr val="FFFFFF"/>
              </a:solidFill>
              <a:latin typeface="Times New Roman" charset="0"/>
            </a:endParaRPr>
          </a:p>
        </p:txBody>
      </p:sp>
      <p:sp>
        <p:nvSpPr>
          <p:cNvPr id="3093" name="Text Box 21"/>
          <p:cNvSpPr txBox="1">
            <a:spLocks noChangeArrowheads="1"/>
          </p:cNvSpPr>
          <p:nvPr/>
        </p:nvSpPr>
        <p:spPr bwMode="auto">
          <a:xfrm>
            <a:off x="4572000" y="20208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Secret</a:t>
            </a:r>
            <a:endParaRPr lang="en-US" sz="2800" b="1" i="1">
              <a:solidFill>
                <a:srgbClr val="FFFFFF"/>
              </a:solidFill>
              <a:latin typeface="Times New Roman" charset="0"/>
            </a:endParaRPr>
          </a:p>
        </p:txBody>
      </p:sp>
      <p:sp>
        <p:nvSpPr>
          <p:cNvPr id="3094" name="Text Box 22"/>
          <p:cNvSpPr txBox="1">
            <a:spLocks noChangeArrowheads="1"/>
          </p:cNvSpPr>
          <p:nvPr/>
        </p:nvSpPr>
        <p:spPr bwMode="auto">
          <a:xfrm>
            <a:off x="304800" y="26304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Sacrificial</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72000" y="26304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Self-serving</a:t>
            </a:r>
            <a:endParaRPr lang="en-US" sz="2800" b="1" i="1">
              <a:solidFill>
                <a:srgbClr val="FFFFFF"/>
              </a:solidFill>
              <a:latin typeface="Times New Roman" charset="0"/>
            </a:endParaRPr>
          </a:p>
        </p:txBody>
      </p:sp>
      <p:sp>
        <p:nvSpPr>
          <p:cNvPr id="3096" name="Text Box 24"/>
          <p:cNvSpPr txBox="1">
            <a:spLocks noChangeArrowheads="1"/>
          </p:cNvSpPr>
          <p:nvPr/>
        </p:nvSpPr>
        <p:spPr bwMode="auto">
          <a:xfrm>
            <a:off x="304800" y="32400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Cost her much</a:t>
            </a:r>
            <a:endParaRPr lang="en-US" sz="2800" b="1" i="1">
              <a:solidFill>
                <a:srgbClr val="FFFFFF"/>
              </a:solidFill>
              <a:latin typeface="Times New Roman" charset="0"/>
            </a:endParaRPr>
          </a:p>
        </p:txBody>
      </p:sp>
      <p:sp>
        <p:nvSpPr>
          <p:cNvPr id="3097" name="Text Box 25"/>
          <p:cNvSpPr txBox="1">
            <a:spLocks noChangeArrowheads="1"/>
          </p:cNvSpPr>
          <p:nvPr/>
        </p:nvSpPr>
        <p:spPr bwMode="auto">
          <a:xfrm>
            <a:off x="4572000" y="32400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Cost him nothing</a:t>
            </a:r>
            <a:endParaRPr lang="en-US" sz="2800" b="1" i="1">
              <a:solidFill>
                <a:srgbClr val="FFFFFF"/>
              </a:solidFill>
              <a:latin typeface="Times New Roman" charset="0"/>
            </a:endParaRPr>
          </a:p>
        </p:txBody>
      </p:sp>
      <p:sp>
        <p:nvSpPr>
          <p:cNvPr id="16" name="Text Box 24"/>
          <p:cNvSpPr txBox="1">
            <a:spLocks noChangeArrowheads="1"/>
          </p:cNvSpPr>
          <p:nvPr/>
        </p:nvSpPr>
        <p:spPr bwMode="auto">
          <a:xfrm>
            <a:off x="304800" y="39258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Humbled herself</a:t>
            </a:r>
            <a:endParaRPr lang="en-US" sz="2800" b="1" i="1">
              <a:solidFill>
                <a:srgbClr val="FFFFFF"/>
              </a:solidFill>
              <a:latin typeface="Times New Roman" charset="0"/>
            </a:endParaRPr>
          </a:p>
        </p:txBody>
      </p:sp>
      <p:sp>
        <p:nvSpPr>
          <p:cNvPr id="17" name="Text Box 25"/>
          <p:cNvSpPr txBox="1">
            <a:spLocks noChangeArrowheads="1"/>
          </p:cNvSpPr>
          <p:nvPr/>
        </p:nvSpPr>
        <p:spPr bwMode="auto">
          <a:xfrm>
            <a:off x="4572000" y="39258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Exalted himself</a:t>
            </a:r>
            <a:endParaRPr lang="en-US" sz="2800" b="1" i="1">
              <a:solidFill>
                <a:srgbClr val="FFFFFF"/>
              </a:solidFill>
              <a:latin typeface="Times New Roman" charset="0"/>
            </a:endParaRPr>
          </a:p>
        </p:txBody>
      </p:sp>
      <p:sp>
        <p:nvSpPr>
          <p:cNvPr id="18" name="Text Box 24"/>
          <p:cNvSpPr txBox="1">
            <a:spLocks noChangeArrowheads="1"/>
          </p:cNvSpPr>
          <p:nvPr/>
        </p:nvSpPr>
        <p:spPr bwMode="auto">
          <a:xfrm>
            <a:off x="304800" y="46116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Role of Slave</a:t>
            </a:r>
            <a:endParaRPr lang="en-US" sz="2800" b="1" i="1">
              <a:solidFill>
                <a:srgbClr val="FFFFFF"/>
              </a:solidFill>
              <a:latin typeface="Times New Roman" charset="0"/>
            </a:endParaRPr>
          </a:p>
        </p:txBody>
      </p:sp>
      <p:sp>
        <p:nvSpPr>
          <p:cNvPr id="19" name="Text Box 25"/>
          <p:cNvSpPr txBox="1">
            <a:spLocks noChangeArrowheads="1"/>
          </p:cNvSpPr>
          <p:nvPr/>
        </p:nvSpPr>
        <p:spPr bwMode="auto">
          <a:xfrm>
            <a:off x="4572000" y="46116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Treasurer</a:t>
            </a:r>
            <a:endParaRPr lang="en-US" sz="2800" b="1" i="1">
              <a:solidFill>
                <a:srgbClr val="FFFFFF"/>
              </a:solidFill>
              <a:latin typeface="Times New Roman" charset="0"/>
            </a:endParaRPr>
          </a:p>
        </p:txBody>
      </p:sp>
      <p:sp>
        <p:nvSpPr>
          <p:cNvPr id="20" name="Text Box 24"/>
          <p:cNvSpPr txBox="1">
            <a:spLocks noChangeArrowheads="1"/>
          </p:cNvSpPr>
          <p:nvPr/>
        </p:nvSpPr>
        <p:spPr bwMode="auto">
          <a:xfrm>
            <a:off x="304800" y="52974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Fragrant house</a:t>
            </a:r>
            <a:endParaRPr lang="en-US" sz="2800" b="1" i="1">
              <a:solidFill>
                <a:srgbClr val="FFFFFF"/>
              </a:solidFill>
              <a:latin typeface="Times New Roman" charset="0"/>
            </a:endParaRPr>
          </a:p>
        </p:txBody>
      </p:sp>
      <p:sp>
        <p:nvSpPr>
          <p:cNvPr id="21" name="Text Box 25"/>
          <p:cNvSpPr txBox="1">
            <a:spLocks noChangeArrowheads="1"/>
          </p:cNvSpPr>
          <p:nvPr/>
        </p:nvSpPr>
        <p:spPr bwMode="auto">
          <a:xfrm>
            <a:off x="4572000" y="52974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Spoilt with criticism</a:t>
            </a:r>
            <a:endParaRPr lang="en-US" sz="2800" b="1" i="1">
              <a:solidFill>
                <a:srgbClr val="FFFFFF"/>
              </a:solidFill>
              <a:latin typeface="Times New Roman" charset="0"/>
            </a:endParaRPr>
          </a:p>
        </p:txBody>
      </p:sp>
      <p:sp>
        <p:nvSpPr>
          <p:cNvPr id="24" name="Text Box 24"/>
          <p:cNvSpPr txBox="1">
            <a:spLocks noChangeArrowheads="1"/>
          </p:cNvSpPr>
          <p:nvPr/>
        </p:nvSpPr>
        <p:spPr bwMode="auto">
          <a:xfrm>
            <a:off x="304800" y="59832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ja-JP" altLang="en-US" sz="3600" b="1">
                <a:solidFill>
                  <a:srgbClr val="FFFFFF"/>
                </a:solidFill>
              </a:rPr>
              <a:t>“</a:t>
            </a:r>
            <a:r>
              <a:rPr lang="en-US" altLang="ja-JP" sz="3600" b="1">
                <a:solidFill>
                  <a:srgbClr val="FFFFFF"/>
                </a:solidFill>
              </a:rPr>
              <a:t>Mary</a:t>
            </a:r>
            <a:r>
              <a:rPr lang="ja-JP" altLang="en-US" sz="3600" b="1">
                <a:solidFill>
                  <a:srgbClr val="FFFFFF"/>
                </a:solidFill>
              </a:rPr>
              <a:t>”</a:t>
            </a:r>
            <a:r>
              <a:rPr lang="en-US" altLang="ja-JP" sz="3600" b="1">
                <a:solidFill>
                  <a:srgbClr val="FFFFFF"/>
                </a:solidFill>
              </a:rPr>
              <a:t> names</a:t>
            </a:r>
            <a:endParaRPr lang="en-US" sz="2800" b="1" i="1">
              <a:solidFill>
                <a:srgbClr val="FFFFFF"/>
              </a:solidFill>
              <a:latin typeface="Times New Roman" charset="0"/>
            </a:endParaRPr>
          </a:p>
        </p:txBody>
      </p:sp>
      <p:sp>
        <p:nvSpPr>
          <p:cNvPr id="25" name="Text Box 25"/>
          <p:cNvSpPr txBox="1">
            <a:spLocks noChangeArrowheads="1"/>
          </p:cNvSpPr>
          <p:nvPr/>
        </p:nvSpPr>
        <p:spPr bwMode="auto">
          <a:xfrm>
            <a:off x="4572000" y="59832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No </a:t>
            </a:r>
            <a:r>
              <a:rPr lang="ja-JP" altLang="en-US" sz="3600" b="1">
                <a:solidFill>
                  <a:srgbClr val="FFFFFF"/>
                </a:solidFill>
              </a:rPr>
              <a:t>“</a:t>
            </a:r>
            <a:r>
              <a:rPr lang="en-US" altLang="ja-JP" sz="3600" b="1">
                <a:solidFill>
                  <a:srgbClr val="FFFFFF"/>
                </a:solidFill>
              </a:rPr>
              <a:t>Judas</a:t>
            </a:r>
            <a:r>
              <a:rPr lang="ja-JP" altLang="en-US" sz="3600" b="1">
                <a:solidFill>
                  <a:srgbClr val="FFFFFF"/>
                </a:solidFill>
              </a:rPr>
              <a:t>”</a:t>
            </a:r>
            <a:r>
              <a:rPr lang="en-US" altLang="ja-JP" sz="3600" b="1">
                <a:solidFill>
                  <a:srgbClr val="FFFFFF"/>
                </a:solidFill>
              </a:rPr>
              <a:t> today</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89"/>
                                        </p:tgtEl>
                                        <p:attrNameLst>
                                          <p:attrName>style.visibility</p:attrName>
                                        </p:attrNameLst>
                                      </p:cBhvr>
                                      <p:to>
                                        <p:strVal val="visible"/>
                                      </p:to>
                                    </p:set>
                                    <p:animEffect transition="in" filter="fade">
                                      <p:cBhvr>
                                        <p:cTn id="10" dur="2000"/>
                                        <p:tgtEl>
                                          <p:spTgt spid="30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90"/>
                                        </p:tgtEl>
                                        <p:attrNameLst>
                                          <p:attrName>style.visibility</p:attrName>
                                        </p:attrNameLst>
                                      </p:cBhvr>
                                      <p:to>
                                        <p:strVal val="visible"/>
                                      </p:to>
                                    </p:set>
                                    <p:anim calcmode="lin" valueType="num">
                                      <p:cBhvr>
                                        <p:cTn id="15" dur="1000" fill="hold"/>
                                        <p:tgtEl>
                                          <p:spTgt spid="3090"/>
                                        </p:tgtEl>
                                        <p:attrNameLst>
                                          <p:attrName>ppt_w</p:attrName>
                                        </p:attrNameLst>
                                      </p:cBhvr>
                                      <p:tavLst>
                                        <p:tav tm="0">
                                          <p:val>
                                            <p:fltVal val="0"/>
                                          </p:val>
                                        </p:tav>
                                        <p:tav tm="100000">
                                          <p:val>
                                            <p:strVal val="#ppt_w"/>
                                          </p:val>
                                        </p:tav>
                                      </p:tavLst>
                                    </p:anim>
                                    <p:anim calcmode="lin" valueType="num">
                                      <p:cBhvr>
                                        <p:cTn id="16" dur="1000" fill="hold"/>
                                        <p:tgtEl>
                                          <p:spTgt spid="3090"/>
                                        </p:tgtEl>
                                        <p:attrNameLst>
                                          <p:attrName>ppt_h</p:attrName>
                                        </p:attrNameLst>
                                      </p:cBhvr>
                                      <p:tavLst>
                                        <p:tav tm="0">
                                          <p:val>
                                            <p:fltVal val="0"/>
                                          </p:val>
                                        </p:tav>
                                        <p:tav tm="100000">
                                          <p:val>
                                            <p:strVal val="#ppt_h"/>
                                          </p:val>
                                        </p:tav>
                                      </p:tavLst>
                                    </p:anim>
                                    <p:anim calcmode="lin" valueType="num">
                                      <p:cBhvr>
                                        <p:cTn id="17"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anim calcmode="lin" valueType="num">
                                      <p:cBhvr>
                                        <p:cTn id="23" dur="1000" fill="hold"/>
                                        <p:tgtEl>
                                          <p:spTgt spid="3091"/>
                                        </p:tgtEl>
                                        <p:attrNameLst>
                                          <p:attrName>ppt_w</p:attrName>
                                        </p:attrNameLst>
                                      </p:cBhvr>
                                      <p:tavLst>
                                        <p:tav tm="0">
                                          <p:val>
                                            <p:fltVal val="0"/>
                                          </p:val>
                                        </p:tav>
                                        <p:tav tm="100000">
                                          <p:val>
                                            <p:strVal val="#ppt_w"/>
                                          </p:val>
                                        </p:tav>
                                      </p:tavLst>
                                    </p:anim>
                                    <p:anim calcmode="lin" valueType="num">
                                      <p:cBhvr>
                                        <p:cTn id="24" dur="1000" fill="hold"/>
                                        <p:tgtEl>
                                          <p:spTgt spid="3091"/>
                                        </p:tgtEl>
                                        <p:attrNameLst>
                                          <p:attrName>ppt_h</p:attrName>
                                        </p:attrNameLst>
                                      </p:cBhvr>
                                      <p:tavLst>
                                        <p:tav tm="0">
                                          <p:val>
                                            <p:fltVal val="0"/>
                                          </p:val>
                                        </p:tav>
                                        <p:tav tm="100000">
                                          <p:val>
                                            <p:strVal val="#ppt_h"/>
                                          </p:val>
                                        </p:tav>
                                      </p:tavLst>
                                    </p:anim>
                                    <p:anim calcmode="lin" valueType="num">
                                      <p:cBhvr>
                                        <p:cTn id="25" dur="1000" fill="hold"/>
                                        <p:tgtEl>
                                          <p:spTgt spid="30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92"/>
                                        </p:tgtEl>
                                        <p:attrNameLst>
                                          <p:attrName>style.visibility</p:attrName>
                                        </p:attrNameLst>
                                      </p:cBhvr>
                                      <p:to>
                                        <p:strVal val="visible"/>
                                      </p:to>
                                    </p:set>
                                    <p:anim calcmode="lin" valueType="num">
                                      <p:cBhvr>
                                        <p:cTn id="31" dur="1000" fill="hold"/>
                                        <p:tgtEl>
                                          <p:spTgt spid="3092"/>
                                        </p:tgtEl>
                                        <p:attrNameLst>
                                          <p:attrName>ppt_w</p:attrName>
                                        </p:attrNameLst>
                                      </p:cBhvr>
                                      <p:tavLst>
                                        <p:tav tm="0">
                                          <p:val>
                                            <p:fltVal val="0"/>
                                          </p:val>
                                        </p:tav>
                                        <p:tav tm="100000">
                                          <p:val>
                                            <p:strVal val="#ppt_w"/>
                                          </p:val>
                                        </p:tav>
                                      </p:tavLst>
                                    </p:anim>
                                    <p:anim calcmode="lin" valueType="num">
                                      <p:cBhvr>
                                        <p:cTn id="32" dur="1000" fill="hold"/>
                                        <p:tgtEl>
                                          <p:spTgt spid="3092"/>
                                        </p:tgtEl>
                                        <p:attrNameLst>
                                          <p:attrName>ppt_h</p:attrName>
                                        </p:attrNameLst>
                                      </p:cBhvr>
                                      <p:tavLst>
                                        <p:tav tm="0">
                                          <p:val>
                                            <p:fltVal val="0"/>
                                          </p:val>
                                        </p:tav>
                                        <p:tav tm="100000">
                                          <p:val>
                                            <p:strVal val="#ppt_h"/>
                                          </p:val>
                                        </p:tav>
                                      </p:tavLst>
                                    </p:anim>
                                    <p:anim calcmode="lin" valueType="num">
                                      <p:cBhvr>
                                        <p:cTn id="33" dur="1000" fill="hold"/>
                                        <p:tgtEl>
                                          <p:spTgt spid="309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93"/>
                                        </p:tgtEl>
                                        <p:attrNameLst>
                                          <p:attrName>style.visibility</p:attrName>
                                        </p:attrNameLst>
                                      </p:cBhvr>
                                      <p:to>
                                        <p:strVal val="visible"/>
                                      </p:to>
                                    </p:set>
                                    <p:anim calcmode="lin" valueType="num">
                                      <p:cBhvr>
                                        <p:cTn id="39" dur="1000" fill="hold"/>
                                        <p:tgtEl>
                                          <p:spTgt spid="3093"/>
                                        </p:tgtEl>
                                        <p:attrNameLst>
                                          <p:attrName>ppt_w</p:attrName>
                                        </p:attrNameLst>
                                      </p:cBhvr>
                                      <p:tavLst>
                                        <p:tav tm="0">
                                          <p:val>
                                            <p:fltVal val="0"/>
                                          </p:val>
                                        </p:tav>
                                        <p:tav tm="100000">
                                          <p:val>
                                            <p:strVal val="#ppt_w"/>
                                          </p:val>
                                        </p:tav>
                                      </p:tavLst>
                                    </p:anim>
                                    <p:anim calcmode="lin" valueType="num">
                                      <p:cBhvr>
                                        <p:cTn id="40" dur="1000" fill="hold"/>
                                        <p:tgtEl>
                                          <p:spTgt spid="3093"/>
                                        </p:tgtEl>
                                        <p:attrNameLst>
                                          <p:attrName>ppt_h</p:attrName>
                                        </p:attrNameLst>
                                      </p:cBhvr>
                                      <p:tavLst>
                                        <p:tav tm="0">
                                          <p:val>
                                            <p:fltVal val="0"/>
                                          </p:val>
                                        </p:tav>
                                        <p:tav tm="100000">
                                          <p:val>
                                            <p:strVal val="#ppt_h"/>
                                          </p:val>
                                        </p:tav>
                                      </p:tavLst>
                                    </p:anim>
                                    <p:anim calcmode="lin" valueType="num">
                                      <p:cBhvr>
                                        <p:cTn id="41" dur="1000" fill="hold"/>
                                        <p:tgtEl>
                                          <p:spTgt spid="30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94"/>
                                        </p:tgtEl>
                                        <p:attrNameLst>
                                          <p:attrName>style.visibility</p:attrName>
                                        </p:attrNameLst>
                                      </p:cBhvr>
                                      <p:to>
                                        <p:strVal val="visible"/>
                                      </p:to>
                                    </p:set>
                                    <p:anim calcmode="lin" valueType="num">
                                      <p:cBhvr>
                                        <p:cTn id="47" dur="1000" fill="hold"/>
                                        <p:tgtEl>
                                          <p:spTgt spid="3094"/>
                                        </p:tgtEl>
                                        <p:attrNameLst>
                                          <p:attrName>ppt_w</p:attrName>
                                        </p:attrNameLst>
                                      </p:cBhvr>
                                      <p:tavLst>
                                        <p:tav tm="0">
                                          <p:val>
                                            <p:fltVal val="0"/>
                                          </p:val>
                                        </p:tav>
                                        <p:tav tm="100000">
                                          <p:val>
                                            <p:strVal val="#ppt_w"/>
                                          </p:val>
                                        </p:tav>
                                      </p:tavLst>
                                    </p:anim>
                                    <p:anim calcmode="lin" valueType="num">
                                      <p:cBhvr>
                                        <p:cTn id="48" dur="1000" fill="hold"/>
                                        <p:tgtEl>
                                          <p:spTgt spid="3094"/>
                                        </p:tgtEl>
                                        <p:attrNameLst>
                                          <p:attrName>ppt_h</p:attrName>
                                        </p:attrNameLst>
                                      </p:cBhvr>
                                      <p:tavLst>
                                        <p:tav tm="0">
                                          <p:val>
                                            <p:fltVal val="0"/>
                                          </p:val>
                                        </p:tav>
                                        <p:tav tm="100000">
                                          <p:val>
                                            <p:strVal val="#ppt_h"/>
                                          </p:val>
                                        </p:tav>
                                      </p:tavLst>
                                    </p:anim>
                                    <p:anim calcmode="lin" valueType="num">
                                      <p:cBhvr>
                                        <p:cTn id="49" dur="1000" fill="hold"/>
                                        <p:tgtEl>
                                          <p:spTgt spid="309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95"/>
                                        </p:tgtEl>
                                        <p:attrNameLst>
                                          <p:attrName>style.visibility</p:attrName>
                                        </p:attrNameLst>
                                      </p:cBhvr>
                                      <p:to>
                                        <p:strVal val="visible"/>
                                      </p:to>
                                    </p:set>
                                    <p:anim calcmode="lin" valueType="num">
                                      <p:cBhvr>
                                        <p:cTn id="55" dur="1000" fill="hold"/>
                                        <p:tgtEl>
                                          <p:spTgt spid="3095"/>
                                        </p:tgtEl>
                                        <p:attrNameLst>
                                          <p:attrName>ppt_w</p:attrName>
                                        </p:attrNameLst>
                                      </p:cBhvr>
                                      <p:tavLst>
                                        <p:tav tm="0">
                                          <p:val>
                                            <p:fltVal val="0"/>
                                          </p:val>
                                        </p:tav>
                                        <p:tav tm="100000">
                                          <p:val>
                                            <p:strVal val="#ppt_w"/>
                                          </p:val>
                                        </p:tav>
                                      </p:tavLst>
                                    </p:anim>
                                    <p:anim calcmode="lin" valueType="num">
                                      <p:cBhvr>
                                        <p:cTn id="56" dur="1000" fill="hold"/>
                                        <p:tgtEl>
                                          <p:spTgt spid="3095"/>
                                        </p:tgtEl>
                                        <p:attrNameLst>
                                          <p:attrName>ppt_h</p:attrName>
                                        </p:attrNameLst>
                                      </p:cBhvr>
                                      <p:tavLst>
                                        <p:tav tm="0">
                                          <p:val>
                                            <p:fltVal val="0"/>
                                          </p:val>
                                        </p:tav>
                                        <p:tav tm="100000">
                                          <p:val>
                                            <p:strVal val="#ppt_h"/>
                                          </p:val>
                                        </p:tav>
                                      </p:tavLst>
                                    </p:anim>
                                    <p:anim calcmode="lin" valueType="num">
                                      <p:cBhvr>
                                        <p:cTn id="57" dur="1000" fill="hold"/>
                                        <p:tgtEl>
                                          <p:spTgt spid="309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96"/>
                                        </p:tgtEl>
                                        <p:attrNameLst>
                                          <p:attrName>style.visibility</p:attrName>
                                        </p:attrNameLst>
                                      </p:cBhvr>
                                      <p:to>
                                        <p:strVal val="visible"/>
                                      </p:to>
                                    </p:set>
                                    <p:anim calcmode="lin" valueType="num">
                                      <p:cBhvr>
                                        <p:cTn id="63" dur="1000" fill="hold"/>
                                        <p:tgtEl>
                                          <p:spTgt spid="3096"/>
                                        </p:tgtEl>
                                        <p:attrNameLst>
                                          <p:attrName>ppt_w</p:attrName>
                                        </p:attrNameLst>
                                      </p:cBhvr>
                                      <p:tavLst>
                                        <p:tav tm="0">
                                          <p:val>
                                            <p:fltVal val="0"/>
                                          </p:val>
                                        </p:tav>
                                        <p:tav tm="100000">
                                          <p:val>
                                            <p:strVal val="#ppt_w"/>
                                          </p:val>
                                        </p:tav>
                                      </p:tavLst>
                                    </p:anim>
                                    <p:anim calcmode="lin" valueType="num">
                                      <p:cBhvr>
                                        <p:cTn id="64" dur="1000" fill="hold"/>
                                        <p:tgtEl>
                                          <p:spTgt spid="3096"/>
                                        </p:tgtEl>
                                        <p:attrNameLst>
                                          <p:attrName>ppt_h</p:attrName>
                                        </p:attrNameLst>
                                      </p:cBhvr>
                                      <p:tavLst>
                                        <p:tav tm="0">
                                          <p:val>
                                            <p:fltVal val="0"/>
                                          </p:val>
                                        </p:tav>
                                        <p:tav tm="100000">
                                          <p:val>
                                            <p:strVal val="#ppt_h"/>
                                          </p:val>
                                        </p:tav>
                                      </p:tavLst>
                                    </p:anim>
                                    <p:anim calcmode="lin" valueType="num">
                                      <p:cBhvr>
                                        <p:cTn id="65" dur="1000" fill="hold"/>
                                        <p:tgtEl>
                                          <p:spTgt spid="309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097"/>
                                        </p:tgtEl>
                                        <p:attrNameLst>
                                          <p:attrName>style.visibility</p:attrName>
                                        </p:attrNameLst>
                                      </p:cBhvr>
                                      <p:to>
                                        <p:strVal val="visible"/>
                                      </p:to>
                                    </p:set>
                                    <p:anim calcmode="lin" valueType="num">
                                      <p:cBhvr>
                                        <p:cTn id="71" dur="1000" fill="hold"/>
                                        <p:tgtEl>
                                          <p:spTgt spid="3097"/>
                                        </p:tgtEl>
                                        <p:attrNameLst>
                                          <p:attrName>ppt_w</p:attrName>
                                        </p:attrNameLst>
                                      </p:cBhvr>
                                      <p:tavLst>
                                        <p:tav tm="0">
                                          <p:val>
                                            <p:fltVal val="0"/>
                                          </p:val>
                                        </p:tav>
                                        <p:tav tm="100000">
                                          <p:val>
                                            <p:strVal val="#ppt_w"/>
                                          </p:val>
                                        </p:tav>
                                      </p:tavLst>
                                    </p:anim>
                                    <p:anim calcmode="lin" valueType="num">
                                      <p:cBhvr>
                                        <p:cTn id="72" dur="1000" fill="hold"/>
                                        <p:tgtEl>
                                          <p:spTgt spid="3097"/>
                                        </p:tgtEl>
                                        <p:attrNameLst>
                                          <p:attrName>ppt_h</p:attrName>
                                        </p:attrNameLst>
                                      </p:cBhvr>
                                      <p:tavLst>
                                        <p:tav tm="0">
                                          <p:val>
                                            <p:fltVal val="0"/>
                                          </p:val>
                                        </p:tav>
                                        <p:tav tm="100000">
                                          <p:val>
                                            <p:strVal val="#ppt_h"/>
                                          </p:val>
                                        </p:tav>
                                      </p:tavLst>
                                    </p:anim>
                                    <p:anim calcmode="lin" valueType="num">
                                      <p:cBhvr>
                                        <p:cTn id="73"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fltVal val="0"/>
                                          </p:val>
                                        </p:tav>
                                        <p:tav tm="100000">
                                          <p:val>
                                            <p:strVal val="#ppt_w"/>
                                          </p:val>
                                        </p:tav>
                                      </p:tavLst>
                                    </p:anim>
                                    <p:anim calcmode="lin" valueType="num">
                                      <p:cBhvr>
                                        <p:cTn id="80" dur="1000" fill="hold"/>
                                        <p:tgtEl>
                                          <p:spTgt spid="16"/>
                                        </p:tgtEl>
                                        <p:attrNameLst>
                                          <p:attrName>ppt_h</p:attrName>
                                        </p:attrNameLst>
                                      </p:cBhvr>
                                      <p:tavLst>
                                        <p:tav tm="0">
                                          <p:val>
                                            <p:fltVal val="0"/>
                                          </p:val>
                                        </p:tav>
                                        <p:tav tm="100000">
                                          <p:val>
                                            <p:strVal val="#ppt_h"/>
                                          </p:val>
                                        </p:tav>
                                      </p:tavLst>
                                    </p:anim>
                                    <p:anim calcmode="lin" valueType="num">
                                      <p:cBhvr>
                                        <p:cTn id="8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1000" fill="hold"/>
                                        <p:tgtEl>
                                          <p:spTgt spid="17"/>
                                        </p:tgtEl>
                                        <p:attrNameLst>
                                          <p:attrName>ppt_w</p:attrName>
                                        </p:attrNameLst>
                                      </p:cBhvr>
                                      <p:tavLst>
                                        <p:tav tm="0">
                                          <p:val>
                                            <p:fltVal val="0"/>
                                          </p:val>
                                        </p:tav>
                                        <p:tav tm="100000">
                                          <p:val>
                                            <p:strVal val="#ppt_w"/>
                                          </p:val>
                                        </p:tav>
                                      </p:tavLst>
                                    </p:anim>
                                    <p:anim calcmode="lin" valueType="num">
                                      <p:cBhvr>
                                        <p:cTn id="88" dur="1000" fill="hold"/>
                                        <p:tgtEl>
                                          <p:spTgt spid="17"/>
                                        </p:tgtEl>
                                        <p:attrNameLst>
                                          <p:attrName>ppt_h</p:attrName>
                                        </p:attrNameLst>
                                      </p:cBhvr>
                                      <p:tavLst>
                                        <p:tav tm="0">
                                          <p:val>
                                            <p:fltVal val="0"/>
                                          </p:val>
                                        </p:tav>
                                        <p:tav tm="100000">
                                          <p:val>
                                            <p:strVal val="#ppt_h"/>
                                          </p:val>
                                        </p:tav>
                                      </p:tavLst>
                                    </p:anim>
                                    <p:anim calcmode="lin" valueType="num">
                                      <p:cBhvr>
                                        <p:cTn id="8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1000" fill="hold"/>
                                        <p:tgtEl>
                                          <p:spTgt spid="20"/>
                                        </p:tgtEl>
                                        <p:attrNameLst>
                                          <p:attrName>ppt_w</p:attrName>
                                        </p:attrNameLst>
                                      </p:cBhvr>
                                      <p:tavLst>
                                        <p:tav tm="0">
                                          <p:val>
                                            <p:fltVal val="0"/>
                                          </p:val>
                                        </p:tav>
                                        <p:tav tm="100000">
                                          <p:val>
                                            <p:strVal val="#ppt_w"/>
                                          </p:val>
                                        </p:tav>
                                      </p:tavLst>
                                    </p:anim>
                                    <p:anim calcmode="lin" valueType="num">
                                      <p:cBhvr>
                                        <p:cTn id="112" dur="1000" fill="hold"/>
                                        <p:tgtEl>
                                          <p:spTgt spid="20"/>
                                        </p:tgtEl>
                                        <p:attrNameLst>
                                          <p:attrName>ppt_h</p:attrName>
                                        </p:attrNameLst>
                                      </p:cBhvr>
                                      <p:tavLst>
                                        <p:tav tm="0">
                                          <p:val>
                                            <p:fltVal val="0"/>
                                          </p:val>
                                        </p:tav>
                                        <p:tav tm="100000">
                                          <p:val>
                                            <p:strVal val="#ppt_h"/>
                                          </p:val>
                                        </p:tav>
                                      </p:tavLst>
                                    </p:anim>
                                    <p:anim calcmode="lin" valueType="num">
                                      <p:cBhvr>
                                        <p:cTn id="113"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1000" fill="hold"/>
                                        <p:tgtEl>
                                          <p:spTgt spid="21"/>
                                        </p:tgtEl>
                                        <p:attrNameLst>
                                          <p:attrName>ppt_w</p:attrName>
                                        </p:attrNameLst>
                                      </p:cBhvr>
                                      <p:tavLst>
                                        <p:tav tm="0">
                                          <p:val>
                                            <p:fltVal val="0"/>
                                          </p:val>
                                        </p:tav>
                                        <p:tav tm="100000">
                                          <p:val>
                                            <p:strVal val="#ppt_w"/>
                                          </p:val>
                                        </p:tav>
                                      </p:tavLst>
                                    </p:anim>
                                    <p:anim calcmode="lin" valueType="num">
                                      <p:cBhvr>
                                        <p:cTn id="120" dur="1000" fill="hold"/>
                                        <p:tgtEl>
                                          <p:spTgt spid="21"/>
                                        </p:tgtEl>
                                        <p:attrNameLst>
                                          <p:attrName>ppt_h</p:attrName>
                                        </p:attrNameLst>
                                      </p:cBhvr>
                                      <p:tavLst>
                                        <p:tav tm="0">
                                          <p:val>
                                            <p:fltVal val="0"/>
                                          </p:val>
                                        </p:tav>
                                        <p:tav tm="100000">
                                          <p:val>
                                            <p:strVal val="#ppt_h"/>
                                          </p:val>
                                        </p:tav>
                                      </p:tavLst>
                                    </p:anim>
                                    <p:anim calcmode="lin" valueType="num">
                                      <p:cBhvr>
                                        <p:cTn id="121"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5" presetClass="entr"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1000" fill="hold"/>
                                        <p:tgtEl>
                                          <p:spTgt spid="24"/>
                                        </p:tgtEl>
                                        <p:attrNameLst>
                                          <p:attrName>ppt_w</p:attrName>
                                        </p:attrNameLst>
                                      </p:cBhvr>
                                      <p:tavLst>
                                        <p:tav tm="0">
                                          <p:val>
                                            <p:fltVal val="0"/>
                                          </p:val>
                                        </p:tav>
                                        <p:tav tm="100000">
                                          <p:val>
                                            <p:strVal val="#ppt_w"/>
                                          </p:val>
                                        </p:tav>
                                      </p:tavLst>
                                    </p:anim>
                                    <p:anim calcmode="lin" valueType="num">
                                      <p:cBhvr>
                                        <p:cTn id="128" dur="1000" fill="hold"/>
                                        <p:tgtEl>
                                          <p:spTgt spid="24"/>
                                        </p:tgtEl>
                                        <p:attrNameLst>
                                          <p:attrName>ppt_h</p:attrName>
                                        </p:attrNameLst>
                                      </p:cBhvr>
                                      <p:tavLst>
                                        <p:tav tm="0">
                                          <p:val>
                                            <p:fltVal val="0"/>
                                          </p:val>
                                        </p:tav>
                                        <p:tav tm="100000">
                                          <p:val>
                                            <p:strVal val="#ppt_h"/>
                                          </p:val>
                                        </p:tav>
                                      </p:tavLst>
                                    </p:anim>
                                    <p:anim calcmode="lin" valueType="num">
                                      <p:cBhvr>
                                        <p:cTn id="12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3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5" presetClass="entr" presetSubtype="0" fill="hold" grpId="0" nodeType="clickEffect">
                                  <p:stCondLst>
                                    <p:cond delay="0"/>
                                  </p:stCondLst>
                                  <p:childTnLst>
                                    <p:set>
                                      <p:cBhvr>
                                        <p:cTn id="134" dur="1" fill="hold">
                                          <p:stCondLst>
                                            <p:cond delay="0"/>
                                          </p:stCondLst>
                                        </p:cTn>
                                        <p:tgtEl>
                                          <p:spTgt spid="25"/>
                                        </p:tgtEl>
                                        <p:attrNameLst>
                                          <p:attrName>style.visibility</p:attrName>
                                        </p:attrNameLst>
                                      </p:cBhvr>
                                      <p:to>
                                        <p:strVal val="visible"/>
                                      </p:to>
                                    </p:set>
                                    <p:anim calcmode="lin" valueType="num">
                                      <p:cBhvr>
                                        <p:cTn id="135" dur="1000" fill="hold"/>
                                        <p:tgtEl>
                                          <p:spTgt spid="25"/>
                                        </p:tgtEl>
                                        <p:attrNameLst>
                                          <p:attrName>ppt_w</p:attrName>
                                        </p:attrNameLst>
                                      </p:cBhvr>
                                      <p:tavLst>
                                        <p:tav tm="0">
                                          <p:val>
                                            <p:fltVal val="0"/>
                                          </p:val>
                                        </p:tav>
                                        <p:tav tm="100000">
                                          <p:val>
                                            <p:strVal val="#ppt_w"/>
                                          </p:val>
                                        </p:tav>
                                      </p:tavLst>
                                    </p:anim>
                                    <p:anim calcmode="lin" valueType="num">
                                      <p:cBhvr>
                                        <p:cTn id="136" dur="1000" fill="hold"/>
                                        <p:tgtEl>
                                          <p:spTgt spid="25"/>
                                        </p:tgtEl>
                                        <p:attrNameLst>
                                          <p:attrName>ppt_h</p:attrName>
                                        </p:attrNameLst>
                                      </p:cBhvr>
                                      <p:tavLst>
                                        <p:tav tm="0">
                                          <p:val>
                                            <p:fltVal val="0"/>
                                          </p:val>
                                        </p:tav>
                                        <p:tav tm="100000">
                                          <p:val>
                                            <p:strVal val="#ppt_h"/>
                                          </p:val>
                                        </p:tav>
                                      </p:tavLst>
                                    </p:anim>
                                    <p:anim calcmode="lin" valueType="num">
                                      <p:cBhvr>
                                        <p:cTn id="13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8"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P spid="3092" grpId="0"/>
      <p:bldP spid="3093" grpId="0"/>
      <p:bldP spid="3094" grpId="0"/>
      <p:bldP spid="3095" grpId="0"/>
      <p:bldP spid="3096" grpId="0"/>
      <p:bldP spid="3097" grpId="0"/>
      <p:bldP spid="16" grpId="0"/>
      <p:bldP spid="17" grpId="0"/>
      <p:bldP spid="18" grpId="0"/>
      <p:bldP spid="19" grpId="0"/>
      <p:bldP spid="20" grpId="0"/>
      <p:bldP spid="21" grpId="0"/>
      <p:bldP spid="24" grpId="0"/>
      <p:bldP spid="25"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Contrast on Black</a:t>
            </a:r>
            <a:endParaRPr lang="en-US" sz="180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2232327" name="Text Box 7"/>
          <p:cNvSpPr txBox="1">
            <a:spLocks noChangeArrowheads="1"/>
          </p:cNvSpPr>
          <p:nvPr/>
        </p:nvSpPr>
        <p:spPr bwMode="auto">
          <a:xfrm>
            <a:off x="4572000" y="17049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2232328" name="Text Box 8"/>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2232329" name="Text Box 9"/>
          <p:cNvSpPr txBox="1">
            <a:spLocks noChangeArrowheads="1"/>
          </p:cNvSpPr>
          <p:nvPr/>
        </p:nvSpPr>
        <p:spPr bwMode="auto">
          <a:xfrm>
            <a:off x="4572000" y="2711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232330" name="Text Box 10"/>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2232331" name="Text Box 11"/>
          <p:cNvSpPr txBox="1">
            <a:spLocks noChangeArrowheads="1"/>
          </p:cNvSpPr>
          <p:nvPr/>
        </p:nvSpPr>
        <p:spPr bwMode="auto">
          <a:xfrm>
            <a:off x="4572000" y="3702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2232332" name="Text Box 12"/>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2232333" name="Text Box 13"/>
          <p:cNvSpPr txBox="1">
            <a:spLocks noChangeArrowheads="1"/>
          </p:cNvSpPr>
          <p:nvPr/>
        </p:nvSpPr>
        <p:spPr bwMode="auto">
          <a:xfrm>
            <a:off x="4572000" y="46926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2232334" name="Text Box 14"/>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2232335" name="Text Box 15"/>
          <p:cNvSpPr txBox="1">
            <a:spLocks noChangeArrowheads="1"/>
          </p:cNvSpPr>
          <p:nvPr/>
        </p:nvSpPr>
        <p:spPr bwMode="auto">
          <a:xfrm>
            <a:off x="4572000" y="5683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4"/>
                                        </p:tgtEl>
                                        <p:attrNameLst>
                                          <p:attrName>style.visibility</p:attrName>
                                        </p:attrNameLst>
                                      </p:cBhvr>
                                      <p:to>
                                        <p:strVal val="visible"/>
                                      </p:to>
                                    </p:set>
                                    <p:anim calcmode="lin" valueType="num">
                                      <p:cBhvr>
                                        <p:cTn id="7" dur="1000" fill="hold"/>
                                        <p:tgtEl>
                                          <p:spTgt spid="2232324"/>
                                        </p:tgtEl>
                                        <p:attrNameLst>
                                          <p:attrName>ppt_w</p:attrName>
                                        </p:attrNameLst>
                                      </p:cBhvr>
                                      <p:tavLst>
                                        <p:tav tm="0">
                                          <p:val>
                                            <p:fltVal val="0"/>
                                          </p:val>
                                        </p:tav>
                                        <p:tav tm="100000">
                                          <p:val>
                                            <p:strVal val="#ppt_w"/>
                                          </p:val>
                                        </p:tav>
                                      </p:tavLst>
                                    </p:anim>
                                    <p:anim calcmode="lin" valueType="num">
                                      <p:cBhvr>
                                        <p:cTn id="8" dur="1000" fill="hold"/>
                                        <p:tgtEl>
                                          <p:spTgt spid="2232324"/>
                                        </p:tgtEl>
                                        <p:attrNameLst>
                                          <p:attrName>ppt_h</p:attrName>
                                        </p:attrNameLst>
                                      </p:cBhvr>
                                      <p:tavLst>
                                        <p:tav tm="0">
                                          <p:val>
                                            <p:fltVal val="0"/>
                                          </p:val>
                                        </p:tav>
                                        <p:tav tm="100000">
                                          <p:val>
                                            <p:strVal val="#ppt_h"/>
                                          </p:val>
                                        </p:tav>
                                      </p:tavLst>
                                    </p:anim>
                                    <p:anim calcmode="lin" valueType="num">
                                      <p:cBhvr>
                                        <p:cTn id="9" dur="1000" fill="hold"/>
                                        <p:tgtEl>
                                          <p:spTgt spid="22323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8"/>
                                        </p:tgtEl>
                                        <p:attrNameLst>
                                          <p:attrName>style.visibility</p:attrName>
                                        </p:attrNameLst>
                                      </p:cBhvr>
                                      <p:to>
                                        <p:strVal val="visible"/>
                                      </p:to>
                                    </p:set>
                                    <p:anim calcmode="lin" valueType="num">
                                      <p:cBhvr>
                                        <p:cTn id="15" dur="1000" fill="hold"/>
                                        <p:tgtEl>
                                          <p:spTgt spid="2232328"/>
                                        </p:tgtEl>
                                        <p:attrNameLst>
                                          <p:attrName>ppt_w</p:attrName>
                                        </p:attrNameLst>
                                      </p:cBhvr>
                                      <p:tavLst>
                                        <p:tav tm="0">
                                          <p:val>
                                            <p:fltVal val="0"/>
                                          </p:val>
                                        </p:tav>
                                        <p:tav tm="100000">
                                          <p:val>
                                            <p:strVal val="#ppt_w"/>
                                          </p:val>
                                        </p:tav>
                                      </p:tavLst>
                                    </p:anim>
                                    <p:anim calcmode="lin" valueType="num">
                                      <p:cBhvr>
                                        <p:cTn id="16" dur="1000" fill="hold"/>
                                        <p:tgtEl>
                                          <p:spTgt spid="2232328"/>
                                        </p:tgtEl>
                                        <p:attrNameLst>
                                          <p:attrName>ppt_h</p:attrName>
                                        </p:attrNameLst>
                                      </p:cBhvr>
                                      <p:tavLst>
                                        <p:tav tm="0">
                                          <p:val>
                                            <p:fltVal val="0"/>
                                          </p:val>
                                        </p:tav>
                                        <p:tav tm="100000">
                                          <p:val>
                                            <p:strVal val="#ppt_h"/>
                                          </p:val>
                                        </p:tav>
                                      </p:tavLst>
                                    </p:anim>
                                    <p:anim calcmode="lin" valueType="num">
                                      <p:cBhvr>
                                        <p:cTn id="17"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32329"/>
                                        </p:tgtEl>
                                        <p:attrNameLst>
                                          <p:attrName>style.visibility</p:attrName>
                                        </p:attrNameLst>
                                      </p:cBhvr>
                                      <p:to>
                                        <p:strVal val="visible"/>
                                      </p:to>
                                    </p:set>
                                    <p:anim calcmode="lin" valueType="num">
                                      <p:cBhvr>
                                        <p:cTn id="23" dur="1000" fill="hold"/>
                                        <p:tgtEl>
                                          <p:spTgt spid="2232329"/>
                                        </p:tgtEl>
                                        <p:attrNameLst>
                                          <p:attrName>ppt_w</p:attrName>
                                        </p:attrNameLst>
                                      </p:cBhvr>
                                      <p:tavLst>
                                        <p:tav tm="0">
                                          <p:val>
                                            <p:fltVal val="0"/>
                                          </p:val>
                                        </p:tav>
                                        <p:tav tm="100000">
                                          <p:val>
                                            <p:strVal val="#ppt_w"/>
                                          </p:val>
                                        </p:tav>
                                      </p:tavLst>
                                    </p:anim>
                                    <p:anim calcmode="lin" valueType="num">
                                      <p:cBhvr>
                                        <p:cTn id="24" dur="1000" fill="hold"/>
                                        <p:tgtEl>
                                          <p:spTgt spid="2232329"/>
                                        </p:tgtEl>
                                        <p:attrNameLst>
                                          <p:attrName>ppt_h</p:attrName>
                                        </p:attrNameLst>
                                      </p:cBhvr>
                                      <p:tavLst>
                                        <p:tav tm="0">
                                          <p:val>
                                            <p:fltVal val="0"/>
                                          </p:val>
                                        </p:tav>
                                        <p:tav tm="100000">
                                          <p:val>
                                            <p:strVal val="#ppt_h"/>
                                          </p:val>
                                        </p:tav>
                                      </p:tavLst>
                                    </p:anim>
                                    <p:anim calcmode="lin" valueType="num">
                                      <p:cBhvr>
                                        <p:cTn id="25"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32330"/>
                                        </p:tgtEl>
                                        <p:attrNameLst>
                                          <p:attrName>style.visibility</p:attrName>
                                        </p:attrNameLst>
                                      </p:cBhvr>
                                      <p:to>
                                        <p:strVal val="visible"/>
                                      </p:to>
                                    </p:set>
                                    <p:anim calcmode="lin" valueType="num">
                                      <p:cBhvr>
                                        <p:cTn id="31" dur="1000" fill="hold"/>
                                        <p:tgtEl>
                                          <p:spTgt spid="2232330"/>
                                        </p:tgtEl>
                                        <p:attrNameLst>
                                          <p:attrName>ppt_w</p:attrName>
                                        </p:attrNameLst>
                                      </p:cBhvr>
                                      <p:tavLst>
                                        <p:tav tm="0">
                                          <p:val>
                                            <p:fltVal val="0"/>
                                          </p:val>
                                        </p:tav>
                                        <p:tav tm="100000">
                                          <p:val>
                                            <p:strVal val="#ppt_w"/>
                                          </p:val>
                                        </p:tav>
                                      </p:tavLst>
                                    </p:anim>
                                    <p:anim calcmode="lin" valueType="num">
                                      <p:cBhvr>
                                        <p:cTn id="32" dur="1000" fill="hold"/>
                                        <p:tgtEl>
                                          <p:spTgt spid="2232330"/>
                                        </p:tgtEl>
                                        <p:attrNameLst>
                                          <p:attrName>ppt_h</p:attrName>
                                        </p:attrNameLst>
                                      </p:cBhvr>
                                      <p:tavLst>
                                        <p:tav tm="0">
                                          <p:val>
                                            <p:fltVal val="0"/>
                                          </p:val>
                                        </p:tav>
                                        <p:tav tm="100000">
                                          <p:val>
                                            <p:strVal val="#ppt_h"/>
                                          </p:val>
                                        </p:tav>
                                      </p:tavLst>
                                    </p:anim>
                                    <p:anim calcmode="lin" valueType="num">
                                      <p:cBhvr>
                                        <p:cTn id="33" dur="1000" fill="hold"/>
                                        <p:tgtEl>
                                          <p:spTgt spid="223233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323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32331"/>
                                        </p:tgtEl>
                                        <p:attrNameLst>
                                          <p:attrName>style.visibility</p:attrName>
                                        </p:attrNameLst>
                                      </p:cBhvr>
                                      <p:to>
                                        <p:strVal val="visible"/>
                                      </p:to>
                                    </p:set>
                                    <p:anim calcmode="lin" valueType="num">
                                      <p:cBhvr>
                                        <p:cTn id="39" dur="1000" fill="hold"/>
                                        <p:tgtEl>
                                          <p:spTgt spid="2232331"/>
                                        </p:tgtEl>
                                        <p:attrNameLst>
                                          <p:attrName>ppt_w</p:attrName>
                                        </p:attrNameLst>
                                      </p:cBhvr>
                                      <p:tavLst>
                                        <p:tav tm="0">
                                          <p:val>
                                            <p:fltVal val="0"/>
                                          </p:val>
                                        </p:tav>
                                        <p:tav tm="100000">
                                          <p:val>
                                            <p:strVal val="#ppt_w"/>
                                          </p:val>
                                        </p:tav>
                                      </p:tavLst>
                                    </p:anim>
                                    <p:anim calcmode="lin" valueType="num">
                                      <p:cBhvr>
                                        <p:cTn id="40" dur="1000" fill="hold"/>
                                        <p:tgtEl>
                                          <p:spTgt spid="2232331"/>
                                        </p:tgtEl>
                                        <p:attrNameLst>
                                          <p:attrName>ppt_h</p:attrName>
                                        </p:attrNameLst>
                                      </p:cBhvr>
                                      <p:tavLst>
                                        <p:tav tm="0">
                                          <p:val>
                                            <p:fltVal val="0"/>
                                          </p:val>
                                        </p:tav>
                                        <p:tav tm="100000">
                                          <p:val>
                                            <p:strVal val="#ppt_h"/>
                                          </p:val>
                                        </p:tav>
                                      </p:tavLst>
                                    </p:anim>
                                    <p:anim calcmode="lin" valueType="num">
                                      <p:cBhvr>
                                        <p:cTn id="41" dur="1000" fill="hold"/>
                                        <p:tgtEl>
                                          <p:spTgt spid="223233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32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32332"/>
                                        </p:tgtEl>
                                        <p:attrNameLst>
                                          <p:attrName>style.visibility</p:attrName>
                                        </p:attrNameLst>
                                      </p:cBhvr>
                                      <p:to>
                                        <p:strVal val="visible"/>
                                      </p:to>
                                    </p:set>
                                    <p:anim calcmode="lin" valueType="num">
                                      <p:cBhvr>
                                        <p:cTn id="47" dur="1000" fill="hold"/>
                                        <p:tgtEl>
                                          <p:spTgt spid="2232332"/>
                                        </p:tgtEl>
                                        <p:attrNameLst>
                                          <p:attrName>ppt_w</p:attrName>
                                        </p:attrNameLst>
                                      </p:cBhvr>
                                      <p:tavLst>
                                        <p:tav tm="0">
                                          <p:val>
                                            <p:fltVal val="0"/>
                                          </p:val>
                                        </p:tav>
                                        <p:tav tm="100000">
                                          <p:val>
                                            <p:strVal val="#ppt_w"/>
                                          </p:val>
                                        </p:tav>
                                      </p:tavLst>
                                    </p:anim>
                                    <p:anim calcmode="lin" valueType="num">
                                      <p:cBhvr>
                                        <p:cTn id="48" dur="1000" fill="hold"/>
                                        <p:tgtEl>
                                          <p:spTgt spid="2232332"/>
                                        </p:tgtEl>
                                        <p:attrNameLst>
                                          <p:attrName>ppt_h</p:attrName>
                                        </p:attrNameLst>
                                      </p:cBhvr>
                                      <p:tavLst>
                                        <p:tav tm="0">
                                          <p:val>
                                            <p:fltVal val="0"/>
                                          </p:val>
                                        </p:tav>
                                        <p:tav tm="100000">
                                          <p:val>
                                            <p:strVal val="#ppt_h"/>
                                          </p:val>
                                        </p:tav>
                                      </p:tavLst>
                                    </p:anim>
                                    <p:anim calcmode="lin" valueType="num">
                                      <p:cBhvr>
                                        <p:cTn id="49" dur="1000" fill="hold"/>
                                        <p:tgtEl>
                                          <p:spTgt spid="223233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32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32333"/>
                                        </p:tgtEl>
                                        <p:attrNameLst>
                                          <p:attrName>style.visibility</p:attrName>
                                        </p:attrNameLst>
                                      </p:cBhvr>
                                      <p:to>
                                        <p:strVal val="visible"/>
                                      </p:to>
                                    </p:set>
                                    <p:anim calcmode="lin" valueType="num">
                                      <p:cBhvr>
                                        <p:cTn id="55" dur="1000" fill="hold"/>
                                        <p:tgtEl>
                                          <p:spTgt spid="2232333"/>
                                        </p:tgtEl>
                                        <p:attrNameLst>
                                          <p:attrName>ppt_w</p:attrName>
                                        </p:attrNameLst>
                                      </p:cBhvr>
                                      <p:tavLst>
                                        <p:tav tm="0">
                                          <p:val>
                                            <p:fltVal val="0"/>
                                          </p:val>
                                        </p:tav>
                                        <p:tav tm="100000">
                                          <p:val>
                                            <p:strVal val="#ppt_w"/>
                                          </p:val>
                                        </p:tav>
                                      </p:tavLst>
                                    </p:anim>
                                    <p:anim calcmode="lin" valueType="num">
                                      <p:cBhvr>
                                        <p:cTn id="56" dur="1000" fill="hold"/>
                                        <p:tgtEl>
                                          <p:spTgt spid="2232333"/>
                                        </p:tgtEl>
                                        <p:attrNameLst>
                                          <p:attrName>ppt_h</p:attrName>
                                        </p:attrNameLst>
                                      </p:cBhvr>
                                      <p:tavLst>
                                        <p:tav tm="0">
                                          <p:val>
                                            <p:fltVal val="0"/>
                                          </p:val>
                                        </p:tav>
                                        <p:tav tm="100000">
                                          <p:val>
                                            <p:strVal val="#ppt_h"/>
                                          </p:val>
                                        </p:tav>
                                      </p:tavLst>
                                    </p:anim>
                                    <p:anim calcmode="lin" valueType="num">
                                      <p:cBhvr>
                                        <p:cTn id="57" dur="1000" fill="hold"/>
                                        <p:tgtEl>
                                          <p:spTgt spid="223233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32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32334"/>
                                        </p:tgtEl>
                                        <p:attrNameLst>
                                          <p:attrName>style.visibility</p:attrName>
                                        </p:attrNameLst>
                                      </p:cBhvr>
                                      <p:to>
                                        <p:strVal val="visible"/>
                                      </p:to>
                                    </p:set>
                                    <p:anim calcmode="lin" valueType="num">
                                      <p:cBhvr>
                                        <p:cTn id="63" dur="1000" fill="hold"/>
                                        <p:tgtEl>
                                          <p:spTgt spid="2232334"/>
                                        </p:tgtEl>
                                        <p:attrNameLst>
                                          <p:attrName>ppt_w</p:attrName>
                                        </p:attrNameLst>
                                      </p:cBhvr>
                                      <p:tavLst>
                                        <p:tav tm="0">
                                          <p:val>
                                            <p:fltVal val="0"/>
                                          </p:val>
                                        </p:tav>
                                        <p:tav tm="100000">
                                          <p:val>
                                            <p:strVal val="#ppt_w"/>
                                          </p:val>
                                        </p:tav>
                                      </p:tavLst>
                                    </p:anim>
                                    <p:anim calcmode="lin" valueType="num">
                                      <p:cBhvr>
                                        <p:cTn id="64" dur="1000" fill="hold"/>
                                        <p:tgtEl>
                                          <p:spTgt spid="2232334"/>
                                        </p:tgtEl>
                                        <p:attrNameLst>
                                          <p:attrName>ppt_h</p:attrName>
                                        </p:attrNameLst>
                                      </p:cBhvr>
                                      <p:tavLst>
                                        <p:tav tm="0">
                                          <p:val>
                                            <p:fltVal val="0"/>
                                          </p:val>
                                        </p:tav>
                                        <p:tav tm="100000">
                                          <p:val>
                                            <p:strVal val="#ppt_h"/>
                                          </p:val>
                                        </p:tav>
                                      </p:tavLst>
                                    </p:anim>
                                    <p:anim calcmode="lin" valueType="num">
                                      <p:cBhvr>
                                        <p:cTn id="65" dur="1000" fill="hold"/>
                                        <p:tgtEl>
                                          <p:spTgt spid="223233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32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32335"/>
                                        </p:tgtEl>
                                        <p:attrNameLst>
                                          <p:attrName>style.visibility</p:attrName>
                                        </p:attrNameLst>
                                      </p:cBhvr>
                                      <p:to>
                                        <p:strVal val="visible"/>
                                      </p:to>
                                    </p:set>
                                    <p:anim calcmode="lin" valueType="num">
                                      <p:cBhvr>
                                        <p:cTn id="71" dur="1000" fill="hold"/>
                                        <p:tgtEl>
                                          <p:spTgt spid="2232335"/>
                                        </p:tgtEl>
                                        <p:attrNameLst>
                                          <p:attrName>ppt_w</p:attrName>
                                        </p:attrNameLst>
                                      </p:cBhvr>
                                      <p:tavLst>
                                        <p:tav tm="0">
                                          <p:val>
                                            <p:fltVal val="0"/>
                                          </p:val>
                                        </p:tav>
                                        <p:tav tm="100000">
                                          <p:val>
                                            <p:strVal val="#ppt_w"/>
                                          </p:val>
                                        </p:tav>
                                      </p:tavLst>
                                    </p:anim>
                                    <p:anim calcmode="lin" valueType="num">
                                      <p:cBhvr>
                                        <p:cTn id="72" dur="1000" fill="hold"/>
                                        <p:tgtEl>
                                          <p:spTgt spid="2232335"/>
                                        </p:tgtEl>
                                        <p:attrNameLst>
                                          <p:attrName>ppt_h</p:attrName>
                                        </p:attrNameLst>
                                      </p:cBhvr>
                                      <p:tavLst>
                                        <p:tav tm="0">
                                          <p:val>
                                            <p:fltVal val="0"/>
                                          </p:val>
                                        </p:tav>
                                        <p:tav tm="100000">
                                          <p:val>
                                            <p:strVal val="#ppt_h"/>
                                          </p:val>
                                        </p:tav>
                                      </p:tavLst>
                                    </p:anim>
                                    <p:anim calcmode="lin" valueType="num">
                                      <p:cBhvr>
                                        <p:cTn id="73" dur="1000" fill="hold"/>
                                        <p:tgtEl>
                                          <p:spTgt spid="223233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323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4" grpId="0"/>
      <p:bldP spid="2232328" grpId="0"/>
      <p:bldP spid="2232329" grpId="0"/>
      <p:bldP spid="2232330" grpId="0"/>
      <p:bldP spid="2232331" grpId="0"/>
      <p:bldP spid="2232332" grpId="0"/>
      <p:bldP spid="2232333" grpId="0"/>
      <p:bldP spid="2232334" grpId="0"/>
      <p:bldP spid="223233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8689"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304800" y="120332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21508"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Contrast on Dark Hebrew</a:t>
            </a:r>
            <a:endParaRPr lang="en-US">
              <a:latin typeface="Arial" charset="0"/>
              <a:ea typeface="ＭＳ Ｐゴシック" charset="0"/>
              <a:cs typeface="ＭＳ Ｐゴシック" charset="0"/>
            </a:endParaRPr>
          </a:p>
        </p:txBody>
      </p:sp>
      <p:sp>
        <p:nvSpPr>
          <p:cNvPr id="21509" name="Text Box 5"/>
          <p:cNvSpPr txBox="1">
            <a:spLocks noChangeArrowheads="1"/>
          </p:cNvSpPr>
          <p:nvPr/>
        </p:nvSpPr>
        <p:spPr bwMode="auto">
          <a:xfrm>
            <a:off x="4572000" y="120332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21510" name="Text Box 6"/>
          <p:cNvSpPr txBox="1">
            <a:spLocks noChangeArrowheads="1"/>
          </p:cNvSpPr>
          <p:nvPr/>
        </p:nvSpPr>
        <p:spPr bwMode="auto">
          <a:xfrm>
            <a:off x="304800" y="22098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21511" name="Text Box 7"/>
          <p:cNvSpPr txBox="1">
            <a:spLocks noChangeArrowheads="1"/>
          </p:cNvSpPr>
          <p:nvPr/>
        </p:nvSpPr>
        <p:spPr bwMode="auto">
          <a:xfrm>
            <a:off x="4572000" y="22098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1512" name="Text Box 8"/>
          <p:cNvSpPr txBox="1">
            <a:spLocks noChangeArrowheads="1"/>
          </p:cNvSpPr>
          <p:nvPr/>
        </p:nvSpPr>
        <p:spPr bwMode="auto">
          <a:xfrm>
            <a:off x="304800" y="32004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21513" name="Text Box 9"/>
          <p:cNvSpPr txBox="1">
            <a:spLocks noChangeArrowheads="1"/>
          </p:cNvSpPr>
          <p:nvPr/>
        </p:nvSpPr>
        <p:spPr bwMode="auto">
          <a:xfrm>
            <a:off x="4572000" y="32004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21514" name="Text Box 10"/>
          <p:cNvSpPr txBox="1">
            <a:spLocks noChangeArrowheads="1"/>
          </p:cNvSpPr>
          <p:nvPr/>
        </p:nvSpPr>
        <p:spPr bwMode="auto">
          <a:xfrm>
            <a:off x="304800" y="41910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21515" name="Text Box 11"/>
          <p:cNvSpPr txBox="1">
            <a:spLocks noChangeArrowheads="1"/>
          </p:cNvSpPr>
          <p:nvPr/>
        </p:nvSpPr>
        <p:spPr bwMode="auto">
          <a:xfrm>
            <a:off x="4572000" y="41910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21516" name="Text Box 12"/>
          <p:cNvSpPr txBox="1">
            <a:spLocks noChangeArrowheads="1"/>
          </p:cNvSpPr>
          <p:nvPr/>
        </p:nvSpPr>
        <p:spPr bwMode="auto">
          <a:xfrm>
            <a:off x="304800" y="5181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21517" name="Text Box 13"/>
          <p:cNvSpPr txBox="1">
            <a:spLocks noChangeArrowheads="1"/>
          </p:cNvSpPr>
          <p:nvPr/>
        </p:nvSpPr>
        <p:spPr bwMode="auto">
          <a:xfrm>
            <a:off x="4572000" y="51816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21518" name="Text Box 14"/>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186a-b</a:t>
            </a:r>
            <a:endParaRPr lang="en-US"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fltVal val="0"/>
                                          </p:val>
                                        </p:tav>
                                        <p:tav tm="100000">
                                          <p:val>
                                            <p:strVal val="#ppt_w"/>
                                          </p:val>
                                        </p:tav>
                                      </p:tavLst>
                                    </p:anim>
                                    <p:anim calcmode="lin" valueType="num">
                                      <p:cBhvr>
                                        <p:cTn id="8" dur="1000" fill="hold"/>
                                        <p:tgtEl>
                                          <p:spTgt spid="21510"/>
                                        </p:tgtEl>
                                        <p:attrNameLst>
                                          <p:attrName>ppt_h</p:attrName>
                                        </p:attrNameLst>
                                      </p:cBhvr>
                                      <p:tavLst>
                                        <p:tav tm="0">
                                          <p:val>
                                            <p:fltVal val="0"/>
                                          </p:val>
                                        </p:tav>
                                        <p:tav tm="100000">
                                          <p:val>
                                            <p:strVal val="#ppt_h"/>
                                          </p:val>
                                        </p:tav>
                                      </p:tavLst>
                                    </p:anim>
                                    <p:anim calcmode="lin" valueType="num">
                                      <p:cBhvr>
                                        <p:cTn id="9" dur="1000" fill="hold"/>
                                        <p:tgtEl>
                                          <p:spTgt spid="215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511"/>
                                        </p:tgtEl>
                                        <p:attrNameLst>
                                          <p:attrName>style.visibility</p:attrName>
                                        </p:attrNameLst>
                                      </p:cBhvr>
                                      <p:to>
                                        <p:strVal val="visible"/>
                                      </p:to>
                                    </p:set>
                                    <p:anim calcmode="lin" valueType="num">
                                      <p:cBhvr>
                                        <p:cTn id="15" dur="1000" fill="hold"/>
                                        <p:tgtEl>
                                          <p:spTgt spid="21511"/>
                                        </p:tgtEl>
                                        <p:attrNameLst>
                                          <p:attrName>ppt_w</p:attrName>
                                        </p:attrNameLst>
                                      </p:cBhvr>
                                      <p:tavLst>
                                        <p:tav tm="0">
                                          <p:val>
                                            <p:fltVal val="0"/>
                                          </p:val>
                                        </p:tav>
                                        <p:tav tm="100000">
                                          <p:val>
                                            <p:strVal val="#ppt_w"/>
                                          </p:val>
                                        </p:tav>
                                      </p:tavLst>
                                    </p:anim>
                                    <p:anim calcmode="lin" valueType="num">
                                      <p:cBhvr>
                                        <p:cTn id="16" dur="1000" fill="hold"/>
                                        <p:tgtEl>
                                          <p:spTgt spid="21511"/>
                                        </p:tgtEl>
                                        <p:attrNameLst>
                                          <p:attrName>ppt_h</p:attrName>
                                        </p:attrNameLst>
                                      </p:cBhvr>
                                      <p:tavLst>
                                        <p:tav tm="0">
                                          <p:val>
                                            <p:fltVal val="0"/>
                                          </p:val>
                                        </p:tav>
                                        <p:tav tm="100000">
                                          <p:val>
                                            <p:strVal val="#ppt_h"/>
                                          </p:val>
                                        </p:tav>
                                      </p:tavLst>
                                    </p:anim>
                                    <p:anim calcmode="lin" valueType="num">
                                      <p:cBhvr>
                                        <p:cTn id="17" dur="1000" fill="hold"/>
                                        <p:tgtEl>
                                          <p:spTgt spid="2151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5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512"/>
                                        </p:tgtEl>
                                        <p:attrNameLst>
                                          <p:attrName>style.visibility</p:attrName>
                                        </p:attrNameLst>
                                      </p:cBhvr>
                                      <p:to>
                                        <p:strVal val="visible"/>
                                      </p:to>
                                    </p:set>
                                    <p:anim calcmode="lin" valueType="num">
                                      <p:cBhvr>
                                        <p:cTn id="23" dur="1000" fill="hold"/>
                                        <p:tgtEl>
                                          <p:spTgt spid="21512"/>
                                        </p:tgtEl>
                                        <p:attrNameLst>
                                          <p:attrName>ppt_w</p:attrName>
                                        </p:attrNameLst>
                                      </p:cBhvr>
                                      <p:tavLst>
                                        <p:tav tm="0">
                                          <p:val>
                                            <p:fltVal val="0"/>
                                          </p:val>
                                        </p:tav>
                                        <p:tav tm="100000">
                                          <p:val>
                                            <p:strVal val="#ppt_w"/>
                                          </p:val>
                                        </p:tav>
                                      </p:tavLst>
                                    </p:anim>
                                    <p:anim calcmode="lin" valueType="num">
                                      <p:cBhvr>
                                        <p:cTn id="24" dur="1000" fill="hold"/>
                                        <p:tgtEl>
                                          <p:spTgt spid="21512"/>
                                        </p:tgtEl>
                                        <p:attrNameLst>
                                          <p:attrName>ppt_h</p:attrName>
                                        </p:attrNameLst>
                                      </p:cBhvr>
                                      <p:tavLst>
                                        <p:tav tm="0">
                                          <p:val>
                                            <p:fltVal val="0"/>
                                          </p:val>
                                        </p:tav>
                                        <p:tav tm="100000">
                                          <p:val>
                                            <p:strVal val="#ppt_h"/>
                                          </p:val>
                                        </p:tav>
                                      </p:tavLst>
                                    </p:anim>
                                    <p:anim calcmode="lin" valueType="num">
                                      <p:cBhvr>
                                        <p:cTn id="25" dur="1000" fill="hold"/>
                                        <p:tgtEl>
                                          <p:spTgt spid="215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513"/>
                                        </p:tgtEl>
                                        <p:attrNameLst>
                                          <p:attrName>style.visibility</p:attrName>
                                        </p:attrNameLst>
                                      </p:cBhvr>
                                      <p:to>
                                        <p:strVal val="visible"/>
                                      </p:to>
                                    </p:set>
                                    <p:anim calcmode="lin" valueType="num">
                                      <p:cBhvr>
                                        <p:cTn id="31" dur="1000" fill="hold"/>
                                        <p:tgtEl>
                                          <p:spTgt spid="21513"/>
                                        </p:tgtEl>
                                        <p:attrNameLst>
                                          <p:attrName>ppt_w</p:attrName>
                                        </p:attrNameLst>
                                      </p:cBhvr>
                                      <p:tavLst>
                                        <p:tav tm="0">
                                          <p:val>
                                            <p:fltVal val="0"/>
                                          </p:val>
                                        </p:tav>
                                        <p:tav tm="100000">
                                          <p:val>
                                            <p:strVal val="#ppt_w"/>
                                          </p:val>
                                        </p:tav>
                                      </p:tavLst>
                                    </p:anim>
                                    <p:anim calcmode="lin" valueType="num">
                                      <p:cBhvr>
                                        <p:cTn id="32" dur="1000" fill="hold"/>
                                        <p:tgtEl>
                                          <p:spTgt spid="21513"/>
                                        </p:tgtEl>
                                        <p:attrNameLst>
                                          <p:attrName>ppt_h</p:attrName>
                                        </p:attrNameLst>
                                      </p:cBhvr>
                                      <p:tavLst>
                                        <p:tav tm="0">
                                          <p:val>
                                            <p:fltVal val="0"/>
                                          </p:val>
                                        </p:tav>
                                        <p:tav tm="100000">
                                          <p:val>
                                            <p:strVal val="#ppt_h"/>
                                          </p:val>
                                        </p:tav>
                                      </p:tavLst>
                                    </p:anim>
                                    <p:anim calcmode="lin" valueType="num">
                                      <p:cBhvr>
                                        <p:cTn id="33" dur="1000" fill="hold"/>
                                        <p:tgtEl>
                                          <p:spTgt spid="215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5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514"/>
                                        </p:tgtEl>
                                        <p:attrNameLst>
                                          <p:attrName>style.visibility</p:attrName>
                                        </p:attrNameLst>
                                      </p:cBhvr>
                                      <p:to>
                                        <p:strVal val="visible"/>
                                      </p:to>
                                    </p:set>
                                    <p:anim calcmode="lin" valueType="num">
                                      <p:cBhvr>
                                        <p:cTn id="39" dur="1000" fill="hold"/>
                                        <p:tgtEl>
                                          <p:spTgt spid="21514"/>
                                        </p:tgtEl>
                                        <p:attrNameLst>
                                          <p:attrName>ppt_w</p:attrName>
                                        </p:attrNameLst>
                                      </p:cBhvr>
                                      <p:tavLst>
                                        <p:tav tm="0">
                                          <p:val>
                                            <p:fltVal val="0"/>
                                          </p:val>
                                        </p:tav>
                                        <p:tav tm="100000">
                                          <p:val>
                                            <p:strVal val="#ppt_w"/>
                                          </p:val>
                                        </p:tav>
                                      </p:tavLst>
                                    </p:anim>
                                    <p:anim calcmode="lin" valueType="num">
                                      <p:cBhvr>
                                        <p:cTn id="40" dur="1000" fill="hold"/>
                                        <p:tgtEl>
                                          <p:spTgt spid="21514"/>
                                        </p:tgtEl>
                                        <p:attrNameLst>
                                          <p:attrName>ppt_h</p:attrName>
                                        </p:attrNameLst>
                                      </p:cBhvr>
                                      <p:tavLst>
                                        <p:tav tm="0">
                                          <p:val>
                                            <p:fltVal val="0"/>
                                          </p:val>
                                        </p:tav>
                                        <p:tav tm="100000">
                                          <p:val>
                                            <p:strVal val="#ppt_h"/>
                                          </p:val>
                                        </p:tav>
                                      </p:tavLst>
                                    </p:anim>
                                    <p:anim calcmode="lin" valueType="num">
                                      <p:cBhvr>
                                        <p:cTn id="41" dur="1000" fill="hold"/>
                                        <p:tgtEl>
                                          <p:spTgt spid="2151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1515"/>
                                        </p:tgtEl>
                                        <p:attrNameLst>
                                          <p:attrName>style.visibility</p:attrName>
                                        </p:attrNameLst>
                                      </p:cBhvr>
                                      <p:to>
                                        <p:strVal val="visible"/>
                                      </p:to>
                                    </p:set>
                                    <p:anim calcmode="lin" valueType="num">
                                      <p:cBhvr>
                                        <p:cTn id="47" dur="1000" fill="hold"/>
                                        <p:tgtEl>
                                          <p:spTgt spid="21515"/>
                                        </p:tgtEl>
                                        <p:attrNameLst>
                                          <p:attrName>ppt_w</p:attrName>
                                        </p:attrNameLst>
                                      </p:cBhvr>
                                      <p:tavLst>
                                        <p:tav tm="0">
                                          <p:val>
                                            <p:fltVal val="0"/>
                                          </p:val>
                                        </p:tav>
                                        <p:tav tm="100000">
                                          <p:val>
                                            <p:strVal val="#ppt_w"/>
                                          </p:val>
                                        </p:tav>
                                      </p:tavLst>
                                    </p:anim>
                                    <p:anim calcmode="lin" valueType="num">
                                      <p:cBhvr>
                                        <p:cTn id="48" dur="1000" fill="hold"/>
                                        <p:tgtEl>
                                          <p:spTgt spid="21515"/>
                                        </p:tgtEl>
                                        <p:attrNameLst>
                                          <p:attrName>ppt_h</p:attrName>
                                        </p:attrNameLst>
                                      </p:cBhvr>
                                      <p:tavLst>
                                        <p:tav tm="0">
                                          <p:val>
                                            <p:fltVal val="0"/>
                                          </p:val>
                                        </p:tav>
                                        <p:tav tm="100000">
                                          <p:val>
                                            <p:strVal val="#ppt_h"/>
                                          </p:val>
                                        </p:tav>
                                      </p:tavLst>
                                    </p:anim>
                                    <p:anim calcmode="lin" valueType="num">
                                      <p:cBhvr>
                                        <p:cTn id="49" dur="1000" fill="hold"/>
                                        <p:tgtEl>
                                          <p:spTgt spid="2151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15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1516"/>
                                        </p:tgtEl>
                                        <p:attrNameLst>
                                          <p:attrName>style.visibility</p:attrName>
                                        </p:attrNameLst>
                                      </p:cBhvr>
                                      <p:to>
                                        <p:strVal val="visible"/>
                                      </p:to>
                                    </p:set>
                                    <p:anim calcmode="lin" valueType="num">
                                      <p:cBhvr>
                                        <p:cTn id="55" dur="1000" fill="hold"/>
                                        <p:tgtEl>
                                          <p:spTgt spid="21516"/>
                                        </p:tgtEl>
                                        <p:attrNameLst>
                                          <p:attrName>ppt_w</p:attrName>
                                        </p:attrNameLst>
                                      </p:cBhvr>
                                      <p:tavLst>
                                        <p:tav tm="0">
                                          <p:val>
                                            <p:fltVal val="0"/>
                                          </p:val>
                                        </p:tav>
                                        <p:tav tm="100000">
                                          <p:val>
                                            <p:strVal val="#ppt_w"/>
                                          </p:val>
                                        </p:tav>
                                      </p:tavLst>
                                    </p:anim>
                                    <p:anim calcmode="lin" valueType="num">
                                      <p:cBhvr>
                                        <p:cTn id="56" dur="1000" fill="hold"/>
                                        <p:tgtEl>
                                          <p:spTgt spid="21516"/>
                                        </p:tgtEl>
                                        <p:attrNameLst>
                                          <p:attrName>ppt_h</p:attrName>
                                        </p:attrNameLst>
                                      </p:cBhvr>
                                      <p:tavLst>
                                        <p:tav tm="0">
                                          <p:val>
                                            <p:fltVal val="0"/>
                                          </p:val>
                                        </p:tav>
                                        <p:tav tm="100000">
                                          <p:val>
                                            <p:strVal val="#ppt_h"/>
                                          </p:val>
                                        </p:tav>
                                      </p:tavLst>
                                    </p:anim>
                                    <p:anim calcmode="lin" valueType="num">
                                      <p:cBhvr>
                                        <p:cTn id="57" dur="1000" fill="hold"/>
                                        <p:tgtEl>
                                          <p:spTgt spid="2151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15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1517"/>
                                        </p:tgtEl>
                                        <p:attrNameLst>
                                          <p:attrName>style.visibility</p:attrName>
                                        </p:attrNameLst>
                                      </p:cBhvr>
                                      <p:to>
                                        <p:strVal val="visible"/>
                                      </p:to>
                                    </p:set>
                                    <p:anim calcmode="lin" valueType="num">
                                      <p:cBhvr>
                                        <p:cTn id="63" dur="1000" fill="hold"/>
                                        <p:tgtEl>
                                          <p:spTgt spid="21517"/>
                                        </p:tgtEl>
                                        <p:attrNameLst>
                                          <p:attrName>ppt_w</p:attrName>
                                        </p:attrNameLst>
                                      </p:cBhvr>
                                      <p:tavLst>
                                        <p:tav tm="0">
                                          <p:val>
                                            <p:fltVal val="0"/>
                                          </p:val>
                                        </p:tav>
                                        <p:tav tm="100000">
                                          <p:val>
                                            <p:strVal val="#ppt_w"/>
                                          </p:val>
                                        </p:tav>
                                      </p:tavLst>
                                    </p:anim>
                                    <p:anim calcmode="lin" valueType="num">
                                      <p:cBhvr>
                                        <p:cTn id="64" dur="1000" fill="hold"/>
                                        <p:tgtEl>
                                          <p:spTgt spid="21517"/>
                                        </p:tgtEl>
                                        <p:attrNameLst>
                                          <p:attrName>ppt_h</p:attrName>
                                        </p:attrNameLst>
                                      </p:cBhvr>
                                      <p:tavLst>
                                        <p:tav tm="0">
                                          <p:val>
                                            <p:fltVal val="0"/>
                                          </p:val>
                                        </p:tav>
                                        <p:tav tm="100000">
                                          <p:val>
                                            <p:strVal val="#ppt_h"/>
                                          </p:val>
                                        </p:tav>
                                      </p:tavLst>
                                    </p:anim>
                                    <p:anim calcmode="lin" valueType="num">
                                      <p:cBhvr>
                                        <p:cTn id="65" dur="1000" fill="hold"/>
                                        <p:tgtEl>
                                          <p:spTgt spid="2151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15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1" grpId="0"/>
      <p:bldP spid="21512" grpId="0"/>
      <p:bldP spid="21513" grpId="0"/>
      <p:bldP spid="21514" grpId="0"/>
      <p:bldP spid="21515" grpId="0"/>
      <p:bldP spid="21516" grpId="0"/>
      <p:bldP spid="2151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37" name="Picture 2" descr="DS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04800" y="1552575"/>
            <a:ext cx="38100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tx2"/>
                </a:solidFill>
              </a:rPr>
              <a:t>Biblical</a:t>
            </a:r>
            <a:endParaRPr lang="en-US" sz="3200" b="1" i="1" u="sng">
              <a:solidFill>
                <a:schemeClr val="tx2"/>
              </a:solidFill>
              <a:latin typeface="Times New Roman" charset="0"/>
            </a:endParaRPr>
          </a:p>
        </p:txBody>
      </p:sp>
      <p:sp>
        <p:nvSpPr>
          <p:cNvPr id="23556" name="Text Box 4"/>
          <p:cNvSpPr txBox="1">
            <a:spLocks noChangeArrowheads="1"/>
          </p:cNvSpPr>
          <p:nvPr/>
        </p:nvSpPr>
        <p:spPr bwMode="auto">
          <a:xfrm>
            <a:off x="4572000" y="1552575"/>
            <a:ext cx="36576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tx2"/>
                </a:solidFill>
              </a:rPr>
              <a:t>Pagan</a:t>
            </a:r>
            <a:endParaRPr lang="en-US" sz="3200" b="1" i="1" u="sng">
              <a:solidFill>
                <a:schemeClr val="tx2"/>
              </a:solidFill>
              <a:latin typeface="Times New Roman" charset="0"/>
            </a:endParaRPr>
          </a:p>
        </p:txBody>
      </p:sp>
      <p:sp>
        <p:nvSpPr>
          <p:cNvPr id="23557" name="Text Box 5"/>
          <p:cNvSpPr txBox="1">
            <a:spLocks noChangeArrowheads="1"/>
          </p:cNvSpPr>
          <p:nvPr/>
        </p:nvSpPr>
        <p:spPr bwMode="auto">
          <a:xfrm>
            <a:off x="304800" y="25590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1a</a:t>
            </a:r>
            <a:endParaRPr lang="en-US" sz="2800" b="1" i="1">
              <a:solidFill>
                <a:schemeClr val="tx2"/>
              </a:solidFill>
              <a:latin typeface="Times New Roman" charset="0"/>
            </a:endParaRPr>
          </a:p>
        </p:txBody>
      </p:sp>
      <p:sp>
        <p:nvSpPr>
          <p:cNvPr id="23558" name="Text Box 6"/>
          <p:cNvSpPr txBox="1">
            <a:spLocks noChangeArrowheads="1"/>
          </p:cNvSpPr>
          <p:nvPr/>
        </p:nvSpPr>
        <p:spPr bwMode="auto">
          <a:xfrm>
            <a:off x="4572000" y="25590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1b</a:t>
            </a:r>
            <a:endParaRPr lang="en-US" sz="2800" b="1" i="1">
              <a:solidFill>
                <a:schemeClr val="tx2"/>
              </a:solidFill>
              <a:latin typeface="Times New Roman" charset="0"/>
            </a:endParaRPr>
          </a:p>
        </p:txBody>
      </p:sp>
      <p:sp>
        <p:nvSpPr>
          <p:cNvPr id="23559" name="Text Box 7"/>
          <p:cNvSpPr txBox="1">
            <a:spLocks noChangeArrowheads="1"/>
          </p:cNvSpPr>
          <p:nvPr/>
        </p:nvSpPr>
        <p:spPr bwMode="auto">
          <a:xfrm>
            <a:off x="304800" y="35496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2a</a:t>
            </a:r>
            <a:endParaRPr lang="en-US" sz="2800" b="1" i="1">
              <a:solidFill>
                <a:schemeClr val="tx2"/>
              </a:solidFill>
              <a:latin typeface="Times New Roman" charset="0"/>
            </a:endParaRPr>
          </a:p>
        </p:txBody>
      </p:sp>
      <p:sp>
        <p:nvSpPr>
          <p:cNvPr id="23560" name="Text Box 8"/>
          <p:cNvSpPr txBox="1">
            <a:spLocks noChangeArrowheads="1"/>
          </p:cNvSpPr>
          <p:nvPr/>
        </p:nvSpPr>
        <p:spPr bwMode="auto">
          <a:xfrm>
            <a:off x="4572000" y="35496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2b</a:t>
            </a:r>
            <a:endParaRPr lang="en-US" sz="2800" b="1" i="1">
              <a:solidFill>
                <a:schemeClr val="tx2"/>
              </a:solidFill>
              <a:latin typeface="Times New Roman" charset="0"/>
            </a:endParaRPr>
          </a:p>
        </p:txBody>
      </p:sp>
      <p:sp>
        <p:nvSpPr>
          <p:cNvPr id="23561" name="Text Box 9"/>
          <p:cNvSpPr txBox="1">
            <a:spLocks noChangeArrowheads="1"/>
          </p:cNvSpPr>
          <p:nvPr/>
        </p:nvSpPr>
        <p:spPr bwMode="auto">
          <a:xfrm>
            <a:off x="304800" y="45402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3a</a:t>
            </a:r>
            <a:endParaRPr lang="en-US" sz="2800" b="1" i="1">
              <a:solidFill>
                <a:schemeClr val="tx2"/>
              </a:solidFill>
              <a:latin typeface="Times New Roman" charset="0"/>
            </a:endParaRPr>
          </a:p>
        </p:txBody>
      </p:sp>
      <p:sp>
        <p:nvSpPr>
          <p:cNvPr id="23562" name="Text Box 10"/>
          <p:cNvSpPr txBox="1">
            <a:spLocks noChangeArrowheads="1"/>
          </p:cNvSpPr>
          <p:nvPr/>
        </p:nvSpPr>
        <p:spPr bwMode="auto">
          <a:xfrm>
            <a:off x="4572000" y="45402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3b</a:t>
            </a:r>
            <a:endParaRPr lang="en-US" sz="2800" b="1" i="1">
              <a:solidFill>
                <a:schemeClr val="tx2"/>
              </a:solidFill>
              <a:latin typeface="Times New Roman" charset="0"/>
            </a:endParaRPr>
          </a:p>
        </p:txBody>
      </p:sp>
      <p:sp>
        <p:nvSpPr>
          <p:cNvPr id="23563" name="Text Box 11"/>
          <p:cNvSpPr txBox="1">
            <a:spLocks noChangeArrowheads="1"/>
          </p:cNvSpPr>
          <p:nvPr/>
        </p:nvSpPr>
        <p:spPr bwMode="auto">
          <a:xfrm>
            <a:off x="304800" y="55308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4a</a:t>
            </a:r>
            <a:endParaRPr lang="en-US" sz="2800" b="1" i="1">
              <a:solidFill>
                <a:schemeClr val="tx2"/>
              </a:solidFill>
              <a:latin typeface="Times New Roman" charset="0"/>
            </a:endParaRPr>
          </a:p>
        </p:txBody>
      </p:sp>
      <p:sp>
        <p:nvSpPr>
          <p:cNvPr id="23564" name="Text Box 12"/>
          <p:cNvSpPr txBox="1">
            <a:spLocks noChangeArrowheads="1"/>
          </p:cNvSpPr>
          <p:nvPr/>
        </p:nvSpPr>
        <p:spPr bwMode="auto">
          <a:xfrm>
            <a:off x="4572000" y="55308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4b</a:t>
            </a:r>
            <a:endParaRPr lang="en-US" sz="2800" b="1" i="1">
              <a:solidFill>
                <a:schemeClr val="tx2"/>
              </a:solidFill>
              <a:latin typeface="Times New Roman" charset="0"/>
            </a:endParaRPr>
          </a:p>
        </p:txBody>
      </p:sp>
      <p:sp>
        <p:nvSpPr>
          <p:cNvPr id="23565" name="Text Box 13"/>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tx2"/>
                </a:solidFill>
              </a:rPr>
              <a:t>186a-b</a:t>
            </a:r>
            <a:endParaRPr lang="en-US" b="1" i="1">
              <a:solidFill>
                <a:schemeClr val="tx2"/>
              </a:solidFill>
              <a:latin typeface="Times New Roman" charset="0"/>
            </a:endParaRPr>
          </a:p>
        </p:txBody>
      </p:sp>
      <p:sp>
        <p:nvSpPr>
          <p:cNvPr id="23566" name="Rectangle 14"/>
          <p:cNvSpPr>
            <a:spLocks noGrp="1" noChangeArrowheads="1"/>
          </p:cNvSpPr>
          <p:nvPr>
            <p:ph type="title" idx="4294967295"/>
          </p:nvPr>
        </p:nvSpPr>
        <p:spPr>
          <a:xfrm>
            <a:off x="381000" y="457200"/>
            <a:ext cx="8229600" cy="838200"/>
          </a:xfrm>
          <a:gradFill rotWithShape="0">
            <a:gsLst>
              <a:gs pos="0">
                <a:schemeClr val="tx2">
                  <a:alpha val="5000"/>
                </a:schemeClr>
              </a:gs>
              <a:gs pos="100000">
                <a:schemeClr val="tx2">
                  <a:gamma/>
                  <a:shade val="46275"/>
                  <a:invGamma/>
                  <a:alpha val="5000"/>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j-ea"/>
                <a:cs typeface="+mj-cs"/>
              </a:rPr>
              <a:t>Contrast on Light Hebrew</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1000" fill="hold"/>
                                        <p:tgtEl>
                                          <p:spTgt spid="23557"/>
                                        </p:tgtEl>
                                        <p:attrNameLst>
                                          <p:attrName>ppt_w</p:attrName>
                                        </p:attrNameLst>
                                      </p:cBhvr>
                                      <p:tavLst>
                                        <p:tav tm="0">
                                          <p:val>
                                            <p:fltVal val="0"/>
                                          </p:val>
                                        </p:tav>
                                        <p:tav tm="100000">
                                          <p:val>
                                            <p:strVal val="#ppt_w"/>
                                          </p:val>
                                        </p:tav>
                                      </p:tavLst>
                                    </p:anim>
                                    <p:anim calcmode="lin" valueType="num">
                                      <p:cBhvr>
                                        <p:cTn id="8" dur="1000" fill="hold"/>
                                        <p:tgtEl>
                                          <p:spTgt spid="23557"/>
                                        </p:tgtEl>
                                        <p:attrNameLst>
                                          <p:attrName>ppt_h</p:attrName>
                                        </p:attrNameLst>
                                      </p:cBhvr>
                                      <p:tavLst>
                                        <p:tav tm="0">
                                          <p:val>
                                            <p:fltVal val="0"/>
                                          </p:val>
                                        </p:tav>
                                        <p:tav tm="100000">
                                          <p:val>
                                            <p:strVal val="#ppt_h"/>
                                          </p:val>
                                        </p:tav>
                                      </p:tavLst>
                                    </p:anim>
                                    <p:anim calcmode="lin" valueType="num">
                                      <p:cBhvr>
                                        <p:cTn id="9" dur="1000" fill="hold"/>
                                        <p:tgtEl>
                                          <p:spTgt spid="235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 calcmode="lin" valueType="num">
                                      <p:cBhvr>
                                        <p:cTn id="15" dur="1000" fill="hold"/>
                                        <p:tgtEl>
                                          <p:spTgt spid="23558"/>
                                        </p:tgtEl>
                                        <p:attrNameLst>
                                          <p:attrName>ppt_w</p:attrName>
                                        </p:attrNameLst>
                                      </p:cBhvr>
                                      <p:tavLst>
                                        <p:tav tm="0">
                                          <p:val>
                                            <p:fltVal val="0"/>
                                          </p:val>
                                        </p:tav>
                                        <p:tav tm="100000">
                                          <p:val>
                                            <p:strVal val="#ppt_w"/>
                                          </p:val>
                                        </p:tav>
                                      </p:tavLst>
                                    </p:anim>
                                    <p:anim calcmode="lin" valueType="num">
                                      <p:cBhvr>
                                        <p:cTn id="16" dur="1000" fill="hold"/>
                                        <p:tgtEl>
                                          <p:spTgt spid="23558"/>
                                        </p:tgtEl>
                                        <p:attrNameLst>
                                          <p:attrName>ppt_h</p:attrName>
                                        </p:attrNameLst>
                                      </p:cBhvr>
                                      <p:tavLst>
                                        <p:tav tm="0">
                                          <p:val>
                                            <p:fltVal val="0"/>
                                          </p:val>
                                        </p:tav>
                                        <p:tav tm="100000">
                                          <p:val>
                                            <p:strVal val="#ppt_h"/>
                                          </p:val>
                                        </p:tav>
                                      </p:tavLst>
                                    </p:anim>
                                    <p:anim calcmode="lin" valueType="num">
                                      <p:cBhvr>
                                        <p:cTn id="17"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59"/>
                                        </p:tgtEl>
                                        <p:attrNameLst>
                                          <p:attrName>style.visibility</p:attrName>
                                        </p:attrNameLst>
                                      </p:cBhvr>
                                      <p:to>
                                        <p:strVal val="visible"/>
                                      </p:to>
                                    </p:set>
                                    <p:anim calcmode="lin" valueType="num">
                                      <p:cBhvr>
                                        <p:cTn id="23" dur="1000" fill="hold"/>
                                        <p:tgtEl>
                                          <p:spTgt spid="23559"/>
                                        </p:tgtEl>
                                        <p:attrNameLst>
                                          <p:attrName>ppt_w</p:attrName>
                                        </p:attrNameLst>
                                      </p:cBhvr>
                                      <p:tavLst>
                                        <p:tav tm="0">
                                          <p:val>
                                            <p:fltVal val="0"/>
                                          </p:val>
                                        </p:tav>
                                        <p:tav tm="100000">
                                          <p:val>
                                            <p:strVal val="#ppt_w"/>
                                          </p:val>
                                        </p:tav>
                                      </p:tavLst>
                                    </p:anim>
                                    <p:anim calcmode="lin" valueType="num">
                                      <p:cBhvr>
                                        <p:cTn id="24" dur="1000" fill="hold"/>
                                        <p:tgtEl>
                                          <p:spTgt spid="23559"/>
                                        </p:tgtEl>
                                        <p:attrNameLst>
                                          <p:attrName>ppt_h</p:attrName>
                                        </p:attrNameLst>
                                      </p:cBhvr>
                                      <p:tavLst>
                                        <p:tav tm="0">
                                          <p:val>
                                            <p:fltVal val="0"/>
                                          </p:val>
                                        </p:tav>
                                        <p:tav tm="100000">
                                          <p:val>
                                            <p:strVal val="#ppt_h"/>
                                          </p:val>
                                        </p:tav>
                                      </p:tavLst>
                                    </p:anim>
                                    <p:anim calcmode="lin" valueType="num">
                                      <p:cBhvr>
                                        <p:cTn id="25"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0"/>
                                        </p:tgtEl>
                                        <p:attrNameLst>
                                          <p:attrName>style.visibility</p:attrName>
                                        </p:attrNameLst>
                                      </p:cBhvr>
                                      <p:to>
                                        <p:strVal val="visible"/>
                                      </p:to>
                                    </p:set>
                                    <p:anim calcmode="lin" valueType="num">
                                      <p:cBhvr>
                                        <p:cTn id="31" dur="1000" fill="hold"/>
                                        <p:tgtEl>
                                          <p:spTgt spid="23560"/>
                                        </p:tgtEl>
                                        <p:attrNameLst>
                                          <p:attrName>ppt_w</p:attrName>
                                        </p:attrNameLst>
                                      </p:cBhvr>
                                      <p:tavLst>
                                        <p:tav tm="0">
                                          <p:val>
                                            <p:fltVal val="0"/>
                                          </p:val>
                                        </p:tav>
                                        <p:tav tm="100000">
                                          <p:val>
                                            <p:strVal val="#ppt_w"/>
                                          </p:val>
                                        </p:tav>
                                      </p:tavLst>
                                    </p:anim>
                                    <p:anim calcmode="lin" valueType="num">
                                      <p:cBhvr>
                                        <p:cTn id="32" dur="1000" fill="hold"/>
                                        <p:tgtEl>
                                          <p:spTgt spid="23560"/>
                                        </p:tgtEl>
                                        <p:attrNameLst>
                                          <p:attrName>ppt_h</p:attrName>
                                        </p:attrNameLst>
                                      </p:cBhvr>
                                      <p:tavLst>
                                        <p:tav tm="0">
                                          <p:val>
                                            <p:fltVal val="0"/>
                                          </p:val>
                                        </p:tav>
                                        <p:tav tm="100000">
                                          <p:val>
                                            <p:strVal val="#ppt_h"/>
                                          </p:val>
                                        </p:tav>
                                      </p:tavLst>
                                    </p:anim>
                                    <p:anim calcmode="lin" valueType="num">
                                      <p:cBhvr>
                                        <p:cTn id="33"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1"/>
                                        </p:tgtEl>
                                        <p:attrNameLst>
                                          <p:attrName>style.visibility</p:attrName>
                                        </p:attrNameLst>
                                      </p:cBhvr>
                                      <p:to>
                                        <p:strVal val="visible"/>
                                      </p:to>
                                    </p:set>
                                    <p:anim calcmode="lin" valueType="num">
                                      <p:cBhvr>
                                        <p:cTn id="39" dur="1000" fill="hold"/>
                                        <p:tgtEl>
                                          <p:spTgt spid="23561"/>
                                        </p:tgtEl>
                                        <p:attrNameLst>
                                          <p:attrName>ppt_w</p:attrName>
                                        </p:attrNameLst>
                                      </p:cBhvr>
                                      <p:tavLst>
                                        <p:tav tm="0">
                                          <p:val>
                                            <p:fltVal val="0"/>
                                          </p:val>
                                        </p:tav>
                                        <p:tav tm="100000">
                                          <p:val>
                                            <p:strVal val="#ppt_w"/>
                                          </p:val>
                                        </p:tav>
                                      </p:tavLst>
                                    </p:anim>
                                    <p:anim calcmode="lin" valueType="num">
                                      <p:cBhvr>
                                        <p:cTn id="40" dur="1000" fill="hold"/>
                                        <p:tgtEl>
                                          <p:spTgt spid="23561"/>
                                        </p:tgtEl>
                                        <p:attrNameLst>
                                          <p:attrName>ppt_h</p:attrName>
                                        </p:attrNameLst>
                                      </p:cBhvr>
                                      <p:tavLst>
                                        <p:tav tm="0">
                                          <p:val>
                                            <p:fltVal val="0"/>
                                          </p:val>
                                        </p:tav>
                                        <p:tav tm="100000">
                                          <p:val>
                                            <p:strVal val="#ppt_h"/>
                                          </p:val>
                                        </p:tav>
                                      </p:tavLst>
                                    </p:anim>
                                    <p:anim calcmode="lin" valueType="num">
                                      <p:cBhvr>
                                        <p:cTn id="41"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2"/>
                                        </p:tgtEl>
                                        <p:attrNameLst>
                                          <p:attrName>style.visibility</p:attrName>
                                        </p:attrNameLst>
                                      </p:cBhvr>
                                      <p:to>
                                        <p:strVal val="visible"/>
                                      </p:to>
                                    </p:set>
                                    <p:anim calcmode="lin" valueType="num">
                                      <p:cBhvr>
                                        <p:cTn id="47" dur="1000" fill="hold"/>
                                        <p:tgtEl>
                                          <p:spTgt spid="23562"/>
                                        </p:tgtEl>
                                        <p:attrNameLst>
                                          <p:attrName>ppt_w</p:attrName>
                                        </p:attrNameLst>
                                      </p:cBhvr>
                                      <p:tavLst>
                                        <p:tav tm="0">
                                          <p:val>
                                            <p:fltVal val="0"/>
                                          </p:val>
                                        </p:tav>
                                        <p:tav tm="100000">
                                          <p:val>
                                            <p:strVal val="#ppt_w"/>
                                          </p:val>
                                        </p:tav>
                                      </p:tavLst>
                                    </p:anim>
                                    <p:anim calcmode="lin" valueType="num">
                                      <p:cBhvr>
                                        <p:cTn id="48" dur="1000" fill="hold"/>
                                        <p:tgtEl>
                                          <p:spTgt spid="23562"/>
                                        </p:tgtEl>
                                        <p:attrNameLst>
                                          <p:attrName>ppt_h</p:attrName>
                                        </p:attrNameLst>
                                      </p:cBhvr>
                                      <p:tavLst>
                                        <p:tav tm="0">
                                          <p:val>
                                            <p:fltVal val="0"/>
                                          </p:val>
                                        </p:tav>
                                        <p:tav tm="100000">
                                          <p:val>
                                            <p:strVal val="#ppt_h"/>
                                          </p:val>
                                        </p:tav>
                                      </p:tavLst>
                                    </p:anim>
                                    <p:anim calcmode="lin" valueType="num">
                                      <p:cBhvr>
                                        <p:cTn id="49"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3"/>
                                        </p:tgtEl>
                                        <p:attrNameLst>
                                          <p:attrName>style.visibility</p:attrName>
                                        </p:attrNameLst>
                                      </p:cBhvr>
                                      <p:to>
                                        <p:strVal val="visible"/>
                                      </p:to>
                                    </p:set>
                                    <p:anim calcmode="lin" valueType="num">
                                      <p:cBhvr>
                                        <p:cTn id="55" dur="1000" fill="hold"/>
                                        <p:tgtEl>
                                          <p:spTgt spid="23563"/>
                                        </p:tgtEl>
                                        <p:attrNameLst>
                                          <p:attrName>ppt_w</p:attrName>
                                        </p:attrNameLst>
                                      </p:cBhvr>
                                      <p:tavLst>
                                        <p:tav tm="0">
                                          <p:val>
                                            <p:fltVal val="0"/>
                                          </p:val>
                                        </p:tav>
                                        <p:tav tm="100000">
                                          <p:val>
                                            <p:strVal val="#ppt_w"/>
                                          </p:val>
                                        </p:tav>
                                      </p:tavLst>
                                    </p:anim>
                                    <p:anim calcmode="lin" valueType="num">
                                      <p:cBhvr>
                                        <p:cTn id="56" dur="1000" fill="hold"/>
                                        <p:tgtEl>
                                          <p:spTgt spid="23563"/>
                                        </p:tgtEl>
                                        <p:attrNameLst>
                                          <p:attrName>ppt_h</p:attrName>
                                        </p:attrNameLst>
                                      </p:cBhvr>
                                      <p:tavLst>
                                        <p:tav tm="0">
                                          <p:val>
                                            <p:fltVal val="0"/>
                                          </p:val>
                                        </p:tav>
                                        <p:tav tm="100000">
                                          <p:val>
                                            <p:strVal val="#ppt_h"/>
                                          </p:val>
                                        </p:tav>
                                      </p:tavLst>
                                    </p:anim>
                                    <p:anim calcmode="lin" valueType="num">
                                      <p:cBhvr>
                                        <p:cTn id="57" dur="1000" fill="hold"/>
                                        <p:tgtEl>
                                          <p:spTgt spid="2356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4"/>
                                        </p:tgtEl>
                                        <p:attrNameLst>
                                          <p:attrName>style.visibility</p:attrName>
                                        </p:attrNameLst>
                                      </p:cBhvr>
                                      <p:to>
                                        <p:strVal val="visible"/>
                                      </p:to>
                                    </p:set>
                                    <p:anim calcmode="lin" valueType="num">
                                      <p:cBhvr>
                                        <p:cTn id="63" dur="1000" fill="hold"/>
                                        <p:tgtEl>
                                          <p:spTgt spid="23564"/>
                                        </p:tgtEl>
                                        <p:attrNameLst>
                                          <p:attrName>ppt_w</p:attrName>
                                        </p:attrNameLst>
                                      </p:cBhvr>
                                      <p:tavLst>
                                        <p:tav tm="0">
                                          <p:val>
                                            <p:fltVal val="0"/>
                                          </p:val>
                                        </p:tav>
                                        <p:tav tm="100000">
                                          <p:val>
                                            <p:strVal val="#ppt_w"/>
                                          </p:val>
                                        </p:tav>
                                      </p:tavLst>
                                    </p:anim>
                                    <p:anim calcmode="lin" valueType="num">
                                      <p:cBhvr>
                                        <p:cTn id="64" dur="1000" fill="hold"/>
                                        <p:tgtEl>
                                          <p:spTgt spid="23564"/>
                                        </p:tgtEl>
                                        <p:attrNameLst>
                                          <p:attrName>ppt_h</p:attrName>
                                        </p:attrNameLst>
                                      </p:cBhvr>
                                      <p:tavLst>
                                        <p:tav tm="0">
                                          <p:val>
                                            <p:fltVal val="0"/>
                                          </p:val>
                                        </p:tav>
                                        <p:tav tm="100000">
                                          <p:val>
                                            <p:strVal val="#ppt_h"/>
                                          </p:val>
                                        </p:tav>
                                      </p:tavLst>
                                    </p:anim>
                                    <p:anim calcmode="lin" valueType="num">
                                      <p:cBhvr>
                                        <p:cTn id="65"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23559" grpId="0"/>
      <p:bldP spid="23560" grpId="0"/>
      <p:bldP spid="23561" grpId="0"/>
      <p:bldP spid="23562" grpId="0"/>
      <p:bldP spid="23563" grpId="0"/>
      <p:bldP spid="235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2785"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33796"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3-Fold Contrast on Dark Hebrew</a:t>
            </a:r>
            <a:endParaRPr lang="en-US">
              <a:latin typeface="Arial" charset="0"/>
              <a:ea typeface="ＭＳ Ｐゴシック" charset="0"/>
              <a:cs typeface="ＭＳ Ｐゴシック" charset="0"/>
            </a:endParaRPr>
          </a:p>
        </p:txBody>
      </p:sp>
      <p:sp>
        <p:nvSpPr>
          <p:cNvPr id="33797" name="Text Box 5"/>
          <p:cNvSpPr txBox="1">
            <a:spLocks noChangeArrowheads="1"/>
          </p:cNvSpPr>
          <p:nvPr/>
        </p:nvSpPr>
        <p:spPr bwMode="auto">
          <a:xfrm>
            <a:off x="5888038" y="1279525"/>
            <a:ext cx="23415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33798" name="Text Box 6"/>
          <p:cNvSpPr txBox="1">
            <a:spLocks noChangeArrowheads="1"/>
          </p:cNvSpPr>
          <p:nvPr/>
        </p:nvSpPr>
        <p:spPr bwMode="auto">
          <a:xfrm>
            <a:off x="29718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33799" name="Text Box 7"/>
          <p:cNvSpPr txBox="1">
            <a:spLocks noChangeArrowheads="1"/>
          </p:cNvSpPr>
          <p:nvPr/>
        </p:nvSpPr>
        <p:spPr bwMode="auto">
          <a:xfrm>
            <a:off x="5888038" y="2270125"/>
            <a:ext cx="23415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1c</a:t>
            </a:r>
            <a:endParaRPr lang="en-US" sz="2800" b="1" i="1">
              <a:solidFill>
                <a:schemeClr val="bg1"/>
              </a:solidFill>
              <a:latin typeface="Times New Roman" charset="0"/>
            </a:endParaRPr>
          </a:p>
        </p:txBody>
      </p:sp>
      <p:sp>
        <p:nvSpPr>
          <p:cNvPr id="33800" name="Text Box 8"/>
          <p:cNvSpPr txBox="1">
            <a:spLocks noChangeArrowheads="1"/>
          </p:cNvSpPr>
          <p:nvPr/>
        </p:nvSpPr>
        <p:spPr bwMode="auto">
          <a:xfrm>
            <a:off x="29718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33801" name="Text Box 9"/>
          <p:cNvSpPr txBox="1">
            <a:spLocks noChangeArrowheads="1"/>
          </p:cNvSpPr>
          <p:nvPr/>
        </p:nvSpPr>
        <p:spPr bwMode="auto">
          <a:xfrm>
            <a:off x="5888038" y="3260725"/>
            <a:ext cx="23415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2c</a:t>
            </a:r>
            <a:endParaRPr lang="en-US" sz="2800" b="1" i="1">
              <a:solidFill>
                <a:schemeClr val="bg1"/>
              </a:solidFill>
              <a:latin typeface="Times New Roman" charset="0"/>
            </a:endParaRPr>
          </a:p>
        </p:txBody>
      </p:sp>
      <p:sp>
        <p:nvSpPr>
          <p:cNvPr id="33802" name="Text Box 10"/>
          <p:cNvSpPr txBox="1">
            <a:spLocks noChangeArrowheads="1"/>
          </p:cNvSpPr>
          <p:nvPr/>
        </p:nvSpPr>
        <p:spPr bwMode="auto">
          <a:xfrm>
            <a:off x="29718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33803" name="Text Box 11"/>
          <p:cNvSpPr txBox="1">
            <a:spLocks noChangeArrowheads="1"/>
          </p:cNvSpPr>
          <p:nvPr/>
        </p:nvSpPr>
        <p:spPr bwMode="auto">
          <a:xfrm>
            <a:off x="5888038" y="4267200"/>
            <a:ext cx="23415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3c</a:t>
            </a:r>
            <a:endParaRPr lang="en-US" sz="2800" b="1" i="1">
              <a:solidFill>
                <a:schemeClr val="bg1"/>
              </a:solidFill>
              <a:latin typeface="Times New Roman" charset="0"/>
            </a:endParaRPr>
          </a:p>
        </p:txBody>
      </p:sp>
      <p:sp>
        <p:nvSpPr>
          <p:cNvPr id="33804" name="Text Box 12"/>
          <p:cNvSpPr txBox="1">
            <a:spLocks noChangeArrowheads="1"/>
          </p:cNvSpPr>
          <p:nvPr/>
        </p:nvSpPr>
        <p:spPr bwMode="auto">
          <a:xfrm>
            <a:off x="29718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33805" name="Text Box 13"/>
          <p:cNvSpPr txBox="1">
            <a:spLocks noChangeArrowheads="1"/>
          </p:cNvSpPr>
          <p:nvPr/>
        </p:nvSpPr>
        <p:spPr bwMode="auto">
          <a:xfrm>
            <a:off x="5888038" y="5257800"/>
            <a:ext cx="23415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4c</a:t>
            </a:r>
            <a:endParaRPr lang="en-US" sz="2800" b="1" i="1">
              <a:solidFill>
                <a:schemeClr val="bg1"/>
              </a:solidFill>
              <a:latin typeface="Times New Roman" charset="0"/>
            </a:endParaRPr>
          </a:p>
        </p:txBody>
      </p:sp>
      <p:sp>
        <p:nvSpPr>
          <p:cNvPr id="33806" name="Text Box 1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33807" name="Text Box 15"/>
          <p:cNvSpPr txBox="1">
            <a:spLocks noChangeArrowheads="1"/>
          </p:cNvSpPr>
          <p:nvPr/>
        </p:nvSpPr>
        <p:spPr bwMode="auto">
          <a:xfrm>
            <a:off x="457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Issue</a:t>
            </a:r>
            <a:endParaRPr lang="en-US" sz="3200" b="1" i="1" u="sng">
              <a:solidFill>
                <a:schemeClr val="bg1"/>
              </a:solidFill>
              <a:latin typeface="Times New Roman" charset="0"/>
            </a:endParaRPr>
          </a:p>
        </p:txBody>
      </p:sp>
      <p:sp>
        <p:nvSpPr>
          <p:cNvPr id="33808" name="Text Box 16"/>
          <p:cNvSpPr txBox="1">
            <a:spLocks noChangeArrowheads="1"/>
          </p:cNvSpPr>
          <p:nvPr/>
        </p:nvSpPr>
        <p:spPr bwMode="auto">
          <a:xfrm>
            <a:off x="457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33809" name="Text Box 17"/>
          <p:cNvSpPr txBox="1">
            <a:spLocks noChangeArrowheads="1"/>
          </p:cNvSpPr>
          <p:nvPr/>
        </p:nvSpPr>
        <p:spPr bwMode="auto">
          <a:xfrm>
            <a:off x="4572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33810" name="Text Box 18"/>
          <p:cNvSpPr txBox="1">
            <a:spLocks noChangeArrowheads="1"/>
          </p:cNvSpPr>
          <p:nvPr/>
        </p:nvSpPr>
        <p:spPr bwMode="auto">
          <a:xfrm>
            <a:off x="4572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33811" name="Text Box 19"/>
          <p:cNvSpPr txBox="1">
            <a:spLocks noChangeArrowheads="1"/>
          </p:cNvSpPr>
          <p:nvPr/>
        </p:nvSpPr>
        <p:spPr bwMode="auto">
          <a:xfrm>
            <a:off x="4572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798"/>
                                        </p:tgtEl>
                                        <p:attrNameLst>
                                          <p:attrName>style.visibility</p:attrName>
                                        </p:attrNameLst>
                                      </p:cBhvr>
                                      <p:to>
                                        <p:strVal val="visible"/>
                                      </p:to>
                                    </p:set>
                                    <p:anim calcmode="lin" valueType="num">
                                      <p:cBhvr>
                                        <p:cTn id="15" dur="1000" fill="hold"/>
                                        <p:tgtEl>
                                          <p:spTgt spid="33798"/>
                                        </p:tgtEl>
                                        <p:attrNameLst>
                                          <p:attrName>ppt_w</p:attrName>
                                        </p:attrNameLst>
                                      </p:cBhvr>
                                      <p:tavLst>
                                        <p:tav tm="0">
                                          <p:val>
                                            <p:fltVal val="0"/>
                                          </p:val>
                                        </p:tav>
                                        <p:tav tm="100000">
                                          <p:val>
                                            <p:strVal val="#ppt_w"/>
                                          </p:val>
                                        </p:tav>
                                      </p:tavLst>
                                    </p:anim>
                                    <p:anim calcmode="lin" valueType="num">
                                      <p:cBhvr>
                                        <p:cTn id="16" dur="1000" fill="hold"/>
                                        <p:tgtEl>
                                          <p:spTgt spid="33798"/>
                                        </p:tgtEl>
                                        <p:attrNameLst>
                                          <p:attrName>ppt_h</p:attrName>
                                        </p:attrNameLst>
                                      </p:cBhvr>
                                      <p:tavLst>
                                        <p:tav tm="0">
                                          <p:val>
                                            <p:fltVal val="0"/>
                                          </p:val>
                                        </p:tav>
                                        <p:tav tm="100000">
                                          <p:val>
                                            <p:strVal val="#ppt_h"/>
                                          </p:val>
                                        </p:tav>
                                      </p:tavLst>
                                    </p:anim>
                                    <p:anim calcmode="lin" valueType="num">
                                      <p:cBhvr>
                                        <p:cTn id="17" dur="1000" fill="hold"/>
                                        <p:tgtEl>
                                          <p:spTgt spid="337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7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799"/>
                                        </p:tgtEl>
                                        <p:attrNameLst>
                                          <p:attrName>style.visibility</p:attrName>
                                        </p:attrNameLst>
                                      </p:cBhvr>
                                      <p:to>
                                        <p:strVal val="visible"/>
                                      </p:to>
                                    </p:set>
                                    <p:anim calcmode="lin" valueType="num">
                                      <p:cBhvr>
                                        <p:cTn id="23" dur="1000" fill="hold"/>
                                        <p:tgtEl>
                                          <p:spTgt spid="33799"/>
                                        </p:tgtEl>
                                        <p:attrNameLst>
                                          <p:attrName>ppt_w</p:attrName>
                                        </p:attrNameLst>
                                      </p:cBhvr>
                                      <p:tavLst>
                                        <p:tav tm="0">
                                          <p:val>
                                            <p:fltVal val="0"/>
                                          </p:val>
                                        </p:tav>
                                        <p:tav tm="100000">
                                          <p:val>
                                            <p:strVal val="#ppt_w"/>
                                          </p:val>
                                        </p:tav>
                                      </p:tavLst>
                                    </p:anim>
                                    <p:anim calcmode="lin" valueType="num">
                                      <p:cBhvr>
                                        <p:cTn id="24" dur="1000" fill="hold"/>
                                        <p:tgtEl>
                                          <p:spTgt spid="33799"/>
                                        </p:tgtEl>
                                        <p:attrNameLst>
                                          <p:attrName>ppt_h</p:attrName>
                                        </p:attrNameLst>
                                      </p:cBhvr>
                                      <p:tavLst>
                                        <p:tav tm="0">
                                          <p:val>
                                            <p:fltVal val="0"/>
                                          </p:val>
                                        </p:tav>
                                        <p:tav tm="100000">
                                          <p:val>
                                            <p:strVal val="#ppt_h"/>
                                          </p:val>
                                        </p:tav>
                                      </p:tavLst>
                                    </p:anim>
                                    <p:anim calcmode="lin" valueType="num">
                                      <p:cBhvr>
                                        <p:cTn id="25"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09"/>
                                        </p:tgtEl>
                                        <p:attrNameLst>
                                          <p:attrName>style.visibility</p:attrName>
                                        </p:attrNameLst>
                                      </p:cBhvr>
                                      <p:to>
                                        <p:strVal val="visible"/>
                                      </p:to>
                                    </p:set>
                                    <p:anim calcmode="lin" valueType="num">
                                      <p:cBhvr>
                                        <p:cTn id="31" dur="1000" fill="hold"/>
                                        <p:tgtEl>
                                          <p:spTgt spid="33809"/>
                                        </p:tgtEl>
                                        <p:attrNameLst>
                                          <p:attrName>ppt_w</p:attrName>
                                        </p:attrNameLst>
                                      </p:cBhvr>
                                      <p:tavLst>
                                        <p:tav tm="0">
                                          <p:val>
                                            <p:fltVal val="0"/>
                                          </p:val>
                                        </p:tav>
                                        <p:tav tm="100000">
                                          <p:val>
                                            <p:strVal val="#ppt_w"/>
                                          </p:val>
                                        </p:tav>
                                      </p:tavLst>
                                    </p:anim>
                                    <p:anim calcmode="lin" valueType="num">
                                      <p:cBhvr>
                                        <p:cTn id="32" dur="1000" fill="hold"/>
                                        <p:tgtEl>
                                          <p:spTgt spid="33809"/>
                                        </p:tgtEl>
                                        <p:attrNameLst>
                                          <p:attrName>ppt_h</p:attrName>
                                        </p:attrNameLst>
                                      </p:cBhvr>
                                      <p:tavLst>
                                        <p:tav tm="0">
                                          <p:val>
                                            <p:fltVal val="0"/>
                                          </p:val>
                                        </p:tav>
                                        <p:tav tm="100000">
                                          <p:val>
                                            <p:strVal val="#ppt_h"/>
                                          </p:val>
                                        </p:tav>
                                      </p:tavLst>
                                    </p:anim>
                                    <p:anim calcmode="lin" valueType="num">
                                      <p:cBhvr>
                                        <p:cTn id="33"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00"/>
                                        </p:tgtEl>
                                        <p:attrNameLst>
                                          <p:attrName>style.visibility</p:attrName>
                                        </p:attrNameLst>
                                      </p:cBhvr>
                                      <p:to>
                                        <p:strVal val="visible"/>
                                      </p:to>
                                    </p:set>
                                    <p:anim calcmode="lin" valueType="num">
                                      <p:cBhvr>
                                        <p:cTn id="39" dur="1000" fill="hold"/>
                                        <p:tgtEl>
                                          <p:spTgt spid="33800"/>
                                        </p:tgtEl>
                                        <p:attrNameLst>
                                          <p:attrName>ppt_w</p:attrName>
                                        </p:attrNameLst>
                                      </p:cBhvr>
                                      <p:tavLst>
                                        <p:tav tm="0">
                                          <p:val>
                                            <p:fltVal val="0"/>
                                          </p:val>
                                        </p:tav>
                                        <p:tav tm="100000">
                                          <p:val>
                                            <p:strVal val="#ppt_w"/>
                                          </p:val>
                                        </p:tav>
                                      </p:tavLst>
                                    </p:anim>
                                    <p:anim calcmode="lin" valueType="num">
                                      <p:cBhvr>
                                        <p:cTn id="40" dur="1000" fill="hold"/>
                                        <p:tgtEl>
                                          <p:spTgt spid="33800"/>
                                        </p:tgtEl>
                                        <p:attrNameLst>
                                          <p:attrName>ppt_h</p:attrName>
                                        </p:attrNameLst>
                                      </p:cBhvr>
                                      <p:tavLst>
                                        <p:tav tm="0">
                                          <p:val>
                                            <p:fltVal val="0"/>
                                          </p:val>
                                        </p:tav>
                                        <p:tav tm="100000">
                                          <p:val>
                                            <p:strVal val="#ppt_h"/>
                                          </p:val>
                                        </p:tav>
                                      </p:tavLst>
                                    </p:anim>
                                    <p:anim calcmode="lin" valueType="num">
                                      <p:cBhvr>
                                        <p:cTn id="41"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01"/>
                                        </p:tgtEl>
                                        <p:attrNameLst>
                                          <p:attrName>style.visibility</p:attrName>
                                        </p:attrNameLst>
                                      </p:cBhvr>
                                      <p:to>
                                        <p:strVal val="visible"/>
                                      </p:to>
                                    </p:set>
                                    <p:anim calcmode="lin" valueType="num">
                                      <p:cBhvr>
                                        <p:cTn id="47" dur="1000" fill="hold"/>
                                        <p:tgtEl>
                                          <p:spTgt spid="33801"/>
                                        </p:tgtEl>
                                        <p:attrNameLst>
                                          <p:attrName>ppt_w</p:attrName>
                                        </p:attrNameLst>
                                      </p:cBhvr>
                                      <p:tavLst>
                                        <p:tav tm="0">
                                          <p:val>
                                            <p:fltVal val="0"/>
                                          </p:val>
                                        </p:tav>
                                        <p:tav tm="100000">
                                          <p:val>
                                            <p:strVal val="#ppt_w"/>
                                          </p:val>
                                        </p:tav>
                                      </p:tavLst>
                                    </p:anim>
                                    <p:anim calcmode="lin" valueType="num">
                                      <p:cBhvr>
                                        <p:cTn id="48" dur="1000" fill="hold"/>
                                        <p:tgtEl>
                                          <p:spTgt spid="33801"/>
                                        </p:tgtEl>
                                        <p:attrNameLst>
                                          <p:attrName>ppt_h</p:attrName>
                                        </p:attrNameLst>
                                      </p:cBhvr>
                                      <p:tavLst>
                                        <p:tav tm="0">
                                          <p:val>
                                            <p:fltVal val="0"/>
                                          </p:val>
                                        </p:tav>
                                        <p:tav tm="100000">
                                          <p:val>
                                            <p:strVal val="#ppt_h"/>
                                          </p:val>
                                        </p:tav>
                                      </p:tavLst>
                                    </p:anim>
                                    <p:anim calcmode="lin" valueType="num">
                                      <p:cBhvr>
                                        <p:cTn id="4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0"/>
                                        </p:tgtEl>
                                        <p:attrNameLst>
                                          <p:attrName>style.visibility</p:attrName>
                                        </p:attrNameLst>
                                      </p:cBhvr>
                                      <p:to>
                                        <p:strVal val="visible"/>
                                      </p:to>
                                    </p:set>
                                    <p:anim calcmode="lin" valueType="num">
                                      <p:cBhvr>
                                        <p:cTn id="55" dur="1000" fill="hold"/>
                                        <p:tgtEl>
                                          <p:spTgt spid="33810"/>
                                        </p:tgtEl>
                                        <p:attrNameLst>
                                          <p:attrName>ppt_w</p:attrName>
                                        </p:attrNameLst>
                                      </p:cBhvr>
                                      <p:tavLst>
                                        <p:tav tm="0">
                                          <p:val>
                                            <p:fltVal val="0"/>
                                          </p:val>
                                        </p:tav>
                                        <p:tav tm="100000">
                                          <p:val>
                                            <p:strVal val="#ppt_w"/>
                                          </p:val>
                                        </p:tav>
                                      </p:tavLst>
                                    </p:anim>
                                    <p:anim calcmode="lin" valueType="num">
                                      <p:cBhvr>
                                        <p:cTn id="56" dur="1000" fill="hold"/>
                                        <p:tgtEl>
                                          <p:spTgt spid="33810"/>
                                        </p:tgtEl>
                                        <p:attrNameLst>
                                          <p:attrName>ppt_h</p:attrName>
                                        </p:attrNameLst>
                                      </p:cBhvr>
                                      <p:tavLst>
                                        <p:tav tm="0">
                                          <p:val>
                                            <p:fltVal val="0"/>
                                          </p:val>
                                        </p:tav>
                                        <p:tav tm="100000">
                                          <p:val>
                                            <p:strVal val="#ppt_h"/>
                                          </p:val>
                                        </p:tav>
                                      </p:tavLst>
                                    </p:anim>
                                    <p:anim calcmode="lin" valueType="num">
                                      <p:cBhvr>
                                        <p:cTn id="57"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02"/>
                                        </p:tgtEl>
                                        <p:attrNameLst>
                                          <p:attrName>style.visibility</p:attrName>
                                        </p:attrNameLst>
                                      </p:cBhvr>
                                      <p:to>
                                        <p:strVal val="visible"/>
                                      </p:to>
                                    </p:set>
                                    <p:anim calcmode="lin" valueType="num">
                                      <p:cBhvr>
                                        <p:cTn id="63" dur="1000" fill="hold"/>
                                        <p:tgtEl>
                                          <p:spTgt spid="33802"/>
                                        </p:tgtEl>
                                        <p:attrNameLst>
                                          <p:attrName>ppt_w</p:attrName>
                                        </p:attrNameLst>
                                      </p:cBhvr>
                                      <p:tavLst>
                                        <p:tav tm="0">
                                          <p:val>
                                            <p:fltVal val="0"/>
                                          </p:val>
                                        </p:tav>
                                        <p:tav tm="100000">
                                          <p:val>
                                            <p:strVal val="#ppt_w"/>
                                          </p:val>
                                        </p:tav>
                                      </p:tavLst>
                                    </p:anim>
                                    <p:anim calcmode="lin" valueType="num">
                                      <p:cBhvr>
                                        <p:cTn id="64" dur="1000" fill="hold"/>
                                        <p:tgtEl>
                                          <p:spTgt spid="33802"/>
                                        </p:tgtEl>
                                        <p:attrNameLst>
                                          <p:attrName>ppt_h</p:attrName>
                                        </p:attrNameLst>
                                      </p:cBhvr>
                                      <p:tavLst>
                                        <p:tav tm="0">
                                          <p:val>
                                            <p:fltVal val="0"/>
                                          </p:val>
                                        </p:tav>
                                        <p:tav tm="100000">
                                          <p:val>
                                            <p:strVal val="#ppt_h"/>
                                          </p:val>
                                        </p:tav>
                                      </p:tavLst>
                                    </p:anim>
                                    <p:anim calcmode="lin" valueType="num">
                                      <p:cBhvr>
                                        <p:cTn id="65"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03"/>
                                        </p:tgtEl>
                                        <p:attrNameLst>
                                          <p:attrName>style.visibility</p:attrName>
                                        </p:attrNameLst>
                                      </p:cBhvr>
                                      <p:to>
                                        <p:strVal val="visible"/>
                                      </p:to>
                                    </p:set>
                                    <p:anim calcmode="lin" valueType="num">
                                      <p:cBhvr>
                                        <p:cTn id="71" dur="1000" fill="hold"/>
                                        <p:tgtEl>
                                          <p:spTgt spid="33803"/>
                                        </p:tgtEl>
                                        <p:attrNameLst>
                                          <p:attrName>ppt_w</p:attrName>
                                        </p:attrNameLst>
                                      </p:cBhvr>
                                      <p:tavLst>
                                        <p:tav tm="0">
                                          <p:val>
                                            <p:fltVal val="0"/>
                                          </p:val>
                                        </p:tav>
                                        <p:tav tm="100000">
                                          <p:val>
                                            <p:strVal val="#ppt_w"/>
                                          </p:val>
                                        </p:tav>
                                      </p:tavLst>
                                    </p:anim>
                                    <p:anim calcmode="lin" valueType="num">
                                      <p:cBhvr>
                                        <p:cTn id="72" dur="1000" fill="hold"/>
                                        <p:tgtEl>
                                          <p:spTgt spid="33803"/>
                                        </p:tgtEl>
                                        <p:attrNameLst>
                                          <p:attrName>ppt_h</p:attrName>
                                        </p:attrNameLst>
                                      </p:cBhvr>
                                      <p:tavLst>
                                        <p:tav tm="0">
                                          <p:val>
                                            <p:fltVal val="0"/>
                                          </p:val>
                                        </p:tav>
                                        <p:tav tm="100000">
                                          <p:val>
                                            <p:strVal val="#ppt_h"/>
                                          </p:val>
                                        </p:tav>
                                      </p:tavLst>
                                    </p:anim>
                                    <p:anim calcmode="lin" valueType="num">
                                      <p:cBhvr>
                                        <p:cTn id="73" dur="1000" fill="hold"/>
                                        <p:tgtEl>
                                          <p:spTgt spid="3380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1"/>
                                        </p:tgtEl>
                                        <p:attrNameLst>
                                          <p:attrName>style.visibility</p:attrName>
                                        </p:attrNameLst>
                                      </p:cBhvr>
                                      <p:to>
                                        <p:strVal val="visible"/>
                                      </p:to>
                                    </p:set>
                                    <p:anim calcmode="lin" valueType="num">
                                      <p:cBhvr>
                                        <p:cTn id="79" dur="1000" fill="hold"/>
                                        <p:tgtEl>
                                          <p:spTgt spid="33811"/>
                                        </p:tgtEl>
                                        <p:attrNameLst>
                                          <p:attrName>ppt_w</p:attrName>
                                        </p:attrNameLst>
                                      </p:cBhvr>
                                      <p:tavLst>
                                        <p:tav tm="0">
                                          <p:val>
                                            <p:fltVal val="0"/>
                                          </p:val>
                                        </p:tav>
                                        <p:tav tm="100000">
                                          <p:val>
                                            <p:strVal val="#ppt_w"/>
                                          </p:val>
                                        </p:tav>
                                      </p:tavLst>
                                    </p:anim>
                                    <p:anim calcmode="lin" valueType="num">
                                      <p:cBhvr>
                                        <p:cTn id="80" dur="1000" fill="hold"/>
                                        <p:tgtEl>
                                          <p:spTgt spid="33811"/>
                                        </p:tgtEl>
                                        <p:attrNameLst>
                                          <p:attrName>ppt_h</p:attrName>
                                        </p:attrNameLst>
                                      </p:cBhvr>
                                      <p:tavLst>
                                        <p:tav tm="0">
                                          <p:val>
                                            <p:fltVal val="0"/>
                                          </p:val>
                                        </p:tav>
                                        <p:tav tm="100000">
                                          <p:val>
                                            <p:strVal val="#ppt_h"/>
                                          </p:val>
                                        </p:tav>
                                      </p:tavLst>
                                    </p:anim>
                                    <p:anim calcmode="lin" valueType="num">
                                      <p:cBhvr>
                                        <p:cTn id="81"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04"/>
                                        </p:tgtEl>
                                        <p:attrNameLst>
                                          <p:attrName>style.visibility</p:attrName>
                                        </p:attrNameLst>
                                      </p:cBhvr>
                                      <p:to>
                                        <p:strVal val="visible"/>
                                      </p:to>
                                    </p:set>
                                    <p:anim calcmode="lin" valueType="num">
                                      <p:cBhvr>
                                        <p:cTn id="87" dur="1000" fill="hold"/>
                                        <p:tgtEl>
                                          <p:spTgt spid="33804"/>
                                        </p:tgtEl>
                                        <p:attrNameLst>
                                          <p:attrName>ppt_w</p:attrName>
                                        </p:attrNameLst>
                                      </p:cBhvr>
                                      <p:tavLst>
                                        <p:tav tm="0">
                                          <p:val>
                                            <p:fltVal val="0"/>
                                          </p:val>
                                        </p:tav>
                                        <p:tav tm="100000">
                                          <p:val>
                                            <p:strVal val="#ppt_w"/>
                                          </p:val>
                                        </p:tav>
                                      </p:tavLst>
                                    </p:anim>
                                    <p:anim calcmode="lin" valueType="num">
                                      <p:cBhvr>
                                        <p:cTn id="88" dur="1000" fill="hold"/>
                                        <p:tgtEl>
                                          <p:spTgt spid="33804"/>
                                        </p:tgtEl>
                                        <p:attrNameLst>
                                          <p:attrName>ppt_h</p:attrName>
                                        </p:attrNameLst>
                                      </p:cBhvr>
                                      <p:tavLst>
                                        <p:tav tm="0">
                                          <p:val>
                                            <p:fltVal val="0"/>
                                          </p:val>
                                        </p:tav>
                                        <p:tav tm="100000">
                                          <p:val>
                                            <p:strVal val="#ppt_h"/>
                                          </p:val>
                                        </p:tav>
                                      </p:tavLst>
                                    </p:anim>
                                    <p:anim calcmode="lin" valueType="num">
                                      <p:cBhvr>
                                        <p:cTn id="89" dur="1000" fill="hold"/>
                                        <p:tgtEl>
                                          <p:spTgt spid="3380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05"/>
                                        </p:tgtEl>
                                        <p:attrNameLst>
                                          <p:attrName>style.visibility</p:attrName>
                                        </p:attrNameLst>
                                      </p:cBhvr>
                                      <p:to>
                                        <p:strVal val="visible"/>
                                      </p:to>
                                    </p:set>
                                    <p:anim calcmode="lin" valueType="num">
                                      <p:cBhvr>
                                        <p:cTn id="95" dur="1000" fill="hold"/>
                                        <p:tgtEl>
                                          <p:spTgt spid="33805"/>
                                        </p:tgtEl>
                                        <p:attrNameLst>
                                          <p:attrName>ppt_w</p:attrName>
                                        </p:attrNameLst>
                                      </p:cBhvr>
                                      <p:tavLst>
                                        <p:tav tm="0">
                                          <p:val>
                                            <p:fltVal val="0"/>
                                          </p:val>
                                        </p:tav>
                                        <p:tav tm="100000">
                                          <p:val>
                                            <p:strVal val="#ppt_w"/>
                                          </p:val>
                                        </p:tav>
                                      </p:tavLst>
                                    </p:anim>
                                    <p:anim calcmode="lin" valueType="num">
                                      <p:cBhvr>
                                        <p:cTn id="96" dur="1000" fill="hold"/>
                                        <p:tgtEl>
                                          <p:spTgt spid="33805"/>
                                        </p:tgtEl>
                                        <p:attrNameLst>
                                          <p:attrName>ppt_h</p:attrName>
                                        </p:attrNameLst>
                                      </p:cBhvr>
                                      <p:tavLst>
                                        <p:tav tm="0">
                                          <p:val>
                                            <p:fltVal val="0"/>
                                          </p:val>
                                        </p:tav>
                                        <p:tav tm="100000">
                                          <p:val>
                                            <p:strVal val="#ppt_h"/>
                                          </p:val>
                                        </p:tav>
                                      </p:tavLst>
                                    </p:anim>
                                    <p:anim calcmode="lin" valueType="num">
                                      <p:cBhvr>
                                        <p:cTn id="97" dur="1000" fill="hold"/>
                                        <p:tgtEl>
                                          <p:spTgt spid="33805"/>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0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799" grpId="0"/>
      <p:bldP spid="33800" grpId="0"/>
      <p:bldP spid="33801" grpId="0"/>
      <p:bldP spid="33802" grpId="0"/>
      <p:bldP spid="33803" grpId="0"/>
      <p:bldP spid="33804" grpId="0"/>
      <p:bldP spid="33805" grpId="0"/>
      <p:bldP spid="33808" grpId="0"/>
      <p:bldP spid="33809" grpId="0"/>
      <p:bldP spid="33810" grpId="0"/>
      <p:bldP spid="33811"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833"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r="41463"/>
          <a:stretch>
            <a:fillRect/>
          </a:stretch>
        </p:blipFill>
        <p:spPr bwMode="auto">
          <a:xfrm>
            <a:off x="-228600" y="-42863"/>
            <a:ext cx="5715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4834" name="Picture 3" descr="cuneiformwriting"/>
          <p:cNvPicPr>
            <a:picLocks noChangeAspect="1" noChangeArrowheads="1"/>
          </p:cNvPicPr>
          <p:nvPr/>
        </p:nvPicPr>
        <p:blipFill>
          <a:blip r:embed="rId4">
            <a:lum bright="-6000"/>
            <a:extLst>
              <a:ext uri="{28A0092B-C50C-407E-A947-70E740481C1C}">
                <a14:useLocalDpi xmlns:a14="http://schemas.microsoft.com/office/drawing/2010/main" val="0"/>
              </a:ext>
            </a:extLst>
          </a:blip>
          <a:srcRect b="14285"/>
          <a:stretch>
            <a:fillRect/>
          </a:stretch>
        </p:blipFill>
        <p:spPr bwMode="auto">
          <a:xfrm>
            <a:off x="5526088" y="0"/>
            <a:ext cx="3922712" cy="6858000"/>
          </a:xfrm>
          <a:prstGeom prst="rect">
            <a:avLst/>
          </a:prstGeom>
          <a:noFill/>
          <a:ln w="762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35844" name="Text Box 4"/>
          <p:cNvSpPr txBox="1">
            <a:spLocks noChangeArrowheads="1"/>
          </p:cNvSpPr>
          <p:nvPr/>
        </p:nvSpPr>
        <p:spPr bwMode="auto">
          <a:xfrm>
            <a:off x="2590800" y="1279525"/>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Hebrew</a:t>
            </a:r>
            <a:endParaRPr lang="en-US" sz="3200" b="1" i="1" u="sng">
              <a:solidFill>
                <a:schemeClr val="bg1"/>
              </a:solidFill>
              <a:latin typeface="Times New Roman" charset="0"/>
            </a:endParaRPr>
          </a:p>
        </p:txBody>
      </p:sp>
      <p:sp>
        <p:nvSpPr>
          <p:cNvPr id="35845" name="Rectangle 5"/>
          <p:cNvSpPr>
            <a:spLocks noGrp="1" noChangeArrowheads="1"/>
          </p:cNvSpPr>
          <p:nvPr>
            <p:ph type="title" idx="4294967295"/>
          </p:nvPr>
        </p:nvSpPr>
        <p:spPr>
          <a:xfrm>
            <a:off x="-228600" y="457200"/>
            <a:ext cx="93726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3-Fold Contrast on Hebrew/Cun</a:t>
            </a:r>
            <a:endParaRPr lang="en-US">
              <a:latin typeface="Arial" charset="0"/>
              <a:ea typeface="ＭＳ Ｐゴシック" charset="0"/>
              <a:cs typeface="ＭＳ Ｐゴシック" charset="0"/>
            </a:endParaRPr>
          </a:p>
        </p:txBody>
      </p:sp>
      <p:sp>
        <p:nvSpPr>
          <p:cNvPr id="35846" name="Text Box 6"/>
          <p:cNvSpPr txBox="1">
            <a:spLocks noChangeArrowheads="1"/>
          </p:cNvSpPr>
          <p:nvPr/>
        </p:nvSpPr>
        <p:spPr bwMode="auto">
          <a:xfrm>
            <a:off x="5715000" y="1279525"/>
            <a:ext cx="373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Babylon</a:t>
            </a:r>
            <a:endParaRPr lang="en-US" sz="3200" b="1" i="1" u="sng">
              <a:solidFill>
                <a:schemeClr val="bg1"/>
              </a:solidFill>
              <a:latin typeface="Times New Roman" charset="0"/>
            </a:endParaRPr>
          </a:p>
        </p:txBody>
      </p:sp>
      <p:sp>
        <p:nvSpPr>
          <p:cNvPr id="35847" name="Text Box 7"/>
          <p:cNvSpPr txBox="1">
            <a:spLocks noChangeArrowheads="1"/>
          </p:cNvSpPr>
          <p:nvPr/>
        </p:nvSpPr>
        <p:spPr bwMode="auto">
          <a:xfrm>
            <a:off x="2590800" y="2270125"/>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35848" name="Text Box 8"/>
          <p:cNvSpPr txBox="1">
            <a:spLocks noChangeArrowheads="1"/>
          </p:cNvSpPr>
          <p:nvPr/>
        </p:nvSpPr>
        <p:spPr bwMode="auto">
          <a:xfrm>
            <a:off x="5715000" y="2270125"/>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1c</a:t>
            </a:r>
            <a:endParaRPr lang="en-US" sz="2800" b="1" i="1">
              <a:solidFill>
                <a:schemeClr val="bg1"/>
              </a:solidFill>
              <a:latin typeface="Times New Roman" charset="0"/>
            </a:endParaRPr>
          </a:p>
        </p:txBody>
      </p:sp>
      <p:sp>
        <p:nvSpPr>
          <p:cNvPr id="35849" name="Text Box 9"/>
          <p:cNvSpPr txBox="1">
            <a:spLocks noChangeArrowheads="1"/>
          </p:cNvSpPr>
          <p:nvPr/>
        </p:nvSpPr>
        <p:spPr bwMode="auto">
          <a:xfrm>
            <a:off x="2590800" y="3260725"/>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35850" name="Text Box 10"/>
          <p:cNvSpPr txBox="1">
            <a:spLocks noChangeArrowheads="1"/>
          </p:cNvSpPr>
          <p:nvPr/>
        </p:nvSpPr>
        <p:spPr bwMode="auto">
          <a:xfrm>
            <a:off x="5715000" y="3260725"/>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2c</a:t>
            </a:r>
            <a:endParaRPr lang="en-US" sz="2800" b="1" i="1">
              <a:solidFill>
                <a:schemeClr val="bg1"/>
              </a:solidFill>
              <a:latin typeface="Times New Roman" charset="0"/>
            </a:endParaRPr>
          </a:p>
        </p:txBody>
      </p:sp>
      <p:sp>
        <p:nvSpPr>
          <p:cNvPr id="35851" name="Text Box 11"/>
          <p:cNvSpPr txBox="1">
            <a:spLocks noChangeArrowheads="1"/>
          </p:cNvSpPr>
          <p:nvPr/>
        </p:nvSpPr>
        <p:spPr bwMode="auto">
          <a:xfrm>
            <a:off x="2590800" y="4267200"/>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35852" name="Text Box 12"/>
          <p:cNvSpPr txBox="1">
            <a:spLocks noChangeArrowheads="1"/>
          </p:cNvSpPr>
          <p:nvPr/>
        </p:nvSpPr>
        <p:spPr bwMode="auto">
          <a:xfrm>
            <a:off x="5715000" y="4267200"/>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3c</a:t>
            </a:r>
            <a:endParaRPr lang="en-US" sz="2800" b="1" i="1">
              <a:solidFill>
                <a:schemeClr val="bg1"/>
              </a:solidFill>
              <a:latin typeface="Times New Roman" charset="0"/>
            </a:endParaRPr>
          </a:p>
        </p:txBody>
      </p:sp>
      <p:sp>
        <p:nvSpPr>
          <p:cNvPr id="35853" name="Text Box 13"/>
          <p:cNvSpPr txBox="1">
            <a:spLocks noChangeArrowheads="1"/>
          </p:cNvSpPr>
          <p:nvPr/>
        </p:nvSpPr>
        <p:spPr bwMode="auto">
          <a:xfrm>
            <a:off x="2590800" y="5257800"/>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35854" name="Text Box 14"/>
          <p:cNvSpPr txBox="1">
            <a:spLocks noChangeArrowheads="1"/>
          </p:cNvSpPr>
          <p:nvPr/>
        </p:nvSpPr>
        <p:spPr bwMode="auto">
          <a:xfrm>
            <a:off x="5715000" y="5257800"/>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4c</a:t>
            </a:r>
            <a:endParaRPr lang="en-US" sz="2800" b="1" i="1">
              <a:solidFill>
                <a:schemeClr val="bg1"/>
              </a:solidFill>
              <a:latin typeface="Times New Roman" charset="0"/>
            </a:endParaRPr>
          </a:p>
        </p:txBody>
      </p:sp>
      <p:sp>
        <p:nvSpPr>
          <p:cNvPr id="35855" name="Text Box 15"/>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35856" name="Text Box 16"/>
          <p:cNvSpPr txBox="1">
            <a:spLocks noChangeArrowheads="1"/>
          </p:cNvSpPr>
          <p:nvPr/>
        </p:nvSpPr>
        <p:spPr bwMode="auto">
          <a:xfrm>
            <a:off x="-76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Issue</a:t>
            </a:r>
            <a:endParaRPr lang="en-US" sz="3200" b="1" i="1" u="sng">
              <a:solidFill>
                <a:schemeClr val="bg1"/>
              </a:solidFill>
              <a:latin typeface="Times New Roman" charset="0"/>
            </a:endParaRPr>
          </a:p>
        </p:txBody>
      </p:sp>
      <p:sp>
        <p:nvSpPr>
          <p:cNvPr id="35857" name="Text Box 17"/>
          <p:cNvSpPr txBox="1">
            <a:spLocks noChangeArrowheads="1"/>
          </p:cNvSpPr>
          <p:nvPr/>
        </p:nvSpPr>
        <p:spPr bwMode="auto">
          <a:xfrm>
            <a:off x="-76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35858" name="Text Box 18"/>
          <p:cNvSpPr txBox="1">
            <a:spLocks noChangeArrowheads="1"/>
          </p:cNvSpPr>
          <p:nvPr/>
        </p:nvSpPr>
        <p:spPr bwMode="auto">
          <a:xfrm>
            <a:off x="-762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2a</a:t>
            </a:r>
          </a:p>
        </p:txBody>
      </p:sp>
      <p:sp>
        <p:nvSpPr>
          <p:cNvPr id="35859" name="Text Box 19"/>
          <p:cNvSpPr txBox="1">
            <a:spLocks noChangeArrowheads="1"/>
          </p:cNvSpPr>
          <p:nvPr/>
        </p:nvSpPr>
        <p:spPr bwMode="auto">
          <a:xfrm>
            <a:off x="-762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3a</a:t>
            </a:r>
          </a:p>
        </p:txBody>
      </p:sp>
      <p:sp>
        <p:nvSpPr>
          <p:cNvPr id="35860" name="Text Box 20"/>
          <p:cNvSpPr txBox="1">
            <a:spLocks noChangeArrowheads="1"/>
          </p:cNvSpPr>
          <p:nvPr/>
        </p:nvSpPr>
        <p:spPr bwMode="auto">
          <a:xfrm>
            <a:off x="-762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4a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57"/>
                                        </p:tgtEl>
                                        <p:attrNameLst>
                                          <p:attrName>style.visibility</p:attrName>
                                        </p:attrNameLst>
                                      </p:cBhvr>
                                      <p:to>
                                        <p:strVal val="visible"/>
                                      </p:to>
                                    </p:set>
                                    <p:anim calcmode="lin" valueType="num">
                                      <p:cBhvr>
                                        <p:cTn id="7" dur="1000" fill="hold"/>
                                        <p:tgtEl>
                                          <p:spTgt spid="35857"/>
                                        </p:tgtEl>
                                        <p:attrNameLst>
                                          <p:attrName>ppt_w</p:attrName>
                                        </p:attrNameLst>
                                      </p:cBhvr>
                                      <p:tavLst>
                                        <p:tav tm="0">
                                          <p:val>
                                            <p:fltVal val="0"/>
                                          </p:val>
                                        </p:tav>
                                        <p:tav tm="100000">
                                          <p:val>
                                            <p:strVal val="#ppt_w"/>
                                          </p:val>
                                        </p:tav>
                                      </p:tavLst>
                                    </p:anim>
                                    <p:anim calcmode="lin" valueType="num">
                                      <p:cBhvr>
                                        <p:cTn id="8" dur="1000" fill="hold"/>
                                        <p:tgtEl>
                                          <p:spTgt spid="35857"/>
                                        </p:tgtEl>
                                        <p:attrNameLst>
                                          <p:attrName>ppt_h</p:attrName>
                                        </p:attrNameLst>
                                      </p:cBhvr>
                                      <p:tavLst>
                                        <p:tav tm="0">
                                          <p:val>
                                            <p:fltVal val="0"/>
                                          </p:val>
                                        </p:tav>
                                        <p:tav tm="100000">
                                          <p:val>
                                            <p:strVal val="#ppt_h"/>
                                          </p:val>
                                        </p:tav>
                                      </p:tavLst>
                                    </p:anim>
                                    <p:anim calcmode="lin" valueType="num">
                                      <p:cBhvr>
                                        <p:cTn id="9" dur="1000" fill="hold"/>
                                        <p:tgtEl>
                                          <p:spTgt spid="358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47"/>
                                        </p:tgtEl>
                                        <p:attrNameLst>
                                          <p:attrName>style.visibility</p:attrName>
                                        </p:attrNameLst>
                                      </p:cBhvr>
                                      <p:to>
                                        <p:strVal val="visible"/>
                                      </p:to>
                                    </p:set>
                                    <p:anim calcmode="lin" valueType="num">
                                      <p:cBhvr>
                                        <p:cTn id="15" dur="1000" fill="hold"/>
                                        <p:tgtEl>
                                          <p:spTgt spid="35847"/>
                                        </p:tgtEl>
                                        <p:attrNameLst>
                                          <p:attrName>ppt_w</p:attrName>
                                        </p:attrNameLst>
                                      </p:cBhvr>
                                      <p:tavLst>
                                        <p:tav tm="0">
                                          <p:val>
                                            <p:fltVal val="0"/>
                                          </p:val>
                                        </p:tav>
                                        <p:tav tm="100000">
                                          <p:val>
                                            <p:strVal val="#ppt_w"/>
                                          </p:val>
                                        </p:tav>
                                      </p:tavLst>
                                    </p:anim>
                                    <p:anim calcmode="lin" valueType="num">
                                      <p:cBhvr>
                                        <p:cTn id="16" dur="1000" fill="hold"/>
                                        <p:tgtEl>
                                          <p:spTgt spid="35847"/>
                                        </p:tgtEl>
                                        <p:attrNameLst>
                                          <p:attrName>ppt_h</p:attrName>
                                        </p:attrNameLst>
                                      </p:cBhvr>
                                      <p:tavLst>
                                        <p:tav tm="0">
                                          <p:val>
                                            <p:fltVal val="0"/>
                                          </p:val>
                                        </p:tav>
                                        <p:tav tm="100000">
                                          <p:val>
                                            <p:strVal val="#ppt_h"/>
                                          </p:val>
                                        </p:tav>
                                      </p:tavLst>
                                    </p:anim>
                                    <p:anim calcmode="lin" valueType="num">
                                      <p:cBhvr>
                                        <p:cTn id="1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8"/>
                                        </p:tgtEl>
                                        <p:attrNameLst>
                                          <p:attrName>style.visibility</p:attrName>
                                        </p:attrNameLst>
                                      </p:cBhvr>
                                      <p:to>
                                        <p:strVal val="visible"/>
                                      </p:to>
                                    </p:set>
                                    <p:anim calcmode="lin" valueType="num">
                                      <p:cBhvr>
                                        <p:cTn id="23" dur="1000" fill="hold"/>
                                        <p:tgtEl>
                                          <p:spTgt spid="35848"/>
                                        </p:tgtEl>
                                        <p:attrNameLst>
                                          <p:attrName>ppt_w</p:attrName>
                                        </p:attrNameLst>
                                      </p:cBhvr>
                                      <p:tavLst>
                                        <p:tav tm="0">
                                          <p:val>
                                            <p:fltVal val="0"/>
                                          </p:val>
                                        </p:tav>
                                        <p:tav tm="100000">
                                          <p:val>
                                            <p:strVal val="#ppt_w"/>
                                          </p:val>
                                        </p:tav>
                                      </p:tavLst>
                                    </p:anim>
                                    <p:anim calcmode="lin" valueType="num">
                                      <p:cBhvr>
                                        <p:cTn id="24" dur="1000" fill="hold"/>
                                        <p:tgtEl>
                                          <p:spTgt spid="35848"/>
                                        </p:tgtEl>
                                        <p:attrNameLst>
                                          <p:attrName>ppt_h</p:attrName>
                                        </p:attrNameLst>
                                      </p:cBhvr>
                                      <p:tavLst>
                                        <p:tav tm="0">
                                          <p:val>
                                            <p:fltVal val="0"/>
                                          </p:val>
                                        </p:tav>
                                        <p:tav tm="100000">
                                          <p:val>
                                            <p:strVal val="#ppt_h"/>
                                          </p:val>
                                        </p:tav>
                                      </p:tavLst>
                                    </p:anim>
                                    <p:anim calcmode="lin" valueType="num">
                                      <p:cBhvr>
                                        <p:cTn id="25" dur="1000" fill="hold"/>
                                        <p:tgtEl>
                                          <p:spTgt spid="3584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8"/>
                                        </p:tgtEl>
                                        <p:attrNameLst>
                                          <p:attrName>style.visibility</p:attrName>
                                        </p:attrNameLst>
                                      </p:cBhvr>
                                      <p:to>
                                        <p:strVal val="visible"/>
                                      </p:to>
                                    </p:set>
                                    <p:anim calcmode="lin" valueType="num">
                                      <p:cBhvr>
                                        <p:cTn id="31" dur="1000" fill="hold"/>
                                        <p:tgtEl>
                                          <p:spTgt spid="35858"/>
                                        </p:tgtEl>
                                        <p:attrNameLst>
                                          <p:attrName>ppt_w</p:attrName>
                                        </p:attrNameLst>
                                      </p:cBhvr>
                                      <p:tavLst>
                                        <p:tav tm="0">
                                          <p:val>
                                            <p:fltVal val="0"/>
                                          </p:val>
                                        </p:tav>
                                        <p:tav tm="100000">
                                          <p:val>
                                            <p:strVal val="#ppt_w"/>
                                          </p:val>
                                        </p:tav>
                                      </p:tavLst>
                                    </p:anim>
                                    <p:anim calcmode="lin" valueType="num">
                                      <p:cBhvr>
                                        <p:cTn id="32" dur="1000" fill="hold"/>
                                        <p:tgtEl>
                                          <p:spTgt spid="35858"/>
                                        </p:tgtEl>
                                        <p:attrNameLst>
                                          <p:attrName>ppt_h</p:attrName>
                                        </p:attrNameLst>
                                      </p:cBhvr>
                                      <p:tavLst>
                                        <p:tav tm="0">
                                          <p:val>
                                            <p:fltVal val="0"/>
                                          </p:val>
                                        </p:tav>
                                        <p:tav tm="100000">
                                          <p:val>
                                            <p:strVal val="#ppt_h"/>
                                          </p:val>
                                        </p:tav>
                                      </p:tavLst>
                                    </p:anim>
                                    <p:anim calcmode="lin" valueType="num">
                                      <p:cBhvr>
                                        <p:cTn id="33" dur="1000" fill="hold"/>
                                        <p:tgtEl>
                                          <p:spTgt spid="3585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9"/>
                                        </p:tgtEl>
                                        <p:attrNameLst>
                                          <p:attrName>style.visibility</p:attrName>
                                        </p:attrNameLst>
                                      </p:cBhvr>
                                      <p:to>
                                        <p:strVal val="visible"/>
                                      </p:to>
                                    </p:set>
                                    <p:anim calcmode="lin" valueType="num">
                                      <p:cBhvr>
                                        <p:cTn id="39" dur="1000" fill="hold"/>
                                        <p:tgtEl>
                                          <p:spTgt spid="35849"/>
                                        </p:tgtEl>
                                        <p:attrNameLst>
                                          <p:attrName>ppt_w</p:attrName>
                                        </p:attrNameLst>
                                      </p:cBhvr>
                                      <p:tavLst>
                                        <p:tav tm="0">
                                          <p:val>
                                            <p:fltVal val="0"/>
                                          </p:val>
                                        </p:tav>
                                        <p:tav tm="100000">
                                          <p:val>
                                            <p:strVal val="#ppt_w"/>
                                          </p:val>
                                        </p:tav>
                                      </p:tavLst>
                                    </p:anim>
                                    <p:anim calcmode="lin" valueType="num">
                                      <p:cBhvr>
                                        <p:cTn id="40" dur="1000" fill="hold"/>
                                        <p:tgtEl>
                                          <p:spTgt spid="35849"/>
                                        </p:tgtEl>
                                        <p:attrNameLst>
                                          <p:attrName>ppt_h</p:attrName>
                                        </p:attrNameLst>
                                      </p:cBhvr>
                                      <p:tavLst>
                                        <p:tav tm="0">
                                          <p:val>
                                            <p:fltVal val="0"/>
                                          </p:val>
                                        </p:tav>
                                        <p:tav tm="100000">
                                          <p:val>
                                            <p:strVal val="#ppt_h"/>
                                          </p:val>
                                        </p:tav>
                                      </p:tavLst>
                                    </p:anim>
                                    <p:anim calcmode="lin" valueType="num">
                                      <p:cBhvr>
                                        <p:cTn id="41" dur="1000" fill="hold"/>
                                        <p:tgtEl>
                                          <p:spTgt spid="3584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0"/>
                                        </p:tgtEl>
                                        <p:attrNameLst>
                                          <p:attrName>style.visibility</p:attrName>
                                        </p:attrNameLst>
                                      </p:cBhvr>
                                      <p:to>
                                        <p:strVal val="visible"/>
                                      </p:to>
                                    </p:set>
                                    <p:anim calcmode="lin" valueType="num">
                                      <p:cBhvr>
                                        <p:cTn id="47" dur="1000" fill="hold"/>
                                        <p:tgtEl>
                                          <p:spTgt spid="35850"/>
                                        </p:tgtEl>
                                        <p:attrNameLst>
                                          <p:attrName>ppt_w</p:attrName>
                                        </p:attrNameLst>
                                      </p:cBhvr>
                                      <p:tavLst>
                                        <p:tav tm="0">
                                          <p:val>
                                            <p:fltVal val="0"/>
                                          </p:val>
                                        </p:tav>
                                        <p:tav tm="100000">
                                          <p:val>
                                            <p:strVal val="#ppt_w"/>
                                          </p:val>
                                        </p:tav>
                                      </p:tavLst>
                                    </p:anim>
                                    <p:anim calcmode="lin" valueType="num">
                                      <p:cBhvr>
                                        <p:cTn id="48" dur="1000" fill="hold"/>
                                        <p:tgtEl>
                                          <p:spTgt spid="35850"/>
                                        </p:tgtEl>
                                        <p:attrNameLst>
                                          <p:attrName>ppt_h</p:attrName>
                                        </p:attrNameLst>
                                      </p:cBhvr>
                                      <p:tavLst>
                                        <p:tav tm="0">
                                          <p:val>
                                            <p:fltVal val="0"/>
                                          </p:val>
                                        </p:tav>
                                        <p:tav tm="100000">
                                          <p:val>
                                            <p:strVal val="#ppt_h"/>
                                          </p:val>
                                        </p:tav>
                                      </p:tavLst>
                                    </p:anim>
                                    <p:anim calcmode="lin" valueType="num">
                                      <p:cBhvr>
                                        <p:cTn id="49"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59"/>
                                        </p:tgtEl>
                                        <p:attrNameLst>
                                          <p:attrName>style.visibility</p:attrName>
                                        </p:attrNameLst>
                                      </p:cBhvr>
                                      <p:to>
                                        <p:strVal val="visible"/>
                                      </p:to>
                                    </p:set>
                                    <p:anim calcmode="lin" valueType="num">
                                      <p:cBhvr>
                                        <p:cTn id="55" dur="1000" fill="hold"/>
                                        <p:tgtEl>
                                          <p:spTgt spid="35859"/>
                                        </p:tgtEl>
                                        <p:attrNameLst>
                                          <p:attrName>ppt_w</p:attrName>
                                        </p:attrNameLst>
                                      </p:cBhvr>
                                      <p:tavLst>
                                        <p:tav tm="0">
                                          <p:val>
                                            <p:fltVal val="0"/>
                                          </p:val>
                                        </p:tav>
                                        <p:tav tm="100000">
                                          <p:val>
                                            <p:strVal val="#ppt_w"/>
                                          </p:val>
                                        </p:tav>
                                      </p:tavLst>
                                    </p:anim>
                                    <p:anim calcmode="lin" valueType="num">
                                      <p:cBhvr>
                                        <p:cTn id="56" dur="1000" fill="hold"/>
                                        <p:tgtEl>
                                          <p:spTgt spid="35859"/>
                                        </p:tgtEl>
                                        <p:attrNameLst>
                                          <p:attrName>ppt_h</p:attrName>
                                        </p:attrNameLst>
                                      </p:cBhvr>
                                      <p:tavLst>
                                        <p:tav tm="0">
                                          <p:val>
                                            <p:fltVal val="0"/>
                                          </p:val>
                                        </p:tav>
                                        <p:tav tm="100000">
                                          <p:val>
                                            <p:strVal val="#ppt_h"/>
                                          </p:val>
                                        </p:tav>
                                      </p:tavLst>
                                    </p:anim>
                                    <p:anim calcmode="lin" valueType="num">
                                      <p:cBhvr>
                                        <p:cTn id="57" dur="1000" fill="hold"/>
                                        <p:tgtEl>
                                          <p:spTgt spid="3585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1"/>
                                        </p:tgtEl>
                                        <p:attrNameLst>
                                          <p:attrName>style.visibility</p:attrName>
                                        </p:attrNameLst>
                                      </p:cBhvr>
                                      <p:to>
                                        <p:strVal val="visible"/>
                                      </p:to>
                                    </p:set>
                                    <p:anim calcmode="lin" valueType="num">
                                      <p:cBhvr>
                                        <p:cTn id="63" dur="1000" fill="hold"/>
                                        <p:tgtEl>
                                          <p:spTgt spid="35851"/>
                                        </p:tgtEl>
                                        <p:attrNameLst>
                                          <p:attrName>ppt_w</p:attrName>
                                        </p:attrNameLst>
                                      </p:cBhvr>
                                      <p:tavLst>
                                        <p:tav tm="0">
                                          <p:val>
                                            <p:fltVal val="0"/>
                                          </p:val>
                                        </p:tav>
                                        <p:tav tm="100000">
                                          <p:val>
                                            <p:strVal val="#ppt_w"/>
                                          </p:val>
                                        </p:tav>
                                      </p:tavLst>
                                    </p:anim>
                                    <p:anim calcmode="lin" valueType="num">
                                      <p:cBhvr>
                                        <p:cTn id="64" dur="1000" fill="hold"/>
                                        <p:tgtEl>
                                          <p:spTgt spid="35851"/>
                                        </p:tgtEl>
                                        <p:attrNameLst>
                                          <p:attrName>ppt_h</p:attrName>
                                        </p:attrNameLst>
                                      </p:cBhvr>
                                      <p:tavLst>
                                        <p:tav tm="0">
                                          <p:val>
                                            <p:fltVal val="0"/>
                                          </p:val>
                                        </p:tav>
                                        <p:tav tm="100000">
                                          <p:val>
                                            <p:strVal val="#ppt_h"/>
                                          </p:val>
                                        </p:tav>
                                      </p:tavLst>
                                    </p:anim>
                                    <p:anim calcmode="lin" valueType="num">
                                      <p:cBhvr>
                                        <p:cTn id="65"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5852"/>
                                        </p:tgtEl>
                                        <p:attrNameLst>
                                          <p:attrName>style.visibility</p:attrName>
                                        </p:attrNameLst>
                                      </p:cBhvr>
                                      <p:to>
                                        <p:strVal val="visible"/>
                                      </p:to>
                                    </p:set>
                                    <p:anim calcmode="lin" valueType="num">
                                      <p:cBhvr>
                                        <p:cTn id="71" dur="1000" fill="hold"/>
                                        <p:tgtEl>
                                          <p:spTgt spid="35852"/>
                                        </p:tgtEl>
                                        <p:attrNameLst>
                                          <p:attrName>ppt_w</p:attrName>
                                        </p:attrNameLst>
                                      </p:cBhvr>
                                      <p:tavLst>
                                        <p:tav tm="0">
                                          <p:val>
                                            <p:fltVal val="0"/>
                                          </p:val>
                                        </p:tav>
                                        <p:tav tm="100000">
                                          <p:val>
                                            <p:strVal val="#ppt_w"/>
                                          </p:val>
                                        </p:tav>
                                      </p:tavLst>
                                    </p:anim>
                                    <p:anim calcmode="lin" valueType="num">
                                      <p:cBhvr>
                                        <p:cTn id="72" dur="1000" fill="hold"/>
                                        <p:tgtEl>
                                          <p:spTgt spid="35852"/>
                                        </p:tgtEl>
                                        <p:attrNameLst>
                                          <p:attrName>ppt_h</p:attrName>
                                        </p:attrNameLst>
                                      </p:cBhvr>
                                      <p:tavLst>
                                        <p:tav tm="0">
                                          <p:val>
                                            <p:fltVal val="0"/>
                                          </p:val>
                                        </p:tav>
                                        <p:tav tm="100000">
                                          <p:val>
                                            <p:strVal val="#ppt_h"/>
                                          </p:val>
                                        </p:tav>
                                      </p:tavLst>
                                    </p:anim>
                                    <p:anim calcmode="lin" valueType="num">
                                      <p:cBhvr>
                                        <p:cTn id="73"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5860"/>
                                        </p:tgtEl>
                                        <p:attrNameLst>
                                          <p:attrName>style.visibility</p:attrName>
                                        </p:attrNameLst>
                                      </p:cBhvr>
                                      <p:to>
                                        <p:strVal val="visible"/>
                                      </p:to>
                                    </p:set>
                                    <p:anim calcmode="lin" valueType="num">
                                      <p:cBhvr>
                                        <p:cTn id="79" dur="1000" fill="hold"/>
                                        <p:tgtEl>
                                          <p:spTgt spid="35860"/>
                                        </p:tgtEl>
                                        <p:attrNameLst>
                                          <p:attrName>ppt_w</p:attrName>
                                        </p:attrNameLst>
                                      </p:cBhvr>
                                      <p:tavLst>
                                        <p:tav tm="0">
                                          <p:val>
                                            <p:fltVal val="0"/>
                                          </p:val>
                                        </p:tav>
                                        <p:tav tm="100000">
                                          <p:val>
                                            <p:strVal val="#ppt_w"/>
                                          </p:val>
                                        </p:tav>
                                      </p:tavLst>
                                    </p:anim>
                                    <p:anim calcmode="lin" valueType="num">
                                      <p:cBhvr>
                                        <p:cTn id="80" dur="1000" fill="hold"/>
                                        <p:tgtEl>
                                          <p:spTgt spid="35860"/>
                                        </p:tgtEl>
                                        <p:attrNameLst>
                                          <p:attrName>ppt_h</p:attrName>
                                        </p:attrNameLst>
                                      </p:cBhvr>
                                      <p:tavLst>
                                        <p:tav tm="0">
                                          <p:val>
                                            <p:fltVal val="0"/>
                                          </p:val>
                                        </p:tav>
                                        <p:tav tm="100000">
                                          <p:val>
                                            <p:strVal val="#ppt_h"/>
                                          </p:val>
                                        </p:tav>
                                      </p:tavLst>
                                    </p:anim>
                                    <p:anim calcmode="lin" valueType="num">
                                      <p:cBhvr>
                                        <p:cTn id="81" dur="1000" fill="hold"/>
                                        <p:tgtEl>
                                          <p:spTgt spid="3586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5853"/>
                                        </p:tgtEl>
                                        <p:attrNameLst>
                                          <p:attrName>style.visibility</p:attrName>
                                        </p:attrNameLst>
                                      </p:cBhvr>
                                      <p:to>
                                        <p:strVal val="visible"/>
                                      </p:to>
                                    </p:set>
                                    <p:anim calcmode="lin" valueType="num">
                                      <p:cBhvr>
                                        <p:cTn id="87" dur="1000" fill="hold"/>
                                        <p:tgtEl>
                                          <p:spTgt spid="35853"/>
                                        </p:tgtEl>
                                        <p:attrNameLst>
                                          <p:attrName>ppt_w</p:attrName>
                                        </p:attrNameLst>
                                      </p:cBhvr>
                                      <p:tavLst>
                                        <p:tav tm="0">
                                          <p:val>
                                            <p:fltVal val="0"/>
                                          </p:val>
                                        </p:tav>
                                        <p:tav tm="100000">
                                          <p:val>
                                            <p:strVal val="#ppt_w"/>
                                          </p:val>
                                        </p:tav>
                                      </p:tavLst>
                                    </p:anim>
                                    <p:anim calcmode="lin" valueType="num">
                                      <p:cBhvr>
                                        <p:cTn id="88" dur="1000" fill="hold"/>
                                        <p:tgtEl>
                                          <p:spTgt spid="35853"/>
                                        </p:tgtEl>
                                        <p:attrNameLst>
                                          <p:attrName>ppt_h</p:attrName>
                                        </p:attrNameLst>
                                      </p:cBhvr>
                                      <p:tavLst>
                                        <p:tav tm="0">
                                          <p:val>
                                            <p:fltVal val="0"/>
                                          </p:val>
                                        </p:tav>
                                        <p:tav tm="100000">
                                          <p:val>
                                            <p:strVal val="#ppt_h"/>
                                          </p:val>
                                        </p:tav>
                                      </p:tavLst>
                                    </p:anim>
                                    <p:anim calcmode="lin" valueType="num">
                                      <p:cBhvr>
                                        <p:cTn id="89"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5854"/>
                                        </p:tgtEl>
                                        <p:attrNameLst>
                                          <p:attrName>style.visibility</p:attrName>
                                        </p:attrNameLst>
                                      </p:cBhvr>
                                      <p:to>
                                        <p:strVal val="visible"/>
                                      </p:to>
                                    </p:set>
                                    <p:anim calcmode="lin" valueType="num">
                                      <p:cBhvr>
                                        <p:cTn id="95" dur="1000" fill="hold"/>
                                        <p:tgtEl>
                                          <p:spTgt spid="35854"/>
                                        </p:tgtEl>
                                        <p:attrNameLst>
                                          <p:attrName>ppt_w</p:attrName>
                                        </p:attrNameLst>
                                      </p:cBhvr>
                                      <p:tavLst>
                                        <p:tav tm="0">
                                          <p:val>
                                            <p:fltVal val="0"/>
                                          </p:val>
                                        </p:tav>
                                        <p:tav tm="100000">
                                          <p:val>
                                            <p:strVal val="#ppt_w"/>
                                          </p:val>
                                        </p:tav>
                                      </p:tavLst>
                                    </p:anim>
                                    <p:anim calcmode="lin" valueType="num">
                                      <p:cBhvr>
                                        <p:cTn id="96" dur="1000" fill="hold"/>
                                        <p:tgtEl>
                                          <p:spTgt spid="35854"/>
                                        </p:tgtEl>
                                        <p:attrNameLst>
                                          <p:attrName>ppt_h</p:attrName>
                                        </p:attrNameLst>
                                      </p:cBhvr>
                                      <p:tavLst>
                                        <p:tav tm="0">
                                          <p:val>
                                            <p:fltVal val="0"/>
                                          </p:val>
                                        </p:tav>
                                        <p:tav tm="100000">
                                          <p:val>
                                            <p:strVal val="#ppt_h"/>
                                          </p:val>
                                        </p:tav>
                                      </p:tavLst>
                                    </p:anim>
                                    <p:anim calcmode="lin" valueType="num">
                                      <p:cBhvr>
                                        <p:cTn id="97" dur="1000" fill="hold"/>
                                        <p:tgtEl>
                                          <p:spTgt spid="3585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58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P spid="35848" grpId="0"/>
      <p:bldP spid="35849" grpId="0"/>
      <p:bldP spid="35850" grpId="0"/>
      <p:bldP spid="35851" grpId="0"/>
      <p:bldP spid="35852" grpId="0"/>
      <p:bldP spid="35853" grpId="0"/>
      <p:bldP spid="35854" grpId="0"/>
      <p:bldP spid="35857" grpId="0"/>
      <p:bldP spid="35858" grpId="0"/>
      <p:bldP spid="35859" grpId="0"/>
      <p:bldP spid="3586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Hebrew</a:t>
            </a:r>
            <a:endParaRPr lang="en-US" sz="3200" b="1" i="1" u="sng">
              <a:solidFill>
                <a:schemeClr val="bg1"/>
              </a:solidFill>
              <a:latin typeface="Times New Roman" charset="0"/>
            </a:endParaRPr>
          </a:p>
        </p:txBody>
      </p:sp>
      <p:sp>
        <p:nvSpPr>
          <p:cNvPr id="2298885" name="Rectangle 5"/>
          <p:cNvSpPr>
            <a:spLocks noGrp="1" noChangeArrowheads="1"/>
          </p:cNvSpPr>
          <p:nvPr>
            <p:ph type="title" idx="4294967295"/>
          </p:nvPr>
        </p:nvSpPr>
        <p:spPr>
          <a:xfrm>
            <a:off x="-228600" y="457200"/>
            <a:ext cx="93726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3-Fold Contrast on Black</a:t>
            </a:r>
            <a:endParaRPr lang="en-US">
              <a:latin typeface="Arial" charset="0"/>
              <a:ea typeface="ＭＳ Ｐゴシック" charset="0"/>
              <a:cs typeface="ＭＳ Ｐゴシック" charset="0"/>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Babylon</a:t>
            </a:r>
            <a:endParaRPr lang="en-US" sz="3200" b="1" i="1" u="sng">
              <a:solidFill>
                <a:schemeClr val="bg1"/>
              </a:solidFill>
              <a:latin typeface="Times New Roman" charset="0"/>
            </a:endParaRPr>
          </a:p>
        </p:txBody>
      </p:sp>
      <p:sp>
        <p:nvSpPr>
          <p:cNvPr id="2298887" name="Text Box 7"/>
          <p:cNvSpPr txBox="1">
            <a:spLocks noChangeArrowheads="1"/>
          </p:cNvSpPr>
          <p:nvPr/>
        </p:nvSpPr>
        <p:spPr bwMode="auto">
          <a:xfrm>
            <a:off x="2590800" y="2270125"/>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298888" name="Text Box 8"/>
          <p:cNvSpPr txBox="1">
            <a:spLocks noChangeArrowheads="1"/>
          </p:cNvSpPr>
          <p:nvPr/>
        </p:nvSpPr>
        <p:spPr bwMode="auto">
          <a:xfrm>
            <a:off x="5715000" y="2270125"/>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1c</a:t>
            </a:r>
            <a:endParaRPr lang="en-US" sz="2800" b="1" i="1">
              <a:solidFill>
                <a:schemeClr val="bg1"/>
              </a:solidFill>
              <a:latin typeface="Times New Roman" charset="0"/>
            </a:endParaRPr>
          </a:p>
        </p:txBody>
      </p:sp>
      <p:sp>
        <p:nvSpPr>
          <p:cNvPr id="2298889" name="Text Box 9"/>
          <p:cNvSpPr txBox="1">
            <a:spLocks noChangeArrowheads="1"/>
          </p:cNvSpPr>
          <p:nvPr/>
        </p:nvSpPr>
        <p:spPr bwMode="auto">
          <a:xfrm>
            <a:off x="2590800" y="3260725"/>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2298890" name="Text Box 10"/>
          <p:cNvSpPr txBox="1">
            <a:spLocks noChangeArrowheads="1"/>
          </p:cNvSpPr>
          <p:nvPr/>
        </p:nvSpPr>
        <p:spPr bwMode="auto">
          <a:xfrm>
            <a:off x="5715000" y="3260725"/>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2c</a:t>
            </a:r>
            <a:endParaRPr lang="en-US" sz="2800" b="1" i="1">
              <a:solidFill>
                <a:schemeClr val="bg1"/>
              </a:solidFill>
              <a:latin typeface="Times New Roman" charset="0"/>
            </a:endParaRPr>
          </a:p>
        </p:txBody>
      </p:sp>
      <p:sp>
        <p:nvSpPr>
          <p:cNvPr id="2298891" name="Text Box 11"/>
          <p:cNvSpPr txBox="1">
            <a:spLocks noChangeArrowheads="1"/>
          </p:cNvSpPr>
          <p:nvPr/>
        </p:nvSpPr>
        <p:spPr bwMode="auto">
          <a:xfrm>
            <a:off x="2590800" y="4267200"/>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2298892" name="Text Box 12"/>
          <p:cNvSpPr txBox="1">
            <a:spLocks noChangeArrowheads="1"/>
          </p:cNvSpPr>
          <p:nvPr/>
        </p:nvSpPr>
        <p:spPr bwMode="auto">
          <a:xfrm>
            <a:off x="5715000" y="4267200"/>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3c</a:t>
            </a:r>
            <a:endParaRPr lang="en-US" sz="2800" b="1" i="1">
              <a:solidFill>
                <a:schemeClr val="bg1"/>
              </a:solidFill>
              <a:latin typeface="Times New Roman" charset="0"/>
            </a:endParaRPr>
          </a:p>
        </p:txBody>
      </p:sp>
      <p:sp>
        <p:nvSpPr>
          <p:cNvPr id="2298893" name="Text Box 13"/>
          <p:cNvSpPr txBox="1">
            <a:spLocks noChangeArrowheads="1"/>
          </p:cNvSpPr>
          <p:nvPr/>
        </p:nvSpPr>
        <p:spPr bwMode="auto">
          <a:xfrm>
            <a:off x="2590800" y="5257800"/>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2298894" name="Text Box 14"/>
          <p:cNvSpPr txBox="1">
            <a:spLocks noChangeArrowheads="1"/>
          </p:cNvSpPr>
          <p:nvPr/>
        </p:nvSpPr>
        <p:spPr bwMode="auto">
          <a:xfrm>
            <a:off x="5715000" y="5257800"/>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4c</a:t>
            </a:r>
            <a:endParaRPr lang="en-US" sz="2800" b="1" i="1">
              <a:solidFill>
                <a:schemeClr val="bg1"/>
              </a:solidFill>
              <a:latin typeface="Times New Roman" charset="0"/>
            </a:endParaRPr>
          </a:p>
        </p:txBody>
      </p:sp>
      <p:sp>
        <p:nvSpPr>
          <p:cNvPr id="2298895" name="Text Box 15"/>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2298896" name="Text Box 16"/>
          <p:cNvSpPr txBox="1">
            <a:spLocks noChangeArrowheads="1"/>
          </p:cNvSpPr>
          <p:nvPr/>
        </p:nvSpPr>
        <p:spPr bwMode="auto">
          <a:xfrm>
            <a:off x="-76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Issue</a:t>
            </a:r>
            <a:endParaRPr lang="en-US" sz="3200" b="1" i="1" u="sng">
              <a:solidFill>
                <a:schemeClr val="bg1"/>
              </a:solidFill>
              <a:latin typeface="Times New Roman" charset="0"/>
            </a:endParaRPr>
          </a:p>
        </p:txBody>
      </p:sp>
      <p:sp>
        <p:nvSpPr>
          <p:cNvPr id="2298897" name="Text Box 17"/>
          <p:cNvSpPr txBox="1">
            <a:spLocks noChangeArrowheads="1"/>
          </p:cNvSpPr>
          <p:nvPr/>
        </p:nvSpPr>
        <p:spPr bwMode="auto">
          <a:xfrm>
            <a:off x="-76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2298898" name="Text Box 18"/>
          <p:cNvSpPr txBox="1">
            <a:spLocks noChangeArrowheads="1"/>
          </p:cNvSpPr>
          <p:nvPr/>
        </p:nvSpPr>
        <p:spPr bwMode="auto">
          <a:xfrm>
            <a:off x="-762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2a</a:t>
            </a:r>
          </a:p>
        </p:txBody>
      </p:sp>
      <p:sp>
        <p:nvSpPr>
          <p:cNvPr id="2298899" name="Text Box 19"/>
          <p:cNvSpPr txBox="1">
            <a:spLocks noChangeArrowheads="1"/>
          </p:cNvSpPr>
          <p:nvPr/>
        </p:nvSpPr>
        <p:spPr bwMode="auto">
          <a:xfrm>
            <a:off x="-762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3a</a:t>
            </a:r>
          </a:p>
        </p:txBody>
      </p:sp>
      <p:sp>
        <p:nvSpPr>
          <p:cNvPr id="2298900" name="Text Box 20"/>
          <p:cNvSpPr txBox="1">
            <a:spLocks noChangeArrowheads="1"/>
          </p:cNvSpPr>
          <p:nvPr/>
        </p:nvSpPr>
        <p:spPr bwMode="auto">
          <a:xfrm>
            <a:off x="-762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4a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1148930" name="Picture 3" descr="DS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8839200" cy="369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8931" name="Rectangle 4"/>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Scroll on White</a:t>
            </a:r>
          </a:p>
        </p:txBody>
      </p:sp>
    </p:spTree>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1150978" name="Picture 3"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4038600" y="1295400"/>
            <a:ext cx="4800600" cy="441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0979" name="Rectangle 5"/>
          <p:cNvSpPr>
            <a:spLocks noGrp="1" noChangeArrowheads="1"/>
          </p:cNvSpPr>
          <p:nvPr>
            <p:ph type="title" idx="4294967295"/>
          </p:nvPr>
        </p:nvSpPr>
        <p:spPr>
          <a:xfrm>
            <a:off x="457200" y="274638"/>
            <a:ext cx="8229600" cy="1020762"/>
          </a:xfrm>
        </p:spPr>
        <p:txBody>
          <a:bodyPr/>
          <a:lstStyle/>
          <a:p>
            <a:pPr eaLnBrk="1" hangingPunct="1"/>
            <a:r>
              <a:rPr lang="en-US" b="1">
                <a:solidFill>
                  <a:schemeClr val="bg1"/>
                </a:solidFill>
                <a:latin typeface="Arial" charset="0"/>
                <a:ea typeface="ＭＳ Ｐゴシック" charset="0"/>
                <a:cs typeface="ＭＳ Ｐゴシック" charset="0"/>
              </a:rPr>
              <a:t>Septuagint Scroll on Black</a:t>
            </a:r>
          </a:p>
        </p:txBody>
      </p:sp>
    </p:spTree>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1153026" name="Picture 3" descr="septuag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75" y="838200"/>
            <a:ext cx="43053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30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306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302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16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302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5306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303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124200"/>
            <a:ext cx="2439988"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3031" name="Rectangle 10"/>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Clip Art</a:t>
            </a:r>
          </a:p>
        </p:txBody>
      </p:sp>
      <p:pic>
        <p:nvPicPr>
          <p:cNvPr id="1153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8100" y="304800"/>
            <a:ext cx="14859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615426" name="Rectangle 2"/>
          <p:cNvSpPr>
            <a:spLocks noGrp="1" noChangeArrowheads="1"/>
          </p:cNvSpPr>
          <p:nvPr>
            <p:ph type="ctrTitle"/>
          </p:nvPr>
        </p:nvSpPr>
        <p:spPr/>
        <p:txBody>
          <a:bodyPr/>
          <a:lstStyle/>
          <a:p>
            <a:pPr eaLnBrk="1" hangingPunct="1">
              <a:defRPr/>
            </a:pPr>
            <a:r>
              <a:rPr lang="en-US" sz="6000" b="1">
                <a:latin typeface="Tahoma" charset="0"/>
                <a:ea typeface="ＭＳ Ｐゴシック" charset="0"/>
                <a:cs typeface="ＭＳ Ｐゴシック" charset="0"/>
              </a:rPr>
              <a:t>The Millennium</a:t>
            </a:r>
            <a:endParaRPr lang="en-US">
              <a:latin typeface="Tahoma" charset="0"/>
              <a:ea typeface="ＭＳ Ｐゴシック" charset="0"/>
              <a:cs typeface="ＭＳ Ｐゴシック" charset="0"/>
            </a:endParaRPr>
          </a:p>
        </p:txBody>
      </p:sp>
      <p:sp>
        <p:nvSpPr>
          <p:cNvPr id="615427" name="Rectangle 3"/>
          <p:cNvSpPr>
            <a:spLocks noGrp="1" noChangeArrowheads="1"/>
          </p:cNvSpPr>
          <p:nvPr>
            <p:ph type="subTitle" idx="1"/>
          </p:nvPr>
        </p:nvSpPr>
        <p:spPr>
          <a:xfrm>
            <a:off x="2543175" y="3733800"/>
            <a:ext cx="4056063" cy="762000"/>
          </a:xfrm>
        </p:spPr>
        <p:txBody>
          <a:bodyPr/>
          <a:lstStyle/>
          <a:p>
            <a:pPr eaLnBrk="1" hangingPunct="1">
              <a:defRPr/>
            </a:pPr>
            <a:r>
              <a:rPr lang="en-US" i="1"/>
              <a:t>An Introduction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1" name="Rectangle 2"/>
          <p:cNvSpPr>
            <a:spLocks noGrp="1" noChangeArrowheads="1"/>
          </p:cNvSpPr>
          <p:nvPr>
            <p:ph type="ctrTitle"/>
          </p:nvPr>
        </p:nvSpPr>
        <p:spPr>
          <a:xfrm>
            <a:off x="457200" y="304800"/>
            <a:ext cx="7772400" cy="1219200"/>
          </a:xfrm>
        </p:spPr>
        <p:txBody>
          <a:bodyPr/>
          <a:lstStyle/>
          <a:p>
            <a:pPr eaLnBrk="1" hangingPunct="1"/>
            <a:r>
              <a:rPr lang="en-US">
                <a:latin typeface="PerryGothic Regular" charset="0"/>
                <a:ea typeface="ＭＳ Ｐゴシック" charset="0"/>
                <a:cs typeface="ＭＳ Ｐゴシック" charset="0"/>
              </a:rPr>
              <a:t>Revelation 20:1-3 </a:t>
            </a:r>
            <a:r>
              <a:rPr lang="en-US" sz="1800">
                <a:latin typeface="PerryGothic Regular" charset="0"/>
                <a:ea typeface="ＭＳ Ｐゴシック" charset="0"/>
                <a:cs typeface="ＭＳ Ｐゴシック" charset="0"/>
              </a:rPr>
              <a:t>(NAU)</a:t>
            </a:r>
            <a:endParaRPr lang="en-US">
              <a:latin typeface="PerryGothic Regular" charset="0"/>
              <a:ea typeface="ＭＳ Ｐゴシック" charset="0"/>
              <a:cs typeface="ＭＳ Ｐゴシック" charset="0"/>
            </a:endParaRPr>
          </a:p>
        </p:txBody>
      </p:sp>
      <p:sp>
        <p:nvSpPr>
          <p:cNvPr id="1157122" name="Rectangle 3"/>
          <p:cNvSpPr>
            <a:spLocks noGrp="1" noChangeArrowheads="1"/>
          </p:cNvSpPr>
          <p:nvPr>
            <p:ph type="subTitle" idx="1"/>
          </p:nvPr>
        </p:nvSpPr>
        <p:spPr>
          <a:xfrm>
            <a:off x="609600" y="1752600"/>
            <a:ext cx="8001000" cy="4648200"/>
          </a:xfrm>
          <a:ln/>
        </p:spPr>
        <p:txBody>
          <a:bodyPr/>
          <a:lstStyle/>
          <a:p>
            <a:pPr algn="l" eaLnBrk="1" hangingPunct="1">
              <a:buFont typeface="Wingdings" charset="0"/>
              <a:buNone/>
            </a:pPr>
            <a:r>
              <a:rPr lang="en-US" sz="2200" baseline="30000">
                <a:latin typeface="Arial" charset="0"/>
                <a:ea typeface="ＭＳ Ｐゴシック" charset="0"/>
                <a:cs typeface="ＭＳ Ｐゴシック" charset="0"/>
              </a:rPr>
              <a:t>1</a:t>
            </a:r>
            <a:r>
              <a:rPr lang="en-US" sz="2200">
                <a:latin typeface="Arial" charset="0"/>
                <a:ea typeface="ＭＳ Ｐゴシック" charset="0"/>
                <a:cs typeface="ＭＳ Ｐゴシック" charset="0"/>
              </a:rPr>
              <a:t>Then I saw an angel coming down from heaven, holding the key of the abyss and a great chain in his hand. </a:t>
            </a:r>
            <a:r>
              <a:rPr lang="en-US" sz="2200" baseline="30000">
                <a:latin typeface="Arial" charset="0"/>
                <a:ea typeface="ＭＳ Ｐゴシック" charset="0"/>
                <a:cs typeface="ＭＳ Ｐゴシック" charset="0"/>
              </a:rPr>
              <a:t>2</a:t>
            </a:r>
            <a:r>
              <a:rPr lang="en-US" sz="2200">
                <a:latin typeface="Arial" charset="0"/>
                <a:ea typeface="ＭＳ Ｐゴシック" charset="0"/>
                <a:cs typeface="ＭＳ Ｐゴシック" charset="0"/>
              </a:rPr>
              <a:t>And he laid hold of the dragon, the serpent of old, who is the devil and Satan, and bound him for a thousand years; </a:t>
            </a:r>
            <a:r>
              <a:rPr lang="en-US" sz="2200" baseline="30000">
                <a:latin typeface="Arial" charset="0"/>
                <a:ea typeface="ＭＳ Ｐゴシック" charset="0"/>
                <a:cs typeface="ＭＳ Ｐゴシック" charset="0"/>
              </a:rPr>
              <a:t>3</a:t>
            </a:r>
            <a:r>
              <a:rPr lang="en-US" sz="2200">
                <a:latin typeface="Arial" charset="0"/>
                <a:ea typeface="ＭＳ Ｐゴシック" charset="0"/>
                <a:cs typeface="ＭＳ Ｐゴシック" charset="0"/>
              </a:rPr>
              <a:t>and he threw him into the abyss, and shut it and sealed it over him, so that he would not deceive the nations any longer, until the thousand years were completed; after these things he must be released for a short time.</a:t>
            </a:r>
            <a:endParaRPr lang="en-US">
              <a:latin typeface="Arial" charset="0"/>
              <a:ea typeface="ＭＳ Ｐゴシック" charset="0"/>
              <a:cs typeface="ＭＳ Ｐゴシック"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1219200"/>
            <a:ext cx="7772400" cy="990600"/>
          </a:xfrm>
        </p:spPr>
        <p:txBody>
          <a:bodyPr/>
          <a:lstStyle/>
          <a:p>
            <a:pPr>
              <a:defRPr/>
            </a:pPr>
            <a:r>
              <a:rPr lang="en-US" b="1" dirty="0">
                <a:latin typeface="Arial"/>
                <a:ea typeface="+mj-ea"/>
                <a:cs typeface="Arial"/>
              </a:rPr>
              <a:t>Two Key Millennial Questions</a:t>
            </a:r>
          </a:p>
        </p:txBody>
      </p:sp>
      <p:sp>
        <p:nvSpPr>
          <p:cNvPr id="625667" name="Rectangle 3"/>
          <p:cNvSpPr>
            <a:spLocks noGrp="1" noChangeArrowheads="1"/>
          </p:cNvSpPr>
          <p:nvPr>
            <p:ph type="subTitle" idx="1"/>
          </p:nvPr>
        </p:nvSpPr>
        <p:spPr>
          <a:xfrm>
            <a:off x="685800" y="2205038"/>
            <a:ext cx="7772400" cy="4032250"/>
          </a:xfrm>
        </p:spPr>
        <p:txBody>
          <a:bodyPr/>
          <a:lstStyle/>
          <a:p>
            <a:pPr marL="609600" indent="-609600" algn="l">
              <a:buFont typeface="Arial" pitchFamily="-105" charset="0"/>
              <a:buAutoNum type="arabicPeriod"/>
              <a:defRPr/>
            </a:pPr>
            <a:r>
              <a:rPr lang="en-US" u="sng" dirty="0">
                <a:latin typeface="Arial"/>
                <a:ea typeface="+mn-ea"/>
                <a:cs typeface="Arial"/>
              </a:rPr>
              <a:t>When?</a:t>
            </a:r>
            <a:r>
              <a:rPr lang="en-US" dirty="0">
                <a:latin typeface="Arial"/>
                <a:ea typeface="+mn-ea"/>
                <a:cs typeface="Arial"/>
              </a:rPr>
              <a:t>  Will Christ return </a:t>
            </a:r>
            <a:r>
              <a:rPr lang="en-US" u="sng" dirty="0">
                <a:latin typeface="Arial"/>
                <a:ea typeface="+mn-ea"/>
                <a:cs typeface="Arial"/>
              </a:rPr>
              <a:t>before</a:t>
            </a:r>
            <a:r>
              <a:rPr lang="en-US" dirty="0">
                <a:latin typeface="Arial"/>
                <a:ea typeface="+mn-ea"/>
                <a:cs typeface="Arial"/>
              </a:rPr>
              <a:t> of </a:t>
            </a:r>
            <a:r>
              <a:rPr lang="en-US" u="sng" dirty="0">
                <a:latin typeface="Arial"/>
                <a:ea typeface="+mn-ea"/>
                <a:cs typeface="Arial"/>
              </a:rPr>
              <a:t>after</a:t>
            </a:r>
            <a:r>
              <a:rPr lang="en-US" dirty="0">
                <a:latin typeface="Arial"/>
                <a:ea typeface="+mn-ea"/>
                <a:cs typeface="Arial"/>
              </a:rPr>
              <a:t> the millennium?</a:t>
            </a:r>
          </a:p>
          <a:p>
            <a:pPr marL="609600" indent="-609600" algn="l">
              <a:buFont typeface="Arial" pitchFamily="-105" charset="0"/>
              <a:buAutoNum type="arabicPeriod"/>
              <a:defRPr/>
            </a:pPr>
            <a:endParaRPr lang="en-US" dirty="0">
              <a:latin typeface="Arial"/>
              <a:ea typeface="+mn-ea"/>
              <a:cs typeface="Arial"/>
            </a:endParaRPr>
          </a:p>
          <a:p>
            <a:pPr marL="609600" indent="-609600" algn="l">
              <a:buFont typeface="Arial" pitchFamily="-105" charset="0"/>
              <a:buAutoNum type="arabicPeriod"/>
              <a:defRPr/>
            </a:pPr>
            <a:r>
              <a:rPr lang="en-US" u="sng" dirty="0">
                <a:latin typeface="Arial"/>
                <a:ea typeface="+mn-ea"/>
                <a:cs typeface="Arial"/>
              </a:rPr>
              <a:t>What?</a:t>
            </a:r>
            <a:r>
              <a:rPr lang="en-US" dirty="0">
                <a:latin typeface="Arial"/>
                <a:ea typeface="+mn-ea"/>
                <a:cs typeface="Arial"/>
              </a:rPr>
              <a:t>  All agree there will be a millennium, but </a:t>
            </a:r>
            <a:r>
              <a:rPr lang="en-US" u="sng" dirty="0">
                <a:latin typeface="Arial"/>
                <a:ea typeface="+mn-ea"/>
                <a:cs typeface="Arial"/>
              </a:rPr>
              <a:t>what kind</a:t>
            </a:r>
            <a:r>
              <a:rPr lang="en-US" dirty="0">
                <a:latin typeface="Arial"/>
                <a:ea typeface="+mn-ea"/>
                <a:cs typeface="Arial"/>
              </a:rPr>
              <a:t> will it be?</a:t>
            </a:r>
          </a:p>
        </p:txBody>
      </p:sp>
      <p:sp>
        <p:nvSpPr>
          <p:cNvPr id="625668" name="Rectangle 4"/>
          <p:cNvSpPr>
            <a:spLocks noChangeArrowheads="1"/>
          </p:cNvSpPr>
          <p:nvPr/>
        </p:nvSpPr>
        <p:spPr bwMode="auto">
          <a:xfrm>
            <a:off x="8458200" y="76200"/>
            <a:ext cx="69850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b="1">
                <a:latin typeface="Arial"/>
                <a:cs typeface="Arial"/>
              </a:rPr>
              <a:t>120</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a:xfrm>
            <a:off x="0" y="0"/>
            <a:ext cx="9144000" cy="762000"/>
          </a:xfrm>
          <a:ln>
            <a:solidFill>
              <a:schemeClr val="bg1"/>
            </a:solidFill>
          </a:ln>
          <a:effectLst>
            <a:outerShdw blurRad="25400" dist="25399" dir="2700000" algn="ctr" rotWithShape="0">
              <a:srgbClr val="000000">
                <a:alpha val="99962"/>
              </a:srgbClr>
            </a:outerShdw>
          </a:effectLst>
        </p:spPr>
        <p:txBody>
          <a:bodyPr/>
          <a:lstStyle/>
          <a:p>
            <a:pPr algn="l" eaLnBrk="1" hangingPunct="1">
              <a:defRPr/>
            </a:pPr>
            <a:r>
              <a:rPr lang="en-US" sz="4000"/>
              <a:t>Basic Comparisons</a:t>
            </a:r>
          </a:p>
        </p:txBody>
      </p:sp>
      <p:graphicFrame>
        <p:nvGraphicFramePr>
          <p:cNvPr id="1161218" name="Object 2"/>
          <p:cNvGraphicFramePr>
            <a:graphicFrameLocks noChangeAspect="1"/>
          </p:cNvGraphicFramePr>
          <p:nvPr/>
        </p:nvGraphicFramePr>
        <p:xfrm>
          <a:off x="1066800" y="769938"/>
          <a:ext cx="8305800" cy="5997575"/>
        </p:xfrm>
        <a:graphic>
          <a:graphicData uri="http://schemas.openxmlformats.org/presentationml/2006/ole">
            <mc:AlternateContent xmlns:mc="http://schemas.openxmlformats.org/markup-compatibility/2006">
              <mc:Choice xmlns:v="urn:schemas-microsoft-com:vml" Requires="v">
                <p:oleObj name="Document" r:id="rId3" imgW="6870700" imgH="4965700" progId="Word.Document.8">
                  <p:embed/>
                </p:oleObj>
              </mc:Choice>
              <mc:Fallback>
                <p:oleObj name="Document" r:id="rId3" imgW="6870700" imgH="49657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9938"/>
                        <a:ext cx="8305800" cy="5997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61219" name="Line 4"/>
          <p:cNvSpPr>
            <a:spLocks noChangeShapeType="1"/>
          </p:cNvSpPr>
          <p:nvPr/>
        </p:nvSpPr>
        <p:spPr bwMode="auto">
          <a:xfrm>
            <a:off x="-152400" y="1981200"/>
            <a:ext cx="92964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1220" name="WordArt 5"/>
          <p:cNvSpPr>
            <a:spLocks noChangeArrowheads="1" noChangeShapeType="1" noTextEdit="1"/>
          </p:cNvSpPr>
          <p:nvPr/>
        </p:nvSpPr>
        <p:spPr bwMode="auto">
          <a:xfrm>
            <a:off x="165100" y="2209800"/>
            <a:ext cx="8255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Amil</a:t>
            </a:r>
          </a:p>
        </p:txBody>
      </p:sp>
      <p:sp>
        <p:nvSpPr>
          <p:cNvPr id="1161221" name="WordArt 6"/>
          <p:cNvSpPr>
            <a:spLocks noChangeArrowheads="1" noChangeShapeType="1" noTextEdit="1"/>
          </p:cNvSpPr>
          <p:nvPr/>
        </p:nvSpPr>
        <p:spPr bwMode="auto">
          <a:xfrm>
            <a:off x="165100" y="3733800"/>
            <a:ext cx="8255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Postmil</a:t>
            </a:r>
          </a:p>
        </p:txBody>
      </p:sp>
      <p:sp>
        <p:nvSpPr>
          <p:cNvPr id="1161222" name="WordArt 7"/>
          <p:cNvSpPr>
            <a:spLocks noChangeArrowheads="1" noChangeShapeType="1" noTextEdit="1"/>
          </p:cNvSpPr>
          <p:nvPr/>
        </p:nvSpPr>
        <p:spPr bwMode="auto">
          <a:xfrm>
            <a:off x="165100" y="5257800"/>
            <a:ext cx="8255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Premil</a:t>
            </a:r>
          </a:p>
        </p:txBody>
      </p:sp>
      <p:sp>
        <p:nvSpPr>
          <p:cNvPr id="627720" name="Rectangle 8"/>
          <p:cNvSpPr>
            <a:spLocks noChangeArrowheads="1"/>
          </p:cNvSpPr>
          <p:nvPr/>
        </p:nvSpPr>
        <p:spPr bwMode="auto">
          <a:xfrm>
            <a:off x="8458200" y="76200"/>
            <a:ext cx="6413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b="1">
                <a:latin typeface="Times New Roman" charset="0"/>
              </a:rPr>
              <a:t>120</a:t>
            </a:r>
            <a:endParaRPr lang="en-US">
              <a:latin typeface="Times New Roman"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063"/>
            <a:ext cx="9144000" cy="705844"/>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"Scripture"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xfrm>
            <a:off x="228600" y="228600"/>
            <a:ext cx="8229600" cy="838200"/>
          </a:xfrm>
        </p:spPr>
        <p:txBody>
          <a:bodyPr/>
          <a:lstStyle/>
          <a:p>
            <a:pPr eaLnBrk="1" hangingPunct="1">
              <a:defRPr/>
            </a:pPr>
            <a:r>
              <a:rPr lang="en-US" sz="4000">
                <a:latin typeface="Arial" charset="0"/>
                <a:ea typeface="ＭＳ Ｐゴシック" charset="0"/>
                <a:cs typeface="ＭＳ Ｐゴシック" charset="0"/>
              </a:rPr>
              <a:t>Millennial Advocates by Century</a:t>
            </a:r>
            <a:endParaRPr lang="en-US">
              <a:latin typeface="Arial" charset="0"/>
              <a:ea typeface="ＭＳ Ｐゴシック" charset="0"/>
              <a:cs typeface="ＭＳ Ｐゴシック" charset="0"/>
            </a:endParaRPr>
          </a:p>
        </p:txBody>
      </p:sp>
      <p:sp>
        <p:nvSpPr>
          <p:cNvPr id="629763" name="Text Box 3"/>
          <p:cNvSpPr txBox="1">
            <a:spLocks noChangeArrowheads="1"/>
          </p:cNvSpPr>
          <p:nvPr/>
        </p:nvSpPr>
        <p:spPr bwMode="auto">
          <a:xfrm>
            <a:off x="7620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a:t>
            </a:r>
          </a:p>
        </p:txBody>
      </p:sp>
      <p:sp>
        <p:nvSpPr>
          <p:cNvPr id="1163267" name="Text Box 4"/>
          <p:cNvSpPr txBox="1">
            <a:spLocks noChangeArrowheads="1"/>
          </p:cNvSpPr>
          <p:nvPr/>
        </p:nvSpPr>
        <p:spPr bwMode="auto">
          <a:xfrm>
            <a:off x="8335963" y="95250"/>
            <a:ext cx="739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latin typeface="Comic Sans MS" charset="0"/>
              </a:rPr>
              <a:t>121</a:t>
            </a:r>
          </a:p>
        </p:txBody>
      </p:sp>
      <p:sp>
        <p:nvSpPr>
          <p:cNvPr id="1163268" name="Line 5"/>
          <p:cNvSpPr>
            <a:spLocks noChangeShapeType="1"/>
          </p:cNvSpPr>
          <p:nvPr/>
        </p:nvSpPr>
        <p:spPr bwMode="auto">
          <a:xfrm>
            <a:off x="685800" y="4343400"/>
            <a:ext cx="8154988" cy="50800"/>
          </a:xfrm>
          <a:prstGeom prst="line">
            <a:avLst/>
          </a:prstGeom>
          <a:noFill/>
          <a:ln w="76200">
            <a:solidFill>
              <a:schemeClr val="tx1"/>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p>
        </p:txBody>
      </p:sp>
      <p:grpSp>
        <p:nvGrpSpPr>
          <p:cNvPr id="1163269" name="Group 6"/>
          <p:cNvGrpSpPr>
            <a:grpSpLocks/>
          </p:cNvGrpSpPr>
          <p:nvPr/>
        </p:nvGrpSpPr>
        <p:grpSpPr bwMode="auto">
          <a:xfrm>
            <a:off x="533400" y="3657600"/>
            <a:ext cx="431800" cy="647700"/>
            <a:chOff x="385" y="1298"/>
            <a:chExt cx="272" cy="408"/>
          </a:xfrm>
        </p:grpSpPr>
        <p:sp>
          <p:nvSpPr>
            <p:cNvPr id="1163295" name="Line 7"/>
            <p:cNvSpPr>
              <a:spLocks noChangeShapeType="1"/>
            </p:cNvSpPr>
            <p:nvPr/>
          </p:nvSpPr>
          <p:spPr bwMode="auto">
            <a:xfrm>
              <a:off x="521" y="1298"/>
              <a:ext cx="0" cy="408"/>
            </a:xfrm>
            <a:prstGeom prst="line">
              <a:avLst/>
            </a:prstGeom>
            <a:noFill/>
            <a:ln w="57150">
              <a:solidFill>
                <a:srgbClr val="FF8000"/>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p>
          </p:txBody>
        </p:sp>
        <p:sp>
          <p:nvSpPr>
            <p:cNvPr id="1163296" name="Line 8"/>
            <p:cNvSpPr>
              <a:spLocks noChangeShapeType="1"/>
            </p:cNvSpPr>
            <p:nvPr/>
          </p:nvSpPr>
          <p:spPr bwMode="auto">
            <a:xfrm rot="16200000" flipV="1">
              <a:off x="521" y="1298"/>
              <a:ext cx="0" cy="272"/>
            </a:xfrm>
            <a:prstGeom prst="line">
              <a:avLst/>
            </a:prstGeom>
            <a:noFill/>
            <a:ln w="57150">
              <a:solidFill>
                <a:srgbClr val="FF8000"/>
              </a:solidFill>
              <a:round/>
              <a:headEn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p>
          </p:txBody>
        </p:sp>
      </p:grpSp>
      <p:sp>
        <p:nvSpPr>
          <p:cNvPr id="1163270" name="Line 9"/>
          <p:cNvSpPr>
            <a:spLocks noChangeShapeType="1"/>
          </p:cNvSpPr>
          <p:nvPr/>
        </p:nvSpPr>
        <p:spPr bwMode="auto">
          <a:xfrm>
            <a:off x="8763000" y="3657600"/>
            <a:ext cx="0" cy="719138"/>
          </a:xfrm>
          <a:prstGeom prst="line">
            <a:avLst/>
          </a:prstGeom>
          <a:noFill/>
          <a:ln w="57150">
            <a:solidFill>
              <a:srgbClr val="99CCFF"/>
            </a:solidFill>
            <a:round/>
            <a:headEnd/>
            <a:tailEnd type="stealth" w="lg" len="lg"/>
          </a:ln>
          <a:effectLst>
            <a:prstShdw prst="shdw17" dist="17961" dir="13500000">
              <a:srgbClr val="000000">
                <a:alpha val="74997"/>
              </a:srgbClr>
            </a:prstShdw>
          </a:effectLst>
          <a:extLst>
            <a:ext uri="{909E8E84-426E-40dd-AFC4-6F175D3DCCD1}">
              <a14:hiddenFill xmlns="" xmlns:a14="http://schemas.microsoft.com/office/drawing/2010/main">
                <a:noFill/>
              </a14:hiddenFill>
            </a:ext>
          </a:extLst>
        </p:spPr>
        <p:txBody>
          <a:bodyPr lIns="90000" tIns="46800" rIns="90000" bIns="46800">
            <a:spAutoFit/>
          </a:bodyPr>
          <a:lstStyle/>
          <a:p>
            <a:endParaRPr lang="en-US"/>
          </a:p>
        </p:txBody>
      </p:sp>
      <p:sp>
        <p:nvSpPr>
          <p:cNvPr id="1163271" name="Line 10"/>
          <p:cNvSpPr>
            <a:spLocks noChangeShapeType="1"/>
          </p:cNvSpPr>
          <p:nvPr/>
        </p:nvSpPr>
        <p:spPr bwMode="auto">
          <a:xfrm>
            <a:off x="17526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3272" name="Line 11"/>
          <p:cNvSpPr>
            <a:spLocks noChangeShapeType="1"/>
          </p:cNvSpPr>
          <p:nvPr/>
        </p:nvSpPr>
        <p:spPr bwMode="auto">
          <a:xfrm>
            <a:off x="83058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3273" name="Line 12"/>
          <p:cNvSpPr>
            <a:spLocks noChangeShapeType="1"/>
          </p:cNvSpPr>
          <p:nvPr/>
        </p:nvSpPr>
        <p:spPr bwMode="auto">
          <a:xfrm>
            <a:off x="54102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3274" name="Line 13"/>
          <p:cNvSpPr>
            <a:spLocks noChangeShapeType="1"/>
          </p:cNvSpPr>
          <p:nvPr/>
        </p:nvSpPr>
        <p:spPr bwMode="auto">
          <a:xfrm>
            <a:off x="76962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3275" name="Line 14"/>
          <p:cNvSpPr>
            <a:spLocks noChangeShapeType="1"/>
          </p:cNvSpPr>
          <p:nvPr/>
        </p:nvSpPr>
        <p:spPr bwMode="auto">
          <a:xfrm>
            <a:off x="70866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3276" name="Line 15"/>
          <p:cNvSpPr>
            <a:spLocks noChangeShapeType="1"/>
          </p:cNvSpPr>
          <p:nvPr/>
        </p:nvSpPr>
        <p:spPr bwMode="auto">
          <a:xfrm>
            <a:off x="12192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3277" name="Line 16"/>
          <p:cNvSpPr>
            <a:spLocks noChangeShapeType="1"/>
          </p:cNvSpPr>
          <p:nvPr/>
        </p:nvSpPr>
        <p:spPr bwMode="auto">
          <a:xfrm>
            <a:off x="22860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9777" name="Text Box 17"/>
          <p:cNvSpPr txBox="1">
            <a:spLocks noChangeArrowheads="1"/>
          </p:cNvSpPr>
          <p:nvPr/>
        </p:nvSpPr>
        <p:spPr bwMode="auto">
          <a:xfrm>
            <a:off x="12954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2</a:t>
            </a:r>
          </a:p>
        </p:txBody>
      </p:sp>
      <p:sp>
        <p:nvSpPr>
          <p:cNvPr id="629778" name="Text Box 18"/>
          <p:cNvSpPr txBox="1">
            <a:spLocks noChangeArrowheads="1"/>
          </p:cNvSpPr>
          <p:nvPr/>
        </p:nvSpPr>
        <p:spPr bwMode="auto">
          <a:xfrm>
            <a:off x="18288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3</a:t>
            </a:r>
          </a:p>
        </p:txBody>
      </p:sp>
      <p:sp>
        <p:nvSpPr>
          <p:cNvPr id="629779" name="Text Box 19"/>
          <p:cNvSpPr txBox="1">
            <a:spLocks noChangeArrowheads="1"/>
          </p:cNvSpPr>
          <p:nvPr/>
        </p:nvSpPr>
        <p:spPr bwMode="auto">
          <a:xfrm>
            <a:off x="23622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4</a:t>
            </a:r>
          </a:p>
        </p:txBody>
      </p:sp>
      <p:sp>
        <p:nvSpPr>
          <p:cNvPr id="629780" name="Text Box 20"/>
          <p:cNvSpPr txBox="1">
            <a:spLocks noChangeArrowheads="1"/>
          </p:cNvSpPr>
          <p:nvPr/>
        </p:nvSpPr>
        <p:spPr bwMode="auto">
          <a:xfrm>
            <a:off x="53340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16</a:t>
            </a:r>
          </a:p>
        </p:txBody>
      </p:sp>
      <p:sp>
        <p:nvSpPr>
          <p:cNvPr id="629781" name="Text Box 21"/>
          <p:cNvSpPr txBox="1">
            <a:spLocks noChangeArrowheads="1"/>
          </p:cNvSpPr>
          <p:nvPr/>
        </p:nvSpPr>
        <p:spPr bwMode="auto">
          <a:xfrm>
            <a:off x="6523038"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18</a:t>
            </a:r>
          </a:p>
        </p:txBody>
      </p:sp>
      <p:sp>
        <p:nvSpPr>
          <p:cNvPr id="629782" name="Text Box 22"/>
          <p:cNvSpPr txBox="1">
            <a:spLocks noChangeArrowheads="1"/>
          </p:cNvSpPr>
          <p:nvPr/>
        </p:nvSpPr>
        <p:spPr bwMode="auto">
          <a:xfrm>
            <a:off x="711835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19</a:t>
            </a:r>
          </a:p>
        </p:txBody>
      </p:sp>
      <p:sp>
        <p:nvSpPr>
          <p:cNvPr id="629783" name="Text Box 23"/>
          <p:cNvSpPr txBox="1">
            <a:spLocks noChangeArrowheads="1"/>
          </p:cNvSpPr>
          <p:nvPr/>
        </p:nvSpPr>
        <p:spPr bwMode="auto">
          <a:xfrm>
            <a:off x="7712075"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20</a:t>
            </a:r>
          </a:p>
        </p:txBody>
      </p:sp>
      <p:sp>
        <p:nvSpPr>
          <p:cNvPr id="629784" name="Text Box 24"/>
          <p:cNvSpPr txBox="1">
            <a:spLocks noChangeArrowheads="1"/>
          </p:cNvSpPr>
          <p:nvPr/>
        </p:nvSpPr>
        <p:spPr bwMode="auto">
          <a:xfrm>
            <a:off x="5929313"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17</a:t>
            </a:r>
          </a:p>
        </p:txBody>
      </p:sp>
      <p:sp>
        <p:nvSpPr>
          <p:cNvPr id="629785" name="Text Box 25"/>
          <p:cNvSpPr txBox="1">
            <a:spLocks noChangeArrowheads="1"/>
          </p:cNvSpPr>
          <p:nvPr/>
        </p:nvSpPr>
        <p:spPr bwMode="auto">
          <a:xfrm>
            <a:off x="83058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21</a:t>
            </a:r>
          </a:p>
        </p:txBody>
      </p:sp>
      <p:sp>
        <p:nvSpPr>
          <p:cNvPr id="1163287" name="Line 26"/>
          <p:cNvSpPr>
            <a:spLocks noChangeShapeType="1"/>
          </p:cNvSpPr>
          <p:nvPr/>
        </p:nvSpPr>
        <p:spPr bwMode="auto">
          <a:xfrm>
            <a:off x="59436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3288" name="Line 27"/>
          <p:cNvSpPr>
            <a:spLocks noChangeShapeType="1"/>
          </p:cNvSpPr>
          <p:nvPr/>
        </p:nvSpPr>
        <p:spPr bwMode="auto">
          <a:xfrm>
            <a:off x="6477000" y="4114800"/>
            <a:ext cx="0" cy="22860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9788" name="Freeform 28"/>
          <p:cNvSpPr>
            <a:spLocks/>
          </p:cNvSpPr>
          <p:nvPr/>
        </p:nvSpPr>
        <p:spPr bwMode="auto">
          <a:xfrm>
            <a:off x="998538" y="1539875"/>
            <a:ext cx="7829550" cy="2614613"/>
          </a:xfrm>
          <a:custGeom>
            <a:avLst/>
            <a:gdLst>
              <a:gd name="T0" fmla="*/ 0 w 4932"/>
              <a:gd name="T1" fmla="*/ 2147483647 h 1647"/>
              <a:gd name="T2" fmla="*/ 2147483647 w 4932"/>
              <a:gd name="T3" fmla="*/ 2147483647 h 1647"/>
              <a:gd name="T4" fmla="*/ 2147483647 w 4932"/>
              <a:gd name="T5" fmla="*/ 2147483647 h 1647"/>
              <a:gd name="T6" fmla="*/ 2147483647 w 4932"/>
              <a:gd name="T7" fmla="*/ 2147483647 h 1647"/>
              <a:gd name="T8" fmla="*/ 2147483647 w 4932"/>
              <a:gd name="T9" fmla="*/ 2147483647 h 1647"/>
              <a:gd name="T10" fmla="*/ 2147483647 w 4932"/>
              <a:gd name="T11" fmla="*/ 2147483647 h 1647"/>
              <a:gd name="T12" fmla="*/ 2147483647 w 4932"/>
              <a:gd name="T13" fmla="*/ 2147483647 h 1647"/>
              <a:gd name="T14" fmla="*/ 2147483647 w 4932"/>
              <a:gd name="T15" fmla="*/ 2147483647 h 1647"/>
              <a:gd name="T16" fmla="*/ 2147483647 w 4932"/>
              <a:gd name="T17" fmla="*/ 2147483647 h 1647"/>
              <a:gd name="T18" fmla="*/ 2147483647 w 4932"/>
              <a:gd name="T19" fmla="*/ 2147483647 h 1647"/>
              <a:gd name="T20" fmla="*/ 2147483647 w 4932"/>
              <a:gd name="T21" fmla="*/ 2147483647 h 1647"/>
              <a:gd name="T22" fmla="*/ 2147483647 w 4932"/>
              <a:gd name="T23" fmla="*/ 2147483647 h 1647"/>
              <a:gd name="T24" fmla="*/ 2147483647 w 4932"/>
              <a:gd name="T25" fmla="*/ 2147483647 h 1647"/>
              <a:gd name="T26" fmla="*/ 2147483647 w 4932"/>
              <a:gd name="T27" fmla="*/ 2147483647 h 1647"/>
              <a:gd name="T28" fmla="*/ 2147483647 w 4932"/>
              <a:gd name="T29" fmla="*/ 2147483647 h 1647"/>
              <a:gd name="T30" fmla="*/ 2147483647 w 4932"/>
              <a:gd name="T31" fmla="*/ 2147483647 h 1647"/>
              <a:gd name="T32" fmla="*/ 2147483647 w 4932"/>
              <a:gd name="T33" fmla="*/ 2147483647 h 1647"/>
              <a:gd name="T34" fmla="*/ 2147483647 w 4932"/>
              <a:gd name="T35" fmla="*/ 2147483647 h 1647"/>
              <a:gd name="T36" fmla="*/ 2147483647 w 4932"/>
              <a:gd name="T37" fmla="*/ 2147483647 h 1647"/>
              <a:gd name="T38" fmla="*/ 2147483647 w 4932"/>
              <a:gd name="T39" fmla="*/ 2147483647 h 1647"/>
              <a:gd name="T40" fmla="*/ 2147483647 w 4932"/>
              <a:gd name="T41" fmla="*/ 2147483647 h 1647"/>
              <a:gd name="T42" fmla="*/ 2147483647 w 4932"/>
              <a:gd name="T43" fmla="*/ 2147483647 h 1647"/>
              <a:gd name="T44" fmla="*/ 2147483647 w 4932"/>
              <a:gd name="T45" fmla="*/ 2147483647 h 1647"/>
              <a:gd name="T46" fmla="*/ 2147483647 w 4932"/>
              <a:gd name="T47" fmla="*/ 2147483647 h 1647"/>
              <a:gd name="T48" fmla="*/ 2147483647 w 4932"/>
              <a:gd name="T49" fmla="*/ 2147483647 h 1647"/>
              <a:gd name="T50" fmla="*/ 2147483647 w 4932"/>
              <a:gd name="T51" fmla="*/ 2147483647 h 1647"/>
              <a:gd name="T52" fmla="*/ 2147483647 w 4932"/>
              <a:gd name="T53" fmla="*/ 2147483647 h 1647"/>
              <a:gd name="T54" fmla="*/ 2147483647 w 4932"/>
              <a:gd name="T55" fmla="*/ 2147483647 h 1647"/>
              <a:gd name="T56" fmla="*/ 2147483647 w 4932"/>
              <a:gd name="T57" fmla="*/ 2147483647 h 1647"/>
              <a:gd name="T58" fmla="*/ 2147483647 w 4932"/>
              <a:gd name="T59" fmla="*/ 2147483647 h 1647"/>
              <a:gd name="T60" fmla="*/ 2147483647 w 4932"/>
              <a:gd name="T61" fmla="*/ 2147483647 h 1647"/>
              <a:gd name="T62" fmla="*/ 2147483647 w 4932"/>
              <a:gd name="T63" fmla="*/ 2147483647 h 1647"/>
              <a:gd name="T64" fmla="*/ 2147483647 w 4932"/>
              <a:gd name="T65" fmla="*/ 2147483647 h 1647"/>
              <a:gd name="T66" fmla="*/ 2147483647 w 4932"/>
              <a:gd name="T67" fmla="*/ 2147483647 h 1647"/>
              <a:gd name="T68" fmla="*/ 2147483647 w 4932"/>
              <a:gd name="T69" fmla="*/ 2147483647 h 1647"/>
              <a:gd name="T70" fmla="*/ 2147483647 w 4932"/>
              <a:gd name="T71" fmla="*/ 2147483647 h 1647"/>
              <a:gd name="T72" fmla="*/ 2147483647 w 4932"/>
              <a:gd name="T73" fmla="*/ 2147483647 h 16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32"/>
              <a:gd name="T112" fmla="*/ 0 h 1647"/>
              <a:gd name="T113" fmla="*/ 4932 w 4932"/>
              <a:gd name="T114" fmla="*/ 1647 h 16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32" h="1647">
                <a:moveTo>
                  <a:pt x="0" y="389"/>
                </a:moveTo>
                <a:cubicBezTo>
                  <a:pt x="127" y="379"/>
                  <a:pt x="254" y="372"/>
                  <a:pt x="381" y="358"/>
                </a:cubicBezTo>
                <a:cubicBezTo>
                  <a:pt x="413" y="346"/>
                  <a:pt x="423" y="342"/>
                  <a:pt x="458" y="350"/>
                </a:cubicBezTo>
                <a:cubicBezTo>
                  <a:pt x="524" y="394"/>
                  <a:pt x="621" y="411"/>
                  <a:pt x="699" y="420"/>
                </a:cubicBezTo>
                <a:cubicBezTo>
                  <a:pt x="743" y="431"/>
                  <a:pt x="785" y="448"/>
                  <a:pt x="823" y="475"/>
                </a:cubicBezTo>
                <a:cubicBezTo>
                  <a:pt x="844" y="505"/>
                  <a:pt x="835" y="583"/>
                  <a:pt x="839" y="622"/>
                </a:cubicBezTo>
                <a:cubicBezTo>
                  <a:pt x="846" y="712"/>
                  <a:pt x="854" y="796"/>
                  <a:pt x="870" y="886"/>
                </a:cubicBezTo>
                <a:cubicBezTo>
                  <a:pt x="878" y="1132"/>
                  <a:pt x="859" y="1070"/>
                  <a:pt x="909" y="1212"/>
                </a:cubicBezTo>
                <a:cubicBezTo>
                  <a:pt x="911" y="1271"/>
                  <a:pt x="871" y="1479"/>
                  <a:pt x="979" y="1515"/>
                </a:cubicBezTo>
                <a:cubicBezTo>
                  <a:pt x="1016" y="1540"/>
                  <a:pt x="1060" y="1542"/>
                  <a:pt x="1103" y="1554"/>
                </a:cubicBezTo>
                <a:cubicBezTo>
                  <a:pt x="1188" y="1577"/>
                  <a:pt x="1204" y="1585"/>
                  <a:pt x="1305" y="1593"/>
                </a:cubicBezTo>
                <a:cubicBezTo>
                  <a:pt x="1409" y="1629"/>
                  <a:pt x="1446" y="1618"/>
                  <a:pt x="1592" y="1624"/>
                </a:cubicBezTo>
                <a:cubicBezTo>
                  <a:pt x="1636" y="1631"/>
                  <a:pt x="1680" y="1635"/>
                  <a:pt x="1724" y="1647"/>
                </a:cubicBezTo>
                <a:cubicBezTo>
                  <a:pt x="1869" y="1644"/>
                  <a:pt x="2014" y="1642"/>
                  <a:pt x="2159" y="1639"/>
                </a:cubicBezTo>
                <a:cubicBezTo>
                  <a:pt x="2314" y="1635"/>
                  <a:pt x="2625" y="1624"/>
                  <a:pt x="2625" y="1624"/>
                </a:cubicBezTo>
                <a:cubicBezTo>
                  <a:pt x="2695" y="1577"/>
                  <a:pt x="2801" y="1576"/>
                  <a:pt x="2882" y="1570"/>
                </a:cubicBezTo>
                <a:cubicBezTo>
                  <a:pt x="3044" y="1528"/>
                  <a:pt x="3067" y="1537"/>
                  <a:pt x="3301" y="1531"/>
                </a:cubicBezTo>
                <a:cubicBezTo>
                  <a:pt x="3389" y="1512"/>
                  <a:pt x="3353" y="1521"/>
                  <a:pt x="3410" y="1507"/>
                </a:cubicBezTo>
                <a:cubicBezTo>
                  <a:pt x="3506" y="1512"/>
                  <a:pt x="3554" y="1511"/>
                  <a:pt x="3635" y="1539"/>
                </a:cubicBezTo>
                <a:cubicBezTo>
                  <a:pt x="3676" y="1536"/>
                  <a:pt x="3778" y="1556"/>
                  <a:pt x="3798" y="1500"/>
                </a:cubicBezTo>
                <a:cubicBezTo>
                  <a:pt x="3795" y="1489"/>
                  <a:pt x="3788" y="1479"/>
                  <a:pt x="3790" y="1469"/>
                </a:cubicBezTo>
                <a:cubicBezTo>
                  <a:pt x="3791" y="1452"/>
                  <a:pt x="3806" y="1422"/>
                  <a:pt x="3806" y="1422"/>
                </a:cubicBezTo>
                <a:cubicBezTo>
                  <a:pt x="3820" y="1335"/>
                  <a:pt x="3828" y="1252"/>
                  <a:pt x="3868" y="1173"/>
                </a:cubicBezTo>
                <a:cubicBezTo>
                  <a:pt x="3874" y="1118"/>
                  <a:pt x="3882" y="1047"/>
                  <a:pt x="3899" y="995"/>
                </a:cubicBezTo>
                <a:cubicBezTo>
                  <a:pt x="3905" y="973"/>
                  <a:pt x="3932" y="944"/>
                  <a:pt x="3946" y="925"/>
                </a:cubicBezTo>
                <a:cubicBezTo>
                  <a:pt x="3954" y="887"/>
                  <a:pt x="3964" y="867"/>
                  <a:pt x="3992" y="840"/>
                </a:cubicBezTo>
                <a:cubicBezTo>
                  <a:pt x="4010" y="784"/>
                  <a:pt x="3987" y="844"/>
                  <a:pt x="4047" y="754"/>
                </a:cubicBezTo>
                <a:cubicBezTo>
                  <a:pt x="4081" y="701"/>
                  <a:pt x="4113" y="621"/>
                  <a:pt x="4179" y="607"/>
                </a:cubicBezTo>
                <a:cubicBezTo>
                  <a:pt x="4197" y="596"/>
                  <a:pt x="4214" y="583"/>
                  <a:pt x="4233" y="575"/>
                </a:cubicBezTo>
                <a:cubicBezTo>
                  <a:pt x="4247" y="568"/>
                  <a:pt x="4280" y="560"/>
                  <a:pt x="4280" y="560"/>
                </a:cubicBezTo>
                <a:cubicBezTo>
                  <a:pt x="4287" y="552"/>
                  <a:pt x="4296" y="545"/>
                  <a:pt x="4303" y="537"/>
                </a:cubicBezTo>
                <a:cubicBezTo>
                  <a:pt x="4317" y="517"/>
                  <a:pt x="4342" y="475"/>
                  <a:pt x="4342" y="475"/>
                </a:cubicBezTo>
                <a:cubicBezTo>
                  <a:pt x="4365" y="393"/>
                  <a:pt x="4418" y="279"/>
                  <a:pt x="4466" y="210"/>
                </a:cubicBezTo>
                <a:cubicBezTo>
                  <a:pt x="4468" y="205"/>
                  <a:pt x="4515" y="138"/>
                  <a:pt x="4536" y="125"/>
                </a:cubicBezTo>
                <a:cubicBezTo>
                  <a:pt x="4566" y="104"/>
                  <a:pt x="4610" y="99"/>
                  <a:pt x="4645" y="94"/>
                </a:cubicBezTo>
                <a:cubicBezTo>
                  <a:pt x="4686" y="79"/>
                  <a:pt x="4697" y="14"/>
                  <a:pt x="4746" y="9"/>
                </a:cubicBezTo>
                <a:cubicBezTo>
                  <a:pt x="4817" y="0"/>
                  <a:pt x="4869" y="1"/>
                  <a:pt x="4932" y="1"/>
                </a:cubicBezTo>
              </a:path>
            </a:pathLst>
          </a:cu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29789" name="Freeform 29"/>
          <p:cNvSpPr>
            <a:spLocks/>
          </p:cNvSpPr>
          <p:nvPr/>
        </p:nvSpPr>
        <p:spPr bwMode="auto">
          <a:xfrm>
            <a:off x="2405063" y="1919288"/>
            <a:ext cx="6397625" cy="2149475"/>
          </a:xfrm>
          <a:custGeom>
            <a:avLst/>
            <a:gdLst>
              <a:gd name="T0" fmla="*/ 0 w 4030"/>
              <a:gd name="T1" fmla="*/ 2147483647 h 1354"/>
              <a:gd name="T2" fmla="*/ 2147483647 w 4030"/>
              <a:gd name="T3" fmla="*/ 2147483647 h 1354"/>
              <a:gd name="T4" fmla="*/ 2147483647 w 4030"/>
              <a:gd name="T5" fmla="*/ 2147483647 h 1354"/>
              <a:gd name="T6" fmla="*/ 2147483647 w 4030"/>
              <a:gd name="T7" fmla="*/ 2147483647 h 1354"/>
              <a:gd name="T8" fmla="*/ 2147483647 w 4030"/>
              <a:gd name="T9" fmla="*/ 2147483647 h 1354"/>
              <a:gd name="T10" fmla="*/ 2147483647 w 4030"/>
              <a:gd name="T11" fmla="*/ 2147483647 h 1354"/>
              <a:gd name="T12" fmla="*/ 2147483647 w 4030"/>
              <a:gd name="T13" fmla="*/ 2147483647 h 1354"/>
              <a:gd name="T14" fmla="*/ 2147483647 w 4030"/>
              <a:gd name="T15" fmla="*/ 2147483647 h 1354"/>
              <a:gd name="T16" fmla="*/ 2147483647 w 4030"/>
              <a:gd name="T17" fmla="*/ 2147483647 h 1354"/>
              <a:gd name="T18" fmla="*/ 2147483647 w 4030"/>
              <a:gd name="T19" fmla="*/ 2147483647 h 1354"/>
              <a:gd name="T20" fmla="*/ 2147483647 w 4030"/>
              <a:gd name="T21" fmla="*/ 2147483647 h 1354"/>
              <a:gd name="T22" fmla="*/ 2147483647 w 4030"/>
              <a:gd name="T23" fmla="*/ 2147483647 h 1354"/>
              <a:gd name="T24" fmla="*/ 2147483647 w 4030"/>
              <a:gd name="T25" fmla="*/ 2147483647 h 1354"/>
              <a:gd name="T26" fmla="*/ 2147483647 w 4030"/>
              <a:gd name="T27" fmla="*/ 2147483647 h 1354"/>
              <a:gd name="T28" fmla="*/ 2147483647 w 4030"/>
              <a:gd name="T29" fmla="*/ 2147483647 h 1354"/>
              <a:gd name="T30" fmla="*/ 2147483647 w 4030"/>
              <a:gd name="T31" fmla="*/ 2147483647 h 1354"/>
              <a:gd name="T32" fmla="*/ 2147483647 w 4030"/>
              <a:gd name="T33" fmla="*/ 2147483647 h 1354"/>
              <a:gd name="T34" fmla="*/ 2147483647 w 4030"/>
              <a:gd name="T35" fmla="*/ 2147483647 h 1354"/>
              <a:gd name="T36" fmla="*/ 2147483647 w 4030"/>
              <a:gd name="T37" fmla="*/ 2147483647 h 1354"/>
              <a:gd name="T38" fmla="*/ 2147483647 w 4030"/>
              <a:gd name="T39" fmla="*/ 2147483647 h 1354"/>
              <a:gd name="T40" fmla="*/ 2147483647 w 4030"/>
              <a:gd name="T41" fmla="*/ 2147483647 h 1354"/>
              <a:gd name="T42" fmla="*/ 2147483647 w 4030"/>
              <a:gd name="T43" fmla="*/ 2147483647 h 1354"/>
              <a:gd name="T44" fmla="*/ 2147483647 w 4030"/>
              <a:gd name="T45" fmla="*/ 2147483647 h 1354"/>
              <a:gd name="T46" fmla="*/ 2147483647 w 4030"/>
              <a:gd name="T47" fmla="*/ 2147483647 h 1354"/>
              <a:gd name="T48" fmla="*/ 2147483647 w 4030"/>
              <a:gd name="T49" fmla="*/ 2147483647 h 1354"/>
              <a:gd name="T50" fmla="*/ 2147483647 w 4030"/>
              <a:gd name="T51" fmla="*/ 2147483647 h 1354"/>
              <a:gd name="T52" fmla="*/ 2147483647 w 4030"/>
              <a:gd name="T53" fmla="*/ 2147483647 h 1354"/>
              <a:gd name="T54" fmla="*/ 2147483647 w 4030"/>
              <a:gd name="T55" fmla="*/ 2147483647 h 1354"/>
              <a:gd name="T56" fmla="*/ 2147483647 w 4030"/>
              <a:gd name="T57" fmla="*/ 2147483647 h 1354"/>
              <a:gd name="T58" fmla="*/ 2147483647 w 4030"/>
              <a:gd name="T59" fmla="*/ 2147483647 h 13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30"/>
              <a:gd name="T91" fmla="*/ 0 h 1354"/>
              <a:gd name="T92" fmla="*/ 4030 w 4030"/>
              <a:gd name="T93" fmla="*/ 1354 h 13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30" h="1354">
                <a:moveTo>
                  <a:pt x="0" y="1354"/>
                </a:moveTo>
                <a:cubicBezTo>
                  <a:pt x="41" y="1325"/>
                  <a:pt x="44" y="1307"/>
                  <a:pt x="69" y="1268"/>
                </a:cubicBezTo>
                <a:cubicBezTo>
                  <a:pt x="79" y="1228"/>
                  <a:pt x="100" y="1193"/>
                  <a:pt x="124" y="1160"/>
                </a:cubicBezTo>
                <a:cubicBezTo>
                  <a:pt x="136" y="1113"/>
                  <a:pt x="155" y="1067"/>
                  <a:pt x="163" y="1020"/>
                </a:cubicBezTo>
                <a:cubicBezTo>
                  <a:pt x="164" y="1012"/>
                  <a:pt x="169" y="948"/>
                  <a:pt x="178" y="934"/>
                </a:cubicBezTo>
                <a:cubicBezTo>
                  <a:pt x="209" y="876"/>
                  <a:pt x="263" y="802"/>
                  <a:pt x="310" y="756"/>
                </a:cubicBezTo>
                <a:cubicBezTo>
                  <a:pt x="328" y="703"/>
                  <a:pt x="333" y="638"/>
                  <a:pt x="365" y="593"/>
                </a:cubicBezTo>
                <a:cubicBezTo>
                  <a:pt x="379" y="530"/>
                  <a:pt x="398" y="488"/>
                  <a:pt x="419" y="430"/>
                </a:cubicBezTo>
                <a:cubicBezTo>
                  <a:pt x="428" y="400"/>
                  <a:pt x="436" y="362"/>
                  <a:pt x="450" y="336"/>
                </a:cubicBezTo>
                <a:cubicBezTo>
                  <a:pt x="464" y="307"/>
                  <a:pt x="463" y="301"/>
                  <a:pt x="489" y="282"/>
                </a:cubicBezTo>
                <a:cubicBezTo>
                  <a:pt x="503" y="270"/>
                  <a:pt x="535" y="251"/>
                  <a:pt x="535" y="251"/>
                </a:cubicBezTo>
                <a:cubicBezTo>
                  <a:pt x="647" y="256"/>
                  <a:pt x="667" y="258"/>
                  <a:pt x="753" y="274"/>
                </a:cubicBezTo>
                <a:cubicBezTo>
                  <a:pt x="1083" y="267"/>
                  <a:pt x="1409" y="262"/>
                  <a:pt x="1739" y="274"/>
                </a:cubicBezTo>
                <a:cubicBezTo>
                  <a:pt x="1780" y="287"/>
                  <a:pt x="1815" y="318"/>
                  <a:pt x="1856" y="336"/>
                </a:cubicBezTo>
                <a:cubicBezTo>
                  <a:pt x="1902" y="356"/>
                  <a:pt x="1937" y="361"/>
                  <a:pt x="1988" y="368"/>
                </a:cubicBezTo>
                <a:cubicBezTo>
                  <a:pt x="2039" y="383"/>
                  <a:pt x="2093" y="369"/>
                  <a:pt x="2143" y="352"/>
                </a:cubicBezTo>
                <a:cubicBezTo>
                  <a:pt x="2275" y="359"/>
                  <a:pt x="2406" y="378"/>
                  <a:pt x="2539" y="391"/>
                </a:cubicBezTo>
                <a:cubicBezTo>
                  <a:pt x="2576" y="400"/>
                  <a:pt x="2611" y="407"/>
                  <a:pt x="2648" y="422"/>
                </a:cubicBezTo>
                <a:cubicBezTo>
                  <a:pt x="2830" y="376"/>
                  <a:pt x="2716" y="413"/>
                  <a:pt x="2889" y="336"/>
                </a:cubicBezTo>
                <a:cubicBezTo>
                  <a:pt x="2901" y="330"/>
                  <a:pt x="2915" y="327"/>
                  <a:pt x="2928" y="321"/>
                </a:cubicBezTo>
                <a:cubicBezTo>
                  <a:pt x="2941" y="314"/>
                  <a:pt x="2952" y="304"/>
                  <a:pt x="2966" y="298"/>
                </a:cubicBezTo>
                <a:cubicBezTo>
                  <a:pt x="2981" y="291"/>
                  <a:pt x="2997" y="287"/>
                  <a:pt x="3013" y="282"/>
                </a:cubicBezTo>
                <a:cubicBezTo>
                  <a:pt x="3020" y="279"/>
                  <a:pt x="3036" y="274"/>
                  <a:pt x="3036" y="274"/>
                </a:cubicBezTo>
                <a:cubicBezTo>
                  <a:pt x="3064" y="276"/>
                  <a:pt x="3093" y="276"/>
                  <a:pt x="3122" y="282"/>
                </a:cubicBezTo>
                <a:cubicBezTo>
                  <a:pt x="3137" y="284"/>
                  <a:pt x="3168" y="298"/>
                  <a:pt x="3168" y="298"/>
                </a:cubicBezTo>
                <a:cubicBezTo>
                  <a:pt x="3236" y="289"/>
                  <a:pt x="3298" y="285"/>
                  <a:pt x="3363" y="267"/>
                </a:cubicBezTo>
                <a:cubicBezTo>
                  <a:pt x="3435" y="276"/>
                  <a:pt x="3444" y="281"/>
                  <a:pt x="3526" y="274"/>
                </a:cubicBezTo>
                <a:cubicBezTo>
                  <a:pt x="3631" y="250"/>
                  <a:pt x="3609" y="134"/>
                  <a:pt x="3689" y="80"/>
                </a:cubicBezTo>
                <a:cubicBezTo>
                  <a:pt x="3692" y="77"/>
                  <a:pt x="3730" y="66"/>
                  <a:pt x="3735" y="65"/>
                </a:cubicBezTo>
                <a:cubicBezTo>
                  <a:pt x="3832" y="0"/>
                  <a:pt x="3914" y="41"/>
                  <a:pt x="4030" y="41"/>
                </a:cubicBezTo>
              </a:path>
            </a:pathLst>
          </a:custGeom>
          <a:noFill/>
          <a:ln w="76200">
            <a:solidFill>
              <a:srgbClr val="00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29790" name="Freeform 30"/>
          <p:cNvSpPr>
            <a:spLocks/>
          </p:cNvSpPr>
          <p:nvPr/>
        </p:nvSpPr>
        <p:spPr bwMode="auto">
          <a:xfrm>
            <a:off x="5029200" y="974725"/>
            <a:ext cx="3735388" cy="2736850"/>
          </a:xfrm>
          <a:custGeom>
            <a:avLst/>
            <a:gdLst>
              <a:gd name="T0" fmla="*/ 0 w 2353"/>
              <a:gd name="T1" fmla="*/ 2147483647 h 1724"/>
              <a:gd name="T2" fmla="*/ 2147483647 w 2353"/>
              <a:gd name="T3" fmla="*/ 2147483647 h 1724"/>
              <a:gd name="T4" fmla="*/ 2147483647 w 2353"/>
              <a:gd name="T5" fmla="*/ 2147483647 h 1724"/>
              <a:gd name="T6" fmla="*/ 2147483647 w 2353"/>
              <a:gd name="T7" fmla="*/ 2147483647 h 1724"/>
              <a:gd name="T8" fmla="*/ 2147483647 w 2353"/>
              <a:gd name="T9" fmla="*/ 2147483647 h 1724"/>
              <a:gd name="T10" fmla="*/ 2147483647 w 2353"/>
              <a:gd name="T11" fmla="*/ 2147483647 h 1724"/>
              <a:gd name="T12" fmla="*/ 2147483647 w 2353"/>
              <a:gd name="T13" fmla="*/ 2147483647 h 1724"/>
              <a:gd name="T14" fmla="*/ 2147483647 w 2353"/>
              <a:gd name="T15" fmla="*/ 2147483647 h 1724"/>
              <a:gd name="T16" fmla="*/ 2147483647 w 2353"/>
              <a:gd name="T17" fmla="*/ 2147483647 h 1724"/>
              <a:gd name="T18" fmla="*/ 2147483647 w 2353"/>
              <a:gd name="T19" fmla="*/ 2147483647 h 1724"/>
              <a:gd name="T20" fmla="*/ 2147483647 w 2353"/>
              <a:gd name="T21" fmla="*/ 2147483647 h 1724"/>
              <a:gd name="T22" fmla="*/ 2147483647 w 2353"/>
              <a:gd name="T23" fmla="*/ 2147483647 h 1724"/>
              <a:gd name="T24" fmla="*/ 2147483647 w 2353"/>
              <a:gd name="T25" fmla="*/ 2147483647 h 1724"/>
              <a:gd name="T26" fmla="*/ 2147483647 w 2353"/>
              <a:gd name="T27" fmla="*/ 2147483647 h 1724"/>
              <a:gd name="T28" fmla="*/ 2147483647 w 2353"/>
              <a:gd name="T29" fmla="*/ 2147483647 h 1724"/>
              <a:gd name="T30" fmla="*/ 2147483647 w 2353"/>
              <a:gd name="T31" fmla="*/ 2147483647 h 1724"/>
              <a:gd name="T32" fmla="*/ 2147483647 w 2353"/>
              <a:gd name="T33" fmla="*/ 2147483647 h 1724"/>
              <a:gd name="T34" fmla="*/ 2147483647 w 2353"/>
              <a:gd name="T35" fmla="*/ 0 h 1724"/>
              <a:gd name="T36" fmla="*/ 2147483647 w 2353"/>
              <a:gd name="T37" fmla="*/ 2147483647 h 1724"/>
              <a:gd name="T38" fmla="*/ 2147483647 w 2353"/>
              <a:gd name="T39" fmla="*/ 2147483647 h 1724"/>
              <a:gd name="T40" fmla="*/ 2147483647 w 2353"/>
              <a:gd name="T41" fmla="*/ 2147483647 h 1724"/>
              <a:gd name="T42" fmla="*/ 2147483647 w 2353"/>
              <a:gd name="T43" fmla="*/ 2147483647 h 1724"/>
              <a:gd name="T44" fmla="*/ 2147483647 w 2353"/>
              <a:gd name="T45" fmla="*/ 2147483647 h 1724"/>
              <a:gd name="T46" fmla="*/ 2147483647 w 2353"/>
              <a:gd name="T47" fmla="*/ 2147483647 h 1724"/>
              <a:gd name="T48" fmla="*/ 2147483647 w 2353"/>
              <a:gd name="T49" fmla="*/ 2147483647 h 1724"/>
              <a:gd name="T50" fmla="*/ 2147483647 w 2353"/>
              <a:gd name="T51" fmla="*/ 2147483647 h 1724"/>
              <a:gd name="T52" fmla="*/ 2147483647 w 2353"/>
              <a:gd name="T53" fmla="*/ 2147483647 h 1724"/>
              <a:gd name="T54" fmla="*/ 2147483647 w 2353"/>
              <a:gd name="T55" fmla="*/ 2147483647 h 1724"/>
              <a:gd name="T56" fmla="*/ 2147483647 w 2353"/>
              <a:gd name="T57" fmla="*/ 2147483647 h 1724"/>
              <a:gd name="T58" fmla="*/ 2147483647 w 2353"/>
              <a:gd name="T59" fmla="*/ 2147483647 h 1724"/>
              <a:gd name="T60" fmla="*/ 2147483647 w 2353"/>
              <a:gd name="T61" fmla="*/ 2147483647 h 1724"/>
              <a:gd name="T62" fmla="*/ 2147483647 w 2353"/>
              <a:gd name="T63" fmla="*/ 2147483647 h 1724"/>
              <a:gd name="T64" fmla="*/ 2147483647 w 2353"/>
              <a:gd name="T65" fmla="*/ 2147483647 h 1724"/>
              <a:gd name="T66" fmla="*/ 2147483647 w 2353"/>
              <a:gd name="T67" fmla="*/ 2147483647 h 17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3"/>
              <a:gd name="T103" fmla="*/ 0 h 1724"/>
              <a:gd name="T104" fmla="*/ 2353 w 2353"/>
              <a:gd name="T105" fmla="*/ 1724 h 17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3" h="1724">
                <a:moveTo>
                  <a:pt x="0" y="854"/>
                </a:moveTo>
                <a:cubicBezTo>
                  <a:pt x="99" y="833"/>
                  <a:pt x="50" y="840"/>
                  <a:pt x="147" y="831"/>
                </a:cubicBezTo>
                <a:cubicBezTo>
                  <a:pt x="210" y="809"/>
                  <a:pt x="261" y="791"/>
                  <a:pt x="303" y="737"/>
                </a:cubicBezTo>
                <a:cubicBezTo>
                  <a:pt x="318" y="684"/>
                  <a:pt x="296" y="748"/>
                  <a:pt x="334" y="683"/>
                </a:cubicBezTo>
                <a:cubicBezTo>
                  <a:pt x="337" y="676"/>
                  <a:pt x="336" y="666"/>
                  <a:pt x="341" y="660"/>
                </a:cubicBezTo>
                <a:cubicBezTo>
                  <a:pt x="354" y="642"/>
                  <a:pt x="388" y="613"/>
                  <a:pt x="388" y="613"/>
                </a:cubicBezTo>
                <a:cubicBezTo>
                  <a:pt x="418" y="526"/>
                  <a:pt x="505" y="544"/>
                  <a:pt x="567" y="504"/>
                </a:cubicBezTo>
                <a:cubicBezTo>
                  <a:pt x="583" y="493"/>
                  <a:pt x="595" y="475"/>
                  <a:pt x="613" y="466"/>
                </a:cubicBezTo>
                <a:cubicBezTo>
                  <a:pt x="640" y="450"/>
                  <a:pt x="682" y="442"/>
                  <a:pt x="714" y="434"/>
                </a:cubicBezTo>
                <a:cubicBezTo>
                  <a:pt x="767" y="398"/>
                  <a:pt x="765" y="407"/>
                  <a:pt x="823" y="388"/>
                </a:cubicBezTo>
                <a:cubicBezTo>
                  <a:pt x="848" y="362"/>
                  <a:pt x="873" y="353"/>
                  <a:pt x="901" y="333"/>
                </a:cubicBezTo>
                <a:cubicBezTo>
                  <a:pt x="912" y="324"/>
                  <a:pt x="920" y="311"/>
                  <a:pt x="932" y="302"/>
                </a:cubicBezTo>
                <a:cubicBezTo>
                  <a:pt x="941" y="293"/>
                  <a:pt x="952" y="286"/>
                  <a:pt x="963" y="279"/>
                </a:cubicBezTo>
                <a:cubicBezTo>
                  <a:pt x="1037" y="152"/>
                  <a:pt x="1177" y="67"/>
                  <a:pt x="1320" y="46"/>
                </a:cubicBezTo>
                <a:cubicBezTo>
                  <a:pt x="1337" y="39"/>
                  <a:pt x="1356" y="38"/>
                  <a:pt x="1374" y="31"/>
                </a:cubicBezTo>
                <a:cubicBezTo>
                  <a:pt x="1382" y="27"/>
                  <a:pt x="1389" y="19"/>
                  <a:pt x="1398" y="15"/>
                </a:cubicBezTo>
                <a:cubicBezTo>
                  <a:pt x="1405" y="11"/>
                  <a:pt x="1413" y="9"/>
                  <a:pt x="1421" y="7"/>
                </a:cubicBezTo>
                <a:cubicBezTo>
                  <a:pt x="1540" y="14"/>
                  <a:pt x="1533" y="13"/>
                  <a:pt x="1623" y="0"/>
                </a:cubicBezTo>
                <a:cubicBezTo>
                  <a:pt x="1658" y="8"/>
                  <a:pt x="1671" y="7"/>
                  <a:pt x="1693" y="38"/>
                </a:cubicBezTo>
                <a:cubicBezTo>
                  <a:pt x="1704" y="92"/>
                  <a:pt x="1705" y="147"/>
                  <a:pt x="1716" y="201"/>
                </a:cubicBezTo>
                <a:cubicBezTo>
                  <a:pt x="1724" y="244"/>
                  <a:pt x="1748" y="277"/>
                  <a:pt x="1763" y="318"/>
                </a:cubicBezTo>
                <a:cubicBezTo>
                  <a:pt x="1768" y="376"/>
                  <a:pt x="1758" y="408"/>
                  <a:pt x="1817" y="388"/>
                </a:cubicBezTo>
                <a:cubicBezTo>
                  <a:pt x="1830" y="349"/>
                  <a:pt x="1830" y="323"/>
                  <a:pt x="1871" y="310"/>
                </a:cubicBezTo>
                <a:cubicBezTo>
                  <a:pt x="1881" y="312"/>
                  <a:pt x="1895" y="310"/>
                  <a:pt x="1903" y="318"/>
                </a:cubicBezTo>
                <a:cubicBezTo>
                  <a:pt x="1910" y="325"/>
                  <a:pt x="1908" y="338"/>
                  <a:pt x="1910" y="349"/>
                </a:cubicBezTo>
                <a:cubicBezTo>
                  <a:pt x="1926" y="472"/>
                  <a:pt x="1925" y="487"/>
                  <a:pt x="1934" y="605"/>
                </a:cubicBezTo>
                <a:cubicBezTo>
                  <a:pt x="1936" y="755"/>
                  <a:pt x="1936" y="905"/>
                  <a:pt x="1941" y="1056"/>
                </a:cubicBezTo>
                <a:cubicBezTo>
                  <a:pt x="1941" y="1084"/>
                  <a:pt x="1947" y="1112"/>
                  <a:pt x="1949" y="1141"/>
                </a:cubicBezTo>
                <a:cubicBezTo>
                  <a:pt x="1955" y="1275"/>
                  <a:pt x="1959" y="1410"/>
                  <a:pt x="1965" y="1545"/>
                </a:cubicBezTo>
                <a:cubicBezTo>
                  <a:pt x="1965" y="1556"/>
                  <a:pt x="1975" y="1565"/>
                  <a:pt x="1980" y="1576"/>
                </a:cubicBezTo>
                <a:cubicBezTo>
                  <a:pt x="1990" y="1603"/>
                  <a:pt x="1985" y="1637"/>
                  <a:pt x="2003" y="1662"/>
                </a:cubicBezTo>
                <a:cubicBezTo>
                  <a:pt x="2024" y="1692"/>
                  <a:pt x="2109" y="1710"/>
                  <a:pt x="2143" y="1724"/>
                </a:cubicBezTo>
                <a:cubicBezTo>
                  <a:pt x="2211" y="1716"/>
                  <a:pt x="2216" y="1719"/>
                  <a:pt x="2260" y="1677"/>
                </a:cubicBezTo>
                <a:cubicBezTo>
                  <a:pt x="2288" y="1681"/>
                  <a:pt x="2323" y="1693"/>
                  <a:pt x="2353" y="1693"/>
                </a:cubicBezTo>
              </a:path>
            </a:pathLst>
          </a:custGeom>
          <a:noFill/>
          <a:ln w="76200">
            <a:solidFill>
              <a:srgbClr val="FF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63292" name="Text Box 31"/>
          <p:cNvSpPr txBox="1">
            <a:spLocks noChangeArrowheads="1"/>
          </p:cNvSpPr>
          <p:nvPr/>
        </p:nvSpPr>
        <p:spPr bwMode="auto">
          <a:xfrm>
            <a:off x="1090613" y="5348288"/>
            <a:ext cx="1271587"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FF00"/>
                </a:solidFill>
              </a:rPr>
              <a:t>Premil</a:t>
            </a:r>
          </a:p>
        </p:txBody>
      </p:sp>
      <p:sp>
        <p:nvSpPr>
          <p:cNvPr id="1163293" name="Text Box 32"/>
          <p:cNvSpPr txBox="1">
            <a:spLocks noChangeArrowheads="1"/>
          </p:cNvSpPr>
          <p:nvPr/>
        </p:nvSpPr>
        <p:spPr bwMode="auto">
          <a:xfrm>
            <a:off x="3135313" y="5334000"/>
            <a:ext cx="9540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FFFF"/>
                </a:solidFill>
              </a:rPr>
              <a:t>Amil</a:t>
            </a:r>
            <a:endParaRPr lang="en-US" sz="2800" b="1">
              <a:solidFill>
                <a:srgbClr val="FFFF00"/>
              </a:solidFill>
            </a:endParaRPr>
          </a:p>
        </p:txBody>
      </p:sp>
      <p:sp>
        <p:nvSpPr>
          <p:cNvPr id="1163294" name="Text Box 33"/>
          <p:cNvSpPr txBox="1">
            <a:spLocks noChangeArrowheads="1"/>
          </p:cNvSpPr>
          <p:nvPr/>
        </p:nvSpPr>
        <p:spPr bwMode="auto">
          <a:xfrm>
            <a:off x="5181600" y="5334000"/>
            <a:ext cx="146843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8000"/>
                </a:solidFill>
              </a:rPr>
              <a:t>Postmil</a:t>
            </a:r>
            <a:endParaRPr lang="en-US" sz="28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9788"/>
                                        </p:tgtEl>
                                        <p:attrNameLst>
                                          <p:attrName>style.visibility</p:attrName>
                                        </p:attrNameLst>
                                      </p:cBhvr>
                                      <p:to>
                                        <p:strVal val="visible"/>
                                      </p:to>
                                    </p:set>
                                    <p:animEffect transition="in" filter="wipe(left)">
                                      <p:cBhvr>
                                        <p:cTn id="7" dur="5000"/>
                                        <p:tgtEl>
                                          <p:spTgt spid="6297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9789"/>
                                        </p:tgtEl>
                                        <p:attrNameLst>
                                          <p:attrName>style.visibility</p:attrName>
                                        </p:attrNameLst>
                                      </p:cBhvr>
                                      <p:to>
                                        <p:strVal val="visible"/>
                                      </p:to>
                                    </p:set>
                                    <p:animEffect transition="in" filter="wipe(left)">
                                      <p:cBhvr>
                                        <p:cTn id="12" dur="5000"/>
                                        <p:tgtEl>
                                          <p:spTgt spid="6297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9790"/>
                                        </p:tgtEl>
                                        <p:attrNameLst>
                                          <p:attrName>style.visibility</p:attrName>
                                        </p:attrNameLst>
                                      </p:cBhvr>
                                      <p:to>
                                        <p:strVal val="visible"/>
                                      </p:to>
                                    </p:set>
                                    <p:animEffect transition="in" filter="wipe(left)">
                                      <p:cBhvr>
                                        <p:cTn id="17" dur="5000"/>
                                        <p:tgtEl>
                                          <p:spTgt spid="629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88" grpId="0" animBg="1"/>
      <p:bldP spid="629789" grpId="0" animBg="1"/>
      <p:bldP spid="62979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631810"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1811"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1812"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1813" name="Text Box 5"/>
          <p:cNvSpPr txBox="1">
            <a:spLocks noChangeArrowheads="1"/>
          </p:cNvSpPr>
          <p:nvPr/>
        </p:nvSpPr>
        <p:spPr bwMode="auto">
          <a:xfrm rot="-5400000">
            <a:off x="-683418" y="3717131"/>
            <a:ext cx="31353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chemeClr val="bg1"/>
                </a:solidFill>
                <a:latin typeface="Times New Roman" charset="0"/>
              </a:rPr>
              <a:t>Church Age</a:t>
            </a:r>
            <a:endParaRPr lang="en-US" sz="4000">
              <a:solidFill>
                <a:schemeClr val="bg1"/>
              </a:solidFill>
              <a:latin typeface="Times New Roman" charset="0"/>
            </a:endParaRPr>
          </a:p>
        </p:txBody>
      </p:sp>
      <p:sp>
        <p:nvSpPr>
          <p:cNvPr id="631814" name="Text Box 6"/>
          <p:cNvSpPr txBox="1">
            <a:spLocks noChangeArrowheads="1"/>
          </p:cNvSpPr>
          <p:nvPr/>
        </p:nvSpPr>
        <p:spPr bwMode="auto">
          <a:xfrm rot="5400000" flipH="1">
            <a:off x="5850732" y="3869531"/>
            <a:ext cx="4951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FFCC00"/>
                </a:solidFill>
                <a:latin typeface="Times New Roman" charset="0"/>
              </a:rPr>
              <a:t>Eternal Kingdom</a:t>
            </a:r>
            <a:endParaRPr lang="en-US" sz="4000">
              <a:solidFill>
                <a:srgbClr val="FFCC00"/>
              </a:solidFill>
              <a:latin typeface="Times New Roman" charset="0"/>
            </a:endParaRPr>
          </a:p>
        </p:txBody>
      </p:sp>
      <p:sp>
        <p:nvSpPr>
          <p:cNvPr id="631815" name="Text Box 7"/>
          <p:cNvSpPr txBox="1">
            <a:spLocks noChangeArrowheads="1"/>
          </p:cNvSpPr>
          <p:nvPr/>
        </p:nvSpPr>
        <p:spPr bwMode="auto">
          <a:xfrm>
            <a:off x="6019800" y="1295400"/>
            <a:ext cx="205740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00CCFF"/>
                </a:solidFill>
                <a:latin typeface="Times New Roman" charset="0"/>
              </a:rPr>
              <a:t>Second Coming</a:t>
            </a:r>
            <a:endParaRPr lang="en-US" sz="4000">
              <a:latin typeface="Times New Roman" charset="0"/>
            </a:endParaRPr>
          </a:p>
        </p:txBody>
      </p:sp>
      <p:sp>
        <p:nvSpPr>
          <p:cNvPr id="631816" name="Text Box 8"/>
          <p:cNvSpPr txBox="1">
            <a:spLocks noChangeArrowheads="1"/>
          </p:cNvSpPr>
          <p:nvPr/>
        </p:nvSpPr>
        <p:spPr bwMode="auto">
          <a:xfrm>
            <a:off x="1828800" y="2971800"/>
            <a:ext cx="3733800" cy="1858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80000"/>
              </a:lnSpc>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Spiritual reign of Christ</a:t>
            </a:r>
          </a:p>
          <a:p>
            <a:pPr algn="ctr" eaLnBrk="0" hangingPunct="0">
              <a:lnSpc>
                <a:spcPct val="80000"/>
              </a:lnSpc>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Tribulations</a:t>
            </a:r>
          </a:p>
        </p:txBody>
      </p:sp>
      <p:sp>
        <p:nvSpPr>
          <p:cNvPr id="631817" name="Rectangle 9"/>
          <p:cNvSpPr>
            <a:spLocks noChangeArrowheads="1"/>
          </p:cNvSpPr>
          <p:nvPr/>
        </p:nvSpPr>
        <p:spPr bwMode="auto">
          <a:xfrm>
            <a:off x="533400" y="228600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1818" name="Text Box 10"/>
          <p:cNvSpPr txBox="1">
            <a:spLocks noChangeArrowheads="1"/>
          </p:cNvSpPr>
          <p:nvPr/>
        </p:nvSpPr>
        <p:spPr bwMode="auto">
          <a:xfrm rot="5381629">
            <a:off x="5875338" y="5097462"/>
            <a:ext cx="25146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4000" b="1">
                <a:solidFill>
                  <a:srgbClr val="FF0066"/>
                </a:solidFill>
                <a:latin typeface="Times New Roman" charset="0"/>
              </a:rPr>
              <a:t>Judgment</a:t>
            </a:r>
            <a:endParaRPr lang="en-US" sz="4000" b="1">
              <a:latin typeface="Times New Roman" charset="0"/>
            </a:endParaRPr>
          </a:p>
        </p:txBody>
      </p:sp>
      <p:sp>
        <p:nvSpPr>
          <p:cNvPr id="631819" name="Rectangle 11"/>
          <p:cNvSpPr>
            <a:spLocks noGrp="1" noChangeArrowheads="1"/>
          </p:cNvSpPr>
          <p:nvPr>
            <p:ph type="title" idx="4294967295"/>
          </p:nvPr>
        </p:nvSpPr>
        <p:spPr>
          <a:xfrm>
            <a:off x="685800" y="45720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atin typeface="Times New Roman" pitchFamily="-105" charset="0"/>
              </a:rPr>
              <a:t>Amillennialism</a:t>
            </a:r>
          </a:p>
        </p:txBody>
      </p:sp>
      <p:sp>
        <p:nvSpPr>
          <p:cNvPr id="1165324" name="Text Box 12"/>
          <p:cNvSpPr txBox="1">
            <a:spLocks noChangeArrowheads="1"/>
          </p:cNvSpPr>
          <p:nvPr/>
        </p:nvSpPr>
        <p:spPr bwMode="auto">
          <a:xfrm>
            <a:off x="8428038" y="95250"/>
            <a:ext cx="552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omic Sans MS" charset="0"/>
              </a:rPr>
              <a:t>27</a:t>
            </a:r>
            <a:endParaRPr lang="en-US" b="1">
              <a:latin typeface="Comic Sans MS"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631813"/>
                                        </p:tgtEl>
                                        <p:attrNameLst>
                                          <p:attrName>style.visibility</p:attrName>
                                        </p:attrNameLst>
                                      </p:cBhvr>
                                      <p:to>
                                        <p:strVal val="visible"/>
                                      </p:to>
                                    </p:set>
                                    <p:anim calcmode="lin" valueType="num">
                                      <p:cBhvr additive="base">
                                        <p:cTn id="7" dur="500" fill="hold"/>
                                        <p:tgtEl>
                                          <p:spTgt spid="631813"/>
                                        </p:tgtEl>
                                        <p:attrNameLst>
                                          <p:attrName>ppt_x</p:attrName>
                                        </p:attrNameLst>
                                      </p:cBhvr>
                                      <p:tavLst>
                                        <p:tav tm="0">
                                          <p:val>
                                            <p:strVal val="0-#ppt_w/2"/>
                                          </p:val>
                                        </p:tav>
                                        <p:tav tm="100000">
                                          <p:val>
                                            <p:strVal val="#ppt_x"/>
                                          </p:val>
                                        </p:tav>
                                      </p:tavLst>
                                    </p:anim>
                                    <p:anim calcmode="lin" valueType="num">
                                      <p:cBhvr additive="base">
                                        <p:cTn id="8" dur="500" fill="hold"/>
                                        <p:tgtEl>
                                          <p:spTgt spid="63181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631817"/>
                                        </p:tgtEl>
                                        <p:attrNameLst>
                                          <p:attrName>style.visibility</p:attrName>
                                        </p:attrNameLst>
                                      </p:cBhvr>
                                      <p:to>
                                        <p:strVal val="visible"/>
                                      </p:to>
                                    </p:set>
                                    <p:anim calcmode="lin" valueType="num">
                                      <p:cBhvr additive="base">
                                        <p:cTn id="12" dur="500" fill="hold"/>
                                        <p:tgtEl>
                                          <p:spTgt spid="631817"/>
                                        </p:tgtEl>
                                        <p:attrNameLst>
                                          <p:attrName>ppt_x</p:attrName>
                                        </p:attrNameLst>
                                      </p:cBhvr>
                                      <p:tavLst>
                                        <p:tav tm="0">
                                          <p:val>
                                            <p:strVal val="0-#ppt_w/2"/>
                                          </p:val>
                                        </p:tav>
                                        <p:tav tm="100000">
                                          <p:val>
                                            <p:strVal val="#ppt_x"/>
                                          </p:val>
                                        </p:tav>
                                      </p:tavLst>
                                    </p:anim>
                                    <p:anim calcmode="lin" valueType="num">
                                      <p:cBhvr additive="base">
                                        <p:cTn id="13" dur="500" fill="hold"/>
                                        <p:tgtEl>
                                          <p:spTgt spid="63181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631811"/>
                                        </p:tgtEl>
                                        <p:attrNameLst>
                                          <p:attrName>style.visibility</p:attrName>
                                        </p:attrNameLst>
                                      </p:cBhvr>
                                      <p:to>
                                        <p:strVal val="visible"/>
                                      </p:to>
                                    </p:set>
                                    <p:animEffect transition="in" filter="wipe(left)">
                                      <p:cBhvr>
                                        <p:cTn id="17" dur="500"/>
                                        <p:tgtEl>
                                          <p:spTgt spid="631811"/>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631816"/>
                                        </p:tgtEl>
                                        <p:attrNameLst>
                                          <p:attrName>style.visibility</p:attrName>
                                        </p:attrNameLst>
                                      </p:cBhvr>
                                      <p:to>
                                        <p:strVal val="visible"/>
                                      </p:to>
                                    </p:set>
                                    <p:anim calcmode="lin" valueType="num">
                                      <p:cBhvr>
                                        <p:cTn id="21" dur="500" fill="hold"/>
                                        <p:tgtEl>
                                          <p:spTgt spid="631816"/>
                                        </p:tgtEl>
                                        <p:attrNameLst>
                                          <p:attrName>ppt_x</p:attrName>
                                        </p:attrNameLst>
                                      </p:cBhvr>
                                      <p:tavLst>
                                        <p:tav tm="0">
                                          <p:val>
                                            <p:strVal val="#ppt_x-#ppt_w/2"/>
                                          </p:val>
                                        </p:tav>
                                        <p:tav tm="100000">
                                          <p:val>
                                            <p:strVal val="#ppt_x"/>
                                          </p:val>
                                        </p:tav>
                                      </p:tavLst>
                                    </p:anim>
                                    <p:anim calcmode="lin" valueType="num">
                                      <p:cBhvr>
                                        <p:cTn id="22" dur="500" fill="hold"/>
                                        <p:tgtEl>
                                          <p:spTgt spid="631816"/>
                                        </p:tgtEl>
                                        <p:attrNameLst>
                                          <p:attrName>ppt_y</p:attrName>
                                        </p:attrNameLst>
                                      </p:cBhvr>
                                      <p:tavLst>
                                        <p:tav tm="0">
                                          <p:val>
                                            <p:strVal val="#ppt_y"/>
                                          </p:val>
                                        </p:tav>
                                        <p:tav tm="100000">
                                          <p:val>
                                            <p:strVal val="#ppt_y"/>
                                          </p:val>
                                        </p:tav>
                                      </p:tavLst>
                                    </p:anim>
                                    <p:anim calcmode="lin" valueType="num">
                                      <p:cBhvr>
                                        <p:cTn id="23" dur="500" fill="hold"/>
                                        <p:tgtEl>
                                          <p:spTgt spid="631816"/>
                                        </p:tgtEl>
                                        <p:attrNameLst>
                                          <p:attrName>ppt_w</p:attrName>
                                        </p:attrNameLst>
                                      </p:cBhvr>
                                      <p:tavLst>
                                        <p:tav tm="0">
                                          <p:val>
                                            <p:fltVal val="0"/>
                                          </p:val>
                                        </p:tav>
                                        <p:tav tm="100000">
                                          <p:val>
                                            <p:strVal val="#ppt_w"/>
                                          </p:val>
                                        </p:tav>
                                      </p:tavLst>
                                    </p:anim>
                                    <p:anim calcmode="lin" valueType="num">
                                      <p:cBhvr>
                                        <p:cTn id="24" dur="500" fill="hold"/>
                                        <p:tgtEl>
                                          <p:spTgt spid="631816"/>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631815"/>
                                        </p:tgtEl>
                                        <p:attrNameLst>
                                          <p:attrName>style.visibility</p:attrName>
                                        </p:attrNameLst>
                                      </p:cBhvr>
                                      <p:to>
                                        <p:strVal val="visible"/>
                                      </p:to>
                                    </p:set>
                                    <p:anim calcmode="lin" valueType="num">
                                      <p:cBhvr additive="base">
                                        <p:cTn id="28" dur="500" fill="hold"/>
                                        <p:tgtEl>
                                          <p:spTgt spid="631815"/>
                                        </p:tgtEl>
                                        <p:attrNameLst>
                                          <p:attrName>ppt_x</p:attrName>
                                        </p:attrNameLst>
                                      </p:cBhvr>
                                      <p:tavLst>
                                        <p:tav tm="0">
                                          <p:val>
                                            <p:strVal val="#ppt_x"/>
                                          </p:val>
                                        </p:tav>
                                        <p:tav tm="100000">
                                          <p:val>
                                            <p:strVal val="#ppt_x"/>
                                          </p:val>
                                        </p:tav>
                                      </p:tavLst>
                                    </p:anim>
                                    <p:anim calcmode="lin" valueType="num">
                                      <p:cBhvr additive="base">
                                        <p:cTn id="29" dur="500" fill="hold"/>
                                        <p:tgtEl>
                                          <p:spTgt spid="631815"/>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631812"/>
                                        </p:tgtEl>
                                        <p:attrNameLst>
                                          <p:attrName>style.visibility</p:attrName>
                                        </p:attrNameLst>
                                      </p:cBhvr>
                                      <p:to>
                                        <p:strVal val="visible"/>
                                      </p:to>
                                    </p:set>
                                    <p:anim calcmode="lin" valueType="num">
                                      <p:cBhvr additive="base">
                                        <p:cTn id="33" dur="500" fill="hold"/>
                                        <p:tgtEl>
                                          <p:spTgt spid="631812"/>
                                        </p:tgtEl>
                                        <p:attrNameLst>
                                          <p:attrName>ppt_x</p:attrName>
                                        </p:attrNameLst>
                                      </p:cBhvr>
                                      <p:tavLst>
                                        <p:tav tm="0">
                                          <p:val>
                                            <p:strVal val="#ppt_x"/>
                                          </p:val>
                                        </p:tav>
                                        <p:tav tm="100000">
                                          <p:val>
                                            <p:strVal val="#ppt_x"/>
                                          </p:val>
                                        </p:tav>
                                      </p:tavLst>
                                    </p:anim>
                                    <p:anim calcmode="lin" valueType="num">
                                      <p:cBhvr additive="base">
                                        <p:cTn id="34" dur="500" fill="hold"/>
                                        <p:tgtEl>
                                          <p:spTgt spid="631812"/>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631818"/>
                                        </p:tgtEl>
                                        <p:attrNameLst>
                                          <p:attrName>style.visibility</p:attrName>
                                        </p:attrNameLst>
                                      </p:cBhvr>
                                      <p:to>
                                        <p:strVal val="visible"/>
                                      </p:to>
                                    </p:set>
                                    <p:anim calcmode="lin" valueType="num">
                                      <p:cBhvr additive="base">
                                        <p:cTn id="38" dur="500" fill="hold"/>
                                        <p:tgtEl>
                                          <p:spTgt spid="631818"/>
                                        </p:tgtEl>
                                        <p:attrNameLst>
                                          <p:attrName>ppt_x</p:attrName>
                                        </p:attrNameLst>
                                      </p:cBhvr>
                                      <p:tavLst>
                                        <p:tav tm="0">
                                          <p:val>
                                            <p:strVal val="#ppt_x"/>
                                          </p:val>
                                        </p:tav>
                                        <p:tav tm="100000">
                                          <p:val>
                                            <p:strVal val="#ppt_x"/>
                                          </p:val>
                                        </p:tav>
                                      </p:tavLst>
                                    </p:anim>
                                    <p:anim calcmode="lin" valueType="num">
                                      <p:cBhvr additive="base">
                                        <p:cTn id="39" dur="500" fill="hold"/>
                                        <p:tgtEl>
                                          <p:spTgt spid="631818"/>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631814"/>
                                        </p:tgtEl>
                                        <p:attrNameLst>
                                          <p:attrName>style.visibility</p:attrName>
                                        </p:attrNameLst>
                                      </p:cBhvr>
                                      <p:to>
                                        <p:strVal val="visible"/>
                                      </p:to>
                                    </p:set>
                                    <p:anim calcmode="lin" valueType="num">
                                      <p:cBhvr additive="base">
                                        <p:cTn id="43" dur="500" fill="hold"/>
                                        <p:tgtEl>
                                          <p:spTgt spid="631814"/>
                                        </p:tgtEl>
                                        <p:attrNameLst>
                                          <p:attrName>ppt_x</p:attrName>
                                        </p:attrNameLst>
                                      </p:cBhvr>
                                      <p:tavLst>
                                        <p:tav tm="0">
                                          <p:val>
                                            <p:strVal val="1+#ppt_w/2"/>
                                          </p:val>
                                        </p:tav>
                                        <p:tav tm="100000">
                                          <p:val>
                                            <p:strVal val="#ppt_x"/>
                                          </p:val>
                                        </p:tav>
                                      </p:tavLst>
                                    </p:anim>
                                    <p:anim calcmode="lin" valueType="num">
                                      <p:cBhvr additive="base">
                                        <p:cTn id="44" dur="500" fill="hold"/>
                                        <p:tgtEl>
                                          <p:spTgt spid="6318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3" grpId="0" autoUpdateAnimBg="0"/>
      <p:bldP spid="631814" grpId="0" autoUpdateAnimBg="0"/>
      <p:bldP spid="631815" grpId="0" autoUpdateAnimBg="0"/>
      <p:bldP spid="631816" grpId="0" autoUpdateAnimBg="0"/>
      <p:bldP spid="631817" grpId="0" animBg="1"/>
      <p:bldP spid="631818"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3859"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3860"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3861" name="Text Box 5"/>
          <p:cNvSpPr txBox="1">
            <a:spLocks noChangeArrowheads="1"/>
          </p:cNvSpPr>
          <p:nvPr/>
        </p:nvSpPr>
        <p:spPr bwMode="auto">
          <a:xfrm rot="-5400000">
            <a:off x="-680243" y="3720306"/>
            <a:ext cx="312896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chemeClr val="bg1"/>
                </a:solidFill>
                <a:latin typeface="Times New Roman" charset="0"/>
              </a:rPr>
              <a:t>Church Age</a:t>
            </a:r>
            <a:endParaRPr lang="en-US" sz="4000">
              <a:solidFill>
                <a:schemeClr val="bg1"/>
              </a:solidFill>
              <a:latin typeface="Times New Roman" charset="0"/>
            </a:endParaRPr>
          </a:p>
        </p:txBody>
      </p:sp>
      <p:sp>
        <p:nvSpPr>
          <p:cNvPr id="633862" name="Text Box 6"/>
          <p:cNvSpPr txBox="1">
            <a:spLocks noChangeArrowheads="1"/>
          </p:cNvSpPr>
          <p:nvPr/>
        </p:nvSpPr>
        <p:spPr bwMode="auto">
          <a:xfrm>
            <a:off x="6019800" y="1295400"/>
            <a:ext cx="205740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00CCFF"/>
                </a:solidFill>
                <a:latin typeface="Times New Roman" charset="0"/>
              </a:rPr>
              <a:t>Second Coming</a:t>
            </a:r>
            <a:endParaRPr lang="en-US" sz="4000">
              <a:latin typeface="Times New Roman" charset="0"/>
            </a:endParaRPr>
          </a:p>
        </p:txBody>
      </p:sp>
      <p:sp>
        <p:nvSpPr>
          <p:cNvPr id="633863" name="Text Box 7"/>
          <p:cNvSpPr txBox="1">
            <a:spLocks noChangeArrowheads="1"/>
          </p:cNvSpPr>
          <p:nvPr/>
        </p:nvSpPr>
        <p:spPr bwMode="auto">
          <a:xfrm>
            <a:off x="1828800" y="2971800"/>
            <a:ext cx="3733800" cy="1858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80000"/>
              </a:lnSpc>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Golden Age      of the Gospel</a:t>
            </a:r>
          </a:p>
          <a:p>
            <a:pPr algn="ctr" eaLnBrk="0" hangingPunct="0">
              <a:lnSpc>
                <a:spcPct val="80000"/>
              </a:lnSpc>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Tribulations</a:t>
            </a:r>
          </a:p>
        </p:txBody>
      </p:sp>
      <p:sp>
        <p:nvSpPr>
          <p:cNvPr id="633864" name="Text Box 8"/>
          <p:cNvSpPr txBox="1">
            <a:spLocks noChangeArrowheads="1"/>
          </p:cNvSpPr>
          <p:nvPr/>
        </p:nvSpPr>
        <p:spPr bwMode="auto">
          <a:xfrm rot="5400000" flipH="1">
            <a:off x="5855494" y="3874294"/>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FFCC00"/>
                </a:solidFill>
                <a:latin typeface="Times New Roman" charset="0"/>
              </a:rPr>
              <a:t>Eternal Kingdom</a:t>
            </a:r>
            <a:endParaRPr lang="en-US" sz="4000">
              <a:solidFill>
                <a:srgbClr val="FFCC00"/>
              </a:solidFill>
              <a:latin typeface="Times New Roman" charset="0"/>
            </a:endParaRPr>
          </a:p>
        </p:txBody>
      </p:sp>
      <p:sp>
        <p:nvSpPr>
          <p:cNvPr id="633865" name="Text Box 9"/>
          <p:cNvSpPr txBox="1">
            <a:spLocks noChangeArrowheads="1"/>
          </p:cNvSpPr>
          <p:nvPr/>
        </p:nvSpPr>
        <p:spPr bwMode="auto">
          <a:xfrm rot="5381629">
            <a:off x="5875338" y="5097462"/>
            <a:ext cx="25146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4000" b="1">
                <a:solidFill>
                  <a:srgbClr val="FF0066"/>
                </a:solidFill>
                <a:latin typeface="Times New Roman" charset="0"/>
              </a:rPr>
              <a:t>Judgment</a:t>
            </a:r>
            <a:endParaRPr lang="en-US" sz="4000" b="1">
              <a:latin typeface="Times New Roman" charset="0"/>
            </a:endParaRPr>
          </a:p>
        </p:txBody>
      </p:sp>
      <p:sp>
        <p:nvSpPr>
          <p:cNvPr id="633866" name="AutoShape 10"/>
          <p:cNvSpPr>
            <a:spLocks noChangeArrowheads="1"/>
          </p:cNvSpPr>
          <p:nvPr/>
        </p:nvSpPr>
        <p:spPr bwMode="auto">
          <a:xfrm rot="5400000">
            <a:off x="1104900" y="1333500"/>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eaLnBrk="0" hangingPunct="0">
              <a:defRPr/>
            </a:pPr>
            <a:endParaRPr lang="en-US">
              <a:latin typeface="Times New Roman" pitchFamily="-105" charset="0"/>
              <a:ea typeface="ＭＳ Ｐゴシック" pitchFamily="-105" charset="-128"/>
              <a:cs typeface="ＭＳ Ｐゴシック" pitchFamily="-105" charset="-128"/>
            </a:endParaRPr>
          </a:p>
        </p:txBody>
      </p:sp>
      <p:sp>
        <p:nvSpPr>
          <p:cNvPr id="633867" name="Rectangle 11"/>
          <p:cNvSpPr>
            <a:spLocks noGrp="1" noChangeArrowheads="1"/>
          </p:cNvSpPr>
          <p:nvPr>
            <p:ph type="title" idx="4294967295"/>
          </p:nvPr>
        </p:nvSpPr>
        <p:spPr>
          <a:xfrm>
            <a:off x="685800" y="45720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atin typeface="Times New Roman" pitchFamily="-105" charset="0"/>
              </a:rPr>
              <a:t>Postmillennialism</a:t>
            </a:r>
          </a:p>
        </p:txBody>
      </p:sp>
      <p:sp>
        <p:nvSpPr>
          <p:cNvPr id="1167372" name="Text Box 12"/>
          <p:cNvSpPr txBox="1">
            <a:spLocks noChangeArrowheads="1"/>
          </p:cNvSpPr>
          <p:nvPr/>
        </p:nvSpPr>
        <p:spPr bwMode="auto">
          <a:xfrm>
            <a:off x="8428038" y="95250"/>
            <a:ext cx="552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omic Sans MS" charset="0"/>
              </a:rPr>
              <a:t>27</a:t>
            </a:r>
            <a:endParaRPr lang="en-US" b="1">
              <a:latin typeface="Comic Sans MS"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633861"/>
                                        </p:tgtEl>
                                        <p:attrNameLst>
                                          <p:attrName>style.visibility</p:attrName>
                                        </p:attrNameLst>
                                      </p:cBhvr>
                                      <p:to>
                                        <p:strVal val="visible"/>
                                      </p:to>
                                    </p:set>
                                    <p:anim calcmode="lin" valueType="num">
                                      <p:cBhvr additive="base">
                                        <p:cTn id="7" dur="500" fill="hold"/>
                                        <p:tgtEl>
                                          <p:spTgt spid="633861"/>
                                        </p:tgtEl>
                                        <p:attrNameLst>
                                          <p:attrName>ppt_x</p:attrName>
                                        </p:attrNameLst>
                                      </p:cBhvr>
                                      <p:tavLst>
                                        <p:tav tm="0">
                                          <p:val>
                                            <p:strVal val="0-#ppt_w/2"/>
                                          </p:val>
                                        </p:tav>
                                        <p:tav tm="100000">
                                          <p:val>
                                            <p:strVal val="#ppt_x"/>
                                          </p:val>
                                        </p:tav>
                                      </p:tavLst>
                                    </p:anim>
                                    <p:anim calcmode="lin" valueType="num">
                                      <p:cBhvr additive="base">
                                        <p:cTn id="8" dur="500" fill="hold"/>
                                        <p:tgtEl>
                                          <p:spTgt spid="63386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633859"/>
                                        </p:tgtEl>
                                        <p:attrNameLst>
                                          <p:attrName>style.visibility</p:attrName>
                                        </p:attrNameLst>
                                      </p:cBhvr>
                                      <p:to>
                                        <p:strVal val="visible"/>
                                      </p:to>
                                    </p:set>
                                    <p:animEffect transition="in" filter="wipe(left)">
                                      <p:cBhvr>
                                        <p:cTn id="12" dur="500"/>
                                        <p:tgtEl>
                                          <p:spTgt spid="633859"/>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633866"/>
                                        </p:tgtEl>
                                        <p:attrNameLst>
                                          <p:attrName>style.visibility</p:attrName>
                                        </p:attrNameLst>
                                      </p:cBhvr>
                                      <p:to>
                                        <p:strVal val="visible"/>
                                      </p:to>
                                    </p:set>
                                    <p:anim calcmode="lin" valueType="num">
                                      <p:cBhvr additive="base">
                                        <p:cTn id="16" dur="5000" fill="hold"/>
                                        <p:tgtEl>
                                          <p:spTgt spid="633866"/>
                                        </p:tgtEl>
                                        <p:attrNameLst>
                                          <p:attrName>ppt_x</p:attrName>
                                        </p:attrNameLst>
                                      </p:cBhvr>
                                      <p:tavLst>
                                        <p:tav tm="0">
                                          <p:val>
                                            <p:strVal val="0-#ppt_w/2"/>
                                          </p:val>
                                        </p:tav>
                                        <p:tav tm="100000">
                                          <p:val>
                                            <p:strVal val="#ppt_x"/>
                                          </p:val>
                                        </p:tav>
                                      </p:tavLst>
                                    </p:anim>
                                    <p:anim calcmode="lin" valueType="num">
                                      <p:cBhvr additive="base">
                                        <p:cTn id="17" dur="5000" fill="hold"/>
                                        <p:tgtEl>
                                          <p:spTgt spid="63386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633863"/>
                                        </p:tgtEl>
                                        <p:attrNameLst>
                                          <p:attrName>style.visibility</p:attrName>
                                        </p:attrNameLst>
                                      </p:cBhvr>
                                      <p:to>
                                        <p:strVal val="visible"/>
                                      </p:to>
                                    </p:set>
                                    <p:anim calcmode="lin" valueType="num">
                                      <p:cBhvr>
                                        <p:cTn id="21" dur="500" fill="hold"/>
                                        <p:tgtEl>
                                          <p:spTgt spid="633863"/>
                                        </p:tgtEl>
                                        <p:attrNameLst>
                                          <p:attrName>ppt_x</p:attrName>
                                        </p:attrNameLst>
                                      </p:cBhvr>
                                      <p:tavLst>
                                        <p:tav tm="0">
                                          <p:val>
                                            <p:strVal val="#ppt_x-#ppt_w/2"/>
                                          </p:val>
                                        </p:tav>
                                        <p:tav tm="100000">
                                          <p:val>
                                            <p:strVal val="#ppt_x"/>
                                          </p:val>
                                        </p:tav>
                                      </p:tavLst>
                                    </p:anim>
                                    <p:anim calcmode="lin" valueType="num">
                                      <p:cBhvr>
                                        <p:cTn id="22" dur="500" fill="hold"/>
                                        <p:tgtEl>
                                          <p:spTgt spid="633863"/>
                                        </p:tgtEl>
                                        <p:attrNameLst>
                                          <p:attrName>ppt_y</p:attrName>
                                        </p:attrNameLst>
                                      </p:cBhvr>
                                      <p:tavLst>
                                        <p:tav tm="0">
                                          <p:val>
                                            <p:strVal val="#ppt_y"/>
                                          </p:val>
                                        </p:tav>
                                        <p:tav tm="100000">
                                          <p:val>
                                            <p:strVal val="#ppt_y"/>
                                          </p:val>
                                        </p:tav>
                                      </p:tavLst>
                                    </p:anim>
                                    <p:anim calcmode="lin" valueType="num">
                                      <p:cBhvr>
                                        <p:cTn id="23" dur="500" fill="hold"/>
                                        <p:tgtEl>
                                          <p:spTgt spid="633863"/>
                                        </p:tgtEl>
                                        <p:attrNameLst>
                                          <p:attrName>ppt_w</p:attrName>
                                        </p:attrNameLst>
                                      </p:cBhvr>
                                      <p:tavLst>
                                        <p:tav tm="0">
                                          <p:val>
                                            <p:fltVal val="0"/>
                                          </p:val>
                                        </p:tav>
                                        <p:tav tm="100000">
                                          <p:val>
                                            <p:strVal val="#ppt_w"/>
                                          </p:val>
                                        </p:tav>
                                      </p:tavLst>
                                    </p:anim>
                                    <p:anim calcmode="lin" valueType="num">
                                      <p:cBhvr>
                                        <p:cTn id="24" dur="500" fill="hold"/>
                                        <p:tgtEl>
                                          <p:spTgt spid="633863"/>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633862"/>
                                        </p:tgtEl>
                                        <p:attrNameLst>
                                          <p:attrName>style.visibility</p:attrName>
                                        </p:attrNameLst>
                                      </p:cBhvr>
                                      <p:to>
                                        <p:strVal val="visible"/>
                                      </p:to>
                                    </p:set>
                                    <p:anim calcmode="lin" valueType="num">
                                      <p:cBhvr additive="base">
                                        <p:cTn id="28" dur="500" fill="hold"/>
                                        <p:tgtEl>
                                          <p:spTgt spid="633862"/>
                                        </p:tgtEl>
                                        <p:attrNameLst>
                                          <p:attrName>ppt_x</p:attrName>
                                        </p:attrNameLst>
                                      </p:cBhvr>
                                      <p:tavLst>
                                        <p:tav tm="0">
                                          <p:val>
                                            <p:strVal val="#ppt_x"/>
                                          </p:val>
                                        </p:tav>
                                        <p:tav tm="100000">
                                          <p:val>
                                            <p:strVal val="#ppt_x"/>
                                          </p:val>
                                        </p:tav>
                                      </p:tavLst>
                                    </p:anim>
                                    <p:anim calcmode="lin" valueType="num">
                                      <p:cBhvr additive="base">
                                        <p:cTn id="29" dur="500" fill="hold"/>
                                        <p:tgtEl>
                                          <p:spTgt spid="633862"/>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633860"/>
                                        </p:tgtEl>
                                        <p:attrNameLst>
                                          <p:attrName>style.visibility</p:attrName>
                                        </p:attrNameLst>
                                      </p:cBhvr>
                                      <p:to>
                                        <p:strVal val="visible"/>
                                      </p:to>
                                    </p:set>
                                    <p:anim calcmode="lin" valueType="num">
                                      <p:cBhvr additive="base">
                                        <p:cTn id="33" dur="500" fill="hold"/>
                                        <p:tgtEl>
                                          <p:spTgt spid="633860"/>
                                        </p:tgtEl>
                                        <p:attrNameLst>
                                          <p:attrName>ppt_x</p:attrName>
                                        </p:attrNameLst>
                                      </p:cBhvr>
                                      <p:tavLst>
                                        <p:tav tm="0">
                                          <p:val>
                                            <p:strVal val="#ppt_x"/>
                                          </p:val>
                                        </p:tav>
                                        <p:tav tm="100000">
                                          <p:val>
                                            <p:strVal val="#ppt_x"/>
                                          </p:val>
                                        </p:tav>
                                      </p:tavLst>
                                    </p:anim>
                                    <p:anim calcmode="lin" valueType="num">
                                      <p:cBhvr additive="base">
                                        <p:cTn id="34" dur="500" fill="hold"/>
                                        <p:tgtEl>
                                          <p:spTgt spid="633860"/>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633865"/>
                                        </p:tgtEl>
                                        <p:attrNameLst>
                                          <p:attrName>style.visibility</p:attrName>
                                        </p:attrNameLst>
                                      </p:cBhvr>
                                      <p:to>
                                        <p:strVal val="visible"/>
                                      </p:to>
                                    </p:set>
                                    <p:anim calcmode="lin" valueType="num">
                                      <p:cBhvr additive="base">
                                        <p:cTn id="38" dur="500" fill="hold"/>
                                        <p:tgtEl>
                                          <p:spTgt spid="633865"/>
                                        </p:tgtEl>
                                        <p:attrNameLst>
                                          <p:attrName>ppt_x</p:attrName>
                                        </p:attrNameLst>
                                      </p:cBhvr>
                                      <p:tavLst>
                                        <p:tav tm="0">
                                          <p:val>
                                            <p:strVal val="#ppt_x"/>
                                          </p:val>
                                        </p:tav>
                                        <p:tav tm="100000">
                                          <p:val>
                                            <p:strVal val="#ppt_x"/>
                                          </p:val>
                                        </p:tav>
                                      </p:tavLst>
                                    </p:anim>
                                    <p:anim calcmode="lin" valueType="num">
                                      <p:cBhvr additive="base">
                                        <p:cTn id="39" dur="500" fill="hold"/>
                                        <p:tgtEl>
                                          <p:spTgt spid="633865"/>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633864"/>
                                        </p:tgtEl>
                                        <p:attrNameLst>
                                          <p:attrName>style.visibility</p:attrName>
                                        </p:attrNameLst>
                                      </p:cBhvr>
                                      <p:to>
                                        <p:strVal val="visible"/>
                                      </p:to>
                                    </p:set>
                                    <p:anim calcmode="lin" valueType="num">
                                      <p:cBhvr additive="base">
                                        <p:cTn id="43" dur="500" fill="hold"/>
                                        <p:tgtEl>
                                          <p:spTgt spid="633864"/>
                                        </p:tgtEl>
                                        <p:attrNameLst>
                                          <p:attrName>ppt_x</p:attrName>
                                        </p:attrNameLst>
                                      </p:cBhvr>
                                      <p:tavLst>
                                        <p:tav tm="0">
                                          <p:val>
                                            <p:strVal val="1+#ppt_w/2"/>
                                          </p:val>
                                        </p:tav>
                                        <p:tav tm="100000">
                                          <p:val>
                                            <p:strVal val="#ppt_x"/>
                                          </p:val>
                                        </p:tav>
                                      </p:tavLst>
                                    </p:anim>
                                    <p:anim calcmode="lin" valueType="num">
                                      <p:cBhvr additive="base">
                                        <p:cTn id="44" dur="500" fill="hold"/>
                                        <p:tgtEl>
                                          <p:spTgt spid="6338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61" grpId="0" autoUpdateAnimBg="0"/>
      <p:bldP spid="633862" grpId="0" autoUpdateAnimBg="0"/>
      <p:bldP spid="633863" grpId="0" autoUpdateAnimBg="0"/>
      <p:bldP spid="633864" grpId="0" autoUpdateAnimBg="0"/>
      <p:bldP spid="633865"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3590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5907" name="Line 3"/>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5908" name="Text Box 4"/>
          <p:cNvSpPr txBox="1">
            <a:spLocks noChangeArrowheads="1"/>
          </p:cNvSpPr>
          <p:nvPr/>
        </p:nvSpPr>
        <p:spPr bwMode="auto">
          <a:xfrm rot="-5400000">
            <a:off x="-677069" y="3721894"/>
            <a:ext cx="3122613" cy="701675"/>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Church Age</a:t>
            </a:r>
          </a:p>
        </p:txBody>
      </p:sp>
      <p:sp>
        <p:nvSpPr>
          <p:cNvPr id="635909" name="Text Box 5"/>
          <p:cNvSpPr txBox="1">
            <a:spLocks noChangeArrowheads="1"/>
          </p:cNvSpPr>
          <p:nvPr/>
        </p:nvSpPr>
        <p:spPr bwMode="auto">
          <a:xfrm>
            <a:off x="3429000" y="1257300"/>
            <a:ext cx="205740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00CCFF"/>
                </a:solidFill>
                <a:latin typeface="Times New Roman" charset="0"/>
              </a:rPr>
              <a:t>Second Coming</a:t>
            </a:r>
            <a:endParaRPr lang="en-US" sz="4000" b="1">
              <a:latin typeface="Times New Roman" charset="0"/>
            </a:endParaRPr>
          </a:p>
        </p:txBody>
      </p:sp>
      <p:sp>
        <p:nvSpPr>
          <p:cNvPr id="635910" name="Text Box 6"/>
          <p:cNvSpPr txBox="1">
            <a:spLocks noChangeArrowheads="1"/>
          </p:cNvSpPr>
          <p:nvPr/>
        </p:nvSpPr>
        <p:spPr bwMode="auto">
          <a:xfrm>
            <a:off x="1600200" y="3276600"/>
            <a:ext cx="2743200" cy="711200"/>
          </a:xfrm>
          <a:prstGeom prst="rect">
            <a:avLst/>
          </a:prstGeom>
          <a:noFill/>
          <a:ln w="9525">
            <a:solidFill>
              <a:srgbClr val="FF66FF"/>
            </a:solid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chemeClr val="bg1"/>
                </a:solidFill>
                <a:latin typeface="Times New Roman" charset="0"/>
              </a:rPr>
              <a:t>Tribulation</a:t>
            </a:r>
            <a:endParaRPr lang="en-US" sz="4000" b="1">
              <a:latin typeface="Times New Roman" charset="0"/>
            </a:endParaRPr>
          </a:p>
        </p:txBody>
      </p:sp>
      <p:sp>
        <p:nvSpPr>
          <p:cNvPr id="635911" name="Text Box 7"/>
          <p:cNvSpPr txBox="1">
            <a:spLocks noChangeArrowheads="1"/>
          </p:cNvSpPr>
          <p:nvPr/>
        </p:nvSpPr>
        <p:spPr bwMode="auto">
          <a:xfrm>
            <a:off x="1905000" y="4267200"/>
            <a:ext cx="23622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FF66FF"/>
                </a:solidFill>
                <a:latin typeface="Times New Roman" charset="0"/>
              </a:rPr>
              <a:t>7 years</a:t>
            </a:r>
            <a:endParaRPr lang="en-US" sz="4000" b="1">
              <a:latin typeface="Times New Roman" charset="0"/>
            </a:endParaRPr>
          </a:p>
        </p:txBody>
      </p:sp>
      <p:sp>
        <p:nvSpPr>
          <p:cNvPr id="635912" name="Text Box 8"/>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chemeClr val="bg1"/>
                </a:solidFill>
                <a:latin typeface="Times New Roman" charset="0"/>
              </a:rPr>
              <a:t>Millennium</a:t>
            </a:r>
            <a:endParaRPr lang="en-US" sz="4000" b="1">
              <a:latin typeface="Times New Roman" charset="0"/>
            </a:endParaRPr>
          </a:p>
        </p:txBody>
      </p:sp>
      <p:sp>
        <p:nvSpPr>
          <p:cNvPr id="635913" name="Text Box 9"/>
          <p:cNvSpPr txBox="1">
            <a:spLocks noChangeArrowheads="1"/>
          </p:cNvSpPr>
          <p:nvPr/>
        </p:nvSpPr>
        <p:spPr bwMode="auto">
          <a:xfrm>
            <a:off x="4953000" y="4267200"/>
            <a:ext cx="27432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FF66FF"/>
                </a:solidFill>
                <a:latin typeface="Times New Roman" charset="0"/>
              </a:rPr>
              <a:t>1000 years</a:t>
            </a:r>
            <a:endParaRPr lang="en-US" sz="4000" b="1">
              <a:latin typeface="Times New Roman" charset="0"/>
            </a:endParaRPr>
          </a:p>
        </p:txBody>
      </p:sp>
      <p:sp>
        <p:nvSpPr>
          <p:cNvPr id="635914" name="Text Box 10"/>
          <p:cNvSpPr txBox="1">
            <a:spLocks noChangeArrowheads="1"/>
          </p:cNvSpPr>
          <p:nvPr/>
        </p:nvSpPr>
        <p:spPr bwMode="auto">
          <a:xfrm rot="5400000" flipH="1">
            <a:off x="5861844" y="3880644"/>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sz="4000" b="1">
                <a:solidFill>
                  <a:srgbClr val="FFCC00"/>
                </a:solidFill>
                <a:latin typeface="Times New Roman" pitchFamily="-105" charset="0"/>
                <a:ea typeface="ＭＳ Ｐゴシック" pitchFamily="-105" charset="-128"/>
                <a:cs typeface="ＭＳ Ｐゴシック" pitchFamily="-105" charset="-128"/>
              </a:rPr>
              <a:t>Eternal Kingdom</a:t>
            </a:r>
          </a:p>
        </p:txBody>
      </p:sp>
      <p:sp>
        <p:nvSpPr>
          <p:cNvPr id="635915" name="Text Box 11"/>
          <p:cNvSpPr txBox="1">
            <a:spLocks noChangeArrowheads="1"/>
          </p:cNvSpPr>
          <p:nvPr/>
        </p:nvSpPr>
        <p:spPr bwMode="auto">
          <a:xfrm rot="5381629">
            <a:off x="6621463" y="5097462"/>
            <a:ext cx="25146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4000" b="1">
                <a:solidFill>
                  <a:srgbClr val="FF0066"/>
                </a:solidFill>
                <a:latin typeface="Times New Roman" charset="0"/>
              </a:rPr>
              <a:t>Judgment</a:t>
            </a:r>
            <a:endParaRPr lang="en-US" sz="4000" b="1">
              <a:latin typeface="Times New Roman" charset="0"/>
            </a:endParaRPr>
          </a:p>
        </p:txBody>
      </p:sp>
      <p:sp>
        <p:nvSpPr>
          <p:cNvPr id="635916" name="Text Box 12"/>
          <p:cNvSpPr txBox="1">
            <a:spLocks noChangeArrowheads="1"/>
          </p:cNvSpPr>
          <p:nvPr/>
        </p:nvSpPr>
        <p:spPr bwMode="auto">
          <a:xfrm>
            <a:off x="5334000" y="1257300"/>
            <a:ext cx="2438400" cy="1219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sz="4000" b="1" i="1">
                <a:solidFill>
                  <a:srgbClr val="00FFFF"/>
                </a:solidFill>
                <a:latin typeface="Times New Roman" pitchFamily="-105" charset="0"/>
                <a:ea typeface="ＭＳ Ｐゴシック" pitchFamily="-105" charset="-128"/>
                <a:cs typeface="ＭＳ Ｐゴシック" pitchFamily="-105" charset="-128"/>
              </a:rPr>
              <a:t>Second</a:t>
            </a:r>
          </a:p>
          <a:p>
            <a:pPr eaLnBrk="0" hangingPunct="0">
              <a:lnSpc>
                <a:spcPct val="0"/>
              </a:lnSpc>
              <a:spcBef>
                <a:spcPct val="35000"/>
              </a:spcBef>
              <a:defRPr/>
            </a:pPr>
            <a:r>
              <a:rPr lang="en-US" sz="4000" b="1" i="1">
                <a:solidFill>
                  <a:srgbClr val="00FFFF"/>
                </a:solidFill>
                <a:latin typeface="Times New Roman" pitchFamily="-105" charset="0"/>
                <a:ea typeface="ＭＳ Ｐゴシック" pitchFamily="-105" charset="-128"/>
                <a:cs typeface="ＭＳ Ｐゴシック" pitchFamily="-105" charset="-128"/>
              </a:rPr>
              <a:t>=</a:t>
            </a:r>
            <a:endParaRPr lang="en-US" sz="2800" b="1" i="1">
              <a:solidFill>
                <a:srgbClr val="00FFFF"/>
              </a:solidFill>
              <a:latin typeface="Times New Roman" pitchFamily="-105" charset="0"/>
              <a:ea typeface="ＭＳ Ｐゴシック" pitchFamily="-105" charset="-128"/>
              <a:cs typeface="ＭＳ Ｐゴシック" pitchFamily="-105" charset="-128"/>
            </a:endParaRPr>
          </a:p>
          <a:p>
            <a:pPr algn="ctr" eaLnBrk="0" hangingPunct="0">
              <a:lnSpc>
                <a:spcPct val="0"/>
              </a:lnSpc>
              <a:spcBef>
                <a:spcPct val="50000"/>
              </a:spcBef>
              <a:defRPr/>
            </a:pPr>
            <a:r>
              <a:rPr lang="en-US" sz="4000" b="1" i="1">
                <a:solidFill>
                  <a:srgbClr val="00FFFF"/>
                </a:solidFill>
                <a:latin typeface="Times New Roman" pitchFamily="-105" charset="0"/>
                <a:ea typeface="ＭＳ Ｐゴシック" pitchFamily="-105" charset="-128"/>
                <a:cs typeface="ＭＳ Ｐゴシック" pitchFamily="-105" charset="-128"/>
              </a:rPr>
              <a:t>Advent</a:t>
            </a:r>
          </a:p>
        </p:txBody>
      </p:sp>
      <p:sp>
        <p:nvSpPr>
          <p:cNvPr id="635917" name="Rectangle 13"/>
          <p:cNvSpPr>
            <a:spLocks noGrp="1" noChangeArrowheads="1"/>
          </p:cNvSpPr>
          <p:nvPr>
            <p:ph type="title" idx="4294967295"/>
          </p:nvPr>
        </p:nvSpPr>
        <p:spPr>
          <a:xfrm>
            <a:off x="685800" y="45720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atin typeface="Times New Roman" pitchFamily="-105" charset="0"/>
              </a:rPr>
              <a:t>Premillennialism</a:t>
            </a:r>
          </a:p>
        </p:txBody>
      </p:sp>
      <p:sp>
        <p:nvSpPr>
          <p:cNvPr id="1169422" name="Text Box 14"/>
          <p:cNvSpPr txBox="1">
            <a:spLocks noChangeArrowheads="1"/>
          </p:cNvSpPr>
          <p:nvPr/>
        </p:nvSpPr>
        <p:spPr bwMode="auto">
          <a:xfrm>
            <a:off x="8442325" y="95250"/>
            <a:ext cx="5238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27</a:t>
            </a:r>
            <a:endParaRPr lang="en-US" b="1">
              <a:cs typeface="Arial" charset="0"/>
            </a:endParaRPr>
          </a:p>
        </p:txBody>
      </p:sp>
      <p:sp>
        <p:nvSpPr>
          <p:cNvPr id="635919" name="Text Box 15"/>
          <p:cNvSpPr txBox="1">
            <a:spLocks noChangeArrowheads="1"/>
          </p:cNvSpPr>
          <p:nvPr/>
        </p:nvSpPr>
        <p:spPr bwMode="auto">
          <a:xfrm rot="5381629">
            <a:off x="3436938" y="5097462"/>
            <a:ext cx="25146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4000" b="1">
                <a:solidFill>
                  <a:srgbClr val="FF0066"/>
                </a:solidFill>
                <a:latin typeface="Times New Roman" charset="0"/>
              </a:rPr>
              <a:t>Judgment</a:t>
            </a:r>
            <a:endParaRPr lang="en-US" sz="4000" b="1">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35908"/>
                                        </p:tgtEl>
                                        <p:attrNameLst>
                                          <p:attrName>style.visibility</p:attrName>
                                        </p:attrNameLst>
                                      </p:cBhvr>
                                      <p:to>
                                        <p:strVal val="visible"/>
                                      </p:to>
                                    </p:set>
                                    <p:anim calcmode="lin" valueType="num">
                                      <p:cBhvr additive="base">
                                        <p:cTn id="7" dur="500" fill="hold"/>
                                        <p:tgtEl>
                                          <p:spTgt spid="635908"/>
                                        </p:tgtEl>
                                        <p:attrNameLst>
                                          <p:attrName>ppt_x</p:attrName>
                                        </p:attrNameLst>
                                      </p:cBhvr>
                                      <p:tavLst>
                                        <p:tav tm="0">
                                          <p:val>
                                            <p:strVal val="0-#ppt_w/2"/>
                                          </p:val>
                                        </p:tav>
                                        <p:tav tm="100000">
                                          <p:val>
                                            <p:strVal val="#ppt_x"/>
                                          </p:val>
                                        </p:tav>
                                      </p:tavLst>
                                    </p:anim>
                                    <p:anim calcmode="lin" valueType="num">
                                      <p:cBhvr additive="base">
                                        <p:cTn id="8" dur="500" fill="hold"/>
                                        <p:tgtEl>
                                          <p:spTgt spid="63590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635906"/>
                                        </p:tgtEl>
                                        <p:attrNameLst>
                                          <p:attrName>style.visibility</p:attrName>
                                        </p:attrNameLst>
                                      </p:cBhvr>
                                      <p:to>
                                        <p:strVal val="visible"/>
                                      </p:to>
                                    </p:set>
                                    <p:animEffect transition="in" filter="wipe(left)">
                                      <p:cBhvr>
                                        <p:cTn id="12" dur="500"/>
                                        <p:tgtEl>
                                          <p:spTgt spid="635906"/>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635911"/>
                                        </p:tgtEl>
                                        <p:attrNameLst>
                                          <p:attrName>style.visibility</p:attrName>
                                        </p:attrNameLst>
                                      </p:cBhvr>
                                      <p:to>
                                        <p:strVal val="visible"/>
                                      </p:to>
                                    </p:set>
                                    <p:anim calcmode="lin" valueType="num">
                                      <p:cBhvr>
                                        <p:cTn id="16" dur="500" fill="hold"/>
                                        <p:tgtEl>
                                          <p:spTgt spid="635911"/>
                                        </p:tgtEl>
                                        <p:attrNameLst>
                                          <p:attrName>ppt_x</p:attrName>
                                        </p:attrNameLst>
                                      </p:cBhvr>
                                      <p:tavLst>
                                        <p:tav tm="0">
                                          <p:val>
                                            <p:strVal val="#ppt_x-#ppt_w/2"/>
                                          </p:val>
                                        </p:tav>
                                        <p:tav tm="100000">
                                          <p:val>
                                            <p:strVal val="#ppt_x"/>
                                          </p:val>
                                        </p:tav>
                                      </p:tavLst>
                                    </p:anim>
                                    <p:anim calcmode="lin" valueType="num">
                                      <p:cBhvr>
                                        <p:cTn id="17" dur="500" fill="hold"/>
                                        <p:tgtEl>
                                          <p:spTgt spid="635911"/>
                                        </p:tgtEl>
                                        <p:attrNameLst>
                                          <p:attrName>ppt_y</p:attrName>
                                        </p:attrNameLst>
                                      </p:cBhvr>
                                      <p:tavLst>
                                        <p:tav tm="0">
                                          <p:val>
                                            <p:strVal val="#ppt_y"/>
                                          </p:val>
                                        </p:tav>
                                        <p:tav tm="100000">
                                          <p:val>
                                            <p:strVal val="#ppt_y"/>
                                          </p:val>
                                        </p:tav>
                                      </p:tavLst>
                                    </p:anim>
                                    <p:anim calcmode="lin" valueType="num">
                                      <p:cBhvr>
                                        <p:cTn id="18" dur="500" fill="hold"/>
                                        <p:tgtEl>
                                          <p:spTgt spid="635911"/>
                                        </p:tgtEl>
                                        <p:attrNameLst>
                                          <p:attrName>ppt_w</p:attrName>
                                        </p:attrNameLst>
                                      </p:cBhvr>
                                      <p:tavLst>
                                        <p:tav tm="0">
                                          <p:val>
                                            <p:fltVal val="0"/>
                                          </p:val>
                                        </p:tav>
                                        <p:tav tm="100000">
                                          <p:val>
                                            <p:strVal val="#ppt_w"/>
                                          </p:val>
                                        </p:tav>
                                      </p:tavLst>
                                    </p:anim>
                                    <p:anim calcmode="lin" valueType="num">
                                      <p:cBhvr>
                                        <p:cTn id="19" dur="500" fill="hold"/>
                                        <p:tgtEl>
                                          <p:spTgt spid="635911"/>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635910"/>
                                        </p:tgtEl>
                                        <p:attrNameLst>
                                          <p:attrName>style.visibility</p:attrName>
                                        </p:attrNameLst>
                                      </p:cBhvr>
                                      <p:to>
                                        <p:strVal val="visible"/>
                                      </p:to>
                                    </p:set>
                                    <p:anim calcmode="lin" valueType="num">
                                      <p:cBhvr>
                                        <p:cTn id="23" dur="500" fill="hold"/>
                                        <p:tgtEl>
                                          <p:spTgt spid="635910"/>
                                        </p:tgtEl>
                                        <p:attrNameLst>
                                          <p:attrName>ppt_w</p:attrName>
                                        </p:attrNameLst>
                                      </p:cBhvr>
                                      <p:tavLst>
                                        <p:tav tm="0">
                                          <p:val>
                                            <p:fltVal val="0"/>
                                          </p:val>
                                        </p:tav>
                                        <p:tav tm="100000">
                                          <p:val>
                                            <p:strVal val="#ppt_w"/>
                                          </p:val>
                                        </p:tav>
                                      </p:tavLst>
                                    </p:anim>
                                    <p:anim calcmode="lin" valueType="num">
                                      <p:cBhvr>
                                        <p:cTn id="24" dur="500" fill="hold"/>
                                        <p:tgtEl>
                                          <p:spTgt spid="635910"/>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635909"/>
                                        </p:tgtEl>
                                        <p:attrNameLst>
                                          <p:attrName>style.visibility</p:attrName>
                                        </p:attrNameLst>
                                      </p:cBhvr>
                                      <p:to>
                                        <p:strVal val="visible"/>
                                      </p:to>
                                    </p:set>
                                    <p:anim calcmode="lin" valueType="num">
                                      <p:cBhvr additive="base">
                                        <p:cTn id="28" dur="500" fill="hold"/>
                                        <p:tgtEl>
                                          <p:spTgt spid="635909"/>
                                        </p:tgtEl>
                                        <p:attrNameLst>
                                          <p:attrName>ppt_x</p:attrName>
                                        </p:attrNameLst>
                                      </p:cBhvr>
                                      <p:tavLst>
                                        <p:tav tm="0">
                                          <p:val>
                                            <p:strVal val="#ppt_x"/>
                                          </p:val>
                                        </p:tav>
                                        <p:tav tm="100000">
                                          <p:val>
                                            <p:strVal val="#ppt_x"/>
                                          </p:val>
                                        </p:tav>
                                      </p:tavLst>
                                    </p:anim>
                                    <p:anim calcmode="lin" valueType="num">
                                      <p:cBhvr additive="base">
                                        <p:cTn id="29" dur="500" fill="hold"/>
                                        <p:tgtEl>
                                          <p:spTgt spid="63590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635907"/>
                                        </p:tgtEl>
                                        <p:attrNameLst>
                                          <p:attrName>style.visibility</p:attrName>
                                        </p:attrNameLst>
                                      </p:cBhvr>
                                      <p:to>
                                        <p:strVal val="visible"/>
                                      </p:to>
                                    </p:set>
                                    <p:anim calcmode="lin" valueType="num">
                                      <p:cBhvr additive="base">
                                        <p:cTn id="33" dur="500" fill="hold"/>
                                        <p:tgtEl>
                                          <p:spTgt spid="635907"/>
                                        </p:tgtEl>
                                        <p:attrNameLst>
                                          <p:attrName>ppt_x</p:attrName>
                                        </p:attrNameLst>
                                      </p:cBhvr>
                                      <p:tavLst>
                                        <p:tav tm="0">
                                          <p:val>
                                            <p:strVal val="#ppt_x"/>
                                          </p:val>
                                        </p:tav>
                                        <p:tav tm="100000">
                                          <p:val>
                                            <p:strVal val="#ppt_x"/>
                                          </p:val>
                                        </p:tav>
                                      </p:tavLst>
                                    </p:anim>
                                    <p:anim calcmode="lin" valueType="num">
                                      <p:cBhvr additive="base">
                                        <p:cTn id="34" dur="500" fill="hold"/>
                                        <p:tgtEl>
                                          <p:spTgt spid="635907"/>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3000"/>
                                  </p:stCondLst>
                                  <p:childTnLst>
                                    <p:set>
                                      <p:cBhvr>
                                        <p:cTn id="37" dur="1" fill="hold">
                                          <p:stCondLst>
                                            <p:cond delay="0"/>
                                          </p:stCondLst>
                                        </p:cTn>
                                        <p:tgtEl>
                                          <p:spTgt spid="635919"/>
                                        </p:tgtEl>
                                        <p:attrNameLst>
                                          <p:attrName>style.visibility</p:attrName>
                                        </p:attrNameLst>
                                      </p:cBhvr>
                                      <p:to>
                                        <p:strVal val="visible"/>
                                      </p:to>
                                    </p:set>
                                    <p:anim calcmode="lin" valueType="num">
                                      <p:cBhvr additive="base">
                                        <p:cTn id="38" dur="500" fill="hold"/>
                                        <p:tgtEl>
                                          <p:spTgt spid="635919"/>
                                        </p:tgtEl>
                                        <p:attrNameLst>
                                          <p:attrName>ppt_x</p:attrName>
                                        </p:attrNameLst>
                                      </p:cBhvr>
                                      <p:tavLst>
                                        <p:tav tm="0">
                                          <p:val>
                                            <p:strVal val="#ppt_x"/>
                                          </p:val>
                                        </p:tav>
                                        <p:tav tm="100000">
                                          <p:val>
                                            <p:strVal val="#ppt_x"/>
                                          </p:val>
                                        </p:tav>
                                      </p:tavLst>
                                    </p:anim>
                                    <p:anim calcmode="lin" valueType="num">
                                      <p:cBhvr additive="base">
                                        <p:cTn id="39" dur="500" fill="hold"/>
                                        <p:tgtEl>
                                          <p:spTgt spid="635919"/>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6500"/>
                            </p:stCondLst>
                            <p:childTnLst>
                              <p:par>
                                <p:cTn id="41" presetID="17" presetClass="entr" presetSubtype="10" fill="hold" grpId="0" nodeType="afterEffect">
                                  <p:stCondLst>
                                    <p:cond delay="3000"/>
                                  </p:stCondLst>
                                  <p:childTnLst>
                                    <p:set>
                                      <p:cBhvr>
                                        <p:cTn id="42" dur="1" fill="hold">
                                          <p:stCondLst>
                                            <p:cond delay="0"/>
                                          </p:stCondLst>
                                        </p:cTn>
                                        <p:tgtEl>
                                          <p:spTgt spid="635913"/>
                                        </p:tgtEl>
                                        <p:attrNameLst>
                                          <p:attrName>style.visibility</p:attrName>
                                        </p:attrNameLst>
                                      </p:cBhvr>
                                      <p:to>
                                        <p:strVal val="visible"/>
                                      </p:to>
                                    </p:set>
                                    <p:anim calcmode="lin" valueType="num">
                                      <p:cBhvr>
                                        <p:cTn id="43" dur="500" fill="hold"/>
                                        <p:tgtEl>
                                          <p:spTgt spid="635913"/>
                                        </p:tgtEl>
                                        <p:attrNameLst>
                                          <p:attrName>ppt_w</p:attrName>
                                        </p:attrNameLst>
                                      </p:cBhvr>
                                      <p:tavLst>
                                        <p:tav tm="0">
                                          <p:val>
                                            <p:fltVal val="0"/>
                                          </p:val>
                                        </p:tav>
                                        <p:tav tm="100000">
                                          <p:val>
                                            <p:strVal val="#ppt_w"/>
                                          </p:val>
                                        </p:tav>
                                      </p:tavLst>
                                    </p:anim>
                                    <p:anim calcmode="lin" valueType="num">
                                      <p:cBhvr>
                                        <p:cTn id="44" dur="500" fill="hold"/>
                                        <p:tgtEl>
                                          <p:spTgt spid="635913"/>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0000"/>
                            </p:stCondLst>
                            <p:childTnLst>
                              <p:par>
                                <p:cTn id="46" presetID="17" presetClass="entr" presetSubtype="10" fill="hold" grpId="0" nodeType="afterEffect">
                                  <p:stCondLst>
                                    <p:cond delay="4000"/>
                                  </p:stCondLst>
                                  <p:childTnLst>
                                    <p:set>
                                      <p:cBhvr>
                                        <p:cTn id="47" dur="1" fill="hold">
                                          <p:stCondLst>
                                            <p:cond delay="0"/>
                                          </p:stCondLst>
                                        </p:cTn>
                                        <p:tgtEl>
                                          <p:spTgt spid="635912"/>
                                        </p:tgtEl>
                                        <p:attrNameLst>
                                          <p:attrName>style.visibility</p:attrName>
                                        </p:attrNameLst>
                                      </p:cBhvr>
                                      <p:to>
                                        <p:strVal val="visible"/>
                                      </p:to>
                                    </p:set>
                                    <p:anim calcmode="lin" valueType="num">
                                      <p:cBhvr>
                                        <p:cTn id="48" dur="500" fill="hold"/>
                                        <p:tgtEl>
                                          <p:spTgt spid="635912"/>
                                        </p:tgtEl>
                                        <p:attrNameLst>
                                          <p:attrName>ppt_w</p:attrName>
                                        </p:attrNameLst>
                                      </p:cBhvr>
                                      <p:tavLst>
                                        <p:tav tm="0">
                                          <p:val>
                                            <p:fltVal val="0"/>
                                          </p:val>
                                        </p:tav>
                                        <p:tav tm="100000">
                                          <p:val>
                                            <p:strVal val="#ppt_w"/>
                                          </p:val>
                                        </p:tav>
                                      </p:tavLst>
                                    </p:anim>
                                    <p:anim calcmode="lin" valueType="num">
                                      <p:cBhvr>
                                        <p:cTn id="49" dur="500" fill="hold"/>
                                        <p:tgtEl>
                                          <p:spTgt spid="635912"/>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24500"/>
                            </p:stCondLst>
                            <p:childTnLst>
                              <p:par>
                                <p:cTn id="51" presetID="2" presetClass="entr" presetSubtype="4" fill="hold" grpId="0" nodeType="afterEffect">
                                  <p:stCondLst>
                                    <p:cond delay="3000"/>
                                  </p:stCondLst>
                                  <p:childTnLst>
                                    <p:set>
                                      <p:cBhvr>
                                        <p:cTn id="52" dur="1" fill="hold">
                                          <p:stCondLst>
                                            <p:cond delay="0"/>
                                          </p:stCondLst>
                                        </p:cTn>
                                        <p:tgtEl>
                                          <p:spTgt spid="635915"/>
                                        </p:tgtEl>
                                        <p:attrNameLst>
                                          <p:attrName>style.visibility</p:attrName>
                                        </p:attrNameLst>
                                      </p:cBhvr>
                                      <p:to>
                                        <p:strVal val="visible"/>
                                      </p:to>
                                    </p:set>
                                    <p:anim calcmode="lin" valueType="num">
                                      <p:cBhvr additive="base">
                                        <p:cTn id="53" dur="500" fill="hold"/>
                                        <p:tgtEl>
                                          <p:spTgt spid="635915"/>
                                        </p:tgtEl>
                                        <p:attrNameLst>
                                          <p:attrName>ppt_x</p:attrName>
                                        </p:attrNameLst>
                                      </p:cBhvr>
                                      <p:tavLst>
                                        <p:tav tm="0">
                                          <p:val>
                                            <p:strVal val="#ppt_x"/>
                                          </p:val>
                                        </p:tav>
                                        <p:tav tm="100000">
                                          <p:val>
                                            <p:strVal val="#ppt_x"/>
                                          </p:val>
                                        </p:tav>
                                      </p:tavLst>
                                    </p:anim>
                                    <p:anim calcmode="lin" valueType="num">
                                      <p:cBhvr additive="base">
                                        <p:cTn id="54" dur="500" fill="hold"/>
                                        <p:tgtEl>
                                          <p:spTgt spid="635915"/>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28000"/>
                            </p:stCondLst>
                            <p:childTnLst>
                              <p:par>
                                <p:cTn id="56" presetID="2" presetClass="entr" presetSubtype="2" fill="hold" grpId="0" nodeType="afterEffect">
                                  <p:stCondLst>
                                    <p:cond delay="2000"/>
                                  </p:stCondLst>
                                  <p:childTnLst>
                                    <p:set>
                                      <p:cBhvr>
                                        <p:cTn id="57" dur="1" fill="hold">
                                          <p:stCondLst>
                                            <p:cond delay="0"/>
                                          </p:stCondLst>
                                        </p:cTn>
                                        <p:tgtEl>
                                          <p:spTgt spid="635914"/>
                                        </p:tgtEl>
                                        <p:attrNameLst>
                                          <p:attrName>style.visibility</p:attrName>
                                        </p:attrNameLst>
                                      </p:cBhvr>
                                      <p:to>
                                        <p:strVal val="visible"/>
                                      </p:to>
                                    </p:set>
                                    <p:anim calcmode="lin" valueType="num">
                                      <p:cBhvr additive="base">
                                        <p:cTn id="58" dur="500" fill="hold"/>
                                        <p:tgtEl>
                                          <p:spTgt spid="635914"/>
                                        </p:tgtEl>
                                        <p:attrNameLst>
                                          <p:attrName>ppt_x</p:attrName>
                                        </p:attrNameLst>
                                      </p:cBhvr>
                                      <p:tavLst>
                                        <p:tav tm="0">
                                          <p:val>
                                            <p:strVal val="1+#ppt_w/2"/>
                                          </p:val>
                                        </p:tav>
                                        <p:tav tm="100000">
                                          <p:val>
                                            <p:strVal val="#ppt_x"/>
                                          </p:val>
                                        </p:tav>
                                      </p:tavLst>
                                    </p:anim>
                                    <p:anim calcmode="lin" valueType="num">
                                      <p:cBhvr additive="base">
                                        <p:cTn id="59" dur="500" fill="hold"/>
                                        <p:tgtEl>
                                          <p:spTgt spid="635914"/>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30500"/>
                            </p:stCondLst>
                            <p:childTnLst>
                              <p:par>
                                <p:cTn id="61" presetID="7" presetClass="entr" presetSubtype="1" fill="hold" grpId="0" nodeType="afterEffect">
                                  <p:stCondLst>
                                    <p:cond delay="1000"/>
                                  </p:stCondLst>
                                  <p:childTnLst>
                                    <p:set>
                                      <p:cBhvr>
                                        <p:cTn id="62" dur="1" fill="hold">
                                          <p:stCondLst>
                                            <p:cond delay="0"/>
                                          </p:stCondLst>
                                        </p:cTn>
                                        <p:tgtEl>
                                          <p:spTgt spid="635916"/>
                                        </p:tgtEl>
                                        <p:attrNameLst>
                                          <p:attrName>style.visibility</p:attrName>
                                        </p:attrNameLst>
                                      </p:cBhvr>
                                      <p:to>
                                        <p:strVal val="visible"/>
                                      </p:to>
                                    </p:set>
                                    <p:anim calcmode="lin" valueType="num">
                                      <p:cBhvr additive="base">
                                        <p:cTn id="63" dur="5000" fill="hold"/>
                                        <p:tgtEl>
                                          <p:spTgt spid="635916"/>
                                        </p:tgtEl>
                                        <p:attrNameLst>
                                          <p:attrName>ppt_x</p:attrName>
                                        </p:attrNameLst>
                                      </p:cBhvr>
                                      <p:tavLst>
                                        <p:tav tm="0">
                                          <p:val>
                                            <p:strVal val="#ppt_x"/>
                                          </p:val>
                                        </p:tav>
                                        <p:tav tm="100000">
                                          <p:val>
                                            <p:strVal val="#ppt_x"/>
                                          </p:val>
                                        </p:tav>
                                      </p:tavLst>
                                    </p:anim>
                                    <p:anim calcmode="lin" valueType="num">
                                      <p:cBhvr additive="base">
                                        <p:cTn id="64" dur="5000" fill="hold"/>
                                        <p:tgtEl>
                                          <p:spTgt spid="6359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autoUpdateAnimBg="0"/>
      <p:bldP spid="635909" grpId="0" autoUpdateAnimBg="0"/>
      <p:bldP spid="635910" grpId="0" animBg="1" autoUpdateAnimBg="0"/>
      <p:bldP spid="635911" grpId="0" autoUpdateAnimBg="0"/>
      <p:bldP spid="635912" grpId="0" animBg="1" autoUpdateAnimBg="0"/>
      <p:bldP spid="635913" grpId="0" autoUpdateAnimBg="0"/>
      <p:bldP spid="635914" grpId="0" autoUpdateAnimBg="0"/>
      <p:bldP spid="635915" grpId="0" autoUpdateAnimBg="0"/>
      <p:bldP spid="635916" grpId="0" autoUpdateAnimBg="0"/>
      <p:bldP spid="635919"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idx="4294967295"/>
          </p:nvPr>
        </p:nvSpPr>
        <p:spPr>
          <a:xfrm>
            <a:off x="152400" y="304800"/>
            <a:ext cx="8915400" cy="838200"/>
          </a:xfrm>
          <a:effectLst>
            <a:outerShdw blurRad="38100" dist="38099" dir="2700000" algn="ctr" rotWithShape="0">
              <a:srgbClr val="000000">
                <a:alpha val="99962"/>
              </a:srgbClr>
            </a:outerShdw>
          </a:effectLst>
        </p:spPr>
        <p:txBody>
          <a:bodyPr/>
          <a:lstStyle/>
          <a:p>
            <a:pPr>
              <a:defRPr/>
            </a:pPr>
            <a:r>
              <a:rPr lang="en-US" sz="3200">
                <a:solidFill>
                  <a:srgbClr val="FFFFFF"/>
                </a:solidFill>
                <a:latin typeface="Arial" pitchFamily="-105" charset="0"/>
                <a:ea typeface="ＭＳ Ｐゴシック" pitchFamily="-105" charset="-128"/>
                <a:cs typeface="ＭＳ Ｐゴシック" pitchFamily="-105" charset="-128"/>
              </a:rPr>
              <a:t>Is there a future for ethnic believing Israel?</a:t>
            </a:r>
          </a:p>
        </p:txBody>
      </p:sp>
      <p:sp>
        <p:nvSpPr>
          <p:cNvPr id="640003" name="Oval 3"/>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04" name="Text Box 4"/>
          <p:cNvSpPr txBox="1">
            <a:spLocks noChangeArrowheads="1"/>
          </p:cNvSpPr>
          <p:nvPr/>
        </p:nvSpPr>
        <p:spPr bwMode="auto">
          <a:xfrm>
            <a:off x="1219200" y="1387475"/>
            <a:ext cx="26066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a:latin typeface="Arial" pitchFamily="-105" charset="0"/>
                <a:ea typeface="ＭＳ Ｐゴシック" pitchFamily="-105" charset="-128"/>
                <a:cs typeface="ＭＳ Ｐゴシック" pitchFamily="-105" charset="-128"/>
              </a:rPr>
              <a:t>Dispensational</a:t>
            </a:r>
          </a:p>
          <a:p>
            <a:pPr algn="ctr" eaLnBrk="0" hangingPunct="0">
              <a:defRPr/>
            </a:pPr>
            <a:r>
              <a:rPr lang="en-US" b="1">
                <a:latin typeface="Arial" pitchFamily="-105" charset="0"/>
                <a:ea typeface="ＭＳ Ｐゴシック" pitchFamily="-105" charset="-128"/>
                <a:cs typeface="ＭＳ Ｐゴシック" pitchFamily="-105" charset="-128"/>
              </a:rPr>
              <a:t>Premillennialism</a:t>
            </a:r>
          </a:p>
        </p:txBody>
      </p:sp>
      <p:sp>
        <p:nvSpPr>
          <p:cNvPr id="640005" name="Text Box 5"/>
          <p:cNvSpPr txBox="1">
            <a:spLocks noChangeArrowheads="1"/>
          </p:cNvSpPr>
          <p:nvPr/>
        </p:nvSpPr>
        <p:spPr bwMode="auto">
          <a:xfrm>
            <a:off x="297180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latin typeface="Arial" pitchFamily="-105" charset="0"/>
                <a:ea typeface="ＭＳ Ｐゴシック" pitchFamily="-105" charset="-128"/>
                <a:cs typeface="ＭＳ Ｐゴシック" pitchFamily="-105" charset="-128"/>
              </a:rPr>
              <a:t>Israel has a future</a:t>
            </a:r>
          </a:p>
        </p:txBody>
      </p:sp>
      <p:sp>
        <p:nvSpPr>
          <p:cNvPr id="640006"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07" name="Text Box 7"/>
          <p:cNvSpPr txBox="1">
            <a:spLocks noChangeArrowheads="1"/>
          </p:cNvSpPr>
          <p:nvPr/>
        </p:nvSpPr>
        <p:spPr bwMode="auto">
          <a:xfrm>
            <a:off x="5257800" y="1387475"/>
            <a:ext cx="3124200"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solidFill>
                  <a:srgbClr val="C9C4FF"/>
                </a:solidFill>
                <a:latin typeface="Arial" pitchFamily="-105" charset="0"/>
                <a:ea typeface="ＭＳ Ｐゴシック" pitchFamily="-105" charset="-128"/>
                <a:cs typeface="ＭＳ Ｐゴシック" pitchFamily="-105" charset="-128"/>
              </a:rPr>
              <a:t>Amillennialism &amp; </a:t>
            </a:r>
          </a:p>
          <a:p>
            <a:pPr algn="ctr" eaLnBrk="0" hangingPunct="0">
              <a:defRPr/>
            </a:pPr>
            <a:r>
              <a:rPr lang="en-US" b="1">
                <a:solidFill>
                  <a:srgbClr val="C9C4FF"/>
                </a:solidFill>
                <a:latin typeface="Arial" pitchFamily="-105" charset="0"/>
                <a:ea typeface="ＭＳ Ｐゴシック" pitchFamily="-105" charset="-128"/>
                <a:cs typeface="ＭＳ Ｐゴシック" pitchFamily="-105" charset="-128"/>
              </a:rPr>
              <a:t>Postmillennial</a:t>
            </a:r>
            <a:r>
              <a:rPr lang="en-US" altLang="ko-KR" b="1">
                <a:solidFill>
                  <a:srgbClr val="C9C4FF"/>
                </a:solidFill>
                <a:latin typeface="Arial" pitchFamily="-105" charset="0"/>
                <a:ea typeface="굴림" pitchFamily="-105" charset="-127"/>
                <a:cs typeface="굴림" pitchFamily="-105" charset="-127"/>
              </a:rPr>
              <a:t>is</a:t>
            </a:r>
            <a:r>
              <a:rPr lang="en-US" b="1">
                <a:solidFill>
                  <a:srgbClr val="C9C4FF"/>
                </a:solidFill>
                <a:latin typeface="Arial" pitchFamily="-105" charset="0"/>
                <a:ea typeface="ＭＳ Ｐゴシック" pitchFamily="-105" charset="-128"/>
                <a:cs typeface="ＭＳ Ｐゴシック" pitchFamily="-105" charset="-128"/>
              </a:rPr>
              <a:t>m</a:t>
            </a:r>
          </a:p>
        </p:txBody>
      </p:sp>
      <p:sp>
        <p:nvSpPr>
          <p:cNvPr id="640008" name="Text Box 8"/>
          <p:cNvSpPr txBox="1">
            <a:spLocks noChangeArrowheads="1"/>
          </p:cNvSpPr>
          <p:nvPr/>
        </p:nvSpPr>
        <p:spPr bwMode="auto">
          <a:xfrm>
            <a:off x="723900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solidFill>
                  <a:srgbClr val="C9C4FF"/>
                </a:solidFill>
                <a:latin typeface="Arial" pitchFamily="-105" charset="0"/>
                <a:ea typeface="ＭＳ Ｐゴシック" pitchFamily="-105" charset="-128"/>
                <a:cs typeface="ＭＳ Ｐゴシック" pitchFamily="-105" charset="-128"/>
              </a:rPr>
              <a:t>Israel has no future</a:t>
            </a:r>
          </a:p>
        </p:txBody>
      </p:sp>
      <p:sp>
        <p:nvSpPr>
          <p:cNvPr id="640009"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10" name="Text Box 10"/>
          <p:cNvSpPr txBox="1">
            <a:spLocks noChangeArrowheads="1"/>
          </p:cNvSpPr>
          <p:nvPr/>
        </p:nvSpPr>
        <p:spPr bwMode="auto">
          <a:xfrm>
            <a:off x="5562600" y="5959475"/>
            <a:ext cx="26066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a:solidFill>
                  <a:srgbClr val="00FFFF"/>
                </a:solidFill>
                <a:latin typeface="Arial" pitchFamily="-105" charset="0"/>
                <a:ea typeface="ＭＳ Ｐゴシック" pitchFamily="-105" charset="-128"/>
                <a:cs typeface="ＭＳ Ｐゴシック" pitchFamily="-105" charset="-128"/>
              </a:rPr>
              <a:t>Covenant</a:t>
            </a:r>
          </a:p>
          <a:p>
            <a:pPr algn="ctr" eaLnBrk="0" hangingPunct="0">
              <a:defRPr/>
            </a:pPr>
            <a:r>
              <a:rPr lang="en-US" b="1">
                <a:solidFill>
                  <a:srgbClr val="00FFFF"/>
                </a:solidFill>
                <a:latin typeface="Arial" pitchFamily="-105" charset="0"/>
                <a:ea typeface="ＭＳ Ｐゴシック" pitchFamily="-105" charset="-128"/>
                <a:cs typeface="ＭＳ Ｐゴシック" pitchFamily="-105" charset="-128"/>
              </a:rPr>
              <a:t>Premillennialism</a:t>
            </a:r>
          </a:p>
        </p:txBody>
      </p:sp>
      <p:sp>
        <p:nvSpPr>
          <p:cNvPr id="640011" name="Text Box 11"/>
          <p:cNvSpPr txBox="1">
            <a:spLocks noChangeArrowheads="1"/>
          </p:cNvSpPr>
          <p:nvPr/>
        </p:nvSpPr>
        <p:spPr bwMode="auto">
          <a:xfrm>
            <a:off x="489585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solidFill>
                  <a:srgbClr val="00FFFF"/>
                </a:solidFill>
                <a:latin typeface="Arial" pitchFamily="-105" charset="0"/>
                <a:ea typeface="ＭＳ Ｐゴシック" pitchFamily="-105" charset="-128"/>
                <a:cs typeface="ＭＳ Ｐゴシック" pitchFamily="-105" charset="-128"/>
              </a:rPr>
              <a:t>Church is new Israel</a:t>
            </a:r>
          </a:p>
        </p:txBody>
      </p:sp>
      <p:sp>
        <p:nvSpPr>
          <p:cNvPr id="640012" name="Text Box 12"/>
          <p:cNvSpPr txBox="1">
            <a:spLocks noChangeArrowheads="1"/>
          </p:cNvSpPr>
          <p:nvPr/>
        </p:nvSpPr>
        <p:spPr bwMode="auto">
          <a:xfrm>
            <a:off x="914400" y="3657600"/>
            <a:ext cx="15430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latin typeface="Arial" pitchFamily="-105" charset="0"/>
                <a:ea typeface="ＭＳ Ｐゴシック" pitchFamily="-105" charset="-128"/>
                <a:cs typeface="ＭＳ Ｐゴシック" pitchFamily="-105" charset="-128"/>
              </a:rPr>
              <a:t>Church &amp; Israel distinct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40005"/>
                                        </p:tgtEl>
                                        <p:attrNameLst>
                                          <p:attrName>style.visibility</p:attrName>
                                        </p:attrNameLst>
                                      </p:cBhvr>
                                      <p:to>
                                        <p:strVal val="visible"/>
                                      </p:to>
                                    </p:set>
                                    <p:anim calcmode="lin" valueType="num">
                                      <p:cBhvr>
                                        <p:cTn id="19" dur="1000" fill="hold"/>
                                        <p:tgtEl>
                                          <p:spTgt spid="640005"/>
                                        </p:tgtEl>
                                        <p:attrNameLst>
                                          <p:attrName>ppt_w</p:attrName>
                                        </p:attrNameLst>
                                      </p:cBhvr>
                                      <p:tavLst>
                                        <p:tav tm="0">
                                          <p:val>
                                            <p:strVal val="#ppt_w+.3"/>
                                          </p:val>
                                        </p:tav>
                                        <p:tav tm="100000">
                                          <p:val>
                                            <p:strVal val="#ppt_w"/>
                                          </p:val>
                                        </p:tav>
                                      </p:tavLst>
                                    </p:anim>
                                    <p:anim calcmode="lin" valueType="num">
                                      <p:cBhvr>
                                        <p:cTn id="20" dur="1000" fill="hold"/>
                                        <p:tgtEl>
                                          <p:spTgt spid="640005"/>
                                        </p:tgtEl>
                                        <p:attrNameLst>
                                          <p:attrName>ppt_h</p:attrName>
                                        </p:attrNameLst>
                                      </p:cBhvr>
                                      <p:tavLst>
                                        <p:tav tm="0">
                                          <p:val>
                                            <p:strVal val="#ppt_h"/>
                                          </p:val>
                                        </p:tav>
                                        <p:tav tm="100000">
                                          <p:val>
                                            <p:strVal val="#ppt_h"/>
                                          </p:val>
                                        </p:tav>
                                      </p:tavLst>
                                    </p:anim>
                                    <p:animEffect transition="in" filter="fade">
                                      <p:cBhvr>
                                        <p:cTn id="21" dur="1000"/>
                                        <p:tgtEl>
                                          <p:spTgt spid="6400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40007"/>
                                        </p:tgtEl>
                                        <p:attrNameLst>
                                          <p:attrName>style.visibility</p:attrName>
                                        </p:attrNameLst>
                                      </p:cBhvr>
                                      <p:to>
                                        <p:strVal val="visible"/>
                                      </p:to>
                                    </p:set>
                                    <p:anim calcmode="lin" valueType="num">
                                      <p:cBhvr>
                                        <p:cTn id="26" dur="1000" fill="hold"/>
                                        <p:tgtEl>
                                          <p:spTgt spid="640007"/>
                                        </p:tgtEl>
                                        <p:attrNameLst>
                                          <p:attrName>ppt_w</p:attrName>
                                        </p:attrNameLst>
                                      </p:cBhvr>
                                      <p:tavLst>
                                        <p:tav tm="0">
                                          <p:val>
                                            <p:strVal val="#ppt_w+.3"/>
                                          </p:val>
                                        </p:tav>
                                        <p:tav tm="100000">
                                          <p:val>
                                            <p:strVal val="#ppt_w"/>
                                          </p:val>
                                        </p:tav>
                                      </p:tavLst>
                                    </p:anim>
                                    <p:anim calcmode="lin" valueType="num">
                                      <p:cBhvr>
                                        <p:cTn id="27" dur="1000" fill="hold"/>
                                        <p:tgtEl>
                                          <p:spTgt spid="640007"/>
                                        </p:tgtEl>
                                        <p:attrNameLst>
                                          <p:attrName>ppt_h</p:attrName>
                                        </p:attrNameLst>
                                      </p:cBhvr>
                                      <p:tavLst>
                                        <p:tav tm="0">
                                          <p:val>
                                            <p:strVal val="#ppt_h"/>
                                          </p:val>
                                        </p:tav>
                                        <p:tav tm="100000">
                                          <p:val>
                                            <p:strVal val="#ppt_h"/>
                                          </p:val>
                                        </p:tav>
                                      </p:tavLst>
                                    </p:anim>
                                    <p:animEffect transition="in" filter="fade">
                                      <p:cBhvr>
                                        <p:cTn id="28" dur="1000"/>
                                        <p:tgtEl>
                                          <p:spTgt spid="640007"/>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40006"/>
                                        </p:tgtEl>
                                        <p:attrNameLst>
                                          <p:attrName>style.visibility</p:attrName>
                                        </p:attrNameLst>
                                      </p:cBhvr>
                                      <p:to>
                                        <p:strVal val="visible"/>
                                      </p:to>
                                    </p:set>
                                    <p:anim calcmode="lin" valueType="num">
                                      <p:cBhvr>
                                        <p:cTn id="32" dur="1000" fill="hold"/>
                                        <p:tgtEl>
                                          <p:spTgt spid="640006"/>
                                        </p:tgtEl>
                                        <p:attrNameLst>
                                          <p:attrName>ppt_w</p:attrName>
                                        </p:attrNameLst>
                                      </p:cBhvr>
                                      <p:tavLst>
                                        <p:tav tm="0">
                                          <p:val>
                                            <p:strVal val="#ppt_w+.3"/>
                                          </p:val>
                                        </p:tav>
                                        <p:tav tm="100000">
                                          <p:val>
                                            <p:strVal val="#ppt_w"/>
                                          </p:val>
                                        </p:tav>
                                      </p:tavLst>
                                    </p:anim>
                                    <p:anim calcmode="lin" valueType="num">
                                      <p:cBhvr>
                                        <p:cTn id="33" dur="1000" fill="hold"/>
                                        <p:tgtEl>
                                          <p:spTgt spid="640006"/>
                                        </p:tgtEl>
                                        <p:attrNameLst>
                                          <p:attrName>ppt_h</p:attrName>
                                        </p:attrNameLst>
                                      </p:cBhvr>
                                      <p:tavLst>
                                        <p:tav tm="0">
                                          <p:val>
                                            <p:strVal val="#ppt_h"/>
                                          </p:val>
                                        </p:tav>
                                        <p:tav tm="100000">
                                          <p:val>
                                            <p:strVal val="#ppt_h"/>
                                          </p:val>
                                        </p:tav>
                                      </p:tavLst>
                                    </p:anim>
                                    <p:animEffect transition="in" filter="fade">
                                      <p:cBhvr>
                                        <p:cTn id="34" dur="1000"/>
                                        <p:tgtEl>
                                          <p:spTgt spid="640006"/>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40008"/>
                                        </p:tgtEl>
                                        <p:attrNameLst>
                                          <p:attrName>style.visibility</p:attrName>
                                        </p:attrNameLst>
                                      </p:cBhvr>
                                      <p:to>
                                        <p:strVal val="visible"/>
                                      </p:to>
                                    </p:set>
                                    <p:anim calcmode="lin" valueType="num">
                                      <p:cBhvr>
                                        <p:cTn id="38" dur="1000" fill="hold"/>
                                        <p:tgtEl>
                                          <p:spTgt spid="640008"/>
                                        </p:tgtEl>
                                        <p:attrNameLst>
                                          <p:attrName>ppt_w</p:attrName>
                                        </p:attrNameLst>
                                      </p:cBhvr>
                                      <p:tavLst>
                                        <p:tav tm="0">
                                          <p:val>
                                            <p:strVal val="#ppt_w+.3"/>
                                          </p:val>
                                        </p:tav>
                                        <p:tav tm="100000">
                                          <p:val>
                                            <p:strVal val="#ppt_w"/>
                                          </p:val>
                                        </p:tav>
                                      </p:tavLst>
                                    </p:anim>
                                    <p:anim calcmode="lin" valueType="num">
                                      <p:cBhvr>
                                        <p:cTn id="39" dur="1000" fill="hold"/>
                                        <p:tgtEl>
                                          <p:spTgt spid="640008"/>
                                        </p:tgtEl>
                                        <p:attrNameLst>
                                          <p:attrName>ppt_h</p:attrName>
                                        </p:attrNameLst>
                                      </p:cBhvr>
                                      <p:tavLst>
                                        <p:tav tm="0">
                                          <p:val>
                                            <p:strVal val="#ppt_h"/>
                                          </p:val>
                                        </p:tav>
                                        <p:tav tm="100000">
                                          <p:val>
                                            <p:strVal val="#ppt_h"/>
                                          </p:val>
                                        </p:tav>
                                      </p:tavLst>
                                    </p:anim>
                                    <p:animEffect transition="in" filter="fade">
                                      <p:cBhvr>
                                        <p:cTn id="40" dur="1000"/>
                                        <p:tgtEl>
                                          <p:spTgt spid="64000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40010"/>
                                        </p:tgtEl>
                                        <p:attrNameLst>
                                          <p:attrName>style.visibility</p:attrName>
                                        </p:attrNameLst>
                                      </p:cBhvr>
                                      <p:to>
                                        <p:strVal val="visible"/>
                                      </p:to>
                                    </p:set>
                                    <p:anim calcmode="lin" valueType="num">
                                      <p:cBhvr>
                                        <p:cTn id="45" dur="1000" fill="hold"/>
                                        <p:tgtEl>
                                          <p:spTgt spid="640010"/>
                                        </p:tgtEl>
                                        <p:attrNameLst>
                                          <p:attrName>ppt_w</p:attrName>
                                        </p:attrNameLst>
                                      </p:cBhvr>
                                      <p:tavLst>
                                        <p:tav tm="0">
                                          <p:val>
                                            <p:strVal val="#ppt_w+.3"/>
                                          </p:val>
                                        </p:tav>
                                        <p:tav tm="100000">
                                          <p:val>
                                            <p:strVal val="#ppt_w"/>
                                          </p:val>
                                        </p:tav>
                                      </p:tavLst>
                                    </p:anim>
                                    <p:anim calcmode="lin" valueType="num">
                                      <p:cBhvr>
                                        <p:cTn id="46" dur="1000" fill="hold"/>
                                        <p:tgtEl>
                                          <p:spTgt spid="640010"/>
                                        </p:tgtEl>
                                        <p:attrNameLst>
                                          <p:attrName>ppt_h</p:attrName>
                                        </p:attrNameLst>
                                      </p:cBhvr>
                                      <p:tavLst>
                                        <p:tav tm="0">
                                          <p:val>
                                            <p:strVal val="#ppt_h"/>
                                          </p:val>
                                        </p:tav>
                                        <p:tav tm="100000">
                                          <p:val>
                                            <p:strVal val="#ppt_h"/>
                                          </p:val>
                                        </p:tav>
                                      </p:tavLst>
                                    </p:anim>
                                    <p:animEffect transition="in" filter="fade">
                                      <p:cBhvr>
                                        <p:cTn id="47" dur="1000"/>
                                        <p:tgtEl>
                                          <p:spTgt spid="640010"/>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40009"/>
                                        </p:tgtEl>
                                        <p:attrNameLst>
                                          <p:attrName>style.visibility</p:attrName>
                                        </p:attrNameLst>
                                      </p:cBhvr>
                                      <p:to>
                                        <p:strVal val="visible"/>
                                      </p:to>
                                    </p:set>
                                    <p:anim calcmode="lin" valueType="num">
                                      <p:cBhvr>
                                        <p:cTn id="51" dur="1000" fill="hold"/>
                                        <p:tgtEl>
                                          <p:spTgt spid="640009"/>
                                        </p:tgtEl>
                                        <p:attrNameLst>
                                          <p:attrName>ppt_w</p:attrName>
                                        </p:attrNameLst>
                                      </p:cBhvr>
                                      <p:tavLst>
                                        <p:tav tm="0">
                                          <p:val>
                                            <p:strVal val="#ppt_w+.3"/>
                                          </p:val>
                                        </p:tav>
                                        <p:tav tm="100000">
                                          <p:val>
                                            <p:strVal val="#ppt_w"/>
                                          </p:val>
                                        </p:tav>
                                      </p:tavLst>
                                    </p:anim>
                                    <p:anim calcmode="lin" valueType="num">
                                      <p:cBhvr>
                                        <p:cTn id="52" dur="1000" fill="hold"/>
                                        <p:tgtEl>
                                          <p:spTgt spid="640009"/>
                                        </p:tgtEl>
                                        <p:attrNameLst>
                                          <p:attrName>ppt_h</p:attrName>
                                        </p:attrNameLst>
                                      </p:cBhvr>
                                      <p:tavLst>
                                        <p:tav tm="0">
                                          <p:val>
                                            <p:strVal val="#ppt_h"/>
                                          </p:val>
                                        </p:tav>
                                        <p:tav tm="100000">
                                          <p:val>
                                            <p:strVal val="#ppt_h"/>
                                          </p:val>
                                        </p:tav>
                                      </p:tavLst>
                                    </p:anim>
                                    <p:animEffect transition="in" filter="fade">
                                      <p:cBhvr>
                                        <p:cTn id="53" dur="1000"/>
                                        <p:tgtEl>
                                          <p:spTgt spid="64000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640011"/>
                                        </p:tgtEl>
                                        <p:attrNameLst>
                                          <p:attrName>style.visibility</p:attrName>
                                        </p:attrNameLst>
                                      </p:cBhvr>
                                      <p:to>
                                        <p:strVal val="visible"/>
                                      </p:to>
                                    </p:set>
                                    <p:anim calcmode="lin" valueType="num">
                                      <p:cBhvr>
                                        <p:cTn id="58" dur="1000" fill="hold"/>
                                        <p:tgtEl>
                                          <p:spTgt spid="640011"/>
                                        </p:tgtEl>
                                        <p:attrNameLst>
                                          <p:attrName>ppt_w</p:attrName>
                                        </p:attrNameLst>
                                      </p:cBhvr>
                                      <p:tavLst>
                                        <p:tav tm="0">
                                          <p:val>
                                            <p:strVal val="#ppt_w+.3"/>
                                          </p:val>
                                        </p:tav>
                                        <p:tav tm="100000">
                                          <p:val>
                                            <p:strVal val="#ppt_w"/>
                                          </p:val>
                                        </p:tav>
                                      </p:tavLst>
                                    </p:anim>
                                    <p:anim calcmode="lin" valueType="num">
                                      <p:cBhvr>
                                        <p:cTn id="59" dur="1000" fill="hold"/>
                                        <p:tgtEl>
                                          <p:spTgt spid="640011"/>
                                        </p:tgtEl>
                                        <p:attrNameLst>
                                          <p:attrName>ppt_h</p:attrName>
                                        </p:attrNameLst>
                                      </p:cBhvr>
                                      <p:tavLst>
                                        <p:tav tm="0">
                                          <p:val>
                                            <p:strVal val="#ppt_h"/>
                                          </p:val>
                                        </p:tav>
                                        <p:tav tm="100000">
                                          <p:val>
                                            <p:strVal val="#ppt_h"/>
                                          </p:val>
                                        </p:tav>
                                      </p:tavLst>
                                    </p:anim>
                                    <p:animEffect transition="in" filter="fade">
                                      <p:cBhvr>
                                        <p:cTn id="60" dur="1000"/>
                                        <p:tgtEl>
                                          <p:spTgt spid="64001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640012"/>
                                        </p:tgtEl>
                                        <p:attrNameLst>
                                          <p:attrName>style.visibility</p:attrName>
                                        </p:attrNameLst>
                                      </p:cBhvr>
                                      <p:to>
                                        <p:strVal val="visible"/>
                                      </p:to>
                                    </p:set>
                                    <p:anim calcmode="lin" valueType="num">
                                      <p:cBhvr>
                                        <p:cTn id="65" dur="1000" fill="hold"/>
                                        <p:tgtEl>
                                          <p:spTgt spid="640012"/>
                                        </p:tgtEl>
                                        <p:attrNameLst>
                                          <p:attrName>ppt_w</p:attrName>
                                        </p:attrNameLst>
                                      </p:cBhvr>
                                      <p:tavLst>
                                        <p:tav tm="0">
                                          <p:val>
                                            <p:strVal val="#ppt_w+.3"/>
                                          </p:val>
                                        </p:tav>
                                        <p:tav tm="100000">
                                          <p:val>
                                            <p:strVal val="#ppt_w"/>
                                          </p:val>
                                        </p:tav>
                                      </p:tavLst>
                                    </p:anim>
                                    <p:anim calcmode="lin" valueType="num">
                                      <p:cBhvr>
                                        <p:cTn id="66" dur="1000" fill="hold"/>
                                        <p:tgtEl>
                                          <p:spTgt spid="640012"/>
                                        </p:tgtEl>
                                        <p:attrNameLst>
                                          <p:attrName>ppt_h</p:attrName>
                                        </p:attrNameLst>
                                      </p:cBhvr>
                                      <p:tavLst>
                                        <p:tav tm="0">
                                          <p:val>
                                            <p:strVal val="#ppt_h"/>
                                          </p:val>
                                        </p:tav>
                                        <p:tav tm="100000">
                                          <p:val>
                                            <p:strVal val="#ppt_h"/>
                                          </p:val>
                                        </p:tav>
                                      </p:tavLst>
                                    </p:anim>
                                    <p:animEffect transition="in" filter="fade">
                                      <p:cBhvr>
                                        <p:cTn id="67" dur="1000"/>
                                        <p:tgtEl>
                                          <p:spTgt spid="640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5" grpId="0"/>
      <p:bldP spid="640006" grpId="0" animBg="1"/>
      <p:bldP spid="640007" grpId="0"/>
      <p:bldP spid="640008" grpId="0"/>
      <p:bldP spid="640009" grpId="0" animBg="1"/>
      <p:bldP spid="640010" grpId="0"/>
      <p:bldP spid="640011" grpId="0"/>
      <p:bldP spid="640012"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p:cNvSpPr>
            <a:spLocks noChangeArrowheads="1"/>
          </p:cNvSpPr>
          <p:nvPr/>
        </p:nvSpPr>
        <p:spPr bwMode="auto">
          <a:xfrm>
            <a:off x="914400" y="381000"/>
            <a:ext cx="457200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04" name="Text Box 4"/>
          <p:cNvSpPr txBox="1">
            <a:spLocks noChangeArrowheads="1"/>
          </p:cNvSpPr>
          <p:nvPr/>
        </p:nvSpPr>
        <p:spPr bwMode="auto">
          <a:xfrm>
            <a:off x="1905000" y="1143000"/>
            <a:ext cx="1649413"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latin typeface="Arial" pitchFamily="-105" charset="0"/>
                <a:ea typeface="ＭＳ Ｐゴシック" pitchFamily="-105" charset="-128"/>
                <a:cs typeface="ＭＳ Ｐゴシック" pitchFamily="-105" charset="-128"/>
              </a:rPr>
              <a:t>WORSHIP</a:t>
            </a:r>
            <a:br>
              <a:rPr lang="en-US" b="1" dirty="0">
                <a:latin typeface="Arial" pitchFamily="-105" charset="0"/>
                <a:ea typeface="ＭＳ Ｐゴシック" pitchFamily="-105" charset="-128"/>
                <a:cs typeface="ＭＳ Ｐゴシック" pitchFamily="-105" charset="-128"/>
              </a:rPr>
            </a:br>
            <a:r>
              <a:rPr lang="en-US" b="1" dirty="0">
                <a:latin typeface="Arial" pitchFamily="-105" charset="0"/>
                <a:ea typeface="ＭＳ Ｐゴシック" pitchFamily="-105" charset="-128"/>
                <a:cs typeface="ＭＳ Ｐゴシック" pitchFamily="-105" charset="-128"/>
              </a:rPr>
              <a:t>To Christ</a:t>
            </a:r>
          </a:p>
        </p:txBody>
      </p:sp>
      <p:sp>
        <p:nvSpPr>
          <p:cNvPr id="640005" name="Text Box 5"/>
          <p:cNvSpPr txBox="1">
            <a:spLocks noChangeArrowheads="1"/>
          </p:cNvSpPr>
          <p:nvPr/>
        </p:nvSpPr>
        <p:spPr bwMode="auto">
          <a:xfrm>
            <a:off x="3873500" y="1143000"/>
            <a:ext cx="15684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latin typeface="Arial" pitchFamily="-105" charset="0"/>
                <a:ea typeface="ＭＳ Ｐゴシック" pitchFamily="-105" charset="-128"/>
                <a:cs typeface="ＭＳ Ｐゴシック" pitchFamily="-105" charset="-128"/>
              </a:rPr>
              <a:t>Body</a:t>
            </a:r>
          </a:p>
        </p:txBody>
      </p:sp>
      <p:sp>
        <p:nvSpPr>
          <p:cNvPr id="640006" name="Oval 6"/>
          <p:cNvSpPr>
            <a:spLocks noChangeArrowheads="1"/>
          </p:cNvSpPr>
          <p:nvPr/>
        </p:nvSpPr>
        <p:spPr bwMode="auto">
          <a:xfrm>
            <a:off x="3657600" y="457200"/>
            <a:ext cx="457200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07" name="Text Box 7"/>
          <p:cNvSpPr txBox="1">
            <a:spLocks noChangeArrowheads="1"/>
          </p:cNvSpPr>
          <p:nvPr/>
        </p:nvSpPr>
        <p:spPr bwMode="auto">
          <a:xfrm>
            <a:off x="5029200" y="1143000"/>
            <a:ext cx="31242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pitchFamily="-105" charset="0"/>
                <a:ea typeface="ＭＳ Ｐゴシック" pitchFamily="-105" charset="-128"/>
                <a:cs typeface="ＭＳ Ｐゴシック" pitchFamily="-105" charset="-128"/>
              </a:rPr>
              <a:t>EDIFICATION</a:t>
            </a:r>
            <a:br>
              <a:rPr lang="en-US" b="1" dirty="0">
                <a:solidFill>
                  <a:srgbClr val="C9C4FF"/>
                </a:solidFill>
                <a:latin typeface="Arial" pitchFamily="-105" charset="0"/>
                <a:ea typeface="ＭＳ Ｐゴシック" pitchFamily="-105" charset="-128"/>
                <a:cs typeface="ＭＳ Ｐゴシック" pitchFamily="-105" charset="-128"/>
              </a:rPr>
            </a:br>
            <a:r>
              <a:rPr lang="en-US" b="1" dirty="0">
                <a:solidFill>
                  <a:srgbClr val="C9C4FF"/>
                </a:solidFill>
                <a:latin typeface="Arial" pitchFamily="-105" charset="0"/>
                <a:ea typeface="ＭＳ Ｐゴシック" pitchFamily="-105" charset="-128"/>
                <a:cs typeface="ＭＳ Ｐゴシック" pitchFamily="-105" charset="-128"/>
              </a:rPr>
              <a:t>To Believers</a:t>
            </a:r>
          </a:p>
        </p:txBody>
      </p:sp>
      <p:sp>
        <p:nvSpPr>
          <p:cNvPr id="640008" name="Text Box 8"/>
          <p:cNvSpPr txBox="1">
            <a:spLocks noChangeArrowheads="1"/>
          </p:cNvSpPr>
          <p:nvPr/>
        </p:nvSpPr>
        <p:spPr bwMode="auto">
          <a:xfrm>
            <a:off x="4000500" y="1524000"/>
            <a:ext cx="13144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pitchFamily="-105" charset="0"/>
                <a:ea typeface="ＭＳ Ｐゴシック" pitchFamily="-105" charset="-128"/>
                <a:cs typeface="ＭＳ Ｐゴシック" pitchFamily="-105" charset="-128"/>
              </a:rPr>
              <a:t>Bride</a:t>
            </a:r>
          </a:p>
        </p:txBody>
      </p:sp>
      <p:sp>
        <p:nvSpPr>
          <p:cNvPr id="640009" name="Oval 9"/>
          <p:cNvSpPr>
            <a:spLocks noChangeArrowheads="1"/>
          </p:cNvSpPr>
          <p:nvPr/>
        </p:nvSpPr>
        <p:spPr bwMode="auto">
          <a:xfrm>
            <a:off x="2362200" y="2286000"/>
            <a:ext cx="457200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10" name="Text Box 10"/>
          <p:cNvSpPr txBox="1">
            <a:spLocks noChangeArrowheads="1"/>
          </p:cNvSpPr>
          <p:nvPr/>
        </p:nvSpPr>
        <p:spPr bwMode="auto">
          <a:xfrm>
            <a:off x="3276600" y="5410200"/>
            <a:ext cx="27384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a:solidFill>
                  <a:srgbClr val="00FFFF"/>
                </a:solidFill>
                <a:latin typeface="Arial" pitchFamily="-65" charset="0"/>
                <a:ea typeface="ＭＳ Ｐゴシック" pitchFamily="-65" charset="-128"/>
                <a:cs typeface="ＭＳ Ｐゴシック" pitchFamily="-65" charset="-128"/>
              </a:rPr>
              <a:t>MULTIPLICATION</a:t>
            </a:r>
            <a:br>
              <a:rPr lang="en-US" b="1">
                <a:solidFill>
                  <a:srgbClr val="00FFFF"/>
                </a:solidFill>
                <a:latin typeface="Arial" pitchFamily="-65" charset="0"/>
                <a:ea typeface="ＭＳ Ｐゴシック" pitchFamily="-65" charset="-128"/>
                <a:cs typeface="ＭＳ Ｐゴシック" pitchFamily="-65" charset="-128"/>
              </a:rPr>
            </a:br>
            <a:r>
              <a:rPr lang="en-US" b="1">
                <a:solidFill>
                  <a:srgbClr val="00FFFF"/>
                </a:solidFill>
                <a:latin typeface="Arial" pitchFamily="-65" charset="0"/>
                <a:ea typeface="ＭＳ Ｐゴシック" pitchFamily="-65" charset="-128"/>
                <a:cs typeface="ＭＳ Ｐゴシック" pitchFamily="-65" charset="-128"/>
              </a:rPr>
              <a:t>To Unbelievers</a:t>
            </a:r>
          </a:p>
        </p:txBody>
      </p:sp>
      <p:sp>
        <p:nvSpPr>
          <p:cNvPr id="640011" name="Text Box 11"/>
          <p:cNvSpPr txBox="1">
            <a:spLocks noChangeArrowheads="1"/>
          </p:cNvSpPr>
          <p:nvPr/>
        </p:nvSpPr>
        <p:spPr bwMode="auto">
          <a:xfrm>
            <a:off x="3829050" y="2743200"/>
            <a:ext cx="16573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00FFFF"/>
                </a:solidFill>
                <a:latin typeface="Arial" pitchFamily="-105" charset="0"/>
                <a:ea typeface="ＭＳ Ｐゴシック" pitchFamily="-105" charset="-128"/>
                <a:cs typeface="ＭＳ Ｐゴシック" pitchFamily="-105" charset="-128"/>
              </a:rPr>
              <a:t>Building</a:t>
            </a:r>
          </a:p>
        </p:txBody>
      </p:sp>
      <p:sp>
        <p:nvSpPr>
          <p:cNvPr id="640012" name="Text Box 12"/>
          <p:cNvSpPr txBox="1">
            <a:spLocks noChangeArrowheads="1"/>
          </p:cNvSpPr>
          <p:nvPr/>
        </p:nvSpPr>
        <p:spPr bwMode="auto">
          <a:xfrm>
            <a:off x="2286000" y="4038600"/>
            <a:ext cx="23622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latin typeface="Arial" pitchFamily="-105" charset="0"/>
                <a:ea typeface="ＭＳ Ｐゴシック" pitchFamily="-105" charset="-128"/>
                <a:cs typeface="ＭＳ Ｐゴシック" pitchFamily="-105" charset="-128"/>
              </a:rPr>
              <a:t>Priesthood</a:t>
            </a:r>
          </a:p>
        </p:txBody>
      </p:sp>
      <p:sp>
        <p:nvSpPr>
          <p:cNvPr id="640002" name="Rectangle 2"/>
          <p:cNvSpPr>
            <a:spLocks noGrp="1" noChangeArrowheads="1"/>
          </p:cNvSpPr>
          <p:nvPr>
            <p:ph type="title" idx="4294967295"/>
          </p:nvPr>
        </p:nvSpPr>
        <p:spPr>
          <a:xfrm>
            <a:off x="152400" y="0"/>
            <a:ext cx="8915400" cy="7620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Purposes for the Church</a:t>
            </a:r>
          </a:p>
        </p:txBody>
      </p:sp>
      <p:sp>
        <p:nvSpPr>
          <p:cNvPr id="14" name="Text Box 8"/>
          <p:cNvSpPr txBox="1">
            <a:spLocks noChangeArrowheads="1"/>
          </p:cNvSpPr>
          <p:nvPr/>
        </p:nvSpPr>
        <p:spPr bwMode="auto">
          <a:xfrm>
            <a:off x="6324600" y="2362200"/>
            <a:ext cx="13144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pitchFamily="-105" charset="0"/>
                <a:ea typeface="ＭＳ Ｐゴシック" pitchFamily="-105" charset="-128"/>
                <a:cs typeface="ＭＳ Ｐゴシック" pitchFamily="-105" charset="-128"/>
              </a:rPr>
              <a:t>Flock</a:t>
            </a:r>
          </a:p>
        </p:txBody>
      </p:sp>
      <p:sp>
        <p:nvSpPr>
          <p:cNvPr id="1173518" name="Text Box 14"/>
          <p:cNvSpPr txBox="1">
            <a:spLocks noChangeArrowheads="1"/>
          </p:cNvSpPr>
          <p:nvPr/>
        </p:nvSpPr>
        <p:spPr bwMode="auto">
          <a:xfrm>
            <a:off x="8442325" y="95250"/>
            <a:ext cx="5238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14</a:t>
            </a:r>
            <a:endParaRPr lang="en-US" b="1">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7"/>
                                        </p:tgtEl>
                                        <p:attrNameLst>
                                          <p:attrName>style.visibility</p:attrName>
                                        </p:attrNameLst>
                                      </p:cBhvr>
                                      <p:to>
                                        <p:strVal val="visible"/>
                                      </p:to>
                                    </p:set>
                                    <p:anim calcmode="lin" valueType="num">
                                      <p:cBhvr>
                                        <p:cTn id="20" dur="1000" fill="hold"/>
                                        <p:tgtEl>
                                          <p:spTgt spid="640007"/>
                                        </p:tgtEl>
                                        <p:attrNameLst>
                                          <p:attrName>ppt_w</p:attrName>
                                        </p:attrNameLst>
                                      </p:cBhvr>
                                      <p:tavLst>
                                        <p:tav tm="0">
                                          <p:val>
                                            <p:strVal val="#ppt_w+.3"/>
                                          </p:val>
                                        </p:tav>
                                        <p:tav tm="100000">
                                          <p:val>
                                            <p:strVal val="#ppt_w"/>
                                          </p:val>
                                        </p:tav>
                                      </p:tavLst>
                                    </p:anim>
                                    <p:anim calcmode="lin" valueType="num">
                                      <p:cBhvr>
                                        <p:cTn id="21" dur="1000" fill="hold"/>
                                        <p:tgtEl>
                                          <p:spTgt spid="640007"/>
                                        </p:tgtEl>
                                        <p:attrNameLst>
                                          <p:attrName>ppt_h</p:attrName>
                                        </p:attrNameLst>
                                      </p:cBhvr>
                                      <p:tavLst>
                                        <p:tav tm="0">
                                          <p:val>
                                            <p:strVal val="#ppt_h"/>
                                          </p:val>
                                        </p:tav>
                                        <p:tav tm="100000">
                                          <p:val>
                                            <p:strVal val="#ppt_h"/>
                                          </p:val>
                                        </p:tav>
                                      </p:tavLst>
                                    </p:anim>
                                    <p:animEffect transition="in" filter="fade">
                                      <p:cBhvr>
                                        <p:cTn id="22" dur="1000"/>
                                        <p:tgtEl>
                                          <p:spTgt spid="640007"/>
                                        </p:tgtEl>
                                      </p:cBhvr>
                                    </p:animEffect>
                                  </p:childTnLst>
                                </p:cTn>
                              </p:par>
                            </p:childTnLst>
                          </p:cTn>
                        </p:par>
                        <p:par>
                          <p:cTn id="23" fill="hold" nodeType="afterGroup">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640006"/>
                                        </p:tgtEl>
                                        <p:attrNameLst>
                                          <p:attrName>style.visibility</p:attrName>
                                        </p:attrNameLst>
                                      </p:cBhvr>
                                      <p:to>
                                        <p:strVal val="visible"/>
                                      </p:to>
                                    </p:set>
                                    <p:anim calcmode="lin" valueType="num">
                                      <p:cBhvr>
                                        <p:cTn id="26" dur="1000" fill="hold"/>
                                        <p:tgtEl>
                                          <p:spTgt spid="640006"/>
                                        </p:tgtEl>
                                        <p:attrNameLst>
                                          <p:attrName>ppt_w</p:attrName>
                                        </p:attrNameLst>
                                      </p:cBhvr>
                                      <p:tavLst>
                                        <p:tav tm="0">
                                          <p:val>
                                            <p:strVal val="#ppt_w+.3"/>
                                          </p:val>
                                        </p:tav>
                                        <p:tav tm="100000">
                                          <p:val>
                                            <p:strVal val="#ppt_w"/>
                                          </p:val>
                                        </p:tav>
                                      </p:tavLst>
                                    </p:anim>
                                    <p:anim calcmode="lin" valueType="num">
                                      <p:cBhvr>
                                        <p:cTn id="27" dur="1000" fill="hold"/>
                                        <p:tgtEl>
                                          <p:spTgt spid="640006"/>
                                        </p:tgtEl>
                                        <p:attrNameLst>
                                          <p:attrName>ppt_h</p:attrName>
                                        </p:attrNameLst>
                                      </p:cBhvr>
                                      <p:tavLst>
                                        <p:tav tm="0">
                                          <p:val>
                                            <p:strVal val="#ppt_h"/>
                                          </p:val>
                                        </p:tav>
                                        <p:tav tm="100000">
                                          <p:val>
                                            <p:strVal val="#ppt_h"/>
                                          </p:val>
                                        </p:tav>
                                      </p:tavLst>
                                    </p:anim>
                                    <p:animEffect transition="in" filter="fade">
                                      <p:cBhvr>
                                        <p:cTn id="28" dur="1000"/>
                                        <p:tgtEl>
                                          <p:spTgt spid="6400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640010"/>
                                        </p:tgtEl>
                                        <p:attrNameLst>
                                          <p:attrName>style.visibility</p:attrName>
                                        </p:attrNameLst>
                                      </p:cBhvr>
                                      <p:to>
                                        <p:strVal val="visible"/>
                                      </p:to>
                                    </p:set>
                                    <p:anim calcmode="lin" valueType="num">
                                      <p:cBhvr>
                                        <p:cTn id="33" dur="1000" fill="hold"/>
                                        <p:tgtEl>
                                          <p:spTgt spid="640010"/>
                                        </p:tgtEl>
                                        <p:attrNameLst>
                                          <p:attrName>ppt_w</p:attrName>
                                        </p:attrNameLst>
                                      </p:cBhvr>
                                      <p:tavLst>
                                        <p:tav tm="0">
                                          <p:val>
                                            <p:strVal val="#ppt_w+.3"/>
                                          </p:val>
                                        </p:tav>
                                        <p:tav tm="100000">
                                          <p:val>
                                            <p:strVal val="#ppt_w"/>
                                          </p:val>
                                        </p:tav>
                                      </p:tavLst>
                                    </p:anim>
                                    <p:anim calcmode="lin" valueType="num">
                                      <p:cBhvr>
                                        <p:cTn id="34" dur="1000" fill="hold"/>
                                        <p:tgtEl>
                                          <p:spTgt spid="640010"/>
                                        </p:tgtEl>
                                        <p:attrNameLst>
                                          <p:attrName>ppt_h</p:attrName>
                                        </p:attrNameLst>
                                      </p:cBhvr>
                                      <p:tavLst>
                                        <p:tav tm="0">
                                          <p:val>
                                            <p:strVal val="#ppt_h"/>
                                          </p:val>
                                        </p:tav>
                                        <p:tav tm="100000">
                                          <p:val>
                                            <p:strVal val="#ppt_h"/>
                                          </p:val>
                                        </p:tav>
                                      </p:tavLst>
                                    </p:anim>
                                    <p:animEffect transition="in" filter="fade">
                                      <p:cBhvr>
                                        <p:cTn id="35" dur="1000"/>
                                        <p:tgtEl>
                                          <p:spTgt spid="640010"/>
                                        </p:tgtEl>
                                      </p:cBhvr>
                                    </p:animEffect>
                                  </p:childTnLst>
                                </p:cTn>
                              </p:par>
                            </p:childTnLst>
                          </p:cTn>
                        </p:par>
                        <p:par>
                          <p:cTn id="36" fill="hold" nodeType="afterGroup">
                            <p:stCondLst>
                              <p:cond delay="1000"/>
                            </p:stCondLst>
                            <p:childTnLst>
                              <p:par>
                                <p:cTn id="37" presetID="50" presetClass="entr" presetSubtype="0" decel="100000" fill="hold" grpId="0" nodeType="afterEffect">
                                  <p:stCondLst>
                                    <p:cond delay="0"/>
                                  </p:stCondLst>
                                  <p:childTnLst>
                                    <p:set>
                                      <p:cBhvr>
                                        <p:cTn id="38" dur="1" fill="hold">
                                          <p:stCondLst>
                                            <p:cond delay="0"/>
                                          </p:stCondLst>
                                        </p:cTn>
                                        <p:tgtEl>
                                          <p:spTgt spid="640009"/>
                                        </p:tgtEl>
                                        <p:attrNameLst>
                                          <p:attrName>style.visibility</p:attrName>
                                        </p:attrNameLst>
                                      </p:cBhvr>
                                      <p:to>
                                        <p:strVal val="visible"/>
                                      </p:to>
                                    </p:set>
                                    <p:anim calcmode="lin" valueType="num">
                                      <p:cBhvr>
                                        <p:cTn id="39" dur="1000" fill="hold"/>
                                        <p:tgtEl>
                                          <p:spTgt spid="640009"/>
                                        </p:tgtEl>
                                        <p:attrNameLst>
                                          <p:attrName>ppt_w</p:attrName>
                                        </p:attrNameLst>
                                      </p:cBhvr>
                                      <p:tavLst>
                                        <p:tav tm="0">
                                          <p:val>
                                            <p:strVal val="#ppt_w+.3"/>
                                          </p:val>
                                        </p:tav>
                                        <p:tav tm="100000">
                                          <p:val>
                                            <p:strVal val="#ppt_w"/>
                                          </p:val>
                                        </p:tav>
                                      </p:tavLst>
                                    </p:anim>
                                    <p:anim calcmode="lin" valueType="num">
                                      <p:cBhvr>
                                        <p:cTn id="40" dur="1000" fill="hold"/>
                                        <p:tgtEl>
                                          <p:spTgt spid="640009"/>
                                        </p:tgtEl>
                                        <p:attrNameLst>
                                          <p:attrName>ppt_h</p:attrName>
                                        </p:attrNameLst>
                                      </p:cBhvr>
                                      <p:tavLst>
                                        <p:tav tm="0">
                                          <p:val>
                                            <p:strVal val="#ppt_h"/>
                                          </p:val>
                                        </p:tav>
                                        <p:tav tm="100000">
                                          <p:val>
                                            <p:strVal val="#ppt_h"/>
                                          </p:val>
                                        </p:tav>
                                      </p:tavLst>
                                    </p:anim>
                                    <p:animEffect transition="in" filter="fade">
                                      <p:cBhvr>
                                        <p:cTn id="41" dur="1000"/>
                                        <p:tgtEl>
                                          <p:spTgt spid="6400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640005"/>
                                        </p:tgtEl>
                                        <p:attrNameLst>
                                          <p:attrName>style.visibility</p:attrName>
                                        </p:attrNameLst>
                                      </p:cBhvr>
                                      <p:to>
                                        <p:strVal val="visible"/>
                                      </p:to>
                                    </p:set>
                                    <p:anim calcmode="lin" valueType="num">
                                      <p:cBhvr>
                                        <p:cTn id="46" dur="1000" fill="hold"/>
                                        <p:tgtEl>
                                          <p:spTgt spid="640005"/>
                                        </p:tgtEl>
                                        <p:attrNameLst>
                                          <p:attrName>ppt_w</p:attrName>
                                        </p:attrNameLst>
                                      </p:cBhvr>
                                      <p:tavLst>
                                        <p:tav tm="0">
                                          <p:val>
                                            <p:strVal val="#ppt_w+.3"/>
                                          </p:val>
                                        </p:tav>
                                        <p:tav tm="100000">
                                          <p:val>
                                            <p:strVal val="#ppt_w"/>
                                          </p:val>
                                        </p:tav>
                                      </p:tavLst>
                                    </p:anim>
                                    <p:anim calcmode="lin" valueType="num">
                                      <p:cBhvr>
                                        <p:cTn id="47" dur="1000" fill="hold"/>
                                        <p:tgtEl>
                                          <p:spTgt spid="640005"/>
                                        </p:tgtEl>
                                        <p:attrNameLst>
                                          <p:attrName>ppt_h</p:attrName>
                                        </p:attrNameLst>
                                      </p:cBhvr>
                                      <p:tavLst>
                                        <p:tav tm="0">
                                          <p:val>
                                            <p:strVal val="#ppt_h"/>
                                          </p:val>
                                        </p:tav>
                                        <p:tav tm="100000">
                                          <p:val>
                                            <p:strVal val="#ppt_h"/>
                                          </p:val>
                                        </p:tav>
                                      </p:tavLst>
                                    </p:anim>
                                    <p:animEffect transition="in" filter="fade">
                                      <p:cBhvr>
                                        <p:cTn id="48" dur="1000"/>
                                        <p:tgtEl>
                                          <p:spTgt spid="64000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640008"/>
                                        </p:tgtEl>
                                        <p:attrNameLst>
                                          <p:attrName>style.visibility</p:attrName>
                                        </p:attrNameLst>
                                      </p:cBhvr>
                                      <p:to>
                                        <p:strVal val="visible"/>
                                      </p:to>
                                    </p:set>
                                    <p:anim calcmode="lin" valueType="num">
                                      <p:cBhvr>
                                        <p:cTn id="53" dur="1000" fill="hold"/>
                                        <p:tgtEl>
                                          <p:spTgt spid="640008"/>
                                        </p:tgtEl>
                                        <p:attrNameLst>
                                          <p:attrName>ppt_w</p:attrName>
                                        </p:attrNameLst>
                                      </p:cBhvr>
                                      <p:tavLst>
                                        <p:tav tm="0">
                                          <p:val>
                                            <p:strVal val="#ppt_w+.3"/>
                                          </p:val>
                                        </p:tav>
                                        <p:tav tm="100000">
                                          <p:val>
                                            <p:strVal val="#ppt_w"/>
                                          </p:val>
                                        </p:tav>
                                      </p:tavLst>
                                    </p:anim>
                                    <p:anim calcmode="lin" valueType="num">
                                      <p:cBhvr>
                                        <p:cTn id="54" dur="1000" fill="hold"/>
                                        <p:tgtEl>
                                          <p:spTgt spid="640008"/>
                                        </p:tgtEl>
                                        <p:attrNameLst>
                                          <p:attrName>ppt_h</p:attrName>
                                        </p:attrNameLst>
                                      </p:cBhvr>
                                      <p:tavLst>
                                        <p:tav tm="0">
                                          <p:val>
                                            <p:strVal val="#ppt_h"/>
                                          </p:val>
                                        </p:tav>
                                        <p:tav tm="100000">
                                          <p:val>
                                            <p:strVal val="#ppt_h"/>
                                          </p:val>
                                        </p:tav>
                                      </p:tavLst>
                                    </p:anim>
                                    <p:animEffect transition="in" filter="fade">
                                      <p:cBhvr>
                                        <p:cTn id="55" dur="1000"/>
                                        <p:tgtEl>
                                          <p:spTgt spid="6400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640012"/>
                                        </p:tgtEl>
                                        <p:attrNameLst>
                                          <p:attrName>style.visibility</p:attrName>
                                        </p:attrNameLst>
                                      </p:cBhvr>
                                      <p:to>
                                        <p:strVal val="visible"/>
                                      </p:to>
                                    </p:set>
                                    <p:anim calcmode="lin" valueType="num">
                                      <p:cBhvr>
                                        <p:cTn id="67" dur="1000" fill="hold"/>
                                        <p:tgtEl>
                                          <p:spTgt spid="640012"/>
                                        </p:tgtEl>
                                        <p:attrNameLst>
                                          <p:attrName>ppt_w</p:attrName>
                                        </p:attrNameLst>
                                      </p:cBhvr>
                                      <p:tavLst>
                                        <p:tav tm="0">
                                          <p:val>
                                            <p:strVal val="#ppt_w+.3"/>
                                          </p:val>
                                        </p:tav>
                                        <p:tav tm="100000">
                                          <p:val>
                                            <p:strVal val="#ppt_w"/>
                                          </p:val>
                                        </p:tav>
                                      </p:tavLst>
                                    </p:anim>
                                    <p:anim calcmode="lin" valueType="num">
                                      <p:cBhvr>
                                        <p:cTn id="68" dur="1000" fill="hold"/>
                                        <p:tgtEl>
                                          <p:spTgt spid="640012"/>
                                        </p:tgtEl>
                                        <p:attrNameLst>
                                          <p:attrName>ppt_h</p:attrName>
                                        </p:attrNameLst>
                                      </p:cBhvr>
                                      <p:tavLst>
                                        <p:tav tm="0">
                                          <p:val>
                                            <p:strVal val="#ppt_h"/>
                                          </p:val>
                                        </p:tav>
                                        <p:tav tm="100000">
                                          <p:val>
                                            <p:strVal val="#ppt_h"/>
                                          </p:val>
                                        </p:tav>
                                      </p:tavLst>
                                    </p:anim>
                                    <p:animEffect transition="in" filter="fade">
                                      <p:cBhvr>
                                        <p:cTn id="69" dur="1000"/>
                                        <p:tgtEl>
                                          <p:spTgt spid="6400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strVal val="#ppt_w+.3"/>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Effect transition="in" filter="fade">
                                      <p:cBhvr>
                                        <p:cTn id="7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5" grpId="0"/>
      <p:bldP spid="640006" grpId="0" animBg="1"/>
      <p:bldP spid="640007" grpId="0"/>
      <p:bldP spid="640008" grpId="0"/>
      <p:bldP spid="640009" grpId="0" animBg="1"/>
      <p:bldP spid="640010" grpId="0"/>
      <p:bldP spid="640011" grpId="0"/>
      <p:bldP spid="640012" grpId="0"/>
      <p:bldP spid="1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ctrTitle"/>
          </p:nvPr>
        </p:nvSpPr>
        <p:spPr>
          <a:xfrm>
            <a:off x="230188" y="1524000"/>
            <a:ext cx="5899150" cy="1143000"/>
          </a:xfrm>
        </p:spPr>
        <p:txBody>
          <a:bodyPr/>
          <a:lstStyle/>
          <a:p>
            <a:pPr eaLnBrk="1" hangingPunct="1">
              <a:defRPr/>
            </a:pPr>
            <a:r>
              <a:rPr lang="en-US" sz="5400">
                <a:ea typeface="+mj-ea"/>
                <a:cs typeface="+mj-cs"/>
              </a:rPr>
              <a:t>Title</a:t>
            </a:r>
          </a:p>
        </p:txBody>
      </p:sp>
      <p:sp>
        <p:nvSpPr>
          <p:cNvPr id="1175554" name="Rectangle 3"/>
          <p:cNvSpPr>
            <a:spLocks noGrp="1" noChangeArrowheads="1"/>
          </p:cNvSpPr>
          <p:nvPr>
            <p:ph type="subTitle" idx="1"/>
          </p:nvPr>
        </p:nvSpPr>
        <p:spPr>
          <a:xfrm>
            <a:off x="228600" y="3505200"/>
            <a:ext cx="5943600" cy="1752600"/>
          </a:xfrm>
        </p:spPr>
        <p:txBody>
          <a:bodyPr/>
          <a:lstStyle/>
          <a:p>
            <a:pPr marL="334963" indent="-334963" eaLnBrk="1" hangingPunct="1">
              <a:buFont typeface="Wingdings" charset="0"/>
              <a:buChar char="û"/>
            </a:pPr>
            <a:r>
              <a:rPr lang="en-US" sz="4000" b="1">
                <a:latin typeface="Arial" charset="0"/>
                <a:ea typeface="ＭＳ Ｐゴシック" charset="0"/>
                <a:cs typeface="ＭＳ Ｐゴシック" charset="0"/>
              </a:rPr>
              <a:t>Subtitle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ctrTitle"/>
          </p:nvPr>
        </p:nvSpPr>
        <p:spPr/>
        <p:txBody>
          <a:bodyPr/>
          <a:lstStyle/>
          <a:p>
            <a:pPr eaLnBrk="1" hangingPunct="1">
              <a:defRPr/>
            </a:pPr>
            <a:endParaRPr lang="en-US"/>
          </a:p>
        </p:txBody>
      </p:sp>
      <p:sp>
        <p:nvSpPr>
          <p:cNvPr id="55193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pPr eaLnBrk="1" hangingPunct="1">
              <a:defRPr/>
            </a:pPr>
            <a:endParaRPr lang="en-US"/>
          </a:p>
        </p:txBody>
      </p:sp>
      <p:sp>
        <p:nvSpPr>
          <p:cNvPr id="5017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53250" name="Rectangle 2"/>
          <p:cNvSpPr>
            <a:spLocks noGrp="1" noChangeArrowheads="1"/>
          </p:cNvSpPr>
          <p:nvPr>
            <p:ph type="ctrTitle"/>
          </p:nvPr>
        </p:nvSpPr>
        <p:spPr/>
        <p:txBody>
          <a:bodyPr/>
          <a:lstStyle/>
          <a:p>
            <a:pPr eaLnBrk="1" hangingPunct="1">
              <a:defRPr/>
            </a:pPr>
            <a:endParaRPr lang="en-US"/>
          </a:p>
        </p:txBody>
      </p:sp>
      <p:sp>
        <p:nvSpPr>
          <p:cNvPr id="53251"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sp>
        <p:nvSpPr>
          <p:cNvPr id="3"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p>
            <a:pPr algn="ctr"/>
            <a:endParaRPr lang="en-US">
              <a:solidFill>
                <a:srgbClr val="FF0000"/>
              </a:solidFill>
              <a:cs typeface="Arial" charset="0"/>
            </a:endParaRPr>
          </a:p>
        </p:txBody>
      </p:sp>
      <p:sp>
        <p:nvSpPr>
          <p:cNvPr id="4"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p>
            <a:pPr algn="ctr"/>
            <a:endParaRPr lang="en-US">
              <a:solidFill>
                <a:srgbClr val="FF0000"/>
              </a:solidFill>
              <a:cs typeface="Arial" charset="0"/>
            </a:endParaRPr>
          </a:p>
        </p:txBody>
      </p:sp>
      <p:sp>
        <p:nvSpPr>
          <p:cNvPr id="5" name="Rectangle 2"/>
          <p:cNvSpPr txBox="1">
            <a:spLocks noChangeArrowheads="1"/>
          </p:cNvSpPr>
          <p:nvPr/>
        </p:nvSpPr>
        <p:spPr bwMode="auto">
          <a:xfrm>
            <a:off x="0" y="1124744"/>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Title</a:t>
            </a:r>
          </a:p>
        </p:txBody>
      </p:sp>
      <p:sp>
        <p:nvSpPr>
          <p:cNvPr id="6" name="Rectangle 2"/>
          <p:cNvSpPr txBox="1">
            <a:spLocks noChangeArrowheads="1"/>
          </p:cNvSpPr>
          <p:nvPr/>
        </p:nvSpPr>
        <p:spPr bwMode="auto">
          <a:xfrm>
            <a:off x="4644008" y="1124744"/>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Title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effectLst>
            <a:outerShdw blurRad="50800" dist="25399" dir="16200000" algn="ctr" rotWithShape="0">
              <a:srgbClr val="FFFFFF">
                <a:alpha val="75000"/>
              </a:srgbClr>
            </a:outerShdw>
          </a:effectLst>
        </p:spPr>
        <p:txBody>
          <a:bodyPr/>
          <a:lstStyle/>
          <a:p>
            <a:pPr eaLnBrk="1" hangingPunct="1">
              <a:defRPr/>
            </a:pPr>
            <a:endParaRPr lang="en-US"/>
          </a:p>
        </p:txBody>
      </p:sp>
      <p:sp>
        <p:nvSpPr>
          <p:cNvPr id="891907" name="Rectangle 3"/>
          <p:cNvSpPr>
            <a:spLocks noGrp="1" noChangeArrowheads="1"/>
          </p:cNvSpPr>
          <p:nvPr>
            <p:ph type="subTitle" idx="1"/>
          </p:nvPr>
        </p:nvSpPr>
        <p:spPr>
          <a:effectLst>
            <a:outerShdw blurRad="63500" dist="25399" dir="16200000" algn="ctr" rotWithShape="0">
              <a:srgbClr val="FFFFFF">
                <a:alpha val="75000"/>
              </a:srgbClr>
            </a:outerShdw>
          </a:effectLst>
        </p:spPr>
        <p:txBody>
          <a:bodyPr/>
          <a:lstStyle/>
          <a:p>
            <a:pPr eaLnBrk="1" hangingPunct="1">
              <a:buFont typeface="Wingdings" charset="2"/>
              <a:buNone/>
              <a:defRPr/>
            </a:pPr>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endParaRPr kumimoji="0" lang="en-US"/>
          </a:p>
        </p:txBody>
      </p:sp>
      <p:sp>
        <p:nvSpPr>
          <p:cNvPr id="59395" name="Rectangle 3"/>
          <p:cNvSpPr>
            <a:spLocks noGrp="1" noChangeArrowheads="1"/>
          </p:cNvSpPr>
          <p:nvPr>
            <p:ph type="body" idx="1"/>
          </p:nvPr>
        </p:nvSpPr>
        <p:spPr/>
        <p:txBody>
          <a:bodyPr/>
          <a:lstStyle/>
          <a:p>
            <a:pPr eaLnBrk="1" hangingPunct="1">
              <a:buFont typeface="Wingdings" pitchFamily="-105" charset="2"/>
              <a:buChar char="§"/>
              <a:defRPr/>
            </a:pPr>
            <a:endParaRPr kumimoji="0"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752475"/>
            <a:ext cx="7772400" cy="857250"/>
          </a:xfrm>
        </p:spPr>
        <p:txBody>
          <a:bodyPr/>
          <a:lstStyle/>
          <a:p>
            <a:pPr>
              <a:defRPr/>
            </a:pPr>
            <a:endParaRPr lang="en-US">
              <a:ea typeface="+mj-ea"/>
              <a:cs typeface="+mj-cs"/>
            </a:endParaRPr>
          </a:p>
        </p:txBody>
      </p:sp>
      <p:sp>
        <p:nvSpPr>
          <p:cNvPr id="62467" name="Rectangle 3"/>
          <p:cNvSpPr>
            <a:spLocks noGrp="1" noChangeArrowheads="1"/>
          </p:cNvSpPr>
          <p:nvPr>
            <p:ph type="body" idx="1"/>
          </p:nvPr>
        </p:nvSpPr>
        <p:spPr/>
        <p:txBody>
          <a:bodyPr/>
          <a:lstStyle/>
          <a:p>
            <a:pPr>
              <a:buFont typeface="Wingdings" pitchFamily="-105" charset="2"/>
              <a:buChar char="l"/>
              <a:defRPr/>
            </a:pPr>
            <a:endParaRPr lang="en-US">
              <a:ea typeface="+mn-ea"/>
              <a:cs typeface="+mn-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endParaRPr lang="en-US"/>
          </a:p>
        </p:txBody>
      </p:sp>
      <p:sp>
        <p:nvSpPr>
          <p:cNvPr id="65539" name="Rectangle 3"/>
          <p:cNvSpPr>
            <a:spLocks noGrp="1" noChangeArrowheads="1"/>
          </p:cNvSpPr>
          <p:nvPr>
            <p:ph type="body" idx="1"/>
          </p:nvPr>
        </p:nvSpPr>
        <p:spPr/>
        <p:txBody>
          <a:bodyPr/>
          <a:lstStyle/>
          <a:p>
            <a:pPr eaLnBrk="1" hangingPunct="1">
              <a:buFont typeface="Wingdings" pitchFamily="-105" charset="2"/>
              <a:buChar char=""/>
              <a:defRPr/>
            </a:pPr>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96880" y="35472"/>
            <a:ext cx="7772400" cy="873248"/>
          </a:xfrm>
        </p:spPr>
        <p:txBody>
          <a:bodyPr/>
          <a:lstStyle/>
          <a:p>
            <a:pPr eaLnBrk="1" hangingPunct="1">
              <a:defRPr/>
            </a:pPr>
            <a:r>
              <a:rPr lang="en-US" dirty="0"/>
              <a:t>James 2</a:t>
            </a:r>
          </a:p>
        </p:txBody>
      </p:sp>
      <p:sp>
        <p:nvSpPr>
          <p:cNvPr id="68611" name="Rectangle 3"/>
          <p:cNvSpPr>
            <a:spLocks noGrp="1" noChangeArrowheads="1"/>
          </p:cNvSpPr>
          <p:nvPr>
            <p:ph type="body" idx="1"/>
          </p:nvPr>
        </p:nvSpPr>
        <p:spPr>
          <a:xfrm>
            <a:off x="395536" y="1124744"/>
            <a:ext cx="8640960" cy="5472608"/>
          </a:xfrm>
        </p:spPr>
        <p:txBody>
          <a:bodyPr/>
          <a:lstStyle/>
          <a:p>
            <a:pPr eaLnBrk="1" hangingPunct="1">
              <a:buFont typeface="Wingdings" pitchFamily="-105" charset="2"/>
              <a:buChar char=""/>
              <a:defRPr/>
            </a:pPr>
            <a:r>
              <a:rPr lang="en-US" dirty="0"/>
              <a:t>Text</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endParaRPr lang="en-US">
              <a:ea typeface="+mj-ea"/>
            </a:endParaRPr>
          </a:p>
        </p:txBody>
      </p:sp>
      <p:sp>
        <p:nvSpPr>
          <p:cNvPr id="71683" name="Rectangle 3"/>
          <p:cNvSpPr>
            <a:spLocks noGrp="1" noChangeArrowheads="1"/>
          </p:cNvSpPr>
          <p:nvPr>
            <p:ph type="body" idx="1"/>
          </p:nvPr>
        </p:nvSpPr>
        <p:spPr/>
        <p:txBody>
          <a:bodyPr/>
          <a:lstStyle/>
          <a:p>
            <a:pPr eaLnBrk="1" hangingPunct="1">
              <a:buFont typeface="Wingdings" pitchFamily="-105" charset="2"/>
              <a:buChar char="§"/>
              <a:defRPr/>
            </a:pPr>
            <a:endParaRPr lang="en-US">
              <a:ea typeface="+mn-ea"/>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3" name="Rectangle 2"/>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sp>
        <p:nvSpPr>
          <p:cNvPr id="1196034" name="Rectangle 3"/>
          <p:cNvSpPr>
            <a:spLocks noGrp="1" noChangeArrowheads="1"/>
          </p:cNvSpPr>
          <p:nvPr>
            <p:ph type="body" idx="1"/>
          </p:nvPr>
        </p:nvSpPr>
        <p:spPr/>
        <p:txBody>
          <a:bodyPr/>
          <a:lstStyle/>
          <a:p>
            <a:endParaRPr lang="en-US">
              <a:latin typeface="Arial" charset="0"/>
              <a:ea typeface="ＭＳ Ｐゴシック" charset="0"/>
              <a:cs typeface="ＭＳ Ｐゴシック"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endParaRPr lang="en-US">
              <a:latin typeface="Times New Roman" charset="0"/>
              <a:ea typeface="+mj-ea"/>
            </a:endParaRPr>
          </a:p>
        </p:txBody>
      </p:sp>
      <p:sp>
        <p:nvSpPr>
          <p:cNvPr id="1198082"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a:defRPr/>
            </a:pPr>
            <a:endParaRPr lang="en-US">
              <a:ea typeface="+mj-ea"/>
              <a:cs typeface="+mj-cs"/>
            </a:endParaRPr>
          </a:p>
        </p:txBody>
      </p:sp>
      <p:sp>
        <p:nvSpPr>
          <p:cNvPr id="80899" name="Rectangle 3"/>
          <p:cNvSpPr>
            <a:spLocks noGrp="1" noChangeArrowheads="1"/>
          </p:cNvSpPr>
          <p:nvPr>
            <p:ph type="subTitle" idx="1"/>
          </p:nvPr>
        </p:nvSpPr>
        <p:spPr/>
        <p:txBody>
          <a:bodyPr/>
          <a:lstStyle/>
          <a:p>
            <a:pPr>
              <a:defRPr/>
            </a:pPr>
            <a:endParaRPr lang="en-US">
              <a:ea typeface="+mn-ea"/>
              <a:cs typeface="+mn-cs"/>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7" name="Rectangle 2"/>
          <p:cNvSpPr>
            <a:spLocks noGrp="1" noChangeArrowheads="1"/>
          </p:cNvSpPr>
          <p:nvPr>
            <p:ph type="title"/>
          </p:nvPr>
        </p:nvSpPr>
        <p:spPr/>
        <p:txBody>
          <a:bodyPr/>
          <a:lstStyle/>
          <a:p>
            <a:pPr eaLnBrk="1" hangingPunct="1"/>
            <a:endParaRPr lang="en-US">
              <a:latin typeface="Times New Roman" charset="0"/>
              <a:ea typeface="ＭＳ Ｐゴシック" charset="0"/>
              <a:cs typeface="ＭＳ Ｐゴシック" charset="0"/>
            </a:endParaRPr>
          </a:p>
        </p:txBody>
      </p:sp>
      <p:sp>
        <p:nvSpPr>
          <p:cNvPr id="120217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Reject Babylon’s idols.</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635895" y="3068960"/>
            <a:ext cx="4752731" cy="378904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39952" y="3212976"/>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90000"/>
              </a:lnSpc>
              <a:spcBef>
                <a:spcPct val="20000"/>
              </a:spcBef>
            </a:pPr>
            <a:r>
              <a:rPr lang="en-US" altLang="zh-CN" sz="4000" b="1" dirty="0">
                <a:solidFill>
                  <a:srgbClr val="000000"/>
                </a:solidFill>
              </a:rPr>
              <a:t>God, how should we respond to you delivering us from Babylon?</a:t>
            </a:r>
          </a:p>
        </p:txBody>
      </p:sp>
      <p:sp>
        <p:nvSpPr>
          <p:cNvPr id="8" name="Rectangle 2">
            <a:extLst>
              <a:ext uri="{FF2B5EF4-FFF2-40B4-BE49-F238E27FC236}">
                <a16:creationId xmlns:a16="http://schemas.microsoft.com/office/drawing/2014/main" id="{AC52ADBF-3E5B-E44F-A2B1-D1E06FB60833}"/>
              </a:ext>
            </a:extLst>
          </p:cNvPr>
          <p:cNvSpPr txBox="1">
            <a:spLocks noChangeArrowheads="1"/>
          </p:cNvSpPr>
          <p:nvPr/>
        </p:nvSpPr>
        <p:spPr bwMode="auto">
          <a:xfrm>
            <a:off x="5019471" y="402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altLang="zh-CN" sz="6000" b="1" kern="0" dirty="0">
                <a:solidFill>
                  <a:schemeClr val="bg1"/>
                </a:solidFill>
                <a:effectLst>
                  <a:glow rad="165100">
                    <a:schemeClr val="tx1"/>
                  </a:glow>
                </a:effectLst>
                <a:latin typeface="Arial" charset="0"/>
                <a:ea typeface="ＭＳ Ｐゴシック" charset="0"/>
              </a:rPr>
              <a:t>Isaiah </a:t>
            </a:r>
            <a:br>
              <a:rPr lang="en-US" altLang="zh-CN" sz="6000" b="1" kern="0" dirty="0">
                <a:solidFill>
                  <a:schemeClr val="bg1"/>
                </a:solidFill>
                <a:effectLst>
                  <a:glow rad="165100">
                    <a:schemeClr val="tx1"/>
                  </a:glow>
                </a:effectLst>
                <a:latin typeface="Arial" charset="0"/>
                <a:ea typeface="ＭＳ Ｐゴシック" charset="0"/>
              </a:rPr>
            </a:br>
            <a:r>
              <a:rPr lang="en-US" altLang="zh-CN" sz="6000" b="1" kern="0" dirty="0">
                <a:solidFill>
                  <a:schemeClr val="bg1"/>
                </a:solidFill>
                <a:effectLst>
                  <a:glow rad="165100">
                    <a:schemeClr val="tx1"/>
                  </a:glow>
                </a:effectLst>
                <a:latin typeface="Arial" charset="0"/>
                <a:ea typeface="ＭＳ Ｐゴシック" charset="0"/>
              </a:rPr>
              <a:t>40–48</a:t>
            </a:r>
            <a:endParaRPr lang="en-US" altLang="zh-CN" sz="6600" b="1" kern="0" dirty="0">
              <a:solidFill>
                <a:schemeClr val="bg1"/>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78435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endParaRPr lang="en-US"/>
          </a:p>
        </p:txBody>
      </p:sp>
      <p:sp>
        <p:nvSpPr>
          <p:cNvPr id="90115" name="Rectangle 3"/>
          <p:cNvSpPr>
            <a:spLocks noGrp="1" noChangeArrowheads="1"/>
          </p:cNvSpPr>
          <p:nvPr>
            <p:ph type="body" idx="1"/>
          </p:nvPr>
        </p:nvSpPr>
        <p:spPr/>
        <p:txBody>
          <a:bodyPr/>
          <a:lstStyle/>
          <a:p>
            <a:pPr eaLnBrk="1" hangingPunct="1">
              <a:buFont typeface="Wingdings" pitchFamily="-105" charset="2"/>
              <a:buChar char=""/>
              <a:defRPr/>
            </a:pPr>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3" name="Rectangle 2"/>
          <p:cNvSpPr>
            <a:spLocks noGrp="1" noChangeArrowheads="1"/>
          </p:cNvSpPr>
          <p:nvPr>
            <p:ph type="title"/>
          </p:nvPr>
        </p:nvSpPr>
        <p:spPr/>
        <p:txBody>
          <a:bodyPr/>
          <a:lstStyle/>
          <a:p>
            <a:pPr eaLnBrk="1" hangingPunct="1"/>
            <a:endParaRPr kumimoji="0" lang="en-US">
              <a:latin typeface="Helvetica" charset="0"/>
              <a:ea typeface="ＭＳ Ｐゴシック" charset="0"/>
              <a:cs typeface="ＭＳ Ｐゴシック" charset="0"/>
            </a:endParaRPr>
          </a:p>
        </p:txBody>
      </p:sp>
      <p:sp>
        <p:nvSpPr>
          <p:cNvPr id="1206274" name="Rectangle 3"/>
          <p:cNvSpPr>
            <a:spLocks noGrp="1" noChangeArrowheads="1"/>
          </p:cNvSpPr>
          <p:nvPr>
            <p:ph type="body" idx="1"/>
          </p:nvPr>
        </p:nvSpPr>
        <p:spPr/>
        <p:txBody>
          <a:bodyPr/>
          <a:lstStyle/>
          <a:p>
            <a:pPr eaLnBrk="1" hangingPunct="1"/>
            <a:endParaRPr kumimoji="0" lang="en-US">
              <a:latin typeface="Helvetica" charset="0"/>
              <a:ea typeface="ＭＳ Ｐゴシック" charset="0"/>
              <a:cs typeface="ＭＳ Ｐゴシック"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6258" name="Rectangle 2"/>
          <p:cNvSpPr>
            <a:spLocks noGrp="1" noChangeArrowheads="1"/>
          </p:cNvSpPr>
          <p:nvPr>
            <p:ph type="title"/>
          </p:nvPr>
        </p:nvSpPr>
        <p:spPr/>
        <p:txBody>
          <a:bodyPr/>
          <a:lstStyle/>
          <a:p>
            <a:pPr eaLnBrk="1" hangingPunct="1">
              <a:defRPr/>
            </a:pPr>
            <a:endParaRPr lang="en-US"/>
          </a:p>
        </p:txBody>
      </p:sp>
      <p:sp>
        <p:nvSpPr>
          <p:cNvPr id="96259" name="Rectangle 3"/>
          <p:cNvSpPr>
            <a:spLocks noGrp="1" noChangeArrowheads="1"/>
          </p:cNvSpPr>
          <p:nvPr>
            <p:ph type="body" idx="1"/>
          </p:nvPr>
        </p:nvSpPr>
        <p:spPr/>
        <p:txBody>
          <a:bodyPr/>
          <a:lstStyle/>
          <a:p>
            <a:pPr eaLnBrk="1" hangingPunct="1">
              <a:buFont typeface="Wingdings" pitchFamily="-105" charset="2"/>
              <a:buChar char="w"/>
              <a:defRPr/>
            </a:pPr>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p:txBody>
          <a:bodyPr/>
          <a:lstStyle/>
          <a:p>
            <a:pPr eaLnBrk="1" hangingPunct="1">
              <a:defRPr/>
            </a:pPr>
            <a:endParaRPr lang="en-US"/>
          </a:p>
        </p:txBody>
      </p:sp>
      <p:sp>
        <p:nvSpPr>
          <p:cNvPr id="99331"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endParaRPr lang="en-US">
              <a:ea typeface="+mj-ea"/>
            </a:endParaRPr>
          </a:p>
        </p:txBody>
      </p:sp>
      <p:sp>
        <p:nvSpPr>
          <p:cNvPr id="1212418" name="Rectangle 3"/>
          <p:cNvSpPr>
            <a:spLocks noGrp="1" noChangeArrowheads="1"/>
          </p:cNvSpPr>
          <p:nvPr>
            <p:ph type="body" idx="1"/>
          </p:nvPr>
        </p:nvSpPr>
        <p:spPr/>
        <p:txBody>
          <a:bodyPr/>
          <a:lstStyle/>
          <a:p>
            <a:pPr eaLnBrk="1" hangingPunct="1"/>
            <a:endParaRPr lang="en-US">
              <a:latin typeface="Verdana"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65" name="Rectangle 2"/>
          <p:cNvSpPr>
            <a:spLocks noGrp="1" noChangeArrowheads="1"/>
          </p:cNvSpPr>
          <p:nvPr>
            <p:ph type="title"/>
          </p:nvPr>
        </p:nvSpPr>
        <p:spPr/>
        <p:txBody>
          <a:bodyPr/>
          <a:lstStyle/>
          <a:p>
            <a:pPr eaLnBrk="1" hangingPunct="1"/>
            <a:endParaRPr lang="en-US">
              <a:latin typeface="Tahoma" charset="0"/>
              <a:ea typeface="ＭＳ Ｐゴシック" charset="0"/>
              <a:cs typeface="ＭＳ Ｐゴシック" charset="0"/>
            </a:endParaRPr>
          </a:p>
        </p:txBody>
      </p:sp>
      <p:sp>
        <p:nvSpPr>
          <p:cNvPr id="1214466"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3" name="Rectangle 2"/>
          <p:cNvSpPr>
            <a:spLocks noGrp="1" noChangeArrowheads="1"/>
          </p:cNvSpPr>
          <p:nvPr>
            <p:ph type="ctrTitle"/>
          </p:nvPr>
        </p:nvSpPr>
        <p:spPr/>
        <p:txBody>
          <a:bodyPr/>
          <a:lstStyle/>
          <a:p>
            <a:pPr eaLnBrk="1" hangingPunct="1"/>
            <a:endParaRPr lang="en-US">
              <a:latin typeface="Tahoma" charset="0"/>
              <a:ea typeface="ＭＳ Ｐゴシック" charset="0"/>
              <a:cs typeface="ＭＳ Ｐゴシック" charset="0"/>
            </a:endParaRPr>
          </a:p>
        </p:txBody>
      </p:sp>
      <p:sp>
        <p:nvSpPr>
          <p:cNvPr id="10649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9570" name="Rectangle 2"/>
          <p:cNvSpPr>
            <a:spLocks noGrp="1" noChangeArrowheads="1"/>
          </p:cNvSpPr>
          <p:nvPr>
            <p:ph type="title"/>
          </p:nvPr>
        </p:nvSpPr>
        <p:spPr/>
        <p:txBody>
          <a:bodyPr/>
          <a:lstStyle/>
          <a:p>
            <a:pPr eaLnBrk="1" hangingPunct="1">
              <a:defRPr/>
            </a:pPr>
            <a:endParaRPr lang="en-US"/>
          </a:p>
        </p:txBody>
      </p:sp>
      <p:sp>
        <p:nvSpPr>
          <p:cNvPr id="109571" name="Rectangle 3"/>
          <p:cNvSpPr>
            <a:spLocks noGrp="1" noChangeArrowheads="1"/>
          </p:cNvSpPr>
          <p:nvPr>
            <p:ph type="body" idx="1"/>
          </p:nvPr>
        </p:nvSpPr>
        <p:spPr/>
        <p:txBody>
          <a:bodyPr/>
          <a:lstStyle/>
          <a:p>
            <a:pPr eaLnBrk="1" hangingPunct="1">
              <a:buFont typeface="Tahoma" pitchFamily="-105" charset="-52"/>
              <a:buChar char="•"/>
              <a:defRPr/>
            </a:pPr>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endParaRPr lang="en-US"/>
          </a:p>
        </p:txBody>
      </p:sp>
      <p:sp>
        <p:nvSpPr>
          <p:cNvPr id="1220610" name="Rectangle 2"/>
          <p:cNvSpPr>
            <a:spLocks noGrp="1" noChangeArrowheads="1"/>
          </p:cNvSpPr>
          <p:nvPr>
            <p:ph type="title"/>
          </p:nvPr>
        </p:nvSpPr>
        <p:spPr/>
        <p:txBody>
          <a:bodyPr/>
          <a:lstStyle/>
          <a:p>
            <a:pPr eaLnBrk="1" hangingPunct="1"/>
            <a:endParaRPr lang="en-US">
              <a:latin typeface="Century Gothic" charset="0"/>
            </a:endParaRPr>
          </a:p>
        </p:txBody>
      </p:sp>
      <p:sp>
        <p:nvSpPr>
          <p:cNvPr id="1220611" name="Rectangle 3"/>
          <p:cNvSpPr>
            <a:spLocks noGrp="1" noChangeArrowheads="1"/>
          </p:cNvSpPr>
          <p:nvPr>
            <p:ph type="body" idx="1"/>
          </p:nvPr>
        </p:nvSpPr>
        <p:spPr/>
        <p:txBody>
          <a:bodyPr/>
          <a:lstStyle/>
          <a:p>
            <a:pPr eaLnBrk="1" hangingPunct="1"/>
            <a:endParaRPr lang="en-US">
              <a:latin typeface="Century Gothic"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13666" name="Rectangle 2"/>
          <p:cNvSpPr>
            <a:spLocks noGrp="1" noChangeArrowheads="1"/>
          </p:cNvSpPr>
          <p:nvPr>
            <p:ph type="ctrTitle"/>
          </p:nvPr>
        </p:nvSpPr>
        <p:spPr/>
        <p:txBody>
          <a:bodyPr/>
          <a:lstStyle/>
          <a:p>
            <a:pPr eaLnBrk="1" hangingPunct="1">
              <a:defRPr/>
            </a:pPr>
            <a:endParaRPr lang="en-US">
              <a:ea typeface="+mj-ea"/>
            </a:endParaRPr>
          </a:p>
        </p:txBody>
      </p:sp>
      <p:sp>
        <p:nvSpPr>
          <p:cNvPr id="113667" name="Rectangle 3"/>
          <p:cNvSpPr>
            <a:spLocks noGrp="1" noChangeArrowheads="1"/>
          </p:cNvSpPr>
          <p:nvPr>
            <p:ph type="subTitle" idx="1"/>
          </p:nvPr>
        </p:nvSpPr>
        <p:spPr/>
        <p:txBody>
          <a:bodyPr/>
          <a:lstStyle/>
          <a:p>
            <a:pPr eaLnBrk="1" hangingPunct="1">
              <a:defRPr/>
            </a:pPr>
            <a:endParaRPr lang="en-US">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5" y="1213007"/>
            <a:ext cx="9049395" cy="2522151"/>
          </a:xfrm>
        </p:spPr>
        <p:txBody>
          <a:bodyPr/>
          <a:lstStyle/>
          <a:p>
            <a:pPr algn="r">
              <a:defRPr/>
            </a:pPr>
            <a:r>
              <a:rPr lang="en-US" sz="6600" b="1" dirty="0">
                <a:effectLst>
                  <a:glow rad="177800">
                    <a:schemeClr val="bg2"/>
                  </a:glow>
                </a:effectLst>
              </a:rPr>
              <a:t>SBC Title</a:t>
            </a:r>
          </a:p>
        </p:txBody>
      </p:sp>
      <p:sp>
        <p:nvSpPr>
          <p:cNvPr id="5" name="Rectangle 4">
            <a:extLst>
              <a:ext uri="{FF2B5EF4-FFF2-40B4-BE49-F238E27FC236}">
                <a16:creationId xmlns:a16="http://schemas.microsoft.com/office/drawing/2014/main" id="{86CF7DB9-1220-0340-BC82-F6BB5F68CB59}"/>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457200" fontAlgn="auto">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mn-ea"/>
                <a:cs typeface="Arial"/>
              </a:rPr>
              <a:t>Dr. Rick Griffith • Singapore Bible College</a:t>
            </a:r>
            <a:br>
              <a:rPr lang="en-US" sz="2000" b="1" kern="0" dirty="0">
                <a:solidFill>
                  <a:srgbClr val="FFFFFF"/>
                </a:solidFill>
                <a:effectLst>
                  <a:outerShdw blurRad="38100" dist="38100" dir="2700000" algn="tl">
                    <a:srgbClr val="000000"/>
                  </a:outerShdw>
                </a:effectLst>
                <a:latin typeface="Arial"/>
                <a:ea typeface="+mn-ea"/>
                <a:cs typeface="Arial"/>
              </a:rPr>
            </a:br>
            <a:r>
              <a:rPr lang="en-US" sz="2000" b="1" kern="0" dirty="0">
                <a:solidFill>
                  <a:srgbClr val="FFFFFF"/>
                </a:solidFill>
                <a:effectLst>
                  <a:outerShdw blurRad="38100" dist="38100" dir="2700000" algn="tl">
                    <a:srgbClr val="000000"/>
                  </a:outerShdw>
                </a:effectLst>
                <a:latin typeface="Arial"/>
                <a:ea typeface="+mn-ea"/>
                <a:cs typeface="Arial"/>
              </a:rPr>
              <a:t>BibleStudyDownloads.org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504"/>
          <a:stretch/>
        </p:blipFill>
        <p:spPr>
          <a:xfrm>
            <a:off x="0" y="0"/>
            <a:ext cx="9143109" cy="6858000"/>
          </a:xfrm>
          <a:prstGeom prst="rect">
            <a:avLst/>
          </a:prstGeom>
        </p:spPr>
      </p:pic>
      <p:sp>
        <p:nvSpPr>
          <p:cNvPr id="2" name="Title 1"/>
          <p:cNvSpPr>
            <a:spLocks noGrp="1"/>
          </p:cNvSpPr>
          <p:nvPr>
            <p:ph type="title" idx="4294967295"/>
          </p:nvPr>
        </p:nvSpPr>
        <p:spPr>
          <a:xfrm>
            <a:off x="113915" y="5846557"/>
            <a:ext cx="4554738" cy="951649"/>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Ezekiel 36:22</a:t>
            </a:r>
          </a:p>
        </p:txBody>
      </p:sp>
      <p:sp>
        <p:nvSpPr>
          <p:cNvPr id="13" name="Oval 58"/>
          <p:cNvSpPr>
            <a:spLocks noChangeArrowheads="1"/>
          </p:cNvSpPr>
          <p:nvPr/>
        </p:nvSpPr>
        <p:spPr bwMode="auto">
          <a:xfrm>
            <a:off x="6104001" y="298230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5751439" y="2516835"/>
            <a:ext cx="1138978"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Israel</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10383" y="-547576"/>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217440">
            <a:off x="372200" y="1854223"/>
            <a:ext cx="564229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Right Arrow 9"/>
          <p:cNvSpPr/>
          <p:nvPr/>
        </p:nvSpPr>
        <p:spPr bwMode="auto">
          <a:xfrm rot="18802879">
            <a:off x="5426348" y="3386401"/>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Right Arrow 11"/>
          <p:cNvSpPr/>
          <p:nvPr/>
        </p:nvSpPr>
        <p:spPr bwMode="auto">
          <a:xfrm rot="7503033">
            <a:off x="6521355" y="1734821"/>
            <a:ext cx="162955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6" name="Right Arrow 15"/>
          <p:cNvSpPr/>
          <p:nvPr/>
        </p:nvSpPr>
        <p:spPr bwMode="auto">
          <a:xfrm rot="14087322">
            <a:off x="6048389" y="3436389"/>
            <a:ext cx="80152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7" name="Right Arrow 16">
            <a:extLst>
              <a:ext uri="{FF2B5EF4-FFF2-40B4-BE49-F238E27FC236}">
                <a16:creationId xmlns:a16="http://schemas.microsoft.com/office/drawing/2014/main" id="{ECDE1AE7-E0CB-3F28-40C8-1CD94CBF46E8}"/>
              </a:ext>
            </a:extLst>
          </p:cNvPr>
          <p:cNvSpPr/>
          <p:nvPr/>
        </p:nvSpPr>
        <p:spPr bwMode="auto">
          <a:xfrm rot="9552335">
            <a:off x="6673123" y="2511526"/>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8" name="Right Arrow 17">
            <a:extLst>
              <a:ext uri="{FF2B5EF4-FFF2-40B4-BE49-F238E27FC236}">
                <a16:creationId xmlns:a16="http://schemas.microsoft.com/office/drawing/2014/main" id="{D0953B13-3269-8F4D-9A50-93CCF60784B1}"/>
              </a:ext>
            </a:extLst>
          </p:cNvPr>
          <p:cNvSpPr/>
          <p:nvPr/>
        </p:nvSpPr>
        <p:spPr bwMode="auto">
          <a:xfrm rot="3054285">
            <a:off x="5242987" y="1948241"/>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0" name="Right Arrow 19">
            <a:extLst>
              <a:ext uri="{FF2B5EF4-FFF2-40B4-BE49-F238E27FC236}">
                <a16:creationId xmlns:a16="http://schemas.microsoft.com/office/drawing/2014/main" id="{920CD0B0-045F-2800-CE9A-76CB71EAD0EF}"/>
              </a:ext>
            </a:extLst>
          </p:cNvPr>
          <p:cNvSpPr/>
          <p:nvPr/>
        </p:nvSpPr>
        <p:spPr bwMode="auto">
          <a:xfrm rot="7015142">
            <a:off x="5622476" y="1327598"/>
            <a:ext cx="247828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1" name="Right Arrow 20">
            <a:extLst>
              <a:ext uri="{FF2B5EF4-FFF2-40B4-BE49-F238E27FC236}">
                <a16:creationId xmlns:a16="http://schemas.microsoft.com/office/drawing/2014/main" id="{7B2551CA-85D5-287E-09B8-EA4F06ADB357}"/>
              </a:ext>
            </a:extLst>
          </p:cNvPr>
          <p:cNvSpPr/>
          <p:nvPr/>
        </p:nvSpPr>
        <p:spPr bwMode="auto">
          <a:xfrm rot="13607568">
            <a:off x="6332407" y="3863547"/>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2" name="Right Arrow 21">
            <a:extLst>
              <a:ext uri="{FF2B5EF4-FFF2-40B4-BE49-F238E27FC236}">
                <a16:creationId xmlns:a16="http://schemas.microsoft.com/office/drawing/2014/main" id="{63E1705E-3BB3-BAB5-28F3-0C4B3DF16B80}"/>
              </a:ext>
            </a:extLst>
          </p:cNvPr>
          <p:cNvSpPr/>
          <p:nvPr/>
        </p:nvSpPr>
        <p:spPr bwMode="auto">
          <a:xfrm rot="17382365">
            <a:off x="4356409" y="4882373"/>
            <a:ext cx="247828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3" name="Right Arrow 22">
            <a:extLst>
              <a:ext uri="{FF2B5EF4-FFF2-40B4-BE49-F238E27FC236}">
                <a16:creationId xmlns:a16="http://schemas.microsoft.com/office/drawing/2014/main" id="{52BD9637-5817-2A34-30F3-622DE810425D}"/>
              </a:ext>
            </a:extLst>
          </p:cNvPr>
          <p:cNvSpPr/>
          <p:nvPr/>
        </p:nvSpPr>
        <p:spPr bwMode="auto">
          <a:xfrm rot="20646238">
            <a:off x="182528" y="3867293"/>
            <a:ext cx="564229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30" name="Oval Callout 29">
            <a:extLst>
              <a:ext uri="{FF2B5EF4-FFF2-40B4-BE49-F238E27FC236}">
                <a16:creationId xmlns:a16="http://schemas.microsoft.com/office/drawing/2014/main" id="{8203583B-DE57-18A0-D4AA-0201D2A214BD}"/>
              </a:ext>
            </a:extLst>
          </p:cNvPr>
          <p:cNvSpPr/>
          <p:nvPr/>
        </p:nvSpPr>
        <p:spPr bwMode="auto">
          <a:xfrm rot="10800000">
            <a:off x="4139749" y="4023360"/>
            <a:ext cx="4752731" cy="2834640"/>
          </a:xfrm>
          <a:prstGeom prst="wedgeEllipseCallout">
            <a:avLst>
              <a:gd name="adj1" fmla="val -56003"/>
              <a:gd name="adj2" fmla="val -41427"/>
            </a:avLst>
          </a:prstGeom>
          <a:solidFill>
            <a:srgbClr val="00CC99">
              <a:lumMod val="40000"/>
              <a:lumOff val="60000"/>
            </a:srgbClr>
          </a:solidFill>
          <a:ln w="57150"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omic Sans MS" pitchFamily="-112" charset="0"/>
              <a:cs typeface="+mn-cs"/>
            </a:endParaRPr>
          </a:p>
        </p:txBody>
      </p:sp>
      <p:sp>
        <p:nvSpPr>
          <p:cNvPr id="28" name="Oval Callout 27">
            <a:extLst>
              <a:ext uri="{FF2B5EF4-FFF2-40B4-BE49-F238E27FC236}">
                <a16:creationId xmlns:a16="http://schemas.microsoft.com/office/drawing/2014/main" id="{9835E39B-E445-F1A1-3DF4-B5931454EB49}"/>
              </a:ext>
            </a:extLst>
          </p:cNvPr>
          <p:cNvSpPr/>
          <p:nvPr/>
        </p:nvSpPr>
        <p:spPr bwMode="auto">
          <a:xfrm>
            <a:off x="-195046" y="360649"/>
            <a:ext cx="5907894" cy="5605814"/>
          </a:xfrm>
          <a:prstGeom prst="wedgeEllipseCallout">
            <a:avLst>
              <a:gd name="adj1" fmla="val -47408"/>
              <a:gd name="adj2" fmla="val -59009"/>
            </a:avLst>
          </a:prstGeom>
          <a:solidFill>
            <a:srgbClr val="0000FF"/>
          </a:solidFill>
          <a:ln w="57150"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omic Sans MS" pitchFamily="-112" charset="0"/>
              <a:cs typeface="+mn-cs"/>
            </a:endParaRPr>
          </a:p>
        </p:txBody>
      </p:sp>
      <p:sp>
        <p:nvSpPr>
          <p:cNvPr id="29" name="Rectangle 2">
            <a:extLst>
              <a:ext uri="{FF2B5EF4-FFF2-40B4-BE49-F238E27FC236}">
                <a16:creationId xmlns:a16="http://schemas.microsoft.com/office/drawing/2014/main" id="{6E62B509-A8EF-3ED1-040E-E2954C3D085A}"/>
              </a:ext>
            </a:extLst>
          </p:cNvPr>
          <p:cNvSpPr txBox="1">
            <a:spLocks noChangeArrowheads="1"/>
          </p:cNvSpPr>
          <p:nvPr/>
        </p:nvSpPr>
        <p:spPr bwMode="auto">
          <a:xfrm>
            <a:off x="323209" y="620687"/>
            <a:ext cx="5112887" cy="51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r>
              <a:rPr lang="en-US" altLang="zh-CN" sz="3600" b="1" kern="0" dirty="0">
                <a:effectLst>
                  <a:glow rad="165100">
                    <a:srgbClr val="000000"/>
                  </a:glow>
                </a:effectLst>
                <a:latin typeface="Arial" charset="0"/>
                <a:ea typeface="ＭＳ Ｐゴシック" charset="0"/>
              </a:rPr>
              <a:t>I am bringing you back, but not because you deserve it. I am doing it to protect my holy name, on which you brought shame while you were scattered among </a:t>
            </a:r>
            <a:br>
              <a:rPr lang="en-US" altLang="zh-CN" sz="3600" b="1" kern="0" dirty="0">
                <a:effectLst>
                  <a:glow rad="165100">
                    <a:srgbClr val="000000"/>
                  </a:glow>
                </a:effectLst>
                <a:latin typeface="Arial" charset="0"/>
                <a:ea typeface="ＭＳ Ｐゴシック" charset="0"/>
              </a:rPr>
            </a:br>
            <a:r>
              <a:rPr lang="en-US" altLang="zh-CN" sz="3600" b="1" kern="0" dirty="0">
                <a:effectLst>
                  <a:glow rad="165100">
                    <a:srgbClr val="000000"/>
                  </a:glow>
                </a:effectLst>
                <a:latin typeface="Arial" charset="0"/>
                <a:ea typeface="ＭＳ Ｐゴシック" charset="0"/>
              </a:rPr>
              <a:t>the nations</a:t>
            </a:r>
          </a:p>
        </p:txBody>
      </p:sp>
      <p:sp>
        <p:nvSpPr>
          <p:cNvPr id="31" name="Rectangle 6">
            <a:extLst>
              <a:ext uri="{FF2B5EF4-FFF2-40B4-BE49-F238E27FC236}">
                <a16:creationId xmlns:a16="http://schemas.microsoft.com/office/drawing/2014/main" id="{C9B6020E-6EFE-A274-6241-88E5FD06F321}"/>
              </a:ext>
            </a:extLst>
          </p:cNvPr>
          <p:cNvSpPr>
            <a:spLocks noChangeArrowheads="1"/>
          </p:cNvSpPr>
          <p:nvPr/>
        </p:nvSpPr>
        <p:spPr bwMode="auto">
          <a:xfrm>
            <a:off x="4265734" y="4149080"/>
            <a:ext cx="4554738" cy="2393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90000"/>
              </a:lnSpc>
              <a:spcBef>
                <a:spcPct val="20000"/>
              </a:spcBef>
              <a:spcAft>
                <a:spcPts val="0"/>
              </a:spcAft>
              <a:buClrTx/>
              <a:buSzTx/>
              <a:buFontTx/>
              <a:buNone/>
              <a:tabLst/>
              <a:defRPr/>
            </a:pPr>
            <a:r>
              <a:rPr kumimoji="0" lang="en-US" altLang="zh-CN" sz="4400" b="1" i="0" u="none" strike="noStrike" kern="0" cap="none" spc="0" normalizeH="0" baseline="0" noProof="0" dirty="0">
                <a:ln>
                  <a:noFill/>
                </a:ln>
                <a:solidFill>
                  <a:srgbClr val="000000"/>
                </a:solidFill>
                <a:effectLst/>
                <a:uLnTx/>
                <a:uFillTx/>
              </a:rPr>
              <a:t>But WHY </a:t>
            </a:r>
            <a:br>
              <a:rPr kumimoji="0" lang="en-US" altLang="zh-CN" sz="4400" b="1" i="0" u="none" strike="noStrike" kern="0" cap="none" spc="0" normalizeH="0" baseline="0" noProof="0" dirty="0">
                <a:ln>
                  <a:noFill/>
                </a:ln>
                <a:solidFill>
                  <a:srgbClr val="000000"/>
                </a:solidFill>
                <a:effectLst/>
                <a:uLnTx/>
                <a:uFillTx/>
              </a:rPr>
            </a:br>
            <a:r>
              <a:rPr kumimoji="0" lang="en-US" altLang="zh-CN" sz="4400" b="1" i="0" u="none" strike="noStrike" kern="0" cap="none" spc="0" normalizeH="0" baseline="0" noProof="0" dirty="0">
                <a:ln>
                  <a:noFill/>
                </a:ln>
                <a:solidFill>
                  <a:srgbClr val="000000"/>
                </a:solidFill>
                <a:effectLst/>
                <a:uLnTx/>
                <a:uFillTx/>
              </a:rPr>
              <a:t>would you restore Israel?</a:t>
            </a:r>
          </a:p>
        </p:txBody>
      </p:sp>
    </p:spTree>
    <p:extLst>
      <p:ext uri="{BB962C8B-B14F-4D97-AF65-F5344CB8AC3E}">
        <p14:creationId xmlns:p14="http://schemas.microsoft.com/office/powerpoint/2010/main" val="38830100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6*min(max(#ppt_w*#ppt_h,.3),1)-7.4)/-.7*#ppt_w"/>
                                          </p:val>
                                        </p:tav>
                                        <p:tav tm="100000">
                                          <p:val>
                                            <p:strVal val="#ppt_w"/>
                                          </p:val>
                                        </p:tav>
                                      </p:tavLst>
                                    </p:anim>
                                    <p:anim calcmode="lin" valueType="num">
                                      <p:cBhvr>
                                        <p:cTn id="8" dur="500" fill="hold"/>
                                        <p:tgtEl>
                                          <p:spTgt spid="13"/>
                                        </p:tgtEl>
                                        <p:attrNameLst>
                                          <p:attrName>ppt_h</p:attrName>
                                        </p:attrNameLst>
                                      </p:cBhvr>
                                      <p:tavLst>
                                        <p:tav tm="0">
                                          <p:val>
                                            <p:strVal val="(6*min(max(#ppt_w*#ppt_h,.3),1)-7.4)/-.7*#ppt_h"/>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500"/>
                                        <p:tgtEl>
                                          <p:spTgt spid="30"/>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animEffect transition="in" filter="wipe(up)">
                                      <p:cBhvr>
                                        <p:cTn id="51" dur="500"/>
                                        <p:tgtEl>
                                          <p:spTgt spid="3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childTnLst>
                          </p:cTn>
                        </p:par>
                        <p:par>
                          <p:cTn id="57" fill="hold">
                            <p:stCondLst>
                              <p:cond delay="500"/>
                            </p:stCondLst>
                            <p:childTnLst>
                              <p:par>
                                <p:cTn id="58" presetID="55" presetClass="entr" presetSubtype="0"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strVal val="#ppt_w*0.70"/>
                                          </p:val>
                                        </p:tav>
                                        <p:tav tm="100000">
                                          <p:val>
                                            <p:strVal val="#ppt_w"/>
                                          </p:val>
                                        </p:tav>
                                      </p:tavLst>
                                    </p:anim>
                                    <p:anim calcmode="lin" valueType="num">
                                      <p:cBhvr>
                                        <p:cTn id="61" dur="1000" fill="hold"/>
                                        <p:tgtEl>
                                          <p:spTgt spid="29"/>
                                        </p:tgtEl>
                                        <p:attrNameLst>
                                          <p:attrName>ppt_h</p:attrName>
                                        </p:attrNameLst>
                                      </p:cBhvr>
                                      <p:tavLst>
                                        <p:tav tm="0">
                                          <p:val>
                                            <p:strVal val="#ppt_h"/>
                                          </p:val>
                                        </p:tav>
                                        <p:tav tm="100000">
                                          <p:val>
                                            <p:strVal val="#ppt_h"/>
                                          </p:val>
                                        </p:tav>
                                      </p:tavLst>
                                    </p:anim>
                                    <p:animEffect transition="in" filter="fade">
                                      <p:cBhvr>
                                        <p:cTn id="6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animBg="1"/>
      <p:bldP spid="16" grpId="0" animBg="1"/>
      <p:bldP spid="17" grpId="0" animBg="1"/>
      <p:bldP spid="18" grpId="0" animBg="1"/>
      <p:bldP spid="20" grpId="0" animBg="1"/>
      <p:bldP spid="21" grpId="0" animBg="1"/>
      <p:bldP spid="22" grpId="0" animBg="1"/>
      <p:bldP spid="23" grpId="0" animBg="1"/>
      <p:bldP spid="30" grpId="0" animBg="1"/>
      <p:bldP spid="28" grpId="0" animBg="1"/>
      <p:bldP spid="29" grpId="0"/>
      <p:bldP spid="31"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16738" name="Rectangle 2"/>
          <p:cNvSpPr>
            <a:spLocks noGrp="1" noChangeArrowheads="1"/>
          </p:cNvSpPr>
          <p:nvPr>
            <p:ph type="title"/>
          </p:nvPr>
        </p:nvSpPr>
        <p:spPr/>
        <p:txBody>
          <a:bodyPr/>
          <a:lstStyle/>
          <a:p>
            <a:pPr eaLnBrk="1" hangingPunct="1">
              <a:defRPr/>
            </a:pPr>
            <a:endParaRPr lang="en-US"/>
          </a:p>
        </p:txBody>
      </p:sp>
      <p:sp>
        <p:nvSpPr>
          <p:cNvPr id="116739" name="Rectangle 3"/>
          <p:cNvSpPr>
            <a:spLocks noGrp="1" noChangeArrowheads="1"/>
          </p:cNvSpPr>
          <p:nvPr>
            <p:ph type="body" idx="1"/>
          </p:nvPr>
        </p:nvSpPr>
        <p:spPr/>
        <p:txBody>
          <a:bodyPr/>
          <a:lstStyle/>
          <a:p>
            <a:pPr eaLnBrk="1" hangingPunct="1">
              <a:defRPr/>
            </a:pPr>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endParaRPr lang="en-US">
              <a:ea typeface="+mj-ea"/>
              <a:cs typeface="+mj-cs"/>
            </a:endParaRPr>
          </a:p>
        </p:txBody>
      </p:sp>
      <p:sp>
        <p:nvSpPr>
          <p:cNvPr id="119811" name="Rectangle 3"/>
          <p:cNvSpPr>
            <a:spLocks noGrp="1" noChangeArrowheads="1"/>
          </p:cNvSpPr>
          <p:nvPr>
            <p:ph type="body" idx="1"/>
          </p:nvPr>
        </p:nvSpPr>
        <p:spPr/>
        <p:txBody>
          <a:bodyPr/>
          <a:lstStyle/>
          <a:p>
            <a:pPr eaLnBrk="1" hangingPunct="1">
              <a:buFont typeface="Wingdings" pitchFamily="-105" charset="2"/>
              <a:buChar char="n"/>
              <a:defRPr/>
            </a:pPr>
            <a:endParaRPr lang="en-US">
              <a:ea typeface="+mn-ea"/>
              <a:cs typeface="+mn-cs"/>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22882" name="Rectangle 2"/>
          <p:cNvSpPr>
            <a:spLocks noGrp="1" noChangeArrowheads="1"/>
          </p:cNvSpPr>
          <p:nvPr>
            <p:ph type="ctrTitle"/>
          </p:nvPr>
        </p:nvSpPr>
        <p:spPr/>
        <p:txBody>
          <a:bodyPr/>
          <a:lstStyle/>
          <a:p>
            <a:pPr eaLnBrk="1" hangingPunct="1">
              <a:defRPr/>
            </a:pPr>
            <a:endParaRPr lang="en-US">
              <a:ea typeface="+mj-ea"/>
            </a:endParaRPr>
          </a:p>
        </p:txBody>
      </p:sp>
      <p:sp>
        <p:nvSpPr>
          <p:cNvPr id="122883" name="Rectangle 3"/>
          <p:cNvSpPr>
            <a:spLocks noGrp="1" noChangeArrowheads="1"/>
          </p:cNvSpPr>
          <p:nvPr>
            <p:ph type="subTitle" idx="1"/>
          </p:nvPr>
        </p:nvSpPr>
        <p:spPr/>
        <p:txBody>
          <a:bodyPr/>
          <a:lstStyle/>
          <a:p>
            <a:pPr eaLnBrk="1" hangingPunct="1">
              <a:defRPr/>
            </a:pPr>
            <a:endParaRPr lang="en-US">
              <a:ea typeface="+mn-ea"/>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25954" name="Rectangle 2"/>
          <p:cNvSpPr>
            <a:spLocks noGrp="1" noChangeArrowheads="1"/>
          </p:cNvSpPr>
          <p:nvPr>
            <p:ph type="ctrTitle"/>
          </p:nvPr>
        </p:nvSpPr>
        <p:spPr/>
        <p:txBody>
          <a:bodyPr/>
          <a:lstStyle/>
          <a:p>
            <a:pPr eaLnBrk="1" hangingPunct="1">
              <a:defRPr/>
            </a:pPr>
            <a:endParaRPr lang="en-US"/>
          </a:p>
        </p:txBody>
      </p:sp>
      <p:sp>
        <p:nvSpPr>
          <p:cNvPr id="125955"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7" name="Rectangle 2"/>
          <p:cNvSpPr>
            <a:spLocks noGrp="1" noChangeArrowheads="1"/>
          </p:cNvSpPr>
          <p:nvPr>
            <p:ph type="title"/>
          </p:nvPr>
        </p:nvSpPr>
        <p:spPr/>
        <p:txBody>
          <a:bodyPr/>
          <a:lstStyle/>
          <a:p>
            <a:endParaRPr kumimoji="0" lang="en-US">
              <a:latin typeface="Arial" charset="0"/>
              <a:ea typeface="ＭＳ Ｐゴシック" charset="0"/>
              <a:cs typeface="ＭＳ Ｐゴシック" charset="0"/>
            </a:endParaRPr>
          </a:p>
        </p:txBody>
      </p:sp>
      <p:sp>
        <p:nvSpPr>
          <p:cNvPr id="1232898" name="Rectangle 3"/>
          <p:cNvSpPr>
            <a:spLocks noGrp="1" noChangeArrowheads="1"/>
          </p:cNvSpPr>
          <p:nvPr>
            <p:ph type="body" idx="1"/>
          </p:nvPr>
        </p:nvSpPr>
        <p:spPr/>
        <p:txBody>
          <a:bodyPr/>
          <a:lstStyle/>
          <a:p>
            <a:endParaRPr kumimoji="0" lang="en-US">
              <a:latin typeface="Arial" charset="0"/>
              <a:ea typeface="ＭＳ Ｐゴシック" charset="0"/>
              <a:cs typeface="ＭＳ Ｐゴシック"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33122" name="Rectangle 2"/>
          <p:cNvSpPr>
            <a:spLocks noGrp="1" noChangeArrowheads="1"/>
          </p:cNvSpPr>
          <p:nvPr>
            <p:ph type="title"/>
          </p:nvPr>
        </p:nvSpPr>
        <p:spPr/>
        <p:txBody>
          <a:bodyPr/>
          <a:lstStyle/>
          <a:p>
            <a:pPr eaLnBrk="1" hangingPunct="1">
              <a:defRPr/>
            </a:pPr>
            <a:endParaRPr lang="en-US">
              <a:ea typeface="+mj-ea"/>
            </a:endParaRPr>
          </a:p>
        </p:txBody>
      </p:sp>
      <p:sp>
        <p:nvSpPr>
          <p:cNvPr id="133123" name="Rectangle 3"/>
          <p:cNvSpPr>
            <a:spLocks noGrp="1" noChangeArrowheads="1"/>
          </p:cNvSpPr>
          <p:nvPr>
            <p:ph type="body" idx="1"/>
          </p:nvPr>
        </p:nvSpPr>
        <p:spPr/>
        <p:txBody>
          <a:bodyPr/>
          <a:lstStyle/>
          <a:p>
            <a:pPr eaLnBrk="1" hangingPunct="1">
              <a:buFont typeface="Wingdings" pitchFamily="-105" charset="2"/>
              <a:buChar char=""/>
              <a:defRPr/>
            </a:pPr>
            <a:endParaRPr lang="en-US">
              <a:ea typeface="+mn-ea"/>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noChangeArrowheads="1"/>
          </p:cNvSpPr>
          <p:nvPr>
            <p:ph type="dt" sz="quarter" idx="10"/>
          </p:nvPr>
        </p:nvSpPr>
        <p:spPr/>
        <p:txBody>
          <a:bodyPr/>
          <a:lstStyle/>
          <a:p>
            <a:pPr>
              <a:defRPr/>
            </a:pPr>
            <a:endParaRPr lang="en-US"/>
          </a:p>
        </p:txBody>
      </p:sp>
      <p:sp>
        <p:nvSpPr>
          <p:cNvPr id="6" name="Footer Placeholder 5"/>
          <p:cNvSpPr>
            <a:spLocks noGrp="1" noChangeArrowheads="1"/>
          </p:cNvSpPr>
          <p:nvPr>
            <p:ph type="ftr" sz="quarter" idx="11"/>
          </p:nvPr>
        </p:nvSpPr>
        <p:spPr/>
        <p:txBody>
          <a:bodyPr/>
          <a:lstStyle/>
          <a:p>
            <a:pPr>
              <a:defRPr/>
            </a:pPr>
            <a:endParaRPr lang="en-US"/>
          </a:p>
        </p:txBody>
      </p:sp>
      <p:pic>
        <p:nvPicPr>
          <p:cNvPr id="1236995" name="Picture 4" descr="Money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0"/>
            <a:ext cx="91567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2898" name="Rectangle 2"/>
          <p:cNvSpPr>
            <a:spLocks noGrp="1" noChangeArrowheads="1"/>
          </p:cNvSpPr>
          <p:nvPr>
            <p:ph type="ctrTitle"/>
          </p:nvPr>
        </p:nvSpPr>
        <p:spPr>
          <a:xfrm>
            <a:off x="152400" y="2362200"/>
            <a:ext cx="7467600" cy="1143000"/>
          </a:xfrm>
          <a:effectLst>
            <a:outerShdw blurRad="50800" dist="35921" dir="2700000" algn="ctr" rotWithShape="0">
              <a:schemeClr val="tx1">
                <a:alpha val="74998"/>
              </a:schemeClr>
            </a:outerShdw>
          </a:effectLst>
        </p:spPr>
        <p:txBody>
          <a:bodyPr/>
          <a:lstStyle/>
          <a:p>
            <a:pPr eaLnBrk="1" hangingPunct="1">
              <a:defRPr/>
            </a:pPr>
            <a:r>
              <a:rPr lang="en-US" sz="8000">
                <a:solidFill>
                  <a:srgbClr val="FFFFFF"/>
                </a:solidFill>
              </a:rPr>
              <a:t>Title</a:t>
            </a:r>
          </a:p>
        </p:txBody>
      </p:sp>
      <p:sp>
        <p:nvSpPr>
          <p:cNvPr id="1872899" name="Rectangle 3"/>
          <p:cNvSpPr>
            <a:spLocks noGrp="1" noChangeArrowheads="1"/>
          </p:cNvSpPr>
          <p:nvPr>
            <p:ph type="subTitle" idx="1"/>
          </p:nvPr>
        </p:nvSpPr>
        <p:spPr>
          <a:xfrm>
            <a:off x="1219200" y="3962400"/>
            <a:ext cx="6400800" cy="1752600"/>
          </a:xfrm>
          <a:effectLst>
            <a:outerShdw blurRad="50800" dist="35921" dir="2700000" algn="ctr" rotWithShape="0">
              <a:schemeClr val="tx1">
                <a:alpha val="74998"/>
              </a:schemeClr>
            </a:outerShdw>
          </a:effectLst>
        </p:spPr>
        <p:txBody>
          <a:bodyPr/>
          <a:lstStyle/>
          <a:p>
            <a:pPr eaLnBrk="1" hangingPunct="1">
              <a:defRPr/>
            </a:pPr>
            <a:endParaRPr lang="en-US" sz="44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"Just do the math."</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lnSpc>
                <a:spcPct val="90000"/>
              </a:lnSpc>
              <a:spcBef>
                <a:spcPct val="20000"/>
              </a:spcBef>
            </a:pPr>
            <a:r>
              <a:rPr lang="en-US" altLang="zh-CN" sz="4400" b="1" dirty="0">
                <a:solidFill>
                  <a:srgbClr val="000000"/>
                </a:solidFill>
              </a:rPr>
              <a:t>"God, how old is the earth?"</a:t>
            </a:r>
          </a:p>
        </p:txBody>
      </p:sp>
    </p:spTree>
    <p:extLst>
      <p:ext uri="{BB962C8B-B14F-4D97-AF65-F5344CB8AC3E}">
        <p14:creationId xmlns:p14="http://schemas.microsoft.com/office/powerpoint/2010/main" val="22526483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86" name="AutoShape 14"/>
          <p:cNvSpPr>
            <a:spLocks noChangeArrowheads="1"/>
          </p:cNvSpPr>
          <p:nvPr/>
        </p:nvSpPr>
        <p:spPr bwMode="auto">
          <a:xfrm>
            <a:off x="304800" y="4038600"/>
            <a:ext cx="8229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FF"/>
              </a:gs>
              <a:gs pos="100000">
                <a:srgbClr val="FF00FF">
                  <a:gamma/>
                  <a:shade val="46275"/>
                  <a:invGamma/>
                </a:srgbClr>
              </a:gs>
            </a:gsLst>
            <a:path path="rect">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285698" name="Rectangle 2"/>
          <p:cNvSpPr>
            <a:spLocks noGrp="1" noChangeArrowheads="1"/>
          </p:cNvSpPr>
          <p:nvPr>
            <p:ph type="title"/>
          </p:nvPr>
        </p:nvSpPr>
        <p:spPr>
          <a:xfrm>
            <a:off x="0" y="5181600"/>
            <a:ext cx="4572000" cy="1676400"/>
          </a:xfrm>
        </p:spPr>
        <p:txBody>
          <a:bodyPr/>
          <a:lstStyle/>
          <a:p>
            <a:pPr eaLnBrk="1" hangingPunct="1"/>
            <a:r>
              <a:rPr lang="en-US" altLang="zh-CN" b="1">
                <a:solidFill>
                  <a:schemeClr val="bg1"/>
                </a:solidFill>
                <a:latin typeface="Arial" charset="0"/>
                <a:ea typeface="ＭＳ Ｐゴシック" charset="0"/>
              </a:rPr>
              <a:t>Cycles in Genesis 1-11</a:t>
            </a:r>
            <a:endParaRPr lang="en-US" altLang="zh-CN" sz="4000">
              <a:latin typeface="Arial" charset="0"/>
              <a:ea typeface="ＭＳ Ｐゴシック" charset="0"/>
            </a:endParaRPr>
          </a:p>
        </p:txBody>
      </p:sp>
      <p:sp>
        <p:nvSpPr>
          <p:cNvPr id="643075" name="Text Box 3"/>
          <p:cNvSpPr txBox="1">
            <a:spLocks noChangeArrowheads="1"/>
          </p:cNvSpPr>
          <p:nvPr/>
        </p:nvSpPr>
        <p:spPr bwMode="auto">
          <a:xfrm>
            <a:off x="990600" y="762000"/>
            <a:ext cx="1627188" cy="1311275"/>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800" b="1" dirty="0">
                <a:solidFill>
                  <a:srgbClr val="FFFFFF"/>
                </a:solidFill>
                <a:latin typeface="Arial" pitchFamily="-112" charset="0"/>
                <a:ea typeface="ＭＳ Ｐゴシック" pitchFamily="-112" charset="-128"/>
                <a:cs typeface="ＭＳ Ｐゴシック" pitchFamily="-112" charset="-128"/>
              </a:rPr>
              <a:t>Created</a:t>
            </a:r>
          </a:p>
          <a:p>
            <a:pPr algn="ctr" eaLnBrk="0" hangingPunct="0">
              <a:defRPr/>
            </a:pPr>
            <a:r>
              <a:rPr lang="en-US" sz="2800" b="1" dirty="0">
                <a:solidFill>
                  <a:srgbClr val="FFFFFF"/>
                </a:solidFill>
                <a:latin typeface="Arial" pitchFamily="-112" charset="0"/>
                <a:ea typeface="ＭＳ Ｐゴシック" pitchFamily="-112" charset="-128"/>
                <a:cs typeface="ＭＳ Ｐゴシック" pitchFamily="-112" charset="-128"/>
              </a:rPr>
              <a:t>to Rule</a:t>
            </a:r>
            <a:endParaRPr lang="en-US" b="1" dirty="0">
              <a:solidFill>
                <a:srgbClr val="FFFFFF"/>
              </a:solidFill>
              <a:latin typeface="Arial" pitchFamily="-112" charset="0"/>
              <a:ea typeface="ＭＳ Ｐゴシック" pitchFamily="-112" charset="-128"/>
              <a:cs typeface="ＭＳ Ｐゴシック" pitchFamily="-112" charset="-128"/>
            </a:endParaRPr>
          </a:p>
          <a:p>
            <a:pPr algn="ctr" eaLnBrk="0" hangingPunct="0">
              <a:defRPr/>
            </a:pPr>
            <a:r>
              <a:rPr lang="en-US" b="1" dirty="0">
                <a:solidFill>
                  <a:srgbClr val="FFFFFF"/>
                </a:solidFill>
                <a:latin typeface="Arial" pitchFamily="-112" charset="0"/>
                <a:ea typeface="ＭＳ Ｐゴシック" pitchFamily="-112" charset="-128"/>
                <a:cs typeface="ＭＳ Ｐゴシック" pitchFamily="-112" charset="-128"/>
              </a:rPr>
              <a:t>1:1–2:3</a:t>
            </a:r>
          </a:p>
        </p:txBody>
      </p:sp>
      <p:sp>
        <p:nvSpPr>
          <p:cNvPr id="643076" name="Text Box 4"/>
          <p:cNvSpPr txBox="1">
            <a:spLocks noChangeArrowheads="1"/>
          </p:cNvSpPr>
          <p:nvPr/>
        </p:nvSpPr>
        <p:spPr bwMode="auto">
          <a:xfrm>
            <a:off x="4336035" y="762000"/>
            <a:ext cx="1759965"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dirty="0">
                <a:solidFill>
                  <a:srgbClr val="FFFFFF"/>
                </a:solidFill>
              </a:rPr>
              <a:t>New Start</a:t>
            </a:r>
          </a:p>
          <a:p>
            <a:pPr algn="ctr" eaLnBrk="0" hangingPunct="0">
              <a:defRPr/>
            </a:pPr>
            <a:r>
              <a:rPr lang="en-US" b="1" dirty="0">
                <a:solidFill>
                  <a:srgbClr val="FFFFFF"/>
                </a:solidFill>
              </a:rPr>
              <a:t>8:20–9:17</a:t>
            </a:r>
            <a:endParaRPr lang="en-US" sz="2800" b="1" dirty="0">
              <a:solidFill>
                <a:srgbClr val="FFFFFF"/>
              </a:solidFill>
            </a:endParaRPr>
          </a:p>
        </p:txBody>
      </p:sp>
      <p:sp>
        <p:nvSpPr>
          <p:cNvPr id="643078" name="Text Box 6"/>
          <p:cNvSpPr txBox="1">
            <a:spLocks noChangeArrowheads="1"/>
          </p:cNvSpPr>
          <p:nvPr/>
        </p:nvSpPr>
        <p:spPr bwMode="auto">
          <a:xfrm>
            <a:off x="914400" y="3565525"/>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Seed of Adam</a:t>
            </a:r>
          </a:p>
          <a:p>
            <a:pPr algn="ctr" eaLnBrk="0" hangingPunct="0">
              <a:defRPr/>
            </a:pPr>
            <a:r>
              <a:rPr lang="en-US" b="1">
                <a:solidFill>
                  <a:srgbClr val="FFFFFF"/>
                </a:solidFill>
              </a:rPr>
              <a:t>5</a:t>
            </a:r>
            <a:endParaRPr lang="en-US">
              <a:solidFill>
                <a:srgbClr val="000000"/>
              </a:solidFill>
            </a:endParaRPr>
          </a:p>
        </p:txBody>
      </p:sp>
      <p:sp>
        <p:nvSpPr>
          <p:cNvPr id="643079" name="Text Box 7"/>
          <p:cNvSpPr txBox="1">
            <a:spLocks noChangeArrowheads="1"/>
          </p:cNvSpPr>
          <p:nvPr/>
        </p:nvSpPr>
        <p:spPr bwMode="auto">
          <a:xfrm>
            <a:off x="293376" y="2193925"/>
            <a:ext cx="1416674" cy="1323439"/>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dirty="0">
                <a:solidFill>
                  <a:srgbClr val="FFFFFF"/>
                </a:solidFill>
              </a:rPr>
              <a:t>World</a:t>
            </a:r>
          </a:p>
          <a:p>
            <a:pPr algn="ctr" eaLnBrk="0" hangingPunct="0">
              <a:defRPr/>
            </a:pPr>
            <a:r>
              <a:rPr lang="en-US" sz="2800" b="1" dirty="0">
                <a:solidFill>
                  <a:srgbClr val="FFFFFF"/>
                </a:solidFill>
              </a:rPr>
              <a:t>Failure</a:t>
            </a:r>
          </a:p>
          <a:p>
            <a:pPr algn="ctr" eaLnBrk="0" hangingPunct="0">
              <a:defRPr/>
            </a:pPr>
            <a:r>
              <a:rPr lang="en-US" b="1" dirty="0">
                <a:solidFill>
                  <a:srgbClr val="FFFFFF"/>
                </a:solidFill>
              </a:rPr>
              <a:t>6:1–8:19</a:t>
            </a:r>
            <a:endParaRPr lang="en-US" dirty="0">
              <a:solidFill>
                <a:srgbClr val="000000"/>
              </a:solidFill>
            </a:endParaRPr>
          </a:p>
        </p:txBody>
      </p:sp>
      <p:sp>
        <p:nvSpPr>
          <p:cNvPr id="643080" name="Text Box 8"/>
          <p:cNvSpPr txBox="1">
            <a:spLocks noChangeArrowheads="1"/>
          </p:cNvSpPr>
          <p:nvPr/>
        </p:nvSpPr>
        <p:spPr bwMode="auto">
          <a:xfrm>
            <a:off x="7315200" y="762000"/>
            <a:ext cx="1508125" cy="1311275"/>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New Start</a:t>
            </a:r>
          </a:p>
          <a:p>
            <a:pPr algn="ctr" eaLnBrk="0" hangingPunct="0">
              <a:defRPr/>
            </a:pPr>
            <a:r>
              <a:rPr lang="en-US" b="1">
                <a:solidFill>
                  <a:srgbClr val="FFFFFF"/>
                </a:solidFill>
              </a:rPr>
              <a:t>11:10-26</a:t>
            </a:r>
            <a:endParaRPr lang="en-US">
              <a:solidFill>
                <a:srgbClr val="000000"/>
              </a:solidFill>
            </a:endParaRPr>
          </a:p>
        </p:txBody>
      </p:sp>
      <p:sp>
        <p:nvSpPr>
          <p:cNvPr id="643081" name="Text Box 9"/>
          <p:cNvSpPr txBox="1">
            <a:spLocks noChangeArrowheads="1"/>
          </p:cNvSpPr>
          <p:nvPr/>
        </p:nvSpPr>
        <p:spPr bwMode="auto">
          <a:xfrm>
            <a:off x="5464175" y="2193925"/>
            <a:ext cx="1409700" cy="1311275"/>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Family </a:t>
            </a:r>
          </a:p>
          <a:p>
            <a:pPr algn="ctr" eaLnBrk="0" hangingPunct="0">
              <a:defRPr/>
            </a:pPr>
            <a:r>
              <a:rPr lang="en-US" sz="2800" b="1">
                <a:solidFill>
                  <a:srgbClr val="FFFFFF"/>
                </a:solidFill>
              </a:rPr>
              <a:t>Failure</a:t>
            </a:r>
          </a:p>
          <a:p>
            <a:pPr algn="ctr" eaLnBrk="0" hangingPunct="0">
              <a:defRPr/>
            </a:pPr>
            <a:r>
              <a:rPr lang="en-US" b="1">
                <a:solidFill>
                  <a:srgbClr val="FFFFFF"/>
                </a:solidFill>
              </a:rPr>
              <a:t>9:18-29</a:t>
            </a:r>
            <a:endParaRPr lang="en-US" sz="2800" b="1">
              <a:solidFill>
                <a:srgbClr val="FFFFFF"/>
              </a:solidFill>
            </a:endParaRPr>
          </a:p>
        </p:txBody>
      </p:sp>
      <p:sp>
        <p:nvSpPr>
          <p:cNvPr id="643082" name="Text Box 10"/>
          <p:cNvSpPr txBox="1">
            <a:spLocks noChangeArrowheads="1"/>
          </p:cNvSpPr>
          <p:nvPr/>
        </p:nvSpPr>
        <p:spPr bwMode="auto">
          <a:xfrm>
            <a:off x="4572000" y="3565525"/>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Seed of Noah</a:t>
            </a:r>
          </a:p>
          <a:p>
            <a:pPr algn="ctr" eaLnBrk="0" hangingPunct="0">
              <a:defRPr/>
            </a:pPr>
            <a:r>
              <a:rPr lang="en-US" b="1">
                <a:solidFill>
                  <a:srgbClr val="FFFFFF"/>
                </a:solidFill>
              </a:rPr>
              <a:t>10</a:t>
            </a:r>
            <a:endParaRPr lang="en-US" sz="2800" b="1">
              <a:solidFill>
                <a:srgbClr val="FFFFFF"/>
              </a:solidFill>
            </a:endParaRPr>
          </a:p>
        </p:txBody>
      </p:sp>
      <p:sp>
        <p:nvSpPr>
          <p:cNvPr id="643083" name="Text Box 11"/>
          <p:cNvSpPr txBox="1">
            <a:spLocks noChangeArrowheads="1"/>
          </p:cNvSpPr>
          <p:nvPr/>
        </p:nvSpPr>
        <p:spPr bwMode="auto">
          <a:xfrm>
            <a:off x="3962400" y="2193925"/>
            <a:ext cx="1349375" cy="1311275"/>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World</a:t>
            </a:r>
          </a:p>
          <a:p>
            <a:pPr algn="ctr" eaLnBrk="0" hangingPunct="0">
              <a:defRPr/>
            </a:pPr>
            <a:r>
              <a:rPr lang="en-US" sz="2800" b="1">
                <a:solidFill>
                  <a:srgbClr val="FFFFFF"/>
                </a:solidFill>
              </a:rPr>
              <a:t>Failure</a:t>
            </a:r>
          </a:p>
          <a:p>
            <a:pPr algn="ctr" eaLnBrk="0" hangingPunct="0">
              <a:defRPr/>
            </a:pPr>
            <a:r>
              <a:rPr lang="en-US" b="1">
                <a:solidFill>
                  <a:srgbClr val="FFFFFF"/>
                </a:solidFill>
              </a:rPr>
              <a:t>11:1-9</a:t>
            </a:r>
            <a:endParaRPr lang="en-US" sz="2800" b="1">
              <a:solidFill>
                <a:srgbClr val="FFFFFF"/>
              </a:solidFill>
            </a:endParaRPr>
          </a:p>
        </p:txBody>
      </p:sp>
      <p:sp>
        <p:nvSpPr>
          <p:cNvPr id="285707" name="Text Box 12"/>
          <p:cNvSpPr txBox="1">
            <a:spLocks noChangeArrowheads="1"/>
          </p:cNvSpPr>
          <p:nvPr/>
        </p:nvSpPr>
        <p:spPr bwMode="auto">
          <a:xfrm>
            <a:off x="5448300" y="6434138"/>
            <a:ext cx="3390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sz="1600" b="1">
                <a:solidFill>
                  <a:srgbClr val="FFFFFF"/>
                </a:solidFill>
              </a:rPr>
              <a:t>Adapted from Mann, </a:t>
            </a:r>
            <a:r>
              <a:rPr lang="en-US" altLang="zh-CN" sz="1600" b="1" i="1">
                <a:solidFill>
                  <a:srgbClr val="FFFFFF"/>
                </a:solidFill>
              </a:rPr>
              <a:t>Genesis</a:t>
            </a:r>
            <a:r>
              <a:rPr lang="en-US" altLang="zh-CN" sz="1600" b="1">
                <a:solidFill>
                  <a:srgbClr val="FFFFFF"/>
                </a:solidFill>
              </a:rPr>
              <a:t>, 13 </a:t>
            </a:r>
          </a:p>
        </p:txBody>
      </p:sp>
      <p:sp>
        <p:nvSpPr>
          <p:cNvPr id="643077" name="Text Box 5"/>
          <p:cNvSpPr txBox="1">
            <a:spLocks noChangeArrowheads="1"/>
          </p:cNvSpPr>
          <p:nvPr/>
        </p:nvSpPr>
        <p:spPr bwMode="auto">
          <a:xfrm>
            <a:off x="1752600" y="2209800"/>
            <a:ext cx="1524000" cy="1311275"/>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dirty="0">
                <a:solidFill>
                  <a:srgbClr val="FFFFFF"/>
                </a:solidFill>
              </a:rPr>
              <a:t>Family</a:t>
            </a:r>
          </a:p>
          <a:p>
            <a:pPr algn="ctr" eaLnBrk="0" hangingPunct="0">
              <a:defRPr/>
            </a:pPr>
            <a:r>
              <a:rPr lang="en-US" sz="2800" b="1" dirty="0">
                <a:solidFill>
                  <a:srgbClr val="FFFFFF"/>
                </a:solidFill>
              </a:rPr>
              <a:t>Failure</a:t>
            </a:r>
          </a:p>
          <a:p>
            <a:pPr algn="ctr" eaLnBrk="0" hangingPunct="0">
              <a:defRPr/>
            </a:pPr>
            <a:r>
              <a:rPr lang="en-US" b="1" dirty="0">
                <a:solidFill>
                  <a:srgbClr val="FFFFFF"/>
                </a:solidFill>
              </a:rPr>
              <a:t>2:4–4:26</a:t>
            </a:r>
            <a:endParaRPr lang="en-US" dirty="0">
              <a:solidFill>
                <a:srgbClr val="000000"/>
              </a:solidFill>
            </a:endParaRPr>
          </a:p>
        </p:txBody>
      </p:sp>
      <p:sp>
        <p:nvSpPr>
          <p:cNvPr id="643085" name="Text Box 13"/>
          <p:cNvSpPr txBox="1">
            <a:spLocks noChangeArrowheads="1"/>
          </p:cNvSpPr>
          <p:nvPr/>
        </p:nvSpPr>
        <p:spPr bwMode="auto">
          <a:xfrm>
            <a:off x="2514600" y="4540250"/>
            <a:ext cx="21717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sz="1600" b="1">
                <a:solidFill>
                  <a:srgbClr val="FFFFFF"/>
                </a:solidFill>
              </a:rPr>
              <a:t>The Line of Blessing</a:t>
            </a:r>
          </a:p>
        </p:txBody>
      </p:sp>
      <p:sp>
        <p:nvSpPr>
          <p:cNvPr id="643087" name="Text Box 15"/>
          <p:cNvSpPr txBox="1">
            <a:spLocks noChangeArrowheads="1"/>
          </p:cNvSpPr>
          <p:nvPr/>
        </p:nvSpPr>
        <p:spPr bwMode="auto">
          <a:xfrm>
            <a:off x="7239000" y="3581400"/>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Seed of Terah</a:t>
            </a:r>
          </a:p>
          <a:p>
            <a:pPr algn="ctr" eaLnBrk="0" hangingPunct="0">
              <a:defRPr/>
            </a:pPr>
            <a:r>
              <a:rPr lang="en-US" b="1">
                <a:solidFill>
                  <a:srgbClr val="FFFFFF"/>
                </a:solidFill>
              </a:rPr>
              <a:t>11:10-26</a:t>
            </a:r>
            <a:endParaRPr lang="en-US" sz="2800" b="1">
              <a:solidFill>
                <a:srgbClr val="FFFFFF"/>
              </a:solidFill>
            </a:endParaRPr>
          </a:p>
        </p:txBody>
      </p:sp>
      <p:sp>
        <p:nvSpPr>
          <p:cNvPr id="643088" name="Rectangle 16"/>
          <p:cNvSpPr>
            <a:spLocks noChangeArrowheads="1"/>
          </p:cNvSpPr>
          <p:nvPr/>
        </p:nvSpPr>
        <p:spPr bwMode="auto">
          <a:xfrm>
            <a:off x="7162800" y="533400"/>
            <a:ext cx="1828800" cy="4648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000000"/>
              </a:solidFill>
            </a:endParaRPr>
          </a:p>
        </p:txBody>
      </p:sp>
      <p:sp>
        <p:nvSpPr>
          <p:cNvPr id="643089" name="Text Box 17"/>
          <p:cNvSpPr txBox="1">
            <a:spLocks noChangeArrowheads="1"/>
          </p:cNvSpPr>
          <p:nvPr/>
        </p:nvSpPr>
        <p:spPr bwMode="auto">
          <a:xfrm>
            <a:off x="7778750" y="2482850"/>
            <a:ext cx="4508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sz="3600" b="1">
                <a:solidFill>
                  <a:srgbClr val="FFFFFF"/>
                </a:solidFill>
              </a:rPr>
              <a:t>=</a:t>
            </a:r>
          </a:p>
        </p:txBody>
      </p:sp>
    </p:spTree>
    <p:extLst>
      <p:ext uri="{BB962C8B-B14F-4D97-AF65-F5344CB8AC3E}">
        <p14:creationId xmlns:p14="http://schemas.microsoft.com/office/powerpoint/2010/main" val="26475598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fade">
                                      <p:cBhvr>
                                        <p:cTn id="7" dur="500"/>
                                        <p:tgtEl>
                                          <p:spTgt spid="643075"/>
                                        </p:tgtEl>
                                      </p:cBhvr>
                                    </p:animEffect>
                                    <p:anim calcmode="lin" valueType="num">
                                      <p:cBhvr>
                                        <p:cTn id="8" dur="500" fill="hold"/>
                                        <p:tgtEl>
                                          <p:spTgt spid="643075"/>
                                        </p:tgtEl>
                                        <p:attrNameLst>
                                          <p:attrName>ppt_x</p:attrName>
                                        </p:attrNameLst>
                                      </p:cBhvr>
                                      <p:tavLst>
                                        <p:tav tm="0">
                                          <p:val>
                                            <p:strVal val="#ppt_x-.1"/>
                                          </p:val>
                                        </p:tav>
                                        <p:tav tm="100000">
                                          <p:val>
                                            <p:strVal val="#ppt_x"/>
                                          </p:val>
                                        </p:tav>
                                      </p:tavLst>
                                    </p:anim>
                                    <p:anim calcmode="lin" valueType="num">
                                      <p:cBhvr>
                                        <p:cTn id="9" dur="500" fill="hold"/>
                                        <p:tgtEl>
                                          <p:spTgt spid="643075"/>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643077"/>
                                        </p:tgtEl>
                                        <p:attrNameLst>
                                          <p:attrName>style.visibility</p:attrName>
                                        </p:attrNameLst>
                                      </p:cBhvr>
                                      <p:to>
                                        <p:strVal val="visible"/>
                                      </p:to>
                                    </p:set>
                                    <p:animEffect transition="in" filter="fade">
                                      <p:cBhvr>
                                        <p:cTn id="13" dur="500"/>
                                        <p:tgtEl>
                                          <p:spTgt spid="643077"/>
                                        </p:tgtEl>
                                      </p:cBhvr>
                                    </p:animEffect>
                                    <p:anim calcmode="lin" valueType="num">
                                      <p:cBhvr>
                                        <p:cTn id="14" dur="500" fill="hold"/>
                                        <p:tgtEl>
                                          <p:spTgt spid="643077"/>
                                        </p:tgtEl>
                                        <p:attrNameLst>
                                          <p:attrName>ppt_x</p:attrName>
                                        </p:attrNameLst>
                                      </p:cBhvr>
                                      <p:tavLst>
                                        <p:tav tm="0">
                                          <p:val>
                                            <p:strVal val="#ppt_x-.1"/>
                                          </p:val>
                                        </p:tav>
                                        <p:tav tm="100000">
                                          <p:val>
                                            <p:strVal val="#ppt_x"/>
                                          </p:val>
                                        </p:tav>
                                      </p:tavLst>
                                    </p:anim>
                                    <p:anim calcmode="lin" valueType="num">
                                      <p:cBhvr>
                                        <p:cTn id="15" dur="500" fill="hold"/>
                                        <p:tgtEl>
                                          <p:spTgt spid="64307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40" presetClass="entr" presetSubtype="0" fill="hold" grpId="0" nodeType="afterEffect">
                                  <p:stCondLst>
                                    <p:cond delay="0"/>
                                  </p:stCondLst>
                                  <p:childTnLst>
                                    <p:set>
                                      <p:cBhvr>
                                        <p:cTn id="18" dur="1" fill="hold">
                                          <p:stCondLst>
                                            <p:cond delay="0"/>
                                          </p:stCondLst>
                                        </p:cTn>
                                        <p:tgtEl>
                                          <p:spTgt spid="643078"/>
                                        </p:tgtEl>
                                        <p:attrNameLst>
                                          <p:attrName>style.visibility</p:attrName>
                                        </p:attrNameLst>
                                      </p:cBhvr>
                                      <p:to>
                                        <p:strVal val="visible"/>
                                      </p:to>
                                    </p:set>
                                    <p:animEffect transition="in" filter="fade">
                                      <p:cBhvr>
                                        <p:cTn id="19" dur="500"/>
                                        <p:tgtEl>
                                          <p:spTgt spid="643078"/>
                                        </p:tgtEl>
                                      </p:cBhvr>
                                    </p:animEffect>
                                    <p:anim calcmode="lin" valueType="num">
                                      <p:cBhvr>
                                        <p:cTn id="20" dur="500" fill="hold"/>
                                        <p:tgtEl>
                                          <p:spTgt spid="643078"/>
                                        </p:tgtEl>
                                        <p:attrNameLst>
                                          <p:attrName>ppt_x</p:attrName>
                                        </p:attrNameLst>
                                      </p:cBhvr>
                                      <p:tavLst>
                                        <p:tav tm="0">
                                          <p:val>
                                            <p:strVal val="#ppt_x-.1"/>
                                          </p:val>
                                        </p:tav>
                                        <p:tav tm="100000">
                                          <p:val>
                                            <p:strVal val="#ppt_x"/>
                                          </p:val>
                                        </p:tav>
                                      </p:tavLst>
                                    </p:anim>
                                    <p:anim calcmode="lin" valueType="num">
                                      <p:cBhvr>
                                        <p:cTn id="21" dur="500" fill="hold"/>
                                        <p:tgtEl>
                                          <p:spTgt spid="64307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40" presetClass="entr" presetSubtype="0" fill="hold" grpId="0" nodeType="afterEffect">
                                  <p:stCondLst>
                                    <p:cond delay="0"/>
                                  </p:stCondLst>
                                  <p:childTnLst>
                                    <p:set>
                                      <p:cBhvr>
                                        <p:cTn id="24" dur="1" fill="hold">
                                          <p:stCondLst>
                                            <p:cond delay="0"/>
                                          </p:stCondLst>
                                        </p:cTn>
                                        <p:tgtEl>
                                          <p:spTgt spid="643079"/>
                                        </p:tgtEl>
                                        <p:attrNameLst>
                                          <p:attrName>style.visibility</p:attrName>
                                        </p:attrNameLst>
                                      </p:cBhvr>
                                      <p:to>
                                        <p:strVal val="visible"/>
                                      </p:to>
                                    </p:set>
                                    <p:animEffect transition="in" filter="fade">
                                      <p:cBhvr>
                                        <p:cTn id="25" dur="500"/>
                                        <p:tgtEl>
                                          <p:spTgt spid="643079"/>
                                        </p:tgtEl>
                                      </p:cBhvr>
                                    </p:animEffect>
                                    <p:anim calcmode="lin" valueType="num">
                                      <p:cBhvr>
                                        <p:cTn id="26" dur="500" fill="hold"/>
                                        <p:tgtEl>
                                          <p:spTgt spid="643079"/>
                                        </p:tgtEl>
                                        <p:attrNameLst>
                                          <p:attrName>ppt_x</p:attrName>
                                        </p:attrNameLst>
                                      </p:cBhvr>
                                      <p:tavLst>
                                        <p:tav tm="0">
                                          <p:val>
                                            <p:strVal val="#ppt_x-.1"/>
                                          </p:val>
                                        </p:tav>
                                        <p:tav tm="100000">
                                          <p:val>
                                            <p:strVal val="#ppt_x"/>
                                          </p:val>
                                        </p:tav>
                                      </p:tavLst>
                                    </p:anim>
                                    <p:anim calcmode="lin" valueType="num">
                                      <p:cBhvr>
                                        <p:cTn id="27" dur="500" fill="hold"/>
                                        <p:tgtEl>
                                          <p:spTgt spid="643079"/>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40" presetClass="entr" presetSubtype="0" fill="hold" grpId="0" nodeType="afterEffect">
                                  <p:stCondLst>
                                    <p:cond delay="0"/>
                                  </p:stCondLst>
                                  <p:childTnLst>
                                    <p:set>
                                      <p:cBhvr>
                                        <p:cTn id="30" dur="1" fill="hold">
                                          <p:stCondLst>
                                            <p:cond delay="0"/>
                                          </p:stCondLst>
                                        </p:cTn>
                                        <p:tgtEl>
                                          <p:spTgt spid="643076"/>
                                        </p:tgtEl>
                                        <p:attrNameLst>
                                          <p:attrName>style.visibility</p:attrName>
                                        </p:attrNameLst>
                                      </p:cBhvr>
                                      <p:to>
                                        <p:strVal val="visible"/>
                                      </p:to>
                                    </p:set>
                                    <p:animEffect transition="in" filter="fade">
                                      <p:cBhvr>
                                        <p:cTn id="31" dur="500"/>
                                        <p:tgtEl>
                                          <p:spTgt spid="643076"/>
                                        </p:tgtEl>
                                      </p:cBhvr>
                                    </p:animEffect>
                                    <p:anim calcmode="lin" valueType="num">
                                      <p:cBhvr>
                                        <p:cTn id="32" dur="500" fill="hold"/>
                                        <p:tgtEl>
                                          <p:spTgt spid="643076"/>
                                        </p:tgtEl>
                                        <p:attrNameLst>
                                          <p:attrName>ppt_x</p:attrName>
                                        </p:attrNameLst>
                                      </p:cBhvr>
                                      <p:tavLst>
                                        <p:tav tm="0">
                                          <p:val>
                                            <p:strVal val="#ppt_x-.1"/>
                                          </p:val>
                                        </p:tav>
                                        <p:tav tm="100000">
                                          <p:val>
                                            <p:strVal val="#ppt_x"/>
                                          </p:val>
                                        </p:tav>
                                      </p:tavLst>
                                    </p:anim>
                                    <p:anim calcmode="lin" valueType="num">
                                      <p:cBhvr>
                                        <p:cTn id="33" dur="500" fill="hold"/>
                                        <p:tgtEl>
                                          <p:spTgt spid="643076"/>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500"/>
                            </p:stCondLst>
                            <p:childTnLst>
                              <p:par>
                                <p:cTn id="35" presetID="40" presetClass="entr" presetSubtype="0" fill="hold" grpId="0" nodeType="afterEffect">
                                  <p:stCondLst>
                                    <p:cond delay="0"/>
                                  </p:stCondLst>
                                  <p:childTnLst>
                                    <p:set>
                                      <p:cBhvr>
                                        <p:cTn id="36" dur="1" fill="hold">
                                          <p:stCondLst>
                                            <p:cond delay="0"/>
                                          </p:stCondLst>
                                        </p:cTn>
                                        <p:tgtEl>
                                          <p:spTgt spid="643081"/>
                                        </p:tgtEl>
                                        <p:attrNameLst>
                                          <p:attrName>style.visibility</p:attrName>
                                        </p:attrNameLst>
                                      </p:cBhvr>
                                      <p:to>
                                        <p:strVal val="visible"/>
                                      </p:to>
                                    </p:set>
                                    <p:animEffect transition="in" filter="fade">
                                      <p:cBhvr>
                                        <p:cTn id="37" dur="500"/>
                                        <p:tgtEl>
                                          <p:spTgt spid="643081"/>
                                        </p:tgtEl>
                                      </p:cBhvr>
                                    </p:animEffect>
                                    <p:anim calcmode="lin" valueType="num">
                                      <p:cBhvr>
                                        <p:cTn id="38" dur="500" fill="hold"/>
                                        <p:tgtEl>
                                          <p:spTgt spid="643081"/>
                                        </p:tgtEl>
                                        <p:attrNameLst>
                                          <p:attrName>ppt_x</p:attrName>
                                        </p:attrNameLst>
                                      </p:cBhvr>
                                      <p:tavLst>
                                        <p:tav tm="0">
                                          <p:val>
                                            <p:strVal val="#ppt_x-.1"/>
                                          </p:val>
                                        </p:tav>
                                        <p:tav tm="100000">
                                          <p:val>
                                            <p:strVal val="#ppt_x"/>
                                          </p:val>
                                        </p:tav>
                                      </p:tavLst>
                                    </p:anim>
                                    <p:anim calcmode="lin" valueType="num">
                                      <p:cBhvr>
                                        <p:cTn id="39" dur="500" fill="hold"/>
                                        <p:tgtEl>
                                          <p:spTgt spid="643081"/>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40" presetClass="entr" presetSubtype="0" fill="hold" grpId="0" nodeType="afterEffect">
                                  <p:stCondLst>
                                    <p:cond delay="0"/>
                                  </p:stCondLst>
                                  <p:childTnLst>
                                    <p:set>
                                      <p:cBhvr>
                                        <p:cTn id="42" dur="1" fill="hold">
                                          <p:stCondLst>
                                            <p:cond delay="0"/>
                                          </p:stCondLst>
                                        </p:cTn>
                                        <p:tgtEl>
                                          <p:spTgt spid="643082"/>
                                        </p:tgtEl>
                                        <p:attrNameLst>
                                          <p:attrName>style.visibility</p:attrName>
                                        </p:attrNameLst>
                                      </p:cBhvr>
                                      <p:to>
                                        <p:strVal val="visible"/>
                                      </p:to>
                                    </p:set>
                                    <p:animEffect transition="in" filter="fade">
                                      <p:cBhvr>
                                        <p:cTn id="43" dur="500"/>
                                        <p:tgtEl>
                                          <p:spTgt spid="643082"/>
                                        </p:tgtEl>
                                      </p:cBhvr>
                                    </p:animEffect>
                                    <p:anim calcmode="lin" valueType="num">
                                      <p:cBhvr>
                                        <p:cTn id="44" dur="500" fill="hold"/>
                                        <p:tgtEl>
                                          <p:spTgt spid="643082"/>
                                        </p:tgtEl>
                                        <p:attrNameLst>
                                          <p:attrName>ppt_x</p:attrName>
                                        </p:attrNameLst>
                                      </p:cBhvr>
                                      <p:tavLst>
                                        <p:tav tm="0">
                                          <p:val>
                                            <p:strVal val="#ppt_x-.1"/>
                                          </p:val>
                                        </p:tav>
                                        <p:tav tm="100000">
                                          <p:val>
                                            <p:strVal val="#ppt_x"/>
                                          </p:val>
                                        </p:tav>
                                      </p:tavLst>
                                    </p:anim>
                                    <p:anim calcmode="lin" valueType="num">
                                      <p:cBhvr>
                                        <p:cTn id="45" dur="500" fill="hold"/>
                                        <p:tgtEl>
                                          <p:spTgt spid="643082"/>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3500"/>
                            </p:stCondLst>
                            <p:childTnLst>
                              <p:par>
                                <p:cTn id="47" presetID="40" presetClass="entr" presetSubtype="0" fill="hold" grpId="0" nodeType="afterEffect">
                                  <p:stCondLst>
                                    <p:cond delay="0"/>
                                  </p:stCondLst>
                                  <p:childTnLst>
                                    <p:set>
                                      <p:cBhvr>
                                        <p:cTn id="48" dur="1" fill="hold">
                                          <p:stCondLst>
                                            <p:cond delay="0"/>
                                          </p:stCondLst>
                                        </p:cTn>
                                        <p:tgtEl>
                                          <p:spTgt spid="643083"/>
                                        </p:tgtEl>
                                        <p:attrNameLst>
                                          <p:attrName>style.visibility</p:attrName>
                                        </p:attrNameLst>
                                      </p:cBhvr>
                                      <p:to>
                                        <p:strVal val="visible"/>
                                      </p:to>
                                    </p:set>
                                    <p:animEffect transition="in" filter="fade">
                                      <p:cBhvr>
                                        <p:cTn id="49" dur="500"/>
                                        <p:tgtEl>
                                          <p:spTgt spid="643083"/>
                                        </p:tgtEl>
                                      </p:cBhvr>
                                    </p:animEffect>
                                    <p:anim calcmode="lin" valueType="num">
                                      <p:cBhvr>
                                        <p:cTn id="50" dur="500" fill="hold"/>
                                        <p:tgtEl>
                                          <p:spTgt spid="643083"/>
                                        </p:tgtEl>
                                        <p:attrNameLst>
                                          <p:attrName>ppt_x</p:attrName>
                                        </p:attrNameLst>
                                      </p:cBhvr>
                                      <p:tavLst>
                                        <p:tav tm="0">
                                          <p:val>
                                            <p:strVal val="#ppt_x-.1"/>
                                          </p:val>
                                        </p:tav>
                                        <p:tav tm="100000">
                                          <p:val>
                                            <p:strVal val="#ppt_x"/>
                                          </p:val>
                                        </p:tav>
                                      </p:tavLst>
                                    </p:anim>
                                    <p:anim calcmode="lin" valueType="num">
                                      <p:cBhvr>
                                        <p:cTn id="51" dur="500" fill="hold"/>
                                        <p:tgtEl>
                                          <p:spTgt spid="643083"/>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4000"/>
                            </p:stCondLst>
                            <p:childTnLst>
                              <p:par>
                                <p:cTn id="53" presetID="40" presetClass="entr" presetSubtype="0" fill="hold" grpId="0" nodeType="afterEffect">
                                  <p:stCondLst>
                                    <p:cond delay="0"/>
                                  </p:stCondLst>
                                  <p:childTnLst>
                                    <p:set>
                                      <p:cBhvr>
                                        <p:cTn id="54" dur="1" fill="hold">
                                          <p:stCondLst>
                                            <p:cond delay="0"/>
                                          </p:stCondLst>
                                        </p:cTn>
                                        <p:tgtEl>
                                          <p:spTgt spid="643080"/>
                                        </p:tgtEl>
                                        <p:attrNameLst>
                                          <p:attrName>style.visibility</p:attrName>
                                        </p:attrNameLst>
                                      </p:cBhvr>
                                      <p:to>
                                        <p:strVal val="visible"/>
                                      </p:to>
                                    </p:set>
                                    <p:animEffect transition="in" filter="fade">
                                      <p:cBhvr>
                                        <p:cTn id="55" dur="500"/>
                                        <p:tgtEl>
                                          <p:spTgt spid="643080"/>
                                        </p:tgtEl>
                                      </p:cBhvr>
                                    </p:animEffect>
                                    <p:anim calcmode="lin" valueType="num">
                                      <p:cBhvr>
                                        <p:cTn id="56" dur="500" fill="hold"/>
                                        <p:tgtEl>
                                          <p:spTgt spid="643080"/>
                                        </p:tgtEl>
                                        <p:attrNameLst>
                                          <p:attrName>ppt_x</p:attrName>
                                        </p:attrNameLst>
                                      </p:cBhvr>
                                      <p:tavLst>
                                        <p:tav tm="0">
                                          <p:val>
                                            <p:strVal val="#ppt_x-.1"/>
                                          </p:val>
                                        </p:tav>
                                        <p:tav tm="100000">
                                          <p:val>
                                            <p:strVal val="#ppt_x"/>
                                          </p:val>
                                        </p:tav>
                                      </p:tavLst>
                                    </p:anim>
                                    <p:anim calcmode="lin" valueType="num">
                                      <p:cBhvr>
                                        <p:cTn id="57" dur="500" fill="hold"/>
                                        <p:tgtEl>
                                          <p:spTgt spid="643080"/>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643086"/>
                                        </p:tgtEl>
                                        <p:attrNameLst>
                                          <p:attrName>style.visibility</p:attrName>
                                        </p:attrNameLst>
                                      </p:cBhvr>
                                      <p:to>
                                        <p:strVal val="visible"/>
                                      </p:to>
                                    </p:set>
                                    <p:animEffect transition="in" filter="wipe(left)">
                                      <p:cBhvr>
                                        <p:cTn id="62" dur="500"/>
                                        <p:tgtEl>
                                          <p:spTgt spid="64308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643085"/>
                                        </p:tgtEl>
                                        <p:attrNameLst>
                                          <p:attrName>style.visibility</p:attrName>
                                        </p:attrNameLst>
                                      </p:cBhvr>
                                      <p:to>
                                        <p:strVal val="visible"/>
                                      </p:to>
                                    </p:set>
                                    <p:animEffect transition="in" filter="wedge">
                                      <p:cBhvr>
                                        <p:cTn id="67" dur="2000"/>
                                        <p:tgtEl>
                                          <p:spTgt spid="643085"/>
                                        </p:tgtEl>
                                      </p:cBhvr>
                                    </p:animEffect>
                                  </p:childTnLst>
                                </p:cTn>
                              </p:par>
                            </p:childTnLst>
                          </p:cTn>
                        </p:par>
                        <p:par>
                          <p:cTn id="68" fill="hold" nodeType="afterGroup">
                            <p:stCondLst>
                              <p:cond delay="2000"/>
                            </p:stCondLst>
                            <p:childTnLst>
                              <p:par>
                                <p:cTn id="69" presetID="40" presetClass="entr" presetSubtype="0" fill="hold" grpId="0" nodeType="afterEffect">
                                  <p:stCondLst>
                                    <p:cond delay="0"/>
                                  </p:stCondLst>
                                  <p:childTnLst>
                                    <p:set>
                                      <p:cBhvr>
                                        <p:cTn id="70" dur="1" fill="hold">
                                          <p:stCondLst>
                                            <p:cond delay="0"/>
                                          </p:stCondLst>
                                        </p:cTn>
                                        <p:tgtEl>
                                          <p:spTgt spid="643087"/>
                                        </p:tgtEl>
                                        <p:attrNameLst>
                                          <p:attrName>style.visibility</p:attrName>
                                        </p:attrNameLst>
                                      </p:cBhvr>
                                      <p:to>
                                        <p:strVal val="visible"/>
                                      </p:to>
                                    </p:set>
                                    <p:animEffect transition="in" filter="fade">
                                      <p:cBhvr>
                                        <p:cTn id="71" dur="500"/>
                                        <p:tgtEl>
                                          <p:spTgt spid="643087"/>
                                        </p:tgtEl>
                                      </p:cBhvr>
                                    </p:animEffect>
                                    <p:anim calcmode="lin" valueType="num">
                                      <p:cBhvr>
                                        <p:cTn id="72" dur="500" fill="hold"/>
                                        <p:tgtEl>
                                          <p:spTgt spid="643087"/>
                                        </p:tgtEl>
                                        <p:attrNameLst>
                                          <p:attrName>ppt_x</p:attrName>
                                        </p:attrNameLst>
                                      </p:cBhvr>
                                      <p:tavLst>
                                        <p:tav tm="0">
                                          <p:val>
                                            <p:strVal val="#ppt_x-.1"/>
                                          </p:val>
                                        </p:tav>
                                        <p:tav tm="100000">
                                          <p:val>
                                            <p:strVal val="#ppt_x"/>
                                          </p:val>
                                        </p:tav>
                                      </p:tavLst>
                                    </p:anim>
                                    <p:anim calcmode="lin" valueType="num">
                                      <p:cBhvr>
                                        <p:cTn id="73" dur="500" fill="hold"/>
                                        <p:tgtEl>
                                          <p:spTgt spid="643087"/>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1" presetClass="entr" presetSubtype="4" fill="hold" grpId="0" nodeType="clickEffect">
                                  <p:stCondLst>
                                    <p:cond delay="0"/>
                                  </p:stCondLst>
                                  <p:childTnLst>
                                    <p:set>
                                      <p:cBhvr>
                                        <p:cTn id="77" dur="1" fill="hold">
                                          <p:stCondLst>
                                            <p:cond delay="0"/>
                                          </p:stCondLst>
                                        </p:cTn>
                                        <p:tgtEl>
                                          <p:spTgt spid="643089"/>
                                        </p:tgtEl>
                                        <p:attrNameLst>
                                          <p:attrName>style.visibility</p:attrName>
                                        </p:attrNameLst>
                                      </p:cBhvr>
                                      <p:to>
                                        <p:strVal val="visible"/>
                                      </p:to>
                                    </p:set>
                                    <p:animEffect transition="in" filter="wheel(4)">
                                      <p:cBhvr>
                                        <p:cTn id="78" dur="2000"/>
                                        <p:tgtEl>
                                          <p:spTgt spid="643089"/>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643088"/>
                                        </p:tgtEl>
                                        <p:attrNameLst>
                                          <p:attrName>style.visibility</p:attrName>
                                        </p:attrNameLst>
                                      </p:cBhvr>
                                      <p:to>
                                        <p:strVal val="visible"/>
                                      </p:to>
                                    </p:set>
                                    <p:animEffect transition="in" filter="plus(in)">
                                      <p:cBhvr>
                                        <p:cTn id="81" dur="2000"/>
                                        <p:tgtEl>
                                          <p:spTgt spid="64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animBg="1"/>
      <p:bldP spid="643078" grpId="0" animBg="1"/>
      <p:bldP spid="643079" grpId="0" animBg="1"/>
      <p:bldP spid="643080" grpId="0" animBg="1"/>
      <p:bldP spid="643081" grpId="0" animBg="1"/>
      <p:bldP spid="643082" grpId="0" animBg="1"/>
      <p:bldP spid="643083" grpId="0" animBg="1"/>
      <p:bldP spid="643077" grpId="0" animBg="1"/>
      <p:bldP spid="643085" grpId="0"/>
      <p:bldP spid="643087" grpId="0" animBg="1"/>
      <p:bldP spid="643088" grpId="0" animBg="1"/>
      <p:bldP spid="64308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5" name="Picture 13" descr="4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lgn="l">
              <a:defRPr/>
            </a:pPr>
            <a:r>
              <a:rPr lang="en-US" sz="3600" b="1" dirty="0">
                <a:solidFill>
                  <a:srgbClr val="FFFFFF"/>
                </a:solidFill>
                <a:effectLst>
                  <a:glow rad="177800">
                    <a:schemeClr val="tx1"/>
                  </a:glow>
                </a:effectLst>
              </a:rPr>
              <a:t>Walk Thru the Poetical Books</a:t>
            </a: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dirty="0">
                <a:solidFill>
                  <a:srgbClr val="FFFFFF"/>
                </a:solidFill>
                <a:effectLst>
                  <a:outerShdw blurRad="38100" dist="38100" dir="2700000" algn="tl">
                    <a:srgbClr val="000000"/>
                  </a:outerShdw>
                </a:effectLst>
                <a:latin typeface="Arial"/>
                <a:cs typeface="Arial"/>
              </a:rPr>
              <a:t>355</a:t>
            </a:r>
          </a:p>
        </p:txBody>
      </p:sp>
      <p:grpSp>
        <p:nvGrpSpPr>
          <p:cNvPr id="5" name="Group 4"/>
          <p:cNvGrpSpPr>
            <a:grpSpLocks/>
          </p:cNvGrpSpPr>
          <p:nvPr/>
        </p:nvGrpSpPr>
        <p:grpSpPr bwMode="auto">
          <a:xfrm>
            <a:off x="2339975" y="5127625"/>
            <a:ext cx="4535488" cy="1685925"/>
            <a:chOff x="1979712" y="5128138"/>
            <a:chExt cx="4536504" cy="1685238"/>
          </a:xfrm>
        </p:grpSpPr>
        <p:sp>
          <p:nvSpPr>
            <p:cNvPr id="912413"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14"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15"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Job…...........Sovereignty</a:t>
              </a: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“Seeing God’s Sovereignty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causes us to worship”</a:t>
              </a: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Job 42:2 “I know that You can do all things, and that no purpose of yours can be thwarted.”</a:t>
              </a: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912407"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8"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9"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Psalms..............Worship</a:t>
              </a: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“Worship develops the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Fear of the Lord”</a:t>
              </a: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Psalm 111:10 “The fear of the Lord is the beginning of wisdom; A good understanding have all those who do His commandments…”</a:t>
              </a: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912402"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3"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4"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Proverbs............Wisdom</a:t>
              </a: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“The Fear of the Lord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is the beginning of wisdom.”</a:t>
              </a: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indent="-342900">
                <a:spcBef>
                  <a:spcPct val="20000"/>
                </a:spcBef>
                <a:defRPr/>
              </a:pPr>
              <a:endParaRPr lang="en-US" sz="2800" b="1">
                <a:solidFill>
                  <a:srgbClr val="99CCFF"/>
                </a:solidFill>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Ecclesiastes……..Vanity</a:t>
              </a: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overcome Life’s Vanities”</a:t>
              </a: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Proverbs 30:31 “Charm is deceitful and beauty is vain, but a woman who fears the Lord will be praised.”</a:t>
              </a: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912394"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Song…..Love in Marriage</a:t>
              </a: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maintain a godly marriage”</a:t>
              </a: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Proverbs 5:18 “Let your fountain be blessed, and rejoice in the wife of your youth.”</a:t>
              </a: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l">
              <a:defRPr/>
            </a:pPr>
            <a:r>
              <a:rPr lang="en-US" sz="1600" b="1" dirty="0">
                <a:solidFill>
                  <a:srgbClr val="FFFFFF"/>
                </a:solidFill>
                <a:effectLst>
                  <a:glow rad="177800">
                    <a:srgbClr val="000000"/>
                  </a:glow>
                </a:effectLst>
                <a:latin typeface="Arial"/>
                <a:cs typeface="Arial"/>
              </a:rPr>
              <a:t>Source:</a:t>
            </a:r>
            <a:br>
              <a:rPr lang="en-US" sz="1600" b="1" dirty="0">
                <a:solidFill>
                  <a:srgbClr val="FFFFFF"/>
                </a:solidFill>
                <a:effectLst>
                  <a:glow rad="177800">
                    <a:srgbClr val="000000"/>
                  </a:glow>
                </a:effectLst>
                <a:latin typeface="Arial"/>
                <a:cs typeface="Arial"/>
              </a:rPr>
            </a:br>
            <a:r>
              <a:rPr lang="en-US" sz="1600" b="1" dirty="0">
                <a:solidFill>
                  <a:srgbClr val="FFFFFF"/>
                </a:solidFill>
                <a:effectLst>
                  <a:glow rad="177800">
                    <a:srgbClr val="000000"/>
                  </a:glow>
                </a:effectLst>
                <a:latin typeface="Arial"/>
                <a:cs typeface="Arial"/>
              </a:rPr>
              <a:t> Walk Thru the Bible Ministries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Text Box 2"/>
          <p:cNvSpPr txBox="1">
            <a:spLocks noChangeArrowheads="1"/>
          </p:cNvSpPr>
          <p:nvPr/>
        </p:nvSpPr>
        <p:spPr bwMode="auto">
          <a:xfrm>
            <a:off x="8458200" y="3810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191A10"/>
                </a:solidFill>
                <a:cs typeface="Arial" charset="0"/>
              </a:rPr>
              <a:t>82</a:t>
            </a:r>
          </a:p>
        </p:txBody>
      </p:sp>
      <p:graphicFrame>
        <p:nvGraphicFramePr>
          <p:cNvPr id="55" name="Table 54"/>
          <p:cNvGraphicFramePr>
            <a:graphicFrameLocks noGrp="1"/>
          </p:cNvGraphicFramePr>
          <p:nvPr/>
        </p:nvGraphicFramePr>
        <p:xfrm>
          <a:off x="-71438"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543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u="sng">
                <a:solidFill>
                  <a:srgbClr val="000000"/>
                </a:solidFill>
                <a:cs typeface="Times New Roman" charset="0"/>
              </a:rPr>
              <a:t>Key Verse</a:t>
            </a:r>
            <a:r>
              <a:rPr lang="en-US" sz="2800" b="1">
                <a:solidFill>
                  <a:srgbClr val="000000"/>
                </a:solidFill>
                <a:cs typeface="Times New Roman" charset="0"/>
              </a:rPr>
              <a:t> </a:t>
            </a:r>
          </a:p>
          <a:p>
            <a:pPr algn="ctr" eaLnBrk="1" hangingPunct="1"/>
            <a:r>
              <a:rPr lang="ja-JP" altLang="en-US" sz="2800" b="1">
                <a:solidFill>
                  <a:srgbClr val="000000"/>
                </a:solidFill>
                <a:cs typeface="Times New Roman" charset="0"/>
              </a:rPr>
              <a:t>“</a:t>
            </a:r>
            <a:r>
              <a:rPr lang="en-US" altLang="ja-JP" sz="2800" b="1">
                <a:solidFill>
                  <a:srgbClr val="000000"/>
                </a:solidFill>
                <a:cs typeface="Arial" charset="0"/>
              </a:rPr>
              <a:t>For even the Son of Man </a:t>
            </a:r>
          </a:p>
          <a:p>
            <a:pPr algn="ctr" eaLnBrk="1" hangingPunct="1"/>
            <a:r>
              <a:rPr lang="en-US" sz="2800" b="1">
                <a:solidFill>
                  <a:srgbClr val="000000"/>
                </a:solidFill>
                <a:cs typeface="Arial" charset="0"/>
              </a:rPr>
              <a:t>did not come to be served, </a:t>
            </a:r>
          </a:p>
          <a:p>
            <a:pPr algn="ctr" eaLnBrk="1" hangingPunct="1"/>
            <a:r>
              <a:rPr lang="en-US" sz="2800" b="1">
                <a:solidFill>
                  <a:srgbClr val="000000"/>
                </a:solidFill>
                <a:cs typeface="Arial" charset="0"/>
              </a:rPr>
              <a:t>but to serve, and to give his life</a:t>
            </a:r>
          </a:p>
          <a:p>
            <a:pPr algn="ctr" eaLnBrk="1" hangingPunct="1"/>
            <a:r>
              <a:rPr lang="en-US" sz="2800" b="1">
                <a:solidFill>
                  <a:srgbClr val="000000"/>
                </a:solidFill>
                <a:cs typeface="Arial" charset="0"/>
              </a:rPr>
              <a:t>as a ransom for many</a:t>
            </a:r>
            <a:r>
              <a:rPr lang="ja-JP" altLang="en-US" sz="2800" b="1">
                <a:solidFill>
                  <a:srgbClr val="000000"/>
                </a:solidFill>
                <a:cs typeface="Times New Roman" charset="0"/>
              </a:rPr>
              <a:t>”</a:t>
            </a:r>
            <a:r>
              <a:rPr lang="en-US" altLang="ja-JP" sz="2800" b="1">
                <a:solidFill>
                  <a:srgbClr val="000000"/>
                </a:solidFill>
                <a:cs typeface="Arial" charset="0"/>
              </a:rPr>
              <a:t> </a:t>
            </a:r>
          </a:p>
          <a:p>
            <a:pPr algn="ctr" eaLnBrk="1" hangingPunct="1"/>
            <a:r>
              <a:rPr lang="en-US" sz="2800" b="1">
                <a:solidFill>
                  <a:srgbClr val="000000"/>
                </a:solidFill>
                <a:cs typeface="Arial" charset="0"/>
              </a:rPr>
              <a:t>(Mark 10:45).</a:t>
            </a:r>
            <a:endParaRPr lang="en-US" sz="2800">
              <a:solidFill>
                <a:srgbClr val="000000"/>
              </a:solidFill>
              <a:cs typeface="Arial" charset="0"/>
            </a:endParaRPr>
          </a:p>
        </p:txBody>
      </p:sp>
      <p:sp>
        <p:nvSpPr>
          <p:cNvPr id="93235" name="Text Box 51"/>
          <p:cNvSpPr txBox="1">
            <a:spLocks noChangeArrowheads="1"/>
          </p:cNvSpPr>
          <p:nvPr/>
        </p:nvSpPr>
        <p:spPr bwMode="auto">
          <a:xfrm>
            <a:off x="2628900" y="3741738"/>
            <a:ext cx="1123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cs typeface="Arial" charset="0"/>
              </a:rPr>
              <a:t>serve</a:t>
            </a:r>
          </a:p>
        </p:txBody>
      </p:sp>
      <p:sp>
        <p:nvSpPr>
          <p:cNvPr id="93236" name="Text Box 52"/>
          <p:cNvSpPr txBox="1">
            <a:spLocks noChangeArrowheads="1"/>
          </p:cNvSpPr>
          <p:nvPr/>
        </p:nvSpPr>
        <p:spPr bwMode="auto">
          <a:xfrm>
            <a:off x="4908550" y="3741738"/>
            <a:ext cx="2139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p>
            <a:pPr algn="ctr"/>
            <a:endParaRPr lang="en-US">
              <a:solidFill>
                <a:srgbClr val="FF0000"/>
              </a:solidFill>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lstStyle/>
          <a:p>
            <a:pPr algn="ctr"/>
            <a:endParaRPr lang="en-US">
              <a:solidFill>
                <a:srgbClr val="FF0000"/>
              </a:solidFill>
              <a:cs typeface="Arial" charset="0"/>
            </a:endParaRPr>
          </a:p>
        </p:txBody>
      </p:sp>
      <p:sp>
        <p:nvSpPr>
          <p:cNvPr id="91446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2771800" y="46365"/>
            <a:ext cx="324036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600" b="1" dirty="0">
                <a:solidFill>
                  <a:srgbClr val="FFFFFF"/>
                </a:solidFill>
                <a:cs typeface="Arial" charset="0"/>
              </a:rPr>
              <a:t>JUDE </a:t>
            </a:r>
            <a:endParaRPr lang="en-US" sz="3600" b="1" dirty="0">
              <a:solidFill>
                <a:srgbClr val="FFFFFF"/>
              </a:solidFill>
              <a:cs typeface="Arial"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575487031"/>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Contend Against Pretenders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Why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Intro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Practices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Avoid </a:t>
                      </a:r>
                      <a:b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Snares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Praise for Preservation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3-16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17-23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24-25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Greet-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Bless-</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Purpose: Defend the Faith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3-4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OT Pretenders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5-7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(Past)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Charac-teristics</a:t>
                      </a:r>
                      <a:endPar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8-13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(Present)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Judgment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 Them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14-16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(Future)</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Remember Apostles' Predictions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17-19</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Nurture Self in God's Love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20-21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Show Mercy to Pretenders' Followers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22-23</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Source of </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Victory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Only Savior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25</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Unknown Origin to Probably Israel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ca.  AD 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675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3707904" y="199581"/>
            <a:ext cx="1279525"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cs typeface="Arial" charset="0"/>
              </a:rPr>
              <a:t>Job </a:t>
            </a:r>
            <a:endParaRPr lang="en-US" sz="2800" b="1" dirty="0">
              <a:solidFill>
                <a:srgbClr val="FFFFFF"/>
              </a:solidFill>
              <a:cs typeface="Arial"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1977291031"/>
              </p:ext>
            </p:extLst>
          </p:nvPr>
        </p:nvGraphicFramePr>
        <p:xfrm>
          <a:off x="0" y="81883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rgbClr val="007800"/>
                    </a:soli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A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A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rgbClr val="000AFF"/>
                    </a:soli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A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A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rgbClr val="000AFF"/>
                    </a:soli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916528" name="Text Box 2"/>
          <p:cNvSpPr txBox="1">
            <a:spLocks noChangeArrowheads="1"/>
          </p:cNvSpPr>
          <p:nvPr/>
        </p:nvSpPr>
        <p:spPr bwMode="auto">
          <a:xfrm>
            <a:off x="8604250" y="-26988"/>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82</a:t>
            </a:r>
          </a:p>
        </p:txBody>
      </p:sp>
    </p:spTree>
    <p:extLst>
      <p:ext uri="{BB962C8B-B14F-4D97-AF65-F5344CB8AC3E}">
        <p14:creationId xmlns:p14="http://schemas.microsoft.com/office/powerpoint/2010/main" val="1822536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3708400" y="476250"/>
            <a:ext cx="1279525"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a:solidFill>
                  <a:srgbClr val="FFFFFF"/>
                </a:solidFill>
                <a:cs typeface="Arial" charset="0"/>
              </a:rPr>
              <a:t>Mark </a:t>
            </a:r>
            <a:endParaRPr lang="en-US" sz="2800" b="1">
              <a:solidFill>
                <a:srgbClr val="FFFFFF"/>
              </a:solidFill>
              <a:cs typeface="Arial" charset="0"/>
            </a:endParaRPr>
          </a:p>
        </p:txBody>
      </p:sp>
      <p:graphicFrame>
        <p:nvGraphicFramePr>
          <p:cNvPr id="55" name="Table 54"/>
          <p:cNvGraphicFramePr>
            <a:graphicFrameLocks noGrp="1"/>
          </p:cNvGraphicFramePr>
          <p:nvPr/>
        </p:nvGraphicFramePr>
        <p:xfrm>
          <a:off x="-36513" y="-26988"/>
          <a:ext cx="9251951" cy="6888163"/>
        </p:xfrm>
        <a:graphic>
          <a:graphicData uri="http://schemas.openxmlformats.org/drawingml/2006/table">
            <a:tbl>
              <a:tblPr/>
              <a:tblGrid>
                <a:gridCol w="958851">
                  <a:extLst>
                    <a:ext uri="{9D8B030D-6E8A-4147-A177-3AD203B41FA5}">
                      <a16:colId xmlns:a16="http://schemas.microsoft.com/office/drawing/2014/main" val="20000"/>
                    </a:ext>
                  </a:extLst>
                </a:gridCol>
                <a:gridCol w="1092200">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1368425">
                  <a:extLst>
                    <a:ext uri="{9D8B030D-6E8A-4147-A177-3AD203B41FA5}">
                      <a16:colId xmlns:a16="http://schemas.microsoft.com/office/drawing/2014/main" val="20004"/>
                    </a:ext>
                  </a:extLst>
                </a:gridCol>
                <a:gridCol w="936625">
                  <a:extLst>
                    <a:ext uri="{9D8B030D-6E8A-4147-A177-3AD203B41FA5}">
                      <a16:colId xmlns:a16="http://schemas.microsoft.com/office/drawing/2014/main" val="20005"/>
                    </a:ext>
                  </a:extLst>
                </a:gridCol>
                <a:gridCol w="1079500">
                  <a:extLst>
                    <a:ext uri="{9D8B030D-6E8A-4147-A177-3AD203B41FA5}">
                      <a16:colId xmlns:a16="http://schemas.microsoft.com/office/drawing/2014/main" val="20006"/>
                    </a:ext>
                  </a:extLst>
                </a:gridCol>
                <a:gridCol w="936625">
                  <a:extLst>
                    <a:ext uri="{9D8B030D-6E8A-4147-A177-3AD203B41FA5}">
                      <a16:colId xmlns:a16="http://schemas.microsoft.com/office/drawing/2014/main" val="20007"/>
                    </a:ext>
                  </a:extLst>
                </a:gridCol>
                <a:gridCol w="1079500">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969696"/>
                          </a:outerShdw>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06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Coming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Ministry Opposition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Self-</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Sacrifice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Resurrection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10001"/>
                  </a:ext>
                </a:extLst>
              </a:tr>
              <a:tr h="60325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1:14–10:52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2"/>
                  </a:ext>
                </a:extLst>
              </a:tr>
              <a:tr h="1546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Deity &amp; John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Baptism &amp;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Temp-tation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1:9-13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Mission</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Op-posed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2:13–</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8:26</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Instruction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8:27–</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10:52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Rejec-tion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Passion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14–15</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Proof</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Ending</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16:9-20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3"/>
                  </a:ext>
                </a:extLst>
              </a:tr>
              <a:tr h="1255713">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Servant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Tension</a:t>
                      </a:r>
                      <a:endPar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Servanthood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03250">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 Years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 Months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 Days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03250">
                <a:tc gridSpan="9">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Written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64-68 but Covers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29-33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16528" name="Text Box 2"/>
          <p:cNvSpPr txBox="1">
            <a:spLocks noChangeArrowheads="1"/>
          </p:cNvSpPr>
          <p:nvPr/>
        </p:nvSpPr>
        <p:spPr bwMode="auto">
          <a:xfrm>
            <a:off x="8604250" y="-26988"/>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82</a:t>
            </a:r>
          </a:p>
        </p:txBody>
      </p:sp>
      <p:sp>
        <p:nvSpPr>
          <p:cNvPr id="2" name="Title 1"/>
          <p:cNvSpPr>
            <a:spLocks noGrp="1"/>
          </p:cNvSpPr>
          <p:nvPr>
            <p:ph type="title" idx="4294967295"/>
          </p:nvPr>
        </p:nvSpPr>
        <p:spPr>
          <a:xfrm>
            <a:off x="-107950" y="-22225"/>
            <a:ext cx="9359900" cy="714375"/>
          </a:xfrm>
        </p:spPr>
        <p:txBody>
          <a:bodyPr/>
          <a:lstStyle/>
          <a:p>
            <a:pPr eaLnBrk="1" hangingPunct="1">
              <a:defRPr/>
            </a:pPr>
            <a:r>
              <a:rPr kumimoji="1" lang="en-US" kern="1200" dirty="0">
                <a:latin typeface="Arial"/>
                <a:ea typeface="ＭＳ Ｐゴシック"/>
                <a:cs typeface="Arial"/>
              </a:rPr>
              <a:t>Mark: Deity Who Models Suffering As Servant</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89479147"/>
              </p:ext>
            </p:extLst>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eaLnBrk="1" hangingPunct="1"/>
            <a:r>
              <a:rPr lang="en-US" sz="2800" kern="0" dirty="0">
                <a:effectLst/>
                <a:latin typeface="Arial" charset="0"/>
                <a:ea typeface="ＭＳ Ｐゴシック" charset="0"/>
              </a:rPr>
              <a:t>Ephesians</a:t>
            </a:r>
          </a:p>
        </p:txBody>
      </p:sp>
    </p:spTree>
    <p:extLst>
      <p:ext uri="{BB962C8B-B14F-4D97-AF65-F5344CB8AC3E}">
        <p14:creationId xmlns:p14="http://schemas.microsoft.com/office/powerpoint/2010/main" val="423457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5539" name="Text Box 3"/>
          <p:cNvSpPr txBox="1">
            <a:spLocks noChangeArrowheads="1"/>
          </p:cNvSpPr>
          <p:nvPr/>
        </p:nvSpPr>
        <p:spPr bwMode="auto">
          <a:xfrm>
            <a:off x="0" y="120332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True</a:t>
            </a: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65541" name="Text Box 5"/>
          <p:cNvSpPr txBox="1">
            <a:spLocks noChangeArrowheads="1"/>
          </p:cNvSpPr>
          <p:nvPr/>
        </p:nvSpPr>
        <p:spPr bwMode="auto">
          <a:xfrm>
            <a:off x="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Clear</a:t>
            </a:r>
          </a:p>
        </p:txBody>
      </p:sp>
      <p:sp>
        <p:nvSpPr>
          <p:cNvPr id="65543" name="Text Box 7"/>
          <p:cNvSpPr txBox="1">
            <a:spLocks noChangeArrowheads="1"/>
          </p:cNvSpPr>
          <p:nvPr/>
        </p:nvSpPr>
        <p:spPr bwMode="auto">
          <a:xfrm>
            <a:off x="4572000" y="1203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Interesting</a:t>
            </a:r>
          </a:p>
        </p:txBody>
      </p:sp>
      <p:sp>
        <p:nvSpPr>
          <p:cNvPr id="65545" name="Text Box 9"/>
          <p:cNvSpPr txBox="1">
            <a:spLocks noChangeArrowheads="1"/>
          </p:cNvSpPr>
          <p:nvPr/>
        </p:nvSpPr>
        <p:spPr bwMode="auto">
          <a:xfrm>
            <a:off x="457200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Relevant</a:t>
            </a:r>
          </a:p>
        </p:txBody>
      </p:sp>
      <p:sp>
        <p:nvSpPr>
          <p:cNvPr id="65549" name="Rectangle 13"/>
          <p:cNvSpPr>
            <a:spLocks noGrp="1" noChangeArrowheads="1"/>
          </p:cNvSpPr>
          <p:nvPr>
            <p:ph type="title" idx="4294967295"/>
          </p:nvPr>
        </p:nvSpPr>
        <p:spPr>
          <a:xfrm>
            <a:off x="1476375" y="2636838"/>
            <a:ext cx="619125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cs typeface="Arial" charset="0"/>
              </a:rPr>
              <a:t>Four Objectives:</a:t>
            </a:r>
            <a:br>
              <a:rPr lang="en-US" sz="4800" b="1">
                <a:solidFill>
                  <a:schemeClr val="bg1"/>
                </a:solidFill>
                <a:latin typeface="Arial" charset="0"/>
                <a:ea typeface="ＭＳ Ｐゴシック" charset="0"/>
                <a:cs typeface="Arial" charset="0"/>
              </a:rPr>
            </a:br>
            <a:r>
              <a:rPr lang="en-US" sz="4800" b="1">
                <a:solidFill>
                  <a:schemeClr val="bg1"/>
                </a:solidFill>
                <a:latin typeface="Arial" charset="0"/>
                <a:ea typeface="ＭＳ Ｐゴシック" charset="0"/>
                <a:cs typeface="Arial" charset="0"/>
              </a:rPr>
              <a:t>A Sermon That is…</a:t>
            </a:r>
          </a:p>
        </p:txBody>
      </p:sp>
      <p:sp>
        <p:nvSpPr>
          <p:cNvPr id="65556" name="Text Box 20"/>
          <p:cNvSpPr txBox="1">
            <a:spLocks noChangeArrowheads="1"/>
          </p:cNvSpPr>
          <p:nvPr/>
        </p:nvSpPr>
        <p:spPr bwMode="auto">
          <a:xfrm>
            <a:off x="8534400" y="76200"/>
            <a:ext cx="523875"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a:t>
            </a:r>
            <a:endParaRPr kumimoji="0" lang="en-US" sz="1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536725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Habakkuk: Babylon</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Chapters 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Punishment of Babylon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Praise Song</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fr-FR"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Perplexity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fr-FR"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Praise</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fr-FR"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Challenged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fr-FR"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Commended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Troubled</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Triumphant</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Problem</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Resolution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Why </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aren</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t you judging Judah</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s sin, God?</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will. I</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 judge Judah with the Babylonians!</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But can you use a nation more wicked than 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Sure, but I</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 judge them too.</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In wrath remember mercy.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Our God is an awesome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 wait patiently for Babylon</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s judgment and rejoice in God.</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607-605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627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esther-Jan_Victors_-_Esther_en_Haman_voor_Ahasverus.jpg">
            <a:extLst>
              <a:ext uri="{FF2B5EF4-FFF2-40B4-BE49-F238E27FC236}">
                <a16:creationId xmlns:a16="http://schemas.microsoft.com/office/drawing/2014/main" id="{0B422506-8553-D043-A965-E0F161496E64}"/>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5" name="Table 24"/>
          <p:cNvGraphicFramePr>
            <a:graphicFrameLocks noGrp="1"/>
          </p:cNvGraphicFramePr>
          <p:nvPr>
            <p:extLst>
              <p:ext uri="{D42A27DB-BD31-4B8C-83A1-F6EECF244321}">
                <p14:modId xmlns:p14="http://schemas.microsoft.com/office/powerpoint/2010/main" val="3224821815"/>
              </p:ext>
            </p:extLst>
          </p:nvPr>
        </p:nvGraphicFramePr>
        <p:xfrm>
          <a:off x="-2104" y="44624"/>
          <a:ext cx="9146102" cy="6785989"/>
        </p:xfrm>
        <a:graphic>
          <a:graphicData uri="http://schemas.openxmlformats.org/drawingml/2006/table">
            <a:tbl>
              <a:tblPr/>
              <a:tblGrid>
                <a:gridCol w="2701854">
                  <a:extLst>
                    <a:ext uri="{9D8B030D-6E8A-4147-A177-3AD203B41FA5}">
                      <a16:colId xmlns:a16="http://schemas.microsoft.com/office/drawing/2014/main" val="20000"/>
                    </a:ext>
                  </a:extLst>
                </a:gridCol>
                <a:gridCol w="2016266">
                  <a:extLst>
                    <a:ext uri="{9D8B030D-6E8A-4147-A177-3AD203B41FA5}">
                      <a16:colId xmlns:a16="http://schemas.microsoft.com/office/drawing/2014/main" val="20001"/>
                    </a:ext>
                  </a:extLst>
                </a:gridCol>
                <a:gridCol w="2192624">
                  <a:extLst>
                    <a:ext uri="{9D8B030D-6E8A-4147-A177-3AD203B41FA5}">
                      <a16:colId xmlns:a16="http://schemas.microsoft.com/office/drawing/2014/main" val="20003"/>
                    </a:ext>
                  </a:extLst>
                </a:gridCol>
                <a:gridCol w="2235358">
                  <a:extLst>
                    <a:ext uri="{9D8B030D-6E8A-4147-A177-3AD203B41FA5}">
                      <a16:colId xmlns:a16="http://schemas.microsoft.com/office/drawing/2014/main" val="20004"/>
                    </a:ext>
                  </a:extLst>
                </a:gridCol>
              </a:tblGrid>
              <a:tr h="65175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Extermination Plot Foiled</a:t>
                      </a:r>
                      <a:endParaRPr kumimoji="0" lang="en-US" sz="32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tx1"/>
                          </a:solidFill>
                          <a:effectLst>
                            <a:glow rad="228600">
                              <a:srgbClr val="000000"/>
                            </a:glow>
                          </a:effectLst>
                          <a:latin typeface="Arial" charset="0"/>
                          <a:ea typeface="ＭＳ Ｐゴシック" charset="0"/>
                          <a:cs typeface="Arial" charset="0"/>
                        </a:rPr>
                        <a:t>Principles for Growth</a:t>
                      </a:r>
                      <a:endParaRPr kumimoji="0" lang="en-US" sz="1800" b="1" i="0" u="none" strike="noStrike" cap="none" normalizeH="0" baseline="0" dirty="0">
                        <a:ln>
                          <a:noFill/>
                        </a:ln>
                        <a:solidFill>
                          <a:schemeClr val="tx1"/>
                        </a:solidFill>
                        <a:effectLst>
                          <a:glow rad="228600">
                            <a:srgbClr val="000000"/>
                          </a:glow>
                        </a:effectLst>
                        <a:latin typeface="Tahoma" charset="0"/>
                        <a:ea typeface="ＭＳ Ｐゴシック" charset="0"/>
                        <a:cs typeface="ＭＳ Ｐゴシック" charset="0"/>
                      </a:endParaRP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Plot Planned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Plot Foiled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Chapters 1–4</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Chapters 5–10</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Threat</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Triumph</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Providence Prepared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Providence Enacted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Persecution</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Preservation</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a:ln>
                            <a:noFill/>
                          </a:ln>
                          <a:solidFill>
                            <a:schemeClr val="tx1"/>
                          </a:solidFill>
                          <a:effectLst>
                            <a:glow rad="101600">
                              <a:srgbClr val="000000">
                                <a:alpha val="40000"/>
                              </a:srgbClr>
                            </a:glow>
                          </a:effectLst>
                          <a:latin typeface="Arial" charset="0"/>
                          <a:ea typeface="ＭＳ Ｐゴシック" charset="0"/>
                          <a:cs typeface="Arial" charset="0"/>
                        </a:rPr>
                        <a:t>Grave </a:t>
                      </a: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Danger</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Great Deliverance</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53942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Feasts of Ahasuerus</a:t>
                      </a:r>
                      <a:endPar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Conduct</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2:1-16</a:t>
                      </a: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Feasts of Esther &amp; Purim</a:t>
                      </a:r>
                      <a:endPar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Eschatology</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4:13–5:11</a:t>
                      </a:r>
                    </a:p>
                  </a:txBody>
                  <a:tcPr marL="91434" marR="9143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3482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Esther Exalted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1:1–2:18</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Haman Plots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2:19–4:17</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Mordecai over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Haman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5:1–8:2</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Mordecai over Persia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10</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082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Persia</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extLst>
                  <a:ext uri="{0D108BD9-81ED-4DB2-BD59-A6C34878D82A}">
                    <a16:rowId xmlns:a16="http://schemas.microsoft.com/office/drawing/2014/main" val="10010"/>
                  </a:ext>
                </a:extLst>
              </a:tr>
              <a:tr h="53082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10 Years (483-473 BC)</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577" name="Rectangle 25"/>
          <p:cNvSpPr>
            <a:spLocks noGrp="1" noChangeArrowheads="1"/>
          </p:cNvSpPr>
          <p:nvPr>
            <p:ph type="title" idx="4294967295"/>
          </p:nvPr>
        </p:nvSpPr>
        <p:spPr>
          <a:xfrm rot="20000242">
            <a:off x="-537920" y="220327"/>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3200" dirty="0">
                <a:effectLst/>
                <a:latin typeface="Arial" charset="0"/>
                <a:ea typeface="ＭＳ Ｐゴシック" charset="0"/>
              </a:rPr>
              <a:t>Esther</a:t>
            </a:r>
          </a:p>
        </p:txBody>
      </p:sp>
      <p:sp>
        <p:nvSpPr>
          <p:cNvPr id="920634"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cs typeface="Arial" charset="0"/>
              </a:rPr>
              <a:t>308</a:t>
            </a:r>
          </a:p>
        </p:txBody>
      </p:sp>
    </p:spTree>
    <p:extLst>
      <p:ext uri="{BB962C8B-B14F-4D97-AF65-F5344CB8AC3E}">
        <p14:creationId xmlns:p14="http://schemas.microsoft.com/office/powerpoint/2010/main" val="40250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0577"/>
                                        </p:tgtEl>
                                        <p:attrNameLst>
                                          <p:attrName>style.visibility</p:attrName>
                                        </p:attrNameLst>
                                      </p:cBhvr>
                                      <p:to>
                                        <p:strVal val="visible"/>
                                      </p:to>
                                    </p:set>
                                    <p:anim calcmode="lin" valueType="num">
                                      <p:cBhvr additive="base">
                                        <p:cTn id="7" dur="500" fill="hold"/>
                                        <p:tgtEl>
                                          <p:spTgt spid="920577"/>
                                        </p:tgtEl>
                                        <p:attrNameLst>
                                          <p:attrName>ppt_x</p:attrName>
                                        </p:attrNameLst>
                                      </p:cBhvr>
                                      <p:tavLst>
                                        <p:tav tm="0">
                                          <p:val>
                                            <p:strVal val="#ppt_x"/>
                                          </p:val>
                                        </p:tav>
                                        <p:tav tm="100000">
                                          <p:val>
                                            <p:strVal val="#ppt_x"/>
                                          </p:val>
                                        </p:tav>
                                      </p:tavLst>
                                    </p:anim>
                                    <p:anim calcmode="lin" valueType="num">
                                      <p:cBhvr additive="base">
                                        <p:cTn id="8" dur="500" fill="hold"/>
                                        <p:tgtEl>
                                          <p:spTgt spid="920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107950" y="0"/>
          <a:ext cx="9251951" cy="6858002"/>
        </p:xfrm>
        <a:graphic>
          <a:graphicData uri="http://schemas.openxmlformats.org/drawingml/2006/table">
            <a:tbl>
              <a:tblPr/>
              <a:tblGrid>
                <a:gridCol w="1872092">
                  <a:extLst>
                    <a:ext uri="{9D8B030D-6E8A-4147-A177-3AD203B41FA5}">
                      <a16:colId xmlns:a16="http://schemas.microsoft.com/office/drawing/2014/main" val="20000"/>
                    </a:ext>
                  </a:extLst>
                </a:gridCol>
                <a:gridCol w="1476233">
                  <a:extLst>
                    <a:ext uri="{9D8B030D-6E8A-4147-A177-3AD203B41FA5}">
                      <a16:colId xmlns:a16="http://schemas.microsoft.com/office/drawing/2014/main" val="20001"/>
                    </a:ext>
                  </a:extLst>
                </a:gridCol>
                <a:gridCol w="1403910">
                  <a:extLst>
                    <a:ext uri="{9D8B030D-6E8A-4147-A177-3AD203B41FA5}">
                      <a16:colId xmlns:a16="http://schemas.microsoft.com/office/drawing/2014/main" val="20002"/>
                    </a:ext>
                  </a:extLst>
                </a:gridCol>
                <a:gridCol w="1440071">
                  <a:extLst>
                    <a:ext uri="{9D8B030D-6E8A-4147-A177-3AD203B41FA5}">
                      <a16:colId xmlns:a16="http://schemas.microsoft.com/office/drawing/2014/main" val="20003"/>
                    </a:ext>
                  </a:extLst>
                </a:gridCol>
                <a:gridCol w="1548861">
                  <a:extLst>
                    <a:ext uri="{9D8B030D-6E8A-4147-A177-3AD203B41FA5}">
                      <a16:colId xmlns:a16="http://schemas.microsoft.com/office/drawing/2014/main" val="20004"/>
                    </a:ext>
                  </a:extLst>
                </a:gridCol>
                <a:gridCol w="1510784">
                  <a:extLst>
                    <a:ext uri="{9D8B030D-6E8A-4147-A177-3AD203B41FA5}">
                      <a16:colId xmlns:a16="http://schemas.microsoft.com/office/drawing/2014/main" val="20005"/>
                    </a:ext>
                  </a:extLst>
                </a:gridCol>
              </a:tblGrid>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1 Thessalonians: Preparation for the Rapture</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Innocence of Greed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Principles for Growth</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1–3</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4–5</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Personal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Practical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Silence Slanders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Strengthen Stand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Historical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Hortatory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Reflections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Exhortations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Back</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Forward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33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Commendation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1:1-10</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Conduct</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2:1-16</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Concern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2:17–3:13</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Love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4:1-12</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Eschatology</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4:13–5:11</a:t>
                      </a: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Church Life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5:12-28</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extLst>
                  <a:ext uri="{0D108BD9-81ED-4DB2-BD59-A6C34878D82A}">
                    <a16:rowId xmlns:a16="http://schemas.microsoft.com/office/drawing/2014/main" val="10008"/>
                  </a:ext>
                </a:extLst>
              </a:tr>
              <a:tr h="1197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“You’re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great!”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“I’m innocent!”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care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for you”</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“Please God”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“Be comforted but watchful”</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“Live holy”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9"/>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Corinth</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Early Summer AD 51 (on second missionary journey)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203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506372492"/>
              </p:ext>
            </p:extLst>
          </p:nvPr>
        </p:nvGraphicFramePr>
        <p:xfrm>
          <a:off x="-107950" y="0"/>
          <a:ext cx="9251949" cy="6869351"/>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Eli</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94 Years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Birth of Samul (1105 BC) to Death of Saul (1011 BC)</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defTabSz="914400" fontAlgn="base">
              <a:spcBef>
                <a:spcPct val="0"/>
              </a:spcBef>
              <a:spcAft>
                <a:spcPct val="0"/>
              </a:spcAft>
            </a:pPr>
            <a:r>
              <a:rPr lang="en-US" b="1" dirty="0">
                <a:solidFill>
                  <a:schemeClr val="tx1"/>
                </a:solidFill>
                <a:ea typeface="ＭＳ Ｐゴシック" charset="0"/>
              </a:rPr>
              <a:t>1 Samuel:</a:t>
            </a:r>
          </a:p>
        </p:txBody>
      </p:sp>
    </p:spTree>
    <p:extLst>
      <p:ext uri="{BB962C8B-B14F-4D97-AF65-F5344CB8AC3E}">
        <p14:creationId xmlns:p14="http://schemas.microsoft.com/office/powerpoint/2010/main" val="25671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E0000"/>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886200" y="-3175"/>
            <a:ext cx="1377950"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r>
              <a:rPr lang="en-GB" altLang="zh-CN" sz="3600" b="1">
                <a:solidFill>
                  <a:srgbClr val="FFFFFF"/>
                </a:solidFill>
                <a:cs typeface="Arial" charset="0"/>
              </a:rPr>
              <a:t>Amos</a:t>
            </a:r>
            <a:endParaRPr lang="en-GB" altLang="zh-CN" sz="3600">
              <a:solidFill>
                <a:srgbClr val="FFFFFF"/>
              </a:solidFill>
              <a:cs typeface="Arial" charset="0"/>
            </a:endParaRPr>
          </a:p>
        </p:txBody>
      </p:sp>
      <p:graphicFrame>
        <p:nvGraphicFramePr>
          <p:cNvPr id="10476" name="Group 236"/>
          <p:cNvGraphicFramePr>
            <a:graphicFrameLocks noGrp="1"/>
          </p:cNvGraphicFramePr>
          <p:nvPr/>
        </p:nvGraphicFramePr>
        <p:xfrm>
          <a:off x="228600" y="609600"/>
          <a:ext cx="8686800" cy="6221415"/>
        </p:xfrm>
        <a:graphic>
          <a:graphicData uri="http://schemas.openxmlformats.org/drawingml/2006/table">
            <a:tbl>
              <a:tblPr/>
              <a:tblGrid>
                <a:gridCol w="22098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579371">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3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Judgment for Social Injustice</a:t>
                      </a:r>
                      <a:endParaRPr kumimoji="0" lang="en-GB"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94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Eight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Judgments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Three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Sermons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Five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Visions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Promise of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Restoration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1–2</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3–6</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7:1–9:7</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9:8-15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525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“This is what the L</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ORD</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says…”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(1:3, 6, 9, 11, 13; 2:1, 4)</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“Hear this word…”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(3:1; 4:1; 5:1)</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“This is what the Sovereign L</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ORD</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showed 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(7:1, 4, 7; 8:1)</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 that day…”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days are coming…”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(9:11, 13)</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33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fr-FR"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Impartiality</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fr-FR"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Justice</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fr-FR"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Judgments</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fr-FR"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Grace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001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Pronouncements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Provocations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Future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Promises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after Judgment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8417">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Renewal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Horror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Hope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27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Neighbor Nations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Northern Nation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98417">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767-753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BC</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(before the fall of Samaria)</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ea typeface="+mn-ea"/>
                <a:cs typeface="Arial"/>
              </a:rPr>
              <a:t>583</a:t>
            </a:r>
          </a:p>
        </p:txBody>
      </p:sp>
      <p:sp>
        <p:nvSpPr>
          <p:cNvPr id="922675" name="Rectangle 237"/>
          <p:cNvSpPr>
            <a:spLocks noGrp="1" noChangeArrowheads="1"/>
          </p:cNvSpPr>
          <p:nvPr>
            <p:ph type="title" idx="4294967295"/>
          </p:nvPr>
        </p:nvSpPr>
        <p:spPr>
          <a:xfrm>
            <a:off x="0" y="0"/>
            <a:ext cx="3657600" cy="457200"/>
          </a:xfrm>
        </p:spPr>
        <p:txBody>
          <a:bodyPr/>
          <a:lstStyle/>
          <a:p>
            <a:pPr algn="l" eaLnBrk="1" hangingPunct="1"/>
            <a:r>
              <a:rPr lang="en-US" sz="2800">
                <a:latin typeface="Arial" charset="0"/>
                <a:ea typeface="ＭＳ Ｐゴシック" charset="0"/>
                <a:cs typeface="Arial" charset="0"/>
              </a:rPr>
              <a:t>Book Chart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5"/>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081584822"/>
              </p:ext>
            </p:extLst>
          </p:nvPr>
        </p:nvGraphicFramePr>
        <p:xfrm>
          <a:off x="-72009" y="-27384"/>
          <a:ext cx="9252521" cy="6842581"/>
        </p:xfrm>
        <a:graphic>
          <a:graphicData uri="http://schemas.openxmlformats.org/drawingml/2006/table">
            <a:tbl>
              <a:tblPr/>
              <a:tblGrid>
                <a:gridCol w="1128856">
                  <a:extLst>
                    <a:ext uri="{9D8B030D-6E8A-4147-A177-3AD203B41FA5}">
                      <a16:colId xmlns:a16="http://schemas.microsoft.com/office/drawing/2014/main" val="20000"/>
                    </a:ext>
                  </a:extLst>
                </a:gridCol>
                <a:gridCol w="964893">
                  <a:extLst>
                    <a:ext uri="{9D8B030D-6E8A-4147-A177-3AD203B41FA5}">
                      <a16:colId xmlns:a16="http://schemas.microsoft.com/office/drawing/2014/main" val="20001"/>
                    </a:ext>
                  </a:extLst>
                </a:gridCol>
                <a:gridCol w="929534">
                  <a:extLst>
                    <a:ext uri="{9D8B030D-6E8A-4147-A177-3AD203B41FA5}">
                      <a16:colId xmlns:a16="http://schemas.microsoft.com/office/drawing/2014/main" val="20002"/>
                    </a:ext>
                  </a:extLst>
                </a:gridCol>
                <a:gridCol w="874351">
                  <a:extLst>
                    <a:ext uri="{9D8B030D-6E8A-4147-A177-3AD203B41FA5}">
                      <a16:colId xmlns:a16="http://schemas.microsoft.com/office/drawing/2014/main" val="20003"/>
                    </a:ext>
                  </a:extLst>
                </a:gridCol>
                <a:gridCol w="874351">
                  <a:extLst>
                    <a:ext uri="{9D8B030D-6E8A-4147-A177-3AD203B41FA5}">
                      <a16:colId xmlns:a16="http://schemas.microsoft.com/office/drawing/2014/main" val="20004"/>
                    </a:ext>
                  </a:extLst>
                </a:gridCol>
                <a:gridCol w="1092939">
                  <a:extLst>
                    <a:ext uri="{9D8B030D-6E8A-4147-A177-3AD203B41FA5}">
                      <a16:colId xmlns:a16="http://schemas.microsoft.com/office/drawing/2014/main" val="20005"/>
                    </a:ext>
                  </a:extLst>
                </a:gridCol>
                <a:gridCol w="874351">
                  <a:extLst>
                    <a:ext uri="{9D8B030D-6E8A-4147-A177-3AD203B41FA5}">
                      <a16:colId xmlns:a16="http://schemas.microsoft.com/office/drawing/2014/main" val="20006"/>
                    </a:ext>
                  </a:extLst>
                </a:gridCol>
                <a:gridCol w="1311526">
                  <a:extLst>
                    <a:ext uri="{9D8B030D-6E8A-4147-A177-3AD203B41FA5}">
                      <a16:colId xmlns:a16="http://schemas.microsoft.com/office/drawing/2014/main" val="20007"/>
                    </a:ext>
                  </a:extLst>
                </a:gridCol>
                <a:gridCol w="1201720">
                  <a:extLst>
                    <a:ext uri="{9D8B030D-6E8A-4147-A177-3AD203B41FA5}">
                      <a16:colId xmlns:a16="http://schemas.microsoft.com/office/drawing/2014/main" val="20008"/>
                    </a:ext>
                  </a:extLst>
                </a:gridCol>
              </a:tblGrid>
              <a:tr h="6206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a:ln>
                            <a:noFill/>
                          </a:ln>
                          <a:solidFill>
                            <a:srgbClr val="FFFFFF"/>
                          </a:solidFill>
                          <a:effectLst/>
                          <a:latin typeface="Arial" charset="0"/>
                          <a:ea typeface="ＭＳ Ｐゴシック" charset="0"/>
                          <a:cs typeface="Arial" charset="0"/>
                        </a:rPr>
                        <a:t>JOB: Incomprehensibility Explains Righteous Suffering</a:t>
                      </a:r>
                      <a:endParaRPr kumimoji="0" lang="en-US" sz="2000" b="1" i="0" u="none" strike="noStrike" cap="none" normalizeH="0" baseline="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 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Unsuccessful Dialogue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Restoration</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10001"/>
                  </a:ext>
                </a:extLst>
              </a:tr>
              <a:tr h="69653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Chapters 1–2</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Chapter 42</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2"/>
                  </a:ext>
                </a:extLst>
              </a:tr>
              <a:tr h="69224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Dilemma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Deliverance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3"/>
                  </a:ext>
                </a:extLst>
              </a:tr>
              <a:tr h="6480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4"/>
                  </a:ext>
                </a:extLst>
              </a:tr>
              <a:tr h="61011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5"/>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Land of Uz </a:t>
                      </a:r>
                      <a:br>
                        <a:rPr kumimoji="1" lang="en-GB" sz="1800" b="1" i="0" u="none" strike="noStrike" cap="none" normalizeH="0" baseline="0">
                          <a:ln>
                            <a:noFill/>
                          </a:ln>
                          <a:solidFill>
                            <a:srgbClr val="000090"/>
                          </a:solidFill>
                          <a:effectLst/>
                          <a:latin typeface="Arial" charset="0"/>
                          <a:ea typeface="ＭＳ Ｐゴシック" charset="0"/>
                          <a:cs typeface="Arial" charset="0"/>
                        </a:rPr>
                      </a:br>
                      <a:r>
                        <a:rPr kumimoji="1" lang="en-GB" sz="1800" b="1" i="0" u="none" strike="noStrike" cap="none" normalizeH="0" baseline="0">
                          <a:ln>
                            <a:noFill/>
                          </a:ln>
                          <a:solidFill>
                            <a:srgbClr val="000090"/>
                          </a:solidFill>
                          <a:effectLst/>
                          <a:latin typeface="Arial" charset="0"/>
                          <a:ea typeface="ＭＳ Ｐゴシック" charset="0"/>
                          <a:cs typeface="Arial" charset="0"/>
                        </a:rPr>
                        <a:t>(North Arabia)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11117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Jobs Character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Satan's Assaults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Job's Friends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Cycles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Job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Elihu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Obedience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Blessings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52468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1:6–2:10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27–31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32–37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38–41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42:10-17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30207">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Patriarchal Times (c. 2000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p:cNvSpPr txBox="1">
            <a:spLocks noChangeArrowheads="1"/>
          </p:cNvSpPr>
          <p:nvPr/>
        </p:nvSpPr>
        <p:spPr bwMode="auto">
          <a:xfrm>
            <a:off x="8244408" y="15007"/>
            <a:ext cx="866095" cy="461665"/>
          </a:xfrm>
          <a:prstGeom prst="rect">
            <a:avLst/>
          </a:prstGeom>
          <a:solidFill>
            <a:srgbClr val="000000"/>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356</a:t>
            </a:r>
          </a:p>
        </p:txBody>
      </p:sp>
      <p:pic>
        <p:nvPicPr>
          <p:cNvPr id="5"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3728" y="1988840"/>
            <a:ext cx="2097608" cy="1400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334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2035857754"/>
              </p:ext>
            </p:extLst>
          </p:nvPr>
        </p:nvGraphicFramePr>
        <p:xfrm>
          <a:off x="337185" y="609600"/>
          <a:ext cx="8469630" cy="6124427"/>
        </p:xfrm>
        <a:graphic>
          <a:graphicData uri="http://schemas.openxmlformats.org/drawingml/2006/table">
            <a:tbl>
              <a:tblPr/>
              <a:tblGrid>
                <a:gridCol w="1714535">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786543">
                  <a:extLst>
                    <a:ext uri="{9D8B030D-6E8A-4147-A177-3AD203B41FA5}">
                      <a16:colId xmlns:a16="http://schemas.microsoft.com/office/drawing/2014/main" val="20004"/>
                    </a:ext>
                  </a:extLst>
                </a:gridCol>
              </a:tblGrid>
              <a:tr h="579371">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800" b="1" i="0" u="none" strike="noStrike" cap="none" normalizeH="0" baseline="0" dirty="0">
                          <a:ln>
                            <a:noFill/>
                          </a:ln>
                          <a:solidFill>
                            <a:schemeClr val="bg1"/>
                          </a:solidFill>
                          <a:effectLst/>
                          <a:latin typeface="Arial" charset="0"/>
                          <a:ea typeface="ＭＳ Ｐゴシック" charset="0"/>
                          <a:cs typeface="Arial" charset="0"/>
                        </a:rPr>
                        <a:t>Emotions of and Reasons for the Fall</a:t>
                      </a:r>
                      <a:endParaRPr kumimoji="0" lang="en-GB" altLang="zh-CN" sz="1800" b="1" i="0" u="none" strike="noStrike" cap="none" normalizeH="0" baseline="0" dirty="0">
                        <a:ln>
                          <a:noFill/>
                        </a:ln>
                        <a:solidFill>
                          <a:schemeClr val="bg1"/>
                        </a:solidFill>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9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52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3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(“she”)</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Tree>
    <p:extLst>
      <p:ext uri="{BB962C8B-B14F-4D97-AF65-F5344CB8AC3E}">
        <p14:creationId xmlns:p14="http://schemas.microsoft.com/office/powerpoint/2010/main" val="81377880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a:solidFill>
                  <a:schemeClr val="bg1"/>
                </a:solidFill>
                <a:effectLst>
                  <a:outerShdw blurRad="38100" dist="38100" dir="2700000" algn="tl">
                    <a:srgbClr val="000000"/>
                  </a:outerShdw>
                </a:effectLst>
                <a:latin typeface="Arial" charset="0"/>
                <a:ea typeface="ＭＳ Ｐゴシック" charset="0"/>
              </a:rPr>
              <a:t>Contrasting Hosea and Amos</a:t>
            </a:r>
            <a:endParaRPr lang="en-US" sz="360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a:solidFill>
                  <a:srgbClr val="FFFFFF"/>
                </a:solidFill>
                <a:effectLst>
                  <a:outerShdw blurRad="38100" dist="38100" dir="2700000" algn="tl">
                    <a:srgbClr val="000000"/>
                  </a:outerShdw>
                </a:effectLst>
                <a:cs typeface="Arial" charset="0"/>
              </a:rPr>
              <a:t>590</a:t>
            </a:r>
          </a:p>
        </p:txBody>
      </p:sp>
      <p:graphicFrame>
        <p:nvGraphicFramePr>
          <p:cNvPr id="5" name="Table 4"/>
          <p:cNvGraphicFramePr>
            <a:graphicFrameLocks noGrp="1"/>
          </p:cNvGraphicFramePr>
          <p:nvPr/>
        </p:nvGraphicFramePr>
        <p:xfrm>
          <a:off x="0" y="762000"/>
          <a:ext cx="9144000" cy="6061080"/>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4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HOSEA</a:t>
                      </a:r>
                    </a:p>
                  </a:txBody>
                  <a:tcPr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AMOS</a:t>
                      </a:r>
                    </a:p>
                  </a:txBody>
                  <a:tcPr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Professional Prophet (1:1)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Nonprofessional Prophet (7:14)</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National from Israel (7:5)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Missionary from Judah (1:1)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2"/>
                  </a:ext>
                </a:extLst>
              </a:tr>
              <a:tr h="609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Religious Idolatry </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(Worship)</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Social Injustice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(Walk)</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Unfaithfulness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Injustice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4"/>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Grace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Righteousness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6"/>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Loyal Love (</a:t>
                      </a:r>
                      <a:r>
                        <a:rPr kumimoji="0" lang="en-US" altLang="ja-JP" sz="2000" b="1" i="1" u="none" strike="noStrike"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Hesed</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Judgment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7"/>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Sympathetic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Stern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8"/>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Compassionate (11:1)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Coarse (4:1)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9"/>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Difficult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Simple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0"/>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Knowledge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Morality</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11"/>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Know God</a:t>
                      </a: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(4:1, 6; 6:6)</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Seek God</a:t>
                      </a:r>
                      <a:r>
                        <a:rPr kumimoji="0" lang="ja-JP" alt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(5:4, 6)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a:solidFill>
                  <a:schemeClr val="bg1"/>
                </a:solidFill>
                <a:effectLst>
                  <a:outerShdw blurRad="38100" dist="38100" dir="2700000" algn="tl">
                    <a:srgbClr val="000000"/>
                  </a:outerShdw>
                </a:effectLst>
                <a:latin typeface="Arial" charset="0"/>
                <a:ea typeface="ＭＳ Ｐゴシック" charset="0"/>
              </a:rPr>
              <a:t>Contrasting Hosea and Amos</a:t>
            </a:r>
            <a:endParaRPr lang="en-US" sz="360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a:solidFill>
                  <a:srgbClr val="FFFFFF"/>
                </a:solidFill>
                <a:effectLst>
                  <a:outerShdw blurRad="38100" dist="38100" dir="2700000" algn="tl">
                    <a:srgbClr val="000000"/>
                  </a:outerShdw>
                </a:effectLst>
                <a:cs typeface="Arial" charset="0"/>
              </a:rPr>
              <a:t>590</a:t>
            </a:r>
          </a:p>
        </p:txBody>
      </p:sp>
      <p:graphicFrame>
        <p:nvGraphicFramePr>
          <p:cNvPr id="5" name="Table 4"/>
          <p:cNvGraphicFramePr>
            <a:graphicFrameLocks noGrp="1"/>
          </p:cNvGraphicFramePr>
          <p:nvPr/>
        </p:nvGraphicFramePr>
        <p:xfrm>
          <a:off x="0" y="762000"/>
          <a:ext cx="9144000" cy="6060763"/>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HOSEA</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AMOS</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Professional Prophet (1:1)</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Nonprofessional Prophet (7:14)</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National from Israel (7:5)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Missionary from Judah (1:1)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2"/>
                  </a:ext>
                </a:extLst>
              </a:tr>
              <a:tr h="609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Concern: Religious Idolatry </a:t>
                      </a:r>
                      <a:br>
                        <a:rPr kumimoji="0" lang="en-US" sz="2000" b="1" u="none" strike="noStrike" cap="none" normalizeH="0" baseline="0" dirty="0">
                          <a:ln>
                            <a:noFill/>
                          </a:ln>
                          <a:effectLst/>
                          <a:latin typeface="Arial"/>
                          <a:cs typeface="Arial"/>
                        </a:rPr>
                      </a:br>
                      <a:r>
                        <a:rPr kumimoji="0" lang="en-US" sz="2000" b="1" u="none" strike="noStrike" cap="none" normalizeH="0" baseline="0" dirty="0">
                          <a:ln>
                            <a:noFill/>
                          </a:ln>
                          <a:effectLst/>
                          <a:latin typeface="Arial"/>
                          <a:cs typeface="Arial"/>
                        </a:rPr>
                        <a:t>(Worship)</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Concern: Social Injustice</a:t>
                      </a:r>
                      <a:endParaRPr kumimoji="0" lang="en-US" sz="2400" b="1" u="none" strike="noStrike" cap="none" normalizeH="0" baseline="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(Walk)</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3"/>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Israel</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Unfaithfulness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Israel</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Injustice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4"/>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Faithfulness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Justice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5"/>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Grace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Righteousness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6"/>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Loyal Love (</a:t>
                      </a:r>
                      <a:r>
                        <a:rPr kumimoji="0" lang="en-US" sz="2000" b="1" u="none" strike="noStrike" cap="none" normalizeH="0" baseline="0" dirty="0" err="1">
                          <a:ln>
                            <a:noFill/>
                          </a:ln>
                          <a:effectLst/>
                          <a:latin typeface="Arial"/>
                          <a:cs typeface="Arial"/>
                        </a:rPr>
                        <a:t>Hesed</a:t>
                      </a:r>
                      <a:r>
                        <a:rPr kumimoji="0" lang="en-US" sz="2000" b="1" u="none" strike="noStrike" cap="none" normalizeH="0" baseline="0" dirty="0">
                          <a:ln>
                            <a:noFill/>
                          </a:ln>
                          <a:effectLst/>
                          <a:latin typeface="Arial"/>
                          <a:cs typeface="Arial"/>
                        </a:rPr>
                        <a:t>)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Judgment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7"/>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Sympathetic Tone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Stern Tone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8"/>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Compassionate (11:1)</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Coarse (4:1)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9"/>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Difficult Structure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Simple Structure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10"/>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Israel Lacks Knowledge</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Israel Lacks Morality</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11"/>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“Know God” (4:1, 6; 6:6)</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“Seek God” (5:4, 6)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12"/>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200" dirty="0">
                <a:solidFill>
                  <a:srgbClr val="EAEAEA"/>
                </a:solidFill>
                <a:effectLst/>
                <a:latin typeface="Arial" charset="0"/>
                <a:ea typeface="ＭＳ Ｐゴシック" charset="0"/>
              </a:rPr>
              <a:t>Renewal of the Mosaic Covenant</a:t>
            </a:r>
          </a:p>
        </p:txBody>
      </p:sp>
      <p:graphicFrame>
        <p:nvGraphicFramePr>
          <p:cNvPr id="72825" name="Group 121"/>
          <p:cNvGraphicFramePr>
            <a:graphicFrameLocks noGrp="1"/>
          </p:cNvGraphicFramePr>
          <p:nvPr>
            <p:extLst>
              <p:ext uri="{D42A27DB-BD31-4B8C-83A1-F6EECF244321}">
                <p14:modId xmlns:p14="http://schemas.microsoft.com/office/powerpoint/2010/main" val="4164347151"/>
              </p:ext>
            </p:extLst>
          </p:nvPr>
        </p:nvGraphicFramePr>
        <p:xfrm>
          <a:off x="0" y="692696"/>
          <a:ext cx="9143999" cy="6165315"/>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115713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Focus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Intro &amp; 1st Sermon</a:t>
                      </a:r>
                    </a:p>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(Past Faithfulness)</a:t>
                      </a:r>
                    </a:p>
                    <a:p>
                      <a:pPr marL="0" marR="0">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 </a:t>
                      </a:r>
                    </a:p>
                    <a:p>
                      <a:pPr marL="0" marR="0">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1:1                         4:43</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2nd Sermon</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(Present Love Laws)</a:t>
                      </a:r>
                    </a:p>
                    <a:p>
                      <a:pPr marL="0" marR="0">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4:44                      26:19</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3rd &amp; 4th Sermons </a:t>
                      </a:r>
                    </a:p>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 (Future Hope)</a:t>
                      </a:r>
                    </a:p>
                    <a:p>
                      <a:pPr marL="0" marR="0">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 </a:t>
                      </a:r>
                    </a:p>
                    <a:p>
                      <a:pPr marL="0" marR="0">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27:1                        34:12</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Intro &amp; 1st Sermon</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(Past Faithfulness)</a:t>
                      </a:r>
                    </a:p>
                    <a:p>
                      <a:pPr marL="0" marR="0"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 </a:t>
                      </a:r>
                    </a:p>
                    <a:p>
                      <a:pPr marL="0" marR="0"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1:1                         4:43</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0828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Divisions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Preamble</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(1:1-4)</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God’s Acts for Israel (1:5–4:43)</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10 Commandments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(4:44–11:32)</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Ceremonial Laws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(12:1–16:17)</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Civil  &amp; Social Laws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(16:18–26:19)</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3rd</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Blessings &amp; Curses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(27–28)</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4th</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Land Covenant   (29–30)</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 </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Leadership</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Transition</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(31–34)</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 </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064346">
                <a:tc>
                  <a:txBody>
                    <a:bodyPr/>
                    <a:lstStyle/>
                    <a:p>
                      <a:pPr marL="71755" marR="71755"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TOPICS</a:t>
                      </a:r>
                    </a:p>
                  </a:txBody>
                  <a:tcPr marL="68580" marR="68580" marT="0" marB="0" vert="vert27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What God </a:t>
                      </a:r>
                      <a:br>
                        <a:rPr kumimoji="0" lang="en-US" sz="1600" b="1" i="0" u="none" strike="noStrike" kern="1200" cap="none" normalizeH="0" baseline="0">
                          <a:ln>
                            <a:noFill/>
                          </a:ln>
                          <a:solidFill>
                            <a:srgbClr val="FFFFFF"/>
                          </a:solidFill>
                          <a:effectLst/>
                          <a:latin typeface="Arial Narrow" charset="0"/>
                          <a:ea typeface="SimSun" charset="0"/>
                        </a:rPr>
                      </a:br>
                      <a:r>
                        <a:rPr kumimoji="0" lang="en-US" sz="1600" b="1" i="0" u="none" strike="noStrike" kern="1200" cap="none" normalizeH="0" baseline="0">
                          <a:ln>
                            <a:noFill/>
                          </a:ln>
                          <a:solidFill>
                            <a:srgbClr val="FFFFFF"/>
                          </a:solidFill>
                          <a:effectLst/>
                          <a:latin typeface="Arial Narrow" charset="0"/>
                          <a:ea typeface="SimSun" charset="0"/>
                        </a:rPr>
                        <a:t>Has Done</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Historical</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What God </a:t>
                      </a:r>
                      <a:br>
                        <a:rPr kumimoji="0" lang="en-US" sz="1600" b="1" i="0" u="none" strike="noStrike" kern="1200" cap="none" normalizeH="0" baseline="0">
                          <a:ln>
                            <a:noFill/>
                          </a:ln>
                          <a:solidFill>
                            <a:srgbClr val="FFFFFF"/>
                          </a:solidFill>
                          <a:effectLst/>
                          <a:latin typeface="Arial Narrow" charset="0"/>
                          <a:ea typeface="SimSun" charset="0"/>
                        </a:rPr>
                      </a:br>
                      <a:r>
                        <a:rPr kumimoji="0" lang="en-US" sz="1600" b="1" i="0" u="none" strike="noStrike" kern="1200" cap="none" normalizeH="0" baseline="0">
                          <a:ln>
                            <a:noFill/>
                          </a:ln>
                          <a:solidFill>
                            <a:srgbClr val="FFFFFF"/>
                          </a:solidFill>
                          <a:effectLst/>
                          <a:latin typeface="Arial Narrow" charset="0"/>
                          <a:ea typeface="SimSun" charset="0"/>
                        </a:rPr>
                        <a:t>Expects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Legal</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gridSpan="2">
                  <a:txBody>
                    <a:bodyPr/>
                    <a:lstStyle/>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What God </a:t>
                      </a:r>
                      <a:br>
                        <a:rPr kumimoji="0" lang="en-US" sz="1600" b="1" i="0" u="none" strike="noStrike" kern="1200" cap="none" normalizeH="0" baseline="0" dirty="0">
                          <a:ln>
                            <a:noFill/>
                          </a:ln>
                          <a:solidFill>
                            <a:srgbClr val="FFFFFF"/>
                          </a:solidFill>
                          <a:effectLst/>
                          <a:latin typeface="Arial Narrow" charset="0"/>
                          <a:ea typeface="SimSun" charset="0"/>
                        </a:rPr>
                      </a:br>
                      <a:r>
                        <a:rPr kumimoji="0" lang="en-US" sz="1600" b="1" i="0" u="none" strike="noStrike" kern="1200" cap="none" normalizeH="0" baseline="0" dirty="0">
                          <a:ln>
                            <a:noFill/>
                          </a:ln>
                          <a:solidFill>
                            <a:srgbClr val="FFFFFF"/>
                          </a:solidFill>
                          <a:effectLst/>
                          <a:latin typeface="Arial Narrow" charset="0"/>
                          <a:ea typeface="SimSun" charset="0"/>
                        </a:rPr>
                        <a:t>Will Do</a:t>
                      </a:r>
                    </a:p>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Prophetic</a:t>
                      </a:r>
                    </a:p>
                    <a:p>
                      <a:pPr marL="71755" marR="71755" algn="ctr">
                        <a:spcBef>
                          <a:spcPts val="0"/>
                        </a:spcBef>
                        <a:spcAft>
                          <a:spcPts val="0"/>
                        </a:spcAft>
                      </a:pPr>
                      <a:endPar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endParaRP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71755" marR="71755" algn="ctr">
                        <a:spcBef>
                          <a:spcPts val="0"/>
                        </a:spcBef>
                        <a:spcAft>
                          <a:spcPts val="0"/>
                        </a:spcAft>
                      </a:pP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6228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PLACE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Plains of Moab</a:t>
                      </a:r>
                      <a:endParaRPr kumimoji="0" lang="en-US" altLang="zh-CN" sz="1600" b="1" i="0" u="none" strike="noStrike" kern="1200" cap="none" normalizeH="0" baseline="0" dirty="0">
                        <a:ln>
                          <a:noFill/>
                        </a:ln>
                        <a:solidFill>
                          <a:srgbClr val="FFFFFF"/>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10643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TIME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About 1 Month </a:t>
                      </a:r>
                      <a:endParaRPr kumimoji="0" lang="en-US" altLang="zh-CN" sz="1600" b="1" i="0" u="none" strike="noStrike" kern="1200" cap="none" normalizeH="0" baseline="0" dirty="0">
                        <a:ln>
                          <a:noFill/>
                        </a:ln>
                        <a:solidFill>
                          <a:srgbClr val="FFFFFF"/>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ndParaRPr>
          </a:p>
        </p:txBody>
      </p:sp>
      <p:sp>
        <p:nvSpPr>
          <p:cNvPr id="939042" name="Text Box 123"/>
          <p:cNvSpPr txBox="1">
            <a:spLocks noChangeArrowheads="1"/>
          </p:cNvSpPr>
          <p:nvPr/>
        </p:nvSpPr>
        <p:spPr bwMode="auto">
          <a:xfrm>
            <a:off x="8382000" y="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147</a:t>
            </a:r>
            <a:endParaRPr lang="en-US" dirty="0">
              <a:solidFill>
                <a:srgbClr val="FFFFFF"/>
              </a:solidFill>
              <a:cs typeface="Arial" charset="0"/>
            </a:endParaRPr>
          </a:p>
        </p:txBody>
      </p:sp>
    </p:spTree>
    <p:extLst>
      <p:ext uri="{BB962C8B-B14F-4D97-AF65-F5344CB8AC3E}">
        <p14:creationId xmlns:p14="http://schemas.microsoft.com/office/powerpoint/2010/main" val="236070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75523527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28770" name="Rectangle 5"/>
          <p:cNvSpPr>
            <a:spLocks noChangeArrowheads="1"/>
          </p:cNvSpPr>
          <p:nvPr/>
        </p:nvSpPr>
        <p:spPr bwMode="auto">
          <a:xfrm>
            <a:off x="611188" y="1196975"/>
            <a:ext cx="2089150" cy="576263"/>
          </a:xfrm>
          <a:prstGeom prst="rect">
            <a:avLst/>
          </a:prstGeom>
          <a:solidFill>
            <a:srgbClr val="FFFFFF"/>
          </a:solidFill>
          <a:ln w="12700">
            <a:solidFill>
              <a:schemeClr val="tx1"/>
            </a:solidFill>
            <a:round/>
            <a:headEnd/>
            <a:tailEnd/>
          </a:ln>
        </p:spPr>
        <p:txBody>
          <a:bodyPr/>
          <a:lstStyle/>
          <a:p>
            <a:pPr eaLnBrk="0" hangingPunct="0"/>
            <a:endParaRPr lang="en-US" sz="1000">
              <a:solidFill>
                <a:srgbClr val="000000"/>
              </a:solidFill>
            </a:endParaRPr>
          </a:p>
        </p:txBody>
      </p:sp>
      <p:sp>
        <p:nvSpPr>
          <p:cNvPr id="928771" name="Rectangle 69"/>
          <p:cNvSpPr>
            <a:spLocks noChangeArrowheads="1"/>
          </p:cNvSpPr>
          <p:nvPr/>
        </p:nvSpPr>
        <p:spPr bwMode="auto">
          <a:xfrm>
            <a:off x="3492500" y="1196975"/>
            <a:ext cx="2087563" cy="576263"/>
          </a:xfrm>
          <a:prstGeom prst="rect">
            <a:avLst/>
          </a:prstGeom>
          <a:solidFill>
            <a:srgbClr val="FFFFFF"/>
          </a:solidFill>
          <a:ln w="12700">
            <a:solidFill>
              <a:schemeClr val="tx1"/>
            </a:solidFill>
            <a:round/>
            <a:headEnd/>
            <a:tailEnd/>
          </a:ln>
        </p:spPr>
        <p:txBody>
          <a:bodyPr/>
          <a:lstStyle/>
          <a:p>
            <a:pPr eaLnBrk="0" hangingPunct="0"/>
            <a:endParaRPr lang="en-US" sz="1000">
              <a:solidFill>
                <a:srgbClr val="000000"/>
              </a:solidFill>
            </a:endParaRPr>
          </a:p>
        </p:txBody>
      </p:sp>
      <p:sp>
        <p:nvSpPr>
          <p:cNvPr id="928772" name="Rectangle 70"/>
          <p:cNvSpPr>
            <a:spLocks noChangeArrowheads="1"/>
          </p:cNvSpPr>
          <p:nvPr/>
        </p:nvSpPr>
        <p:spPr bwMode="auto">
          <a:xfrm>
            <a:off x="6372225" y="1196975"/>
            <a:ext cx="2087563" cy="576263"/>
          </a:xfrm>
          <a:prstGeom prst="rect">
            <a:avLst/>
          </a:prstGeom>
          <a:solidFill>
            <a:srgbClr val="FFFFFF"/>
          </a:solidFill>
          <a:ln w="12700">
            <a:solidFill>
              <a:schemeClr val="tx1"/>
            </a:solidFill>
            <a:round/>
            <a:headEnd/>
            <a:tailEnd/>
          </a:ln>
        </p:spPr>
        <p:txBody>
          <a:bodyPr/>
          <a:lstStyle/>
          <a:p>
            <a:pPr eaLnBrk="0" hangingPunct="0"/>
            <a:endParaRPr lang="en-US" sz="1000">
              <a:solidFill>
                <a:srgbClr val="000000"/>
              </a:solidFill>
            </a:endParaRPr>
          </a:p>
        </p:txBody>
      </p:sp>
      <p:grpSp>
        <p:nvGrpSpPr>
          <p:cNvPr id="928773" name="Group 63"/>
          <p:cNvGrpSpPr>
            <a:grpSpLocks/>
          </p:cNvGrpSpPr>
          <p:nvPr/>
        </p:nvGrpSpPr>
        <p:grpSpPr bwMode="auto">
          <a:xfrm>
            <a:off x="3708400" y="1268413"/>
            <a:ext cx="1865313" cy="360362"/>
            <a:chOff x="827584" y="1196752"/>
            <a:chExt cx="1866528" cy="360040"/>
          </a:xfrm>
        </p:grpSpPr>
        <p:sp>
          <p:nvSpPr>
            <p:cNvPr id="928850"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51" name="Straight Connector 65"/>
            <p:cNvCxnSpPr>
              <a:cxnSpLocks noChangeShapeType="1"/>
            </p:cNvCxnSpPr>
            <p:nvPr/>
          </p:nvCxnSpPr>
          <p:spPr bwMode="auto">
            <a:xfrm>
              <a:off x="827584" y="1556792"/>
              <a:ext cx="1296144"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grpSp>
      <p:grpSp>
        <p:nvGrpSpPr>
          <p:cNvPr id="928774" name="Group 66"/>
          <p:cNvGrpSpPr>
            <a:grpSpLocks/>
          </p:cNvGrpSpPr>
          <p:nvPr/>
        </p:nvGrpSpPr>
        <p:grpSpPr bwMode="auto">
          <a:xfrm>
            <a:off x="6588125" y="1268413"/>
            <a:ext cx="1866900" cy="360362"/>
            <a:chOff x="827584" y="1196752"/>
            <a:chExt cx="1866528" cy="360040"/>
          </a:xfrm>
        </p:grpSpPr>
        <p:sp>
          <p:nvSpPr>
            <p:cNvPr id="92884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49" name="Straight Connector 68"/>
            <p:cNvCxnSpPr>
              <a:cxnSpLocks noChangeShapeType="1"/>
            </p:cNvCxnSpPr>
            <p:nvPr/>
          </p:nvCxnSpPr>
          <p:spPr bwMode="auto">
            <a:xfrm>
              <a:off x="827584" y="1556792"/>
              <a:ext cx="1296144"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grpSp>
      <p:grpSp>
        <p:nvGrpSpPr>
          <p:cNvPr id="928775" name="Group 10"/>
          <p:cNvGrpSpPr>
            <a:grpSpLocks/>
          </p:cNvGrpSpPr>
          <p:nvPr/>
        </p:nvGrpSpPr>
        <p:grpSpPr bwMode="auto">
          <a:xfrm>
            <a:off x="827088" y="1268413"/>
            <a:ext cx="1866900" cy="360362"/>
            <a:chOff x="827584" y="1196752"/>
            <a:chExt cx="1866528" cy="360040"/>
          </a:xfrm>
        </p:grpSpPr>
        <p:sp>
          <p:nvSpPr>
            <p:cNvPr id="928846"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47" name="Straight Connector 7"/>
            <p:cNvCxnSpPr>
              <a:cxnSpLocks noChangeShapeType="1"/>
            </p:cNvCxnSpPr>
            <p:nvPr/>
          </p:nvCxnSpPr>
          <p:spPr bwMode="auto">
            <a:xfrm>
              <a:off x="827584" y="1556792"/>
              <a:ext cx="1296144"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Genesis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Exodus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Leviticus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Numbers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Deuteronomy</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Joshua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Judges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Ruth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Samuel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Samuel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Ezra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Nehemiah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Esther</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Isaiah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Jeremiah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Lamentations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Ezekiel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Daniel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Hosea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Amos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Obadiah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Jonah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Micah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Nahum</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Habakkuk</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Zephaniah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Haggai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Zechariah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Malachi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Job</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Psalms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Proverbs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Ecclesiastes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Song of Solomon</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28779" name="Text Box 52"/>
          <p:cNvSpPr txBox="1">
            <a:spLocks noChangeArrowheads="1"/>
          </p:cNvSpPr>
          <p:nvPr/>
        </p:nvSpPr>
        <p:spPr bwMode="auto">
          <a:xfrm>
            <a:off x="2987675" y="4076700"/>
            <a:ext cx="26638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0000"/>
                </a:solidFill>
                <a:cs typeface="Arial" charset="0"/>
              </a:rPr>
              <a:t>Number of books in the OT:</a:t>
            </a:r>
          </a:p>
        </p:txBody>
      </p:sp>
      <p:sp>
        <p:nvSpPr>
          <p:cNvPr id="928780" name="Text Box 52"/>
          <p:cNvSpPr txBox="1">
            <a:spLocks noChangeArrowheads="1"/>
          </p:cNvSpPr>
          <p:nvPr/>
        </p:nvSpPr>
        <p:spPr bwMode="auto">
          <a:xfrm>
            <a:off x="2987675" y="4418013"/>
            <a:ext cx="266382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0000"/>
                </a:solidFill>
                <a:cs typeface="Arial" charset="0"/>
              </a:rPr>
              <a:t>Number of books in the NT:</a:t>
            </a:r>
          </a:p>
        </p:txBody>
      </p:sp>
      <p:sp>
        <p:nvSpPr>
          <p:cNvPr id="96258" name="Rectangle 2"/>
          <p:cNvSpPr>
            <a:spLocks noGrp="1" noChangeArrowheads="1"/>
          </p:cNvSpPr>
          <p:nvPr>
            <p:ph type="title"/>
          </p:nvPr>
        </p:nvSpPr>
        <p:spPr>
          <a:xfrm>
            <a:off x="684213" y="0"/>
            <a:ext cx="7697787"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928782"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36</a:t>
            </a:r>
          </a:p>
        </p:txBody>
      </p:sp>
      <p:sp>
        <p:nvSpPr>
          <p:cNvPr id="96262" name="Text Box 6"/>
          <p:cNvSpPr txBox="1">
            <a:spLocks noChangeArrowheads="1"/>
          </p:cNvSpPr>
          <p:nvPr/>
        </p:nvSpPr>
        <p:spPr bwMode="auto">
          <a:xfrm>
            <a:off x="684213" y="1300163"/>
            <a:ext cx="15113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3333CC"/>
                </a:solidFill>
                <a:cs typeface="Arial" charset="0"/>
              </a:rPr>
              <a:t>History</a:t>
            </a:r>
          </a:p>
        </p:txBody>
      </p:sp>
      <p:sp>
        <p:nvSpPr>
          <p:cNvPr id="96263" name="Text Box 7"/>
          <p:cNvSpPr txBox="1">
            <a:spLocks noChangeArrowheads="1"/>
          </p:cNvSpPr>
          <p:nvPr/>
        </p:nvSpPr>
        <p:spPr bwMode="auto">
          <a:xfrm>
            <a:off x="2181225" y="1292225"/>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17</a:t>
            </a:r>
          </a:p>
        </p:txBody>
      </p:sp>
      <p:sp>
        <p:nvSpPr>
          <p:cNvPr id="96264" name="Text Box 8"/>
          <p:cNvSpPr txBox="1">
            <a:spLocks noChangeArrowheads="1"/>
          </p:cNvSpPr>
          <p:nvPr/>
        </p:nvSpPr>
        <p:spPr bwMode="auto">
          <a:xfrm>
            <a:off x="3708400" y="1300163"/>
            <a:ext cx="15113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3333CC"/>
                </a:solidFill>
                <a:cs typeface="Arial" charset="0"/>
              </a:rPr>
              <a:t>Poetry</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66" name="Text Box 10"/>
          <p:cNvSpPr txBox="1">
            <a:spLocks noChangeArrowheads="1"/>
          </p:cNvSpPr>
          <p:nvPr/>
        </p:nvSpPr>
        <p:spPr bwMode="auto">
          <a:xfrm>
            <a:off x="6443663" y="1300163"/>
            <a:ext cx="151288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3333CC"/>
                </a:solidFill>
                <a:cs typeface="Arial" charset="0"/>
              </a:rPr>
              <a:t>Prophecy</a:t>
            </a:r>
          </a:p>
        </p:txBody>
      </p:sp>
      <p:sp>
        <p:nvSpPr>
          <p:cNvPr id="96267" name="Text Box 11"/>
          <p:cNvSpPr txBox="1">
            <a:spLocks noChangeArrowheads="1"/>
          </p:cNvSpPr>
          <p:nvPr/>
        </p:nvSpPr>
        <p:spPr bwMode="auto">
          <a:xfrm>
            <a:off x="7940675" y="1292225"/>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12</a:t>
            </a:r>
          </a:p>
        </p:txBody>
      </p:sp>
      <p:sp>
        <p:nvSpPr>
          <p:cNvPr id="96278" name="Text Box 22"/>
          <p:cNvSpPr txBox="1">
            <a:spLocks noChangeArrowheads="1"/>
          </p:cNvSpPr>
          <p:nvPr/>
        </p:nvSpPr>
        <p:spPr bwMode="auto">
          <a:xfrm>
            <a:off x="5610225" y="407670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39</a:t>
            </a:r>
          </a:p>
        </p:txBody>
      </p:sp>
      <p:sp>
        <p:nvSpPr>
          <p:cNvPr id="96279" name="Text Box 23"/>
          <p:cNvSpPr txBox="1">
            <a:spLocks noChangeArrowheads="1"/>
          </p:cNvSpPr>
          <p:nvPr/>
        </p:nvSpPr>
        <p:spPr bwMode="auto">
          <a:xfrm>
            <a:off x="5610225" y="43497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27</a:t>
            </a:r>
          </a:p>
        </p:txBody>
      </p:sp>
      <p:sp>
        <p:nvSpPr>
          <p:cNvPr id="96288" name="Text Box 32"/>
          <p:cNvSpPr txBox="1">
            <a:spLocks noChangeArrowheads="1"/>
          </p:cNvSpPr>
          <p:nvPr/>
        </p:nvSpPr>
        <p:spPr bwMode="auto">
          <a:xfrm>
            <a:off x="5610225" y="46545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66</a:t>
            </a:r>
          </a:p>
        </p:txBody>
      </p:sp>
      <p:sp>
        <p:nvSpPr>
          <p:cNvPr id="96289" name="Text Box 33"/>
          <p:cNvSpPr txBox="1">
            <a:spLocks noChangeArrowheads="1"/>
          </p:cNvSpPr>
          <p:nvPr/>
        </p:nvSpPr>
        <p:spPr bwMode="auto">
          <a:xfrm>
            <a:off x="4349750" y="4076700"/>
            <a:ext cx="641350"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00"/>
                </a:solidFill>
                <a:cs typeface="Arial" charset="0"/>
              </a:rPr>
              <a:t>3 + 9</a:t>
            </a:r>
          </a:p>
        </p:txBody>
      </p:sp>
      <p:sp>
        <p:nvSpPr>
          <p:cNvPr id="96290" name="Text Box 34"/>
          <p:cNvSpPr txBox="1">
            <a:spLocks noChangeArrowheads="1"/>
          </p:cNvSpPr>
          <p:nvPr/>
        </p:nvSpPr>
        <p:spPr bwMode="auto">
          <a:xfrm>
            <a:off x="4343400" y="4457700"/>
            <a:ext cx="636588"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00"/>
                </a:solidFill>
                <a:cs typeface="Arial" charset="0"/>
              </a:rPr>
              <a:t>3 x 9</a:t>
            </a:r>
          </a:p>
        </p:txBody>
      </p:sp>
      <p:sp>
        <p:nvSpPr>
          <p:cNvPr id="96291" name="Line 35"/>
          <p:cNvSpPr>
            <a:spLocks noChangeShapeType="1"/>
          </p:cNvSpPr>
          <p:nvPr/>
        </p:nvSpPr>
        <p:spPr bwMode="auto">
          <a:xfrm>
            <a:off x="685800" y="502443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292" name="Line 36"/>
          <p:cNvSpPr>
            <a:spLocks noChangeShapeType="1"/>
          </p:cNvSpPr>
          <p:nvPr/>
        </p:nvSpPr>
        <p:spPr bwMode="auto">
          <a:xfrm>
            <a:off x="6478588" y="502443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295" name="Line 39"/>
          <p:cNvSpPr>
            <a:spLocks noChangeShapeType="1"/>
          </p:cNvSpPr>
          <p:nvPr/>
        </p:nvSpPr>
        <p:spPr bwMode="auto">
          <a:xfrm>
            <a:off x="2819400" y="5024438"/>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6293" name="Text Box 37"/>
          <p:cNvSpPr txBox="1">
            <a:spLocks noChangeArrowheads="1"/>
          </p:cNvSpPr>
          <p:nvPr/>
        </p:nvSpPr>
        <p:spPr bwMode="auto">
          <a:xfrm>
            <a:off x="6096000" y="4840288"/>
            <a:ext cx="663575" cy="339725"/>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FF"/>
                </a:solidFill>
                <a:cs typeface="Arial" charset="0"/>
              </a:rPr>
              <a:t>Exile</a:t>
            </a:r>
          </a:p>
        </p:txBody>
      </p:sp>
      <p:sp>
        <p:nvSpPr>
          <p:cNvPr id="96294" name="Text Box 38"/>
          <p:cNvSpPr txBox="1">
            <a:spLocks noChangeArrowheads="1"/>
          </p:cNvSpPr>
          <p:nvPr/>
        </p:nvSpPr>
        <p:spPr bwMode="auto">
          <a:xfrm>
            <a:off x="2286000" y="4840288"/>
            <a:ext cx="663575" cy="339725"/>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FF"/>
                </a:solidFill>
                <a:cs typeface="Arial" charset="0"/>
              </a:rPr>
              <a:t>Exile</a:t>
            </a:r>
          </a:p>
        </p:txBody>
      </p:sp>
      <p:sp>
        <p:nvSpPr>
          <p:cNvPr id="96296" name="Text Box 40"/>
          <p:cNvSpPr txBox="1">
            <a:spLocks noChangeArrowheads="1"/>
          </p:cNvSpPr>
          <p:nvPr/>
        </p:nvSpPr>
        <p:spPr bwMode="auto">
          <a:xfrm>
            <a:off x="5899150" y="3573463"/>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0000"/>
                </a:solidFill>
                <a:cs typeface="Arial" charset="0"/>
              </a:rPr>
              <a:t>Pre-Exilic</a:t>
            </a:r>
          </a:p>
          <a:p>
            <a:r>
              <a:rPr lang="en-US" sz="1600" b="1">
                <a:solidFill>
                  <a:srgbClr val="FF0000"/>
                </a:solidFill>
                <a:cs typeface="Arial" charset="0"/>
              </a:rPr>
              <a:t>Prophets</a:t>
            </a:r>
          </a:p>
        </p:txBody>
      </p:sp>
      <p:sp>
        <p:nvSpPr>
          <p:cNvPr id="96297" name="Text Box 41"/>
          <p:cNvSpPr txBox="1">
            <a:spLocks noChangeArrowheads="1"/>
          </p:cNvSpPr>
          <p:nvPr/>
        </p:nvSpPr>
        <p:spPr bwMode="auto">
          <a:xfrm>
            <a:off x="5867400" y="5148263"/>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0000"/>
                </a:solidFill>
                <a:cs typeface="Arial" charset="0"/>
              </a:rPr>
              <a:t>Post-Exilic</a:t>
            </a:r>
          </a:p>
          <a:p>
            <a:r>
              <a:rPr lang="en-US" sz="1600" b="1">
                <a:solidFill>
                  <a:srgbClr val="FF0000"/>
                </a:solidFill>
                <a:cs typeface="Arial" charset="0"/>
              </a:rPr>
              <a:t>Prophets</a:t>
            </a:r>
          </a:p>
        </p:txBody>
      </p:sp>
      <p:sp>
        <p:nvSpPr>
          <p:cNvPr id="96298" name="Text Box 42"/>
          <p:cNvSpPr txBox="1">
            <a:spLocks noChangeArrowheads="1"/>
          </p:cNvSpPr>
          <p:nvPr/>
        </p:nvSpPr>
        <p:spPr bwMode="auto">
          <a:xfrm>
            <a:off x="2209800" y="3621088"/>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0000"/>
                </a:solidFill>
                <a:cs typeface="Arial" charset="0"/>
              </a:rPr>
              <a:t>Pre-Exilic</a:t>
            </a:r>
          </a:p>
          <a:p>
            <a:r>
              <a:rPr lang="en-US" sz="1600" b="1">
                <a:solidFill>
                  <a:srgbClr val="FF0000"/>
                </a:solidFill>
                <a:cs typeface="Arial" charset="0"/>
              </a:rPr>
              <a:t>History</a:t>
            </a:r>
          </a:p>
        </p:txBody>
      </p:sp>
      <p:sp>
        <p:nvSpPr>
          <p:cNvPr id="96299" name="Text Box 43"/>
          <p:cNvSpPr txBox="1">
            <a:spLocks noChangeArrowheads="1"/>
          </p:cNvSpPr>
          <p:nvPr/>
        </p:nvSpPr>
        <p:spPr bwMode="auto">
          <a:xfrm>
            <a:off x="2178050" y="5148263"/>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0000"/>
                </a:solidFill>
                <a:cs typeface="Arial" charset="0"/>
              </a:rPr>
              <a:t>Post-Exilic</a:t>
            </a:r>
          </a:p>
          <a:p>
            <a:r>
              <a:rPr lang="en-US" sz="1600" b="1">
                <a:solidFill>
                  <a:srgbClr val="FF0000"/>
                </a:solidFill>
                <a:cs typeface="Arial" charset="0"/>
              </a:rPr>
              <a:t>History</a:t>
            </a: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Events</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Experience</a:t>
            </a: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Expectation</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Actions</a:t>
            </a: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Axioms</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Alarms</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What people </a:t>
            </a:r>
            <a:r>
              <a:rPr lang="en-US" sz="1600" b="1" i="1">
                <a:solidFill>
                  <a:srgbClr val="006600"/>
                </a:solidFill>
                <a:cs typeface="Arial" charset="0"/>
              </a:rPr>
              <a:t>did</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What people </a:t>
            </a:r>
            <a:r>
              <a:rPr lang="en-US" sz="1600" b="1" i="1">
                <a:solidFill>
                  <a:srgbClr val="006600"/>
                </a:solidFill>
                <a:cs typeface="Arial" charset="0"/>
              </a:rPr>
              <a:t>felt</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What people </a:t>
            </a:r>
            <a:r>
              <a:rPr lang="en-US" sz="1600" b="1" i="1">
                <a:solidFill>
                  <a:srgbClr val="006600"/>
                </a:solidFill>
                <a:cs typeface="Arial" charset="0"/>
              </a:rPr>
              <a:t>should</a:t>
            </a:r>
            <a:r>
              <a:rPr lang="en-US" sz="1600" b="1">
                <a:solidFill>
                  <a:srgbClr val="006600"/>
                </a:solidFill>
                <a:cs typeface="Arial" charset="0"/>
              </a:rPr>
              <a:t> do</a:t>
            </a:r>
          </a:p>
        </p:txBody>
      </p:sp>
      <p:sp>
        <p:nvSpPr>
          <p:cNvPr id="928820"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000" b="1">
              <a:solidFill>
                <a:srgbClr val="000000"/>
              </a:solidFill>
              <a:cs typeface="Arial" charset="0"/>
            </a:endParaRPr>
          </a:p>
        </p:txBody>
      </p:sp>
      <p:grpSp>
        <p:nvGrpSpPr>
          <p:cNvPr id="2" name="Group 47"/>
          <p:cNvGrpSpPr>
            <a:grpSpLocks/>
          </p:cNvGrpSpPr>
          <p:nvPr/>
        </p:nvGrpSpPr>
        <p:grpSpPr bwMode="auto">
          <a:xfrm>
            <a:off x="6019800" y="2205038"/>
            <a:ext cx="2362200" cy="338137"/>
            <a:chOff x="6019800" y="2268174"/>
            <a:chExt cx="2362200" cy="338554"/>
          </a:xfrm>
        </p:grpSpPr>
        <p:sp>
          <p:nvSpPr>
            <p:cNvPr id="928844"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8845" name="Text Box 37"/>
            <p:cNvSpPr txBox="1">
              <a:spLocks noChangeArrowheads="1"/>
            </p:cNvSpPr>
            <p:nvPr/>
          </p:nvSpPr>
          <p:spPr bwMode="auto">
            <a:xfrm>
              <a:off x="6019800" y="2268174"/>
              <a:ext cx="663763"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FF"/>
                  </a:solidFill>
                  <a:cs typeface="Arial" charset="0"/>
                </a:rPr>
                <a:t>Exile</a:t>
              </a:r>
            </a:p>
          </p:txBody>
        </p:sp>
      </p:grpSp>
      <p:sp>
        <p:nvSpPr>
          <p:cNvPr id="47" name="Line 35"/>
          <p:cNvSpPr>
            <a:spLocks noChangeShapeType="1"/>
          </p:cNvSpPr>
          <p:nvPr/>
        </p:nvSpPr>
        <p:spPr bwMode="auto">
          <a:xfrm>
            <a:off x="684213" y="242093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8" name="Text Box 38"/>
          <p:cNvSpPr txBox="1">
            <a:spLocks noChangeArrowheads="1"/>
          </p:cNvSpPr>
          <p:nvPr/>
        </p:nvSpPr>
        <p:spPr bwMode="auto">
          <a:xfrm>
            <a:off x="2284413" y="2205038"/>
            <a:ext cx="925512" cy="338137"/>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FF"/>
                </a:solidFill>
                <a:cs typeface="Arial" charset="0"/>
              </a:rPr>
              <a:t>Exodus</a:t>
            </a:r>
          </a:p>
        </p:txBody>
      </p:sp>
      <p:sp>
        <p:nvSpPr>
          <p:cNvPr id="55" name="Line 39"/>
          <p:cNvSpPr>
            <a:spLocks noChangeShapeType="1"/>
          </p:cNvSpPr>
          <p:nvPr/>
        </p:nvSpPr>
        <p:spPr bwMode="auto">
          <a:xfrm>
            <a:off x="684213" y="3068638"/>
            <a:ext cx="2016125"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 name="Line 39"/>
          <p:cNvSpPr>
            <a:spLocks noChangeShapeType="1"/>
          </p:cNvSpPr>
          <p:nvPr/>
        </p:nvSpPr>
        <p:spPr bwMode="auto">
          <a:xfrm>
            <a:off x="6443663" y="3068638"/>
            <a:ext cx="2016125"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cxnSp>
        <p:nvCxnSpPr>
          <p:cNvPr id="928826" name="Straight Connector 76"/>
          <p:cNvCxnSpPr>
            <a:cxnSpLocks noChangeShapeType="1"/>
          </p:cNvCxnSpPr>
          <p:nvPr/>
        </p:nvCxnSpPr>
        <p:spPr bwMode="auto">
          <a:xfrm>
            <a:off x="5651500" y="4365625"/>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cxnSp>
        <p:nvCxnSpPr>
          <p:cNvPr id="928827" name="Straight Connector 81"/>
          <p:cNvCxnSpPr>
            <a:cxnSpLocks noChangeShapeType="1"/>
          </p:cNvCxnSpPr>
          <p:nvPr/>
        </p:nvCxnSpPr>
        <p:spPr bwMode="auto">
          <a:xfrm>
            <a:off x="5651500" y="4652963"/>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cxnSp>
        <p:nvCxnSpPr>
          <p:cNvPr id="928828" name="Straight Connector 82"/>
          <p:cNvCxnSpPr>
            <a:cxnSpLocks noChangeShapeType="1"/>
          </p:cNvCxnSpPr>
          <p:nvPr/>
        </p:nvCxnSpPr>
        <p:spPr bwMode="auto">
          <a:xfrm>
            <a:off x="5651500" y="4941888"/>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sp>
        <p:nvSpPr>
          <p:cNvPr id="928829" name="Text Box 52"/>
          <p:cNvSpPr txBox="1">
            <a:spLocks noChangeArrowheads="1"/>
          </p:cNvSpPr>
          <p:nvPr/>
        </p:nvSpPr>
        <p:spPr bwMode="auto">
          <a:xfrm>
            <a:off x="2987675" y="4724400"/>
            <a:ext cx="28797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0000"/>
                </a:solidFill>
                <a:cs typeface="Arial" charset="0"/>
              </a:rPr>
              <a:t>Number of books in the Bible:</a:t>
            </a:r>
          </a:p>
        </p:txBody>
      </p:sp>
      <p:sp>
        <p:nvSpPr>
          <p:cNvPr id="96309" name="AutoShape 53"/>
          <p:cNvSpPr>
            <a:spLocks noChangeArrowheads="1"/>
          </p:cNvSpPr>
          <p:nvPr/>
        </p:nvSpPr>
        <p:spPr bwMode="auto">
          <a:xfrm>
            <a:off x="3603625" y="1844675"/>
            <a:ext cx="1905000" cy="1187450"/>
          </a:xfrm>
          <a:prstGeom prst="triangle">
            <a:avLst>
              <a:gd name="adj" fmla="val 50000"/>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sz="1000" b="1">
              <a:solidFill>
                <a:srgbClr val="006600"/>
              </a:solidFill>
              <a:cs typeface="Arial" charset="0"/>
            </a:endParaRPr>
          </a:p>
        </p:txBody>
      </p:sp>
      <p:sp>
        <p:nvSpPr>
          <p:cNvPr id="928831" name="Text Box 52"/>
          <p:cNvSpPr txBox="1">
            <a:spLocks noChangeArrowheads="1"/>
          </p:cNvSpPr>
          <p:nvPr/>
        </p:nvSpPr>
        <p:spPr bwMode="auto">
          <a:xfrm>
            <a:off x="0" y="44450"/>
            <a:ext cx="75565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0000"/>
                </a:solidFill>
                <a:cs typeface="Arial" charset="0"/>
              </a:rPr>
              <a:t>Walk Thru the OT</a:t>
            </a:r>
          </a:p>
        </p:txBody>
      </p:sp>
      <p:grpSp>
        <p:nvGrpSpPr>
          <p:cNvPr id="928832" name="Group 86"/>
          <p:cNvGrpSpPr>
            <a:grpSpLocks/>
          </p:cNvGrpSpPr>
          <p:nvPr/>
        </p:nvGrpSpPr>
        <p:grpSpPr bwMode="auto">
          <a:xfrm rot="-5400000">
            <a:off x="-118269" y="2291557"/>
            <a:ext cx="1074737" cy="336550"/>
            <a:chOff x="1619672" y="1292250"/>
            <a:chExt cx="1074440" cy="336550"/>
          </a:xfrm>
        </p:grpSpPr>
        <p:sp>
          <p:nvSpPr>
            <p:cNvPr id="928842"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43" name="Straight Connector 88"/>
            <p:cNvCxnSpPr>
              <a:cxnSpLocks noChangeShapeType="1"/>
            </p:cNvCxnSpPr>
            <p:nvPr/>
          </p:nvCxnSpPr>
          <p:spPr bwMode="auto">
            <a:xfrm rot="5400000" flipV="1">
              <a:off x="1871700" y="1304764"/>
              <a:ext cx="0" cy="504056"/>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grpSp>
      <p:grpSp>
        <p:nvGrpSpPr>
          <p:cNvPr id="928833" name="Group 89"/>
          <p:cNvGrpSpPr>
            <a:grpSpLocks/>
          </p:cNvGrpSpPr>
          <p:nvPr/>
        </p:nvGrpSpPr>
        <p:grpSpPr bwMode="auto">
          <a:xfrm rot="-5400000">
            <a:off x="-732631" y="4341019"/>
            <a:ext cx="2303462" cy="336550"/>
            <a:chOff x="389856" y="1292250"/>
            <a:chExt cx="2304256" cy="336550"/>
          </a:xfrm>
        </p:grpSpPr>
        <p:sp>
          <p:nvSpPr>
            <p:cNvPr id="928840"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41" name="Straight Connector 91"/>
            <p:cNvCxnSpPr>
              <a:cxnSpLocks noChangeShapeType="1"/>
            </p:cNvCxnSpPr>
            <p:nvPr/>
          </p:nvCxnSpPr>
          <p:spPr bwMode="auto">
            <a:xfrm rot="5400000" flipV="1">
              <a:off x="1253952" y="692696"/>
              <a:ext cx="0" cy="1728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grpSp>
      <p:grpSp>
        <p:nvGrpSpPr>
          <p:cNvPr id="928834" name="Group 92"/>
          <p:cNvGrpSpPr>
            <a:grpSpLocks/>
          </p:cNvGrpSpPr>
          <p:nvPr/>
        </p:nvGrpSpPr>
        <p:grpSpPr bwMode="auto">
          <a:xfrm rot="5400000">
            <a:off x="7404100" y="4413251"/>
            <a:ext cx="2447925" cy="336550"/>
            <a:chOff x="245840" y="1292250"/>
            <a:chExt cx="2448272" cy="336550"/>
          </a:xfrm>
        </p:grpSpPr>
        <p:sp>
          <p:nvSpPr>
            <p:cNvPr id="92883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39" name="Straight Connector 94"/>
            <p:cNvCxnSpPr>
              <a:cxnSpLocks noChangeShapeType="1"/>
            </p:cNvCxnSpPr>
            <p:nvPr/>
          </p:nvCxnSpPr>
          <p:spPr bwMode="auto">
            <a:xfrm rot="-5400000">
              <a:off x="1184784" y="617848"/>
              <a:ext cx="0" cy="187788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grpSp>
      <p:grpSp>
        <p:nvGrpSpPr>
          <p:cNvPr id="928835" name="Group 95"/>
          <p:cNvGrpSpPr>
            <a:grpSpLocks/>
          </p:cNvGrpSpPr>
          <p:nvPr/>
        </p:nvGrpSpPr>
        <p:grpSpPr bwMode="auto">
          <a:xfrm rot="5400000">
            <a:off x="8018463" y="2357438"/>
            <a:ext cx="1219200" cy="336550"/>
            <a:chOff x="1475656" y="1292250"/>
            <a:chExt cx="1218456" cy="336550"/>
          </a:xfrm>
        </p:grpSpPr>
        <p:sp>
          <p:nvSpPr>
            <p:cNvPr id="928836"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37" name="Straight Connector 97"/>
            <p:cNvCxnSpPr>
              <a:cxnSpLocks noChangeShapeType="1"/>
            </p:cNvCxnSpPr>
            <p:nvPr/>
          </p:nvCxnSpPr>
          <p:spPr bwMode="auto">
            <a:xfrm rot="-5400000">
              <a:off x="1799692" y="1232756"/>
              <a:ext cx="0" cy="64807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cxn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nodeType="clickPar">
                      <p:stCondLst>
                        <p:cond delay="indefinite"/>
                      </p:stCondLst>
                      <p:childTnLst>
                        <p:par>
                          <p:cTn id="188" fill="hold" nodeType="withGroup">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nodeType="clickPar">
                      <p:stCondLst>
                        <p:cond delay="indefinite"/>
                      </p:stCondLst>
                      <p:childTnLst>
                        <p:par>
                          <p:cTn id="199" fill="hold" nodeType="withGroup">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nodeType="clickPar">
                      <p:stCondLst>
                        <p:cond delay="indefinite"/>
                      </p:stCondLst>
                      <p:childTnLst>
                        <p:par>
                          <p:cTn id="210" fill="hold" nodeType="withGroup">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nodeType="clickPar">
                      <p:stCondLst>
                        <p:cond delay="indefinite"/>
                      </p:stCondLst>
                      <p:childTnLst>
                        <p:par>
                          <p:cTn id="221" fill="hold" nodeType="withGroup">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nodeType="clickPar">
                      <p:stCondLst>
                        <p:cond delay="indefinite"/>
                      </p:stCondLst>
                      <p:childTnLst>
                        <p:par>
                          <p:cTn id="232" fill="hold" nodeType="withGroup">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nodeType="clickPar">
                      <p:stCondLst>
                        <p:cond delay="indefinite"/>
                      </p:stCondLst>
                      <p:childTnLst>
                        <p:par>
                          <p:cTn id="243" fill="hold" nodeType="withGroup">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nodeType="clickPar">
                      <p:stCondLst>
                        <p:cond delay="indefinite"/>
                      </p:stCondLst>
                      <p:childTnLst>
                        <p:par>
                          <p:cTn id="254" fill="hold" nodeType="withGroup">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nodeType="clickPar">
                      <p:stCondLst>
                        <p:cond delay="indefinite"/>
                      </p:stCondLst>
                      <p:childTnLst>
                        <p:par>
                          <p:cTn id="265" fill="hold" nodeType="withGroup">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nodeType="clickPar">
                      <p:stCondLst>
                        <p:cond delay="indefinite"/>
                      </p:stCondLst>
                      <p:childTnLst>
                        <p:par>
                          <p:cTn id="276" fill="hold" nodeType="withGroup">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nodeType="clickPar">
                      <p:stCondLst>
                        <p:cond delay="indefinite"/>
                      </p:stCondLst>
                      <p:childTnLst>
                        <p:par>
                          <p:cTn id="287" fill="hold" nodeType="withGroup">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nodeType="clickPar">
                      <p:stCondLst>
                        <p:cond delay="indefinite"/>
                      </p:stCondLst>
                      <p:childTnLst>
                        <p:par>
                          <p:cTn id="298" fill="hold" nodeType="withGroup">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nodeType="clickPar">
                      <p:stCondLst>
                        <p:cond delay="indefinite"/>
                      </p:stCondLst>
                      <p:childTnLst>
                        <p:par>
                          <p:cTn id="309" fill="hold" nodeType="withGroup">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nodeType="clickPar">
                      <p:stCondLst>
                        <p:cond delay="indefinite"/>
                      </p:stCondLst>
                      <p:childTnLst>
                        <p:par>
                          <p:cTn id="320" fill="hold" nodeType="withGroup">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nodeType="clickPar">
                      <p:stCondLst>
                        <p:cond delay="indefinite"/>
                      </p:stCondLst>
                      <p:childTnLst>
                        <p:par>
                          <p:cTn id="331" fill="hold" nodeType="withGroup">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nodeType="clickPar">
                      <p:stCondLst>
                        <p:cond delay="indefinite"/>
                      </p:stCondLst>
                      <p:childTnLst>
                        <p:par>
                          <p:cTn id="342" fill="hold" nodeType="withGroup">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nodeType="clickPar">
                      <p:stCondLst>
                        <p:cond delay="indefinite"/>
                      </p:stCondLst>
                      <p:childTnLst>
                        <p:par>
                          <p:cTn id="346" fill="hold" nodeType="withGroup">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nodeType="clickPar">
                      <p:stCondLst>
                        <p:cond delay="indefinite"/>
                      </p:stCondLst>
                      <p:childTnLst>
                        <p:par>
                          <p:cTn id="357" fill="hold" nodeType="withGroup">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nodeType="clickPar">
                      <p:stCondLst>
                        <p:cond delay="indefinite"/>
                      </p:stCondLst>
                      <p:childTnLst>
                        <p:par>
                          <p:cTn id="368" fill="hold" nodeType="withGroup">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nodeType="clickPar">
                      <p:stCondLst>
                        <p:cond delay="indefinite"/>
                      </p:stCondLst>
                      <p:childTnLst>
                        <p:par>
                          <p:cTn id="379" fill="hold" nodeType="withGroup">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nodeType="clickPar">
                      <p:stCondLst>
                        <p:cond delay="indefinite"/>
                      </p:stCondLst>
                      <p:childTnLst>
                        <p:par>
                          <p:cTn id="390" fill="hold" nodeType="withGroup">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nodeType="clickPar">
                      <p:stCondLst>
                        <p:cond delay="indefinite"/>
                      </p:stCondLst>
                      <p:childTnLst>
                        <p:par>
                          <p:cTn id="401" fill="hold" nodeType="withGroup">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nodeType="clickPar">
                      <p:stCondLst>
                        <p:cond delay="indefinite"/>
                      </p:stCondLst>
                      <p:childTnLst>
                        <p:par>
                          <p:cTn id="412" fill="hold" nodeType="withGroup">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nodeType="clickPar">
                      <p:stCondLst>
                        <p:cond delay="indefinite"/>
                      </p:stCondLst>
                      <p:childTnLst>
                        <p:par>
                          <p:cTn id="423" fill="hold" nodeType="withGroup">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nodeType="clickPar">
                      <p:stCondLst>
                        <p:cond delay="indefinite"/>
                      </p:stCondLst>
                      <p:childTnLst>
                        <p:par>
                          <p:cTn id="434" fill="hold" nodeType="withGroup">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nodeType="clickPar">
                      <p:stCondLst>
                        <p:cond delay="indefinite"/>
                      </p:stCondLst>
                      <p:childTnLst>
                        <p:par>
                          <p:cTn id="445" fill="hold" nodeType="withGroup">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nodeType="clickPar">
                      <p:stCondLst>
                        <p:cond delay="indefinite"/>
                      </p:stCondLst>
                      <p:childTnLst>
                        <p:par>
                          <p:cTn id="456" fill="hold" nodeType="withGroup">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6988"/>
            <a:ext cx="9144000" cy="717551"/>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fr-FR"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nvGraphicFramePr>
        <p:xfrm>
          <a:off x="-36512" y="692696"/>
          <a:ext cx="9216008" cy="61378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u="none" strike="noStrike" cap="none" normalizeH="0" baseline="0" dirty="0">
                          <a:ln>
                            <a:noFill/>
                          </a:ln>
                          <a:solidFill>
                            <a:schemeClr val="bg1"/>
                          </a:solidFill>
                          <a:effectLst/>
                          <a:latin typeface="Arial"/>
                          <a:cs typeface="Arial"/>
                        </a:rPr>
                        <a:t>Nahum's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latin typeface="Arial"/>
                          <a:cs typeface="Arial"/>
                        </a:rPr>
                        <a:t>1:8   Nineveh would be destroyed by a  </a:t>
                      </a:r>
                      <a:r>
                        <a:rPr kumimoji="0" lang="en-US" sz="1800" b="1" u="none" strike="noStrike" cap="none" normalizeH="0" baseline="0" dirty="0">
                          <a:ln>
                            <a:noFill/>
                          </a:ln>
                          <a:solidFill>
                            <a:srgbClr val="0000FF"/>
                          </a:solidFill>
                          <a:effectLst/>
                          <a:latin typeface="Arial"/>
                          <a:cs typeface="Arial"/>
                        </a:rPr>
                        <a:t>flood</a:t>
                      </a:r>
                      <a:r>
                        <a:rPr kumimoji="0" lang="en-US" sz="1800" b="1" u="none" strike="noStrike" cap="none" normalizeH="0" baseline="0" dirty="0">
                          <a:ln>
                            <a:noFill/>
                          </a:ln>
                          <a:effectLst/>
                          <a:latin typeface="Arial"/>
                          <a:cs typeface="Arial"/>
                        </a:rPr>
                        <a:t> (2:6, 8)</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Nineveh was weakened by an unusually heavy &amp; long </a:t>
                      </a:r>
                      <a:r>
                        <a:rPr kumimoji="1" lang="en-US" altLang="ja-JP" sz="1800" b="1" dirty="0">
                          <a:solidFill>
                            <a:srgbClr val="0000FF"/>
                          </a:solidFill>
                          <a:latin typeface="Arial"/>
                          <a:cs typeface="Arial"/>
                        </a:rPr>
                        <a:t>flood of the Tigris</a:t>
                      </a:r>
                      <a:r>
                        <a:rPr kumimoji="1" lang="en-US" altLang="ja-JP" sz="1800" b="1" dirty="0">
                          <a:latin typeface="Arial"/>
                          <a:cs typeface="Arial"/>
                        </a:rPr>
                        <a:t>.  This carried away a great section of the huge rampart that surrounded the city and permitted the enemy to force their way in to capture the city.</a:t>
                      </a:r>
                    </a:p>
                  </a:txBody>
                  <a:tcPr marL="50800" marR="50800" marT="0" marB="0" horzOverflow="overflow"/>
                </a:tc>
                <a:extLst>
                  <a:ext uri="{0D108BD9-81ED-4DB2-BD59-A6C34878D82A}">
                    <a16:rowId xmlns:a16="http://schemas.microsoft.com/office/drawing/2014/main" val="10001"/>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1:9,14   Nineveh</a:t>
                      </a:r>
                      <a:r>
                        <a:rPr kumimoji="1" lang="fr-FR" altLang="ja-JP" sz="1800" b="1" dirty="0">
                          <a:latin typeface="Arial"/>
                          <a:cs typeface="Arial"/>
                        </a:rPr>
                        <a:t>'</a:t>
                      </a:r>
                      <a:r>
                        <a:rPr kumimoji="1" lang="en-US" altLang="ja-JP" sz="1800" b="1" dirty="0">
                          <a:latin typeface="Arial"/>
                          <a:cs typeface="Arial"/>
                        </a:rPr>
                        <a:t>s destruction would be final</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It was fulfilled in Assyria</a:t>
                      </a:r>
                      <a:r>
                        <a:rPr kumimoji="1" lang="fr-FR" altLang="ja-JP" sz="1800" b="1" dirty="0">
                          <a:latin typeface="Arial"/>
                          <a:cs typeface="Arial"/>
                        </a:rPr>
                        <a:t>'</a:t>
                      </a:r>
                      <a:r>
                        <a:rPr kumimoji="1" lang="en-US" altLang="ja-JP" sz="1800" b="1" dirty="0">
                          <a:latin typeface="Arial"/>
                          <a:cs typeface="Arial"/>
                        </a:rPr>
                        <a:t>s utter destruction &amp; her inability to afflict Israel a 2</a:t>
                      </a:r>
                      <a:r>
                        <a:rPr kumimoji="1" lang="en-US" altLang="ja-JP" sz="1800" b="1" baseline="30000" dirty="0">
                          <a:latin typeface="Arial"/>
                          <a:cs typeface="Arial"/>
                        </a:rPr>
                        <a:t>nd</a:t>
                      </a:r>
                      <a:r>
                        <a:rPr kumimoji="1" lang="en-US" altLang="ja-JP" sz="1800" b="1" dirty="0">
                          <a:latin typeface="Arial"/>
                          <a:cs typeface="Arial"/>
                        </a:rPr>
                        <a:t> time. </a:t>
                      </a:r>
                      <a:r>
                        <a:rPr kumimoji="0" lang="en-US" sz="1800" b="1" u="none" strike="noStrike" cap="none" normalizeH="0" baseline="0" dirty="0">
                          <a:ln>
                            <a:noFill/>
                          </a:ln>
                          <a:effectLst/>
                          <a:latin typeface="Arial"/>
                          <a:cs typeface="Arial"/>
                        </a:rPr>
                        <a:t> </a:t>
                      </a:r>
                      <a:endParaRPr kumimoji="0" lang="en-US" sz="20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2"/>
                  </a:ext>
                </a:extLst>
              </a:tr>
              <a:tr h="1233146">
                <a:tc>
                  <a:txBody>
                    <a:bodyPr/>
                    <a:lstStyle/>
                    <a:p>
                      <a:pPr algn="ctr" eaLnBrk="1" hangingPunct="1"/>
                      <a:r>
                        <a:rPr kumimoji="1" lang="en-US" altLang="ja-JP" sz="1800" b="1" dirty="0">
                          <a:latin typeface="Arial"/>
                          <a:cs typeface="Arial"/>
                        </a:rPr>
                        <a:t>1:10   In the final hours of the attack the Ninevites would be </a:t>
                      </a:r>
                      <a:r>
                        <a:rPr kumimoji="1" lang="en-US" altLang="ja-JP" sz="1800" b="1" dirty="0">
                          <a:solidFill>
                            <a:srgbClr val="660066"/>
                          </a:solidFill>
                          <a:latin typeface="Arial"/>
                          <a:cs typeface="Arial"/>
                        </a:rPr>
                        <a:t>drunk </a:t>
                      </a:r>
                      <a:r>
                        <a:rPr kumimoji="1" lang="en-US" altLang="ja-JP" sz="1800" b="1" dirty="0">
                          <a:latin typeface="Arial"/>
                          <a:cs typeface="Arial"/>
                        </a:rPr>
                        <a:t>(3:11)</a:t>
                      </a:r>
                    </a:p>
                  </a:txBody>
                  <a:tcPr marL="50800" marR="50800" marT="0" marB="0" horzOverflow="overflow"/>
                </a:tc>
                <a:tc>
                  <a:txBody>
                    <a:bodyPr/>
                    <a:lstStyle/>
                    <a:p>
                      <a:pPr algn="ctr" eaLnBrk="1" hangingPunct="1">
                        <a:spcBef>
                          <a:spcPct val="50000"/>
                        </a:spcBef>
                      </a:pPr>
                      <a:r>
                        <a:rPr kumimoji="1" lang="en-US" altLang="ja-JP" sz="1800" b="1" dirty="0">
                          <a:latin typeface="Arial"/>
                          <a:cs typeface="Arial"/>
                        </a:rPr>
                        <a:t>After the Assyrians had repulsed the enemy</a:t>
                      </a:r>
                      <a:r>
                        <a:rPr kumimoji="1" lang="fr-FR" altLang="ja-JP" sz="1800" b="1" dirty="0">
                          <a:latin typeface="Arial"/>
                          <a:cs typeface="Arial"/>
                        </a:rPr>
                        <a:t>'</a:t>
                      </a:r>
                      <a:r>
                        <a:rPr kumimoji="1" lang="en-US" altLang="ja-JP" sz="1800" b="1" dirty="0">
                          <a:latin typeface="Arial"/>
                          <a:cs typeface="Arial"/>
                        </a:rPr>
                        <a:t>s attack, they got </a:t>
                      </a:r>
                      <a:r>
                        <a:rPr kumimoji="1" lang="en-US" altLang="ja-JP" sz="1800" b="1" dirty="0">
                          <a:solidFill>
                            <a:srgbClr val="660066"/>
                          </a:solidFill>
                          <a:latin typeface="Arial"/>
                          <a:cs typeface="Arial"/>
                        </a:rPr>
                        <a:t>drunk</a:t>
                      </a:r>
                      <a:r>
                        <a:rPr kumimoji="1" lang="en-US" altLang="ja-JP" sz="1800" b="1" dirty="0">
                          <a:latin typeface="Arial"/>
                          <a:cs typeface="Arial"/>
                        </a:rPr>
                        <a:t> and feasted, and as a result were surprised by the Medes and the city was taken.</a:t>
                      </a:r>
                    </a:p>
                  </a:txBody>
                  <a:tcPr marL="50800" marR="50800" marT="0" marB="0" horzOverflow="overflow"/>
                </a:tc>
                <a:extLst>
                  <a:ext uri="{0D108BD9-81ED-4DB2-BD59-A6C34878D82A}">
                    <a16:rowId xmlns:a16="http://schemas.microsoft.com/office/drawing/2014/main" val="10003"/>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1:11-12 "From you, O Nineveh, has one come forth who plots evil against the Lord and counsels wickedness…"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Sennacherib made arrogant threats in </a:t>
                      </a:r>
                      <a:br>
                        <a:rPr kumimoji="1" lang="en-US" altLang="ja-JP" sz="1800" b="1" dirty="0">
                          <a:latin typeface="Arial"/>
                          <a:cs typeface="Arial"/>
                        </a:rPr>
                      </a:br>
                      <a:r>
                        <a:rPr kumimoji="1" lang="en-US" altLang="ja-JP" sz="1800" b="1" dirty="0">
                          <a:latin typeface="Arial"/>
                          <a:cs typeface="Arial"/>
                        </a:rPr>
                        <a:t>701 BC against Judah and Jerusalem </a:t>
                      </a:r>
                      <a:br>
                        <a:rPr kumimoji="1" lang="en-US" altLang="ja-JP" sz="1800" b="1" dirty="0">
                          <a:latin typeface="Arial"/>
                          <a:cs typeface="Arial"/>
                        </a:rPr>
                      </a:br>
                      <a:r>
                        <a:rPr kumimoji="1" lang="en-US" altLang="ja-JP" sz="1800" b="1" dirty="0">
                          <a:latin typeface="Arial"/>
                          <a:cs typeface="Arial"/>
                        </a:rPr>
                        <a:t>(cf. 2 Kings 18–19).</a:t>
                      </a:r>
                    </a:p>
                  </a:txBody>
                  <a:tcPr marL="50800" marR="50800" marT="0" marB="0" horzOverflow="overflow"/>
                </a:tc>
                <a:extLst>
                  <a:ext uri="{0D108BD9-81ED-4DB2-BD59-A6C34878D82A}">
                    <a16:rowId xmlns:a16="http://schemas.microsoft.com/office/drawing/2014/main" val="10004"/>
                  </a:ext>
                </a:extLst>
              </a:tr>
              <a:tr h="442913">
                <a:tc>
                  <a:txBody>
                    <a:bodyPr/>
                    <a:lstStyle/>
                    <a:p>
                      <a:pPr algn="ctr" eaLnBrk="1" hangingPunct="1"/>
                      <a:r>
                        <a:rPr kumimoji="1" lang="en-US" altLang="ja-JP" sz="1800" b="1" dirty="0">
                          <a:latin typeface="Arial"/>
                          <a:cs typeface="Arial"/>
                        </a:rPr>
                        <a:t>1:13      "Now I will break their yoke from your neck and tear your shackles away."</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Judah</a:t>
                      </a:r>
                      <a:r>
                        <a:rPr kumimoji="1" lang="fr-FR" altLang="ja-JP" sz="1800" b="1" dirty="0">
                          <a:latin typeface="Arial"/>
                          <a:cs typeface="Arial"/>
                        </a:rPr>
                        <a:t>'</a:t>
                      </a:r>
                      <a:r>
                        <a:rPr kumimoji="1" lang="en-US" altLang="ja-JP" sz="1800" b="1" dirty="0">
                          <a:latin typeface="Arial"/>
                          <a:cs typeface="Arial"/>
                        </a:rPr>
                        <a:t>s service to Assyria ended at Nineveh</a:t>
                      </a:r>
                      <a:r>
                        <a:rPr kumimoji="1" lang="fr-FR" altLang="ja-JP" sz="1800" b="1" dirty="0">
                          <a:latin typeface="Arial"/>
                          <a:cs typeface="Arial"/>
                        </a:rPr>
                        <a:t>'</a:t>
                      </a:r>
                      <a:r>
                        <a:rPr kumimoji="1" lang="en-US" altLang="ja-JP" sz="1800" b="1" dirty="0">
                          <a:latin typeface="Arial"/>
                          <a:cs typeface="Arial"/>
                        </a:rPr>
                        <a:t>s demise (2 Kings 18:14; 2 Chron. 33:11).</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1800" b="1" dirty="0">
                        <a:latin typeface="Arial"/>
                        <a:cs typeface="Arial"/>
                      </a:endParaRPr>
                    </a:p>
                  </a:txBody>
                  <a:tcPr marL="50800" marR="50800" marT="0" marB="0" horzOverflow="overflow"/>
                </a:tc>
                <a:extLst>
                  <a:ext uri="{0D108BD9-81ED-4DB2-BD59-A6C34878D82A}">
                    <a16:rowId xmlns:a16="http://schemas.microsoft.com/office/drawing/2014/main" val="10005"/>
                  </a:ext>
                </a:extLst>
              </a:tr>
            </a:tbl>
          </a:graphicData>
        </a:graphic>
      </p:graphicFrame>
      <p:sp>
        <p:nvSpPr>
          <p:cNvPr id="930820"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kumimoji="1" lang="en-US" altLang="ja-JP" sz="1200" b="1">
                <a:solidFill>
                  <a:schemeClr val="bg1"/>
                </a:solidFill>
                <a:cs typeface="Arial" charset="0"/>
              </a:rPr>
              <a:t>Hobart E. Freeman, </a:t>
            </a:r>
            <a:r>
              <a:rPr kumimoji="1" lang="en-US" altLang="ja-JP" sz="1200" b="1" i="1">
                <a:solidFill>
                  <a:schemeClr val="bg1"/>
                </a:solidFill>
                <a:cs typeface="Arial" charset="0"/>
              </a:rPr>
              <a:t>An Introduction to the Old Testament Prophets</a:t>
            </a:r>
            <a:r>
              <a:rPr kumimoji="1" lang="en-US" altLang="ja-JP" sz="1200" b="1">
                <a:solidFill>
                  <a:schemeClr val="bg1"/>
                </a:solidFill>
                <a:cs typeface="Arial" charset="0"/>
              </a:rPr>
              <a:t> (Chicago: Moody Press, 1977).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Views of Creation</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defRPr/>
            </a:pPr>
            <a:r>
              <a:rPr lang="en-US" b="1" dirty="0">
                <a:solidFill>
                  <a:srgbClr val="FFFFFF"/>
                </a:solidFill>
                <a:effectLst>
                  <a:outerShdw blurRad="38100" dist="38100" dir="2700000" algn="tl">
                    <a:srgbClr val="000000"/>
                  </a:outerShdw>
                </a:effectLst>
                <a:cs typeface="Arial" charset="0"/>
              </a:rPr>
              <a:t>187l</a:t>
            </a:r>
          </a:p>
        </p:txBody>
      </p:sp>
      <p:graphicFrame>
        <p:nvGraphicFramePr>
          <p:cNvPr id="5" name="Table 4"/>
          <p:cNvGraphicFramePr>
            <a:graphicFrameLocks noGrp="1"/>
          </p:cNvGraphicFramePr>
          <p:nvPr/>
        </p:nvGraphicFramePr>
        <p:xfrm>
          <a:off x="-36512" y="758905"/>
          <a:ext cx="9144000" cy="612648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Pagan</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Biblical (Genesis)</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426720">
                <a:tc>
                  <a:txBody>
                    <a:bodyPr/>
                    <a:lstStyle/>
                    <a:p>
                      <a:pPr algn="ctr">
                        <a:spcAft>
                          <a:spcPts val="0"/>
                        </a:spcAft>
                      </a:pPr>
                      <a:r>
                        <a:rPr lang="en-US" sz="2800" b="1" dirty="0">
                          <a:solidFill>
                            <a:srgbClr val="FFFFFF"/>
                          </a:solidFill>
                          <a:effectLst/>
                          <a:latin typeface="Arial"/>
                          <a:ea typeface="Times"/>
                          <a:cs typeface="Arial"/>
                        </a:rPr>
                        <a:t>Polytheistic</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Monotheistic (1:1)</a:t>
                      </a:r>
                    </a:p>
                  </a:txBody>
                  <a:tcPr marL="68580" marR="68580" marT="0" marB="0"/>
                </a:tc>
                <a:extLst>
                  <a:ext uri="{0D108BD9-81ED-4DB2-BD59-A6C34878D82A}">
                    <a16:rowId xmlns:a16="http://schemas.microsoft.com/office/drawing/2014/main" val="10001"/>
                  </a:ext>
                </a:extLst>
              </a:tr>
              <a:tr h="426720">
                <a:tc>
                  <a:txBody>
                    <a:bodyPr/>
                    <a:lstStyle/>
                    <a:p>
                      <a:pPr algn="ctr">
                        <a:spcAft>
                          <a:spcPts val="0"/>
                        </a:spcAft>
                      </a:pPr>
                      <a:r>
                        <a:rPr lang="en-US" sz="2800" b="1">
                          <a:solidFill>
                            <a:srgbClr val="FFFFFF"/>
                          </a:solidFill>
                          <a:effectLst/>
                          <a:latin typeface="Arial"/>
                          <a:ea typeface="Times"/>
                          <a:cs typeface="Arial"/>
                        </a:rPr>
                        <a:t>Myth</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History</a:t>
                      </a:r>
                    </a:p>
                  </a:txBody>
                  <a:tcPr marL="68580" marR="68580" marT="0" marB="0"/>
                </a:tc>
                <a:extLst>
                  <a:ext uri="{0D108BD9-81ED-4DB2-BD59-A6C34878D82A}">
                    <a16:rowId xmlns:a16="http://schemas.microsoft.com/office/drawing/2014/main" val="10002"/>
                  </a:ext>
                </a:extLst>
              </a:tr>
              <a:tr h="853440">
                <a:tc>
                  <a:txBody>
                    <a:bodyPr/>
                    <a:lstStyle/>
                    <a:p>
                      <a:pPr algn="ctr">
                        <a:spcAft>
                          <a:spcPts val="0"/>
                        </a:spcAft>
                      </a:pPr>
                      <a:r>
                        <a:rPr lang="en-US" sz="2800" b="1" dirty="0">
                          <a:solidFill>
                            <a:srgbClr val="FFFFFF"/>
                          </a:solidFill>
                          <a:effectLst/>
                          <a:latin typeface="Arial"/>
                          <a:ea typeface="Times"/>
                          <a:cs typeface="Arial"/>
                        </a:rPr>
                        <a:t>Written to satisfy man’s curiosity on origins</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Written to glorify God &amp; extend his rule</a:t>
                      </a:r>
                    </a:p>
                  </a:txBody>
                  <a:tcPr marL="68580" marR="68580" marT="0" marB="0"/>
                </a:tc>
                <a:extLst>
                  <a:ext uri="{0D108BD9-81ED-4DB2-BD59-A6C34878D82A}">
                    <a16:rowId xmlns:a16="http://schemas.microsoft.com/office/drawing/2014/main" val="10003"/>
                  </a:ext>
                </a:extLst>
              </a:tr>
              <a:tr h="1280160">
                <a:tc>
                  <a:txBody>
                    <a:bodyPr/>
                    <a:lstStyle/>
                    <a:p>
                      <a:pPr algn="ctr">
                        <a:spcAft>
                          <a:spcPts val="0"/>
                        </a:spcAft>
                      </a:pPr>
                      <a:r>
                        <a:rPr lang="en-US" sz="2800" b="1" dirty="0">
                          <a:solidFill>
                            <a:srgbClr val="FFFFFF"/>
                          </a:solidFill>
                          <a:effectLst/>
                          <a:latin typeface="Arial"/>
                          <a:ea typeface="Times"/>
                          <a:cs typeface="Arial"/>
                        </a:rPr>
                        <a:t>The gods created themselves and other gods</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Jesus existed before creation (John 1:1-3)</a:t>
                      </a:r>
                    </a:p>
                  </a:txBody>
                  <a:tcPr marL="68580" marR="68580" marT="0" marB="0"/>
                </a:tc>
                <a:extLst>
                  <a:ext uri="{0D108BD9-81ED-4DB2-BD59-A6C34878D82A}">
                    <a16:rowId xmlns:a16="http://schemas.microsoft.com/office/drawing/2014/main" val="10004"/>
                  </a:ext>
                </a:extLst>
              </a:tr>
              <a:tr h="853440">
                <a:tc>
                  <a:txBody>
                    <a:bodyPr/>
                    <a:lstStyle/>
                    <a:p>
                      <a:pPr algn="ctr">
                        <a:spcAft>
                          <a:spcPts val="0"/>
                        </a:spcAft>
                      </a:pPr>
                      <a:r>
                        <a:rPr lang="en-US" sz="2800" b="1" dirty="0">
                          <a:solidFill>
                            <a:srgbClr val="FFFFFF"/>
                          </a:solidFill>
                          <a:effectLst/>
                          <a:latin typeface="Arial"/>
                          <a:ea typeface="Times"/>
                          <a:cs typeface="Arial"/>
                        </a:rPr>
                        <a:t>The gods struggle for sovereignty</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Yahweh sovereign by nature (1:3)</a:t>
                      </a:r>
                    </a:p>
                  </a:txBody>
                  <a:tcPr marL="68580" marR="68580" marT="0" marB="0"/>
                </a:tc>
                <a:extLst>
                  <a:ext uri="{0D108BD9-81ED-4DB2-BD59-A6C34878D82A}">
                    <a16:rowId xmlns:a16="http://schemas.microsoft.com/office/drawing/2014/main" val="10005"/>
                  </a:ext>
                </a:extLst>
              </a:tr>
              <a:tr h="853440">
                <a:tc>
                  <a:txBody>
                    <a:bodyPr/>
                    <a:lstStyle/>
                    <a:p>
                      <a:pPr algn="ctr">
                        <a:spcAft>
                          <a:spcPts val="0"/>
                        </a:spcAft>
                      </a:pPr>
                      <a:r>
                        <a:rPr lang="en-US" sz="2800" b="1">
                          <a:solidFill>
                            <a:srgbClr val="FFFFFF"/>
                          </a:solidFill>
                          <a:effectLst/>
                          <a:latin typeface="Arial"/>
                          <a:ea typeface="Times"/>
                          <a:cs typeface="Arial"/>
                        </a:rPr>
                        <a:t>Man mostly not in divine image (low status)</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Man created in God’s image (high status)</a:t>
                      </a:r>
                    </a:p>
                  </a:txBody>
                  <a:tcPr marL="68580" marR="68580" marT="0" marB="0"/>
                </a:tc>
                <a:extLst>
                  <a:ext uri="{0D108BD9-81ED-4DB2-BD59-A6C34878D82A}">
                    <a16:rowId xmlns:a16="http://schemas.microsoft.com/office/drawing/2014/main" val="10006"/>
                  </a:ext>
                </a:extLst>
              </a:tr>
              <a:tr h="853440">
                <a:tc>
                  <a:txBody>
                    <a:bodyPr/>
                    <a:lstStyle/>
                    <a:p>
                      <a:pPr algn="ctr">
                        <a:spcAft>
                          <a:spcPts val="0"/>
                        </a:spcAft>
                      </a:pPr>
                      <a:r>
                        <a:rPr lang="en-US" sz="2800" b="1">
                          <a:solidFill>
                            <a:srgbClr val="FFFFFF"/>
                          </a:solidFill>
                          <a:effectLst/>
                          <a:latin typeface="Arial"/>
                          <a:ea typeface="Times"/>
                          <a:cs typeface="Arial"/>
                        </a:rPr>
                        <a:t>People made to be slaves of the gods</a:t>
                      </a:r>
                    </a:p>
                  </a:txBody>
                  <a:tcPr marL="68580" marR="68580" marT="0" marB="0">
                    <a:solidFill>
                      <a:srgbClr val="000000"/>
                    </a:solidFill>
                  </a:tcPr>
                </a:tc>
                <a:tc>
                  <a:txBody>
                    <a:bodyPr/>
                    <a:lstStyle/>
                    <a:p>
                      <a:pPr algn="ctr">
                        <a:spcAft>
                          <a:spcPts val="0"/>
                        </a:spcAft>
                      </a:pPr>
                      <a:r>
                        <a:rPr lang="en-US" sz="2800" b="1" dirty="0">
                          <a:effectLst/>
                          <a:latin typeface="Arial"/>
                          <a:ea typeface="Times"/>
                          <a:cs typeface="Arial"/>
                        </a:rPr>
                        <a:t>Man rules over creation (1:26-27)</a:t>
                      </a: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a:srcRect l="37374"/>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en-US" sz="3600" dirty="0">
                <a:solidFill>
                  <a:schemeClr val="bg1"/>
                </a:solidFill>
                <a:effectLst>
                  <a:outerShdw blurRad="38100" dist="38100" dir="2700000" algn="tl">
                    <a:srgbClr val="808080"/>
                  </a:outerShdw>
                </a:effectLst>
                <a:latin typeface="Arial" charset="0"/>
                <a:ea typeface="ＭＳ Ｐゴシック" charset="0"/>
              </a:rPr>
              <a:t>Hosea: God</a:t>
            </a:r>
            <a:r>
              <a:rPr lang="fr-FR" altLang="ja-JP" sz="3600" dirty="0">
                <a:solidFill>
                  <a:schemeClr val="bg1"/>
                </a:solidFill>
                <a:effectLst>
                  <a:outerShdw blurRad="38100" dist="38100" dir="2700000" algn="tl">
                    <a:srgbClr val="808080"/>
                  </a:outerShdw>
                </a:effectLst>
                <a:latin typeface="Arial" charset="0"/>
                <a:ea typeface="ＭＳ Ｐゴシック" charset="0"/>
              </a:rPr>
              <a:t>'</a:t>
            </a:r>
            <a:r>
              <a:rPr lang="en-US" altLang="ja-JP" sz="3600" dirty="0">
                <a:solidFill>
                  <a:schemeClr val="bg1"/>
                </a:solidFill>
                <a:effectLst>
                  <a:outerShdw blurRad="38100" dist="38100" dir="2700000" algn="tl">
                    <a:srgbClr val="808080"/>
                  </a:outerShdw>
                </a:effectLst>
                <a:latin typeface="Arial" charset="0"/>
                <a:ea typeface="ＭＳ Ｐゴシック" charset="0"/>
              </a:rPr>
              <a:t>s Loyalty to Israel</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Unfaithful Gomer</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Unfaithful Israel</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Faithful Hosea</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Faithful L</a:t>
                      </a:r>
                      <a:r>
                        <a:rPr kumimoji="0" lang="en-US" altLang="zh-CN"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ORD</a:t>
                      </a:r>
                      <a:endParaRPr kumimoji="0" lang="en-US"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Marriage of Hosea</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Message of Hosea</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Personal</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National</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1–3</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Chapters 4–14</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2775" cy="40005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000" b="1">
                <a:solidFill>
                  <a:srgbClr val="FFFFFF"/>
                </a:solidFill>
                <a:effectLst>
                  <a:outerShdw blurRad="38100" dist="38100" dir="2700000" algn="tl">
                    <a:srgbClr val="000000"/>
                  </a:outerShdw>
                </a:effectLst>
                <a:cs typeface="Arial" charset="0"/>
              </a:rPr>
              <a:t>565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a:extLst>
              <a:ext uri="{28A0092B-C50C-407E-A947-70E740481C1C}">
                <a14:useLocalDpi xmlns:a14="http://schemas.microsoft.com/office/drawing/2010/main" val="0"/>
              </a:ext>
            </a:extLst>
          </a:blip>
          <a:srcRect r="11113"/>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6962" name="Title 1"/>
          <p:cNvSpPr>
            <a:spLocks noGrp="1"/>
          </p:cNvSpPr>
          <p:nvPr>
            <p:ph type="title"/>
          </p:nvPr>
        </p:nvSpPr>
        <p:spPr>
          <a:xfrm>
            <a:off x="-36513" y="5876925"/>
            <a:ext cx="9180513" cy="865188"/>
          </a:xfrm>
        </p:spPr>
        <p:txBody>
          <a:bodyPr/>
          <a:lstStyle/>
          <a:p>
            <a:pPr eaLnBrk="1" hangingPunct="1"/>
            <a:r>
              <a:rPr lang="en-US" sz="4000" b="1">
                <a:solidFill>
                  <a:srgbClr val="FFFFFF"/>
                </a:solidFill>
                <a:latin typeface="Arial" charset="0"/>
                <a:ea typeface="ヒラギノ角ゴ Pro W3" charset="0"/>
                <a:cs typeface="ヒラギノ角ゴ Pro W3" charset="0"/>
              </a:rPr>
              <a:t>Gifts versus Fruit of the Spirit</a:t>
            </a:r>
          </a:p>
        </p:txBody>
      </p:sp>
      <p:sp>
        <p:nvSpPr>
          <p:cNvPr id="936963" name="Text Box 123"/>
          <p:cNvSpPr txBox="1">
            <a:spLocks noChangeArrowheads="1"/>
          </p:cNvSpPr>
          <p:nvPr/>
        </p:nvSpPr>
        <p:spPr bwMode="auto">
          <a:xfrm>
            <a:off x="8101013" y="0"/>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cs typeface="Arial" charset="0"/>
              </a:rPr>
              <a:t>xlii</a:t>
            </a:r>
            <a:endParaRPr lang="en-US">
              <a:solidFill>
                <a:srgbClr val="FFFFFF"/>
              </a:solidFill>
              <a:cs typeface="Arial" charset="0"/>
            </a:endParaRPr>
          </a:p>
        </p:txBody>
      </p:sp>
      <p:graphicFrame>
        <p:nvGraphicFramePr>
          <p:cNvPr id="6" name="Group 46"/>
          <p:cNvGraphicFramePr>
            <a:graphicFrameLocks/>
          </p:cNvGraphicFramePr>
          <p:nvPr/>
        </p:nvGraphicFramePr>
        <p:xfrm>
          <a:off x="107950"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Gifts</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Fruit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Abilities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Christ-likeness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service</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character</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Means to an end</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The end itself</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What a Christian has</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is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38966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Modern License </a:t>
            </a:r>
            <a:r>
              <a:rPr lang="en-US" sz="2000">
                <a:solidFill>
                  <a:srgbClr val="EAEAEA"/>
                </a:solidFill>
                <a:effectLst/>
                <a:latin typeface="Arial" charset="0"/>
                <a:ea typeface="ＭＳ Ｐゴシック" charset="0"/>
              </a:rPr>
              <a:t>(Phil. 3:18-19)</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0" y="685800"/>
          <a:ext cx="9144000" cy="6248400"/>
        </p:xfrm>
        <a:graphic>
          <a:graphicData uri="http://schemas.openxmlformats.org/drawingml/2006/table">
            <a:tbl>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12975">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381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Interpretation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Mormons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Health &amp; Wealth</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14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“Live as enemies of the cross of Christ”</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oppose salvation by faith</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Salvation by works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Money is better than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destiny is destruction”</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are unsaved</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Claim that all are saved but are not even saved themselves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Rich people go to hell too</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god is their stomach”</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Their real goal is pleasure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Goal is to be a god to have sex with as many celestial wives as possible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Embrace comfort, not suffering</a:t>
                      </a: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t>
                      </a:r>
                      <a:endPar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glory is in their shame”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Narrow" charset="0"/>
                          <a:ea typeface="SimSun" charset="0"/>
                          <a:cs typeface="SimSun" charset="0"/>
                        </a:rPr>
                        <a:t>They</a:t>
                      </a:r>
                      <a:r>
                        <a:rPr kumimoji="0" lang="fr-FR" altLang="zh-CN" sz="20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000" b="1" i="0" u="none" strike="noStrike" cap="none" normalizeH="0" baseline="0" dirty="0">
                          <a:ln>
                            <a:noFill/>
                          </a:ln>
                          <a:solidFill>
                            <a:srgbClr val="FFFFFF"/>
                          </a:solidFill>
                          <a:effectLst/>
                          <a:latin typeface="Arial Narrow" charset="0"/>
                          <a:ea typeface="SimSun" charset="0"/>
                          <a:cs typeface="SimSun" charset="0"/>
                        </a:rPr>
                        <a:t>re proud about things that they should be ashamed of</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Temple polygamy is the highest goal</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Contrary to the blessing of giving</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mind is on earthly things”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have </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“here-and-now” priorities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“Become a god for ego and sex”</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They give to get something now</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801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ndParaRPr>
          </a:p>
        </p:txBody>
      </p:sp>
      <p:sp>
        <p:nvSpPr>
          <p:cNvPr id="938012"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478</a:t>
            </a:r>
            <a:endParaRPr lang="en-US">
              <a:solidFill>
                <a:srgbClr val="FFFFFF"/>
              </a:solidFill>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5 x 5 Chart</a:t>
            </a:r>
          </a:p>
        </p:txBody>
      </p:sp>
      <p:graphicFrame>
        <p:nvGraphicFramePr>
          <p:cNvPr id="72825" name="Group 121"/>
          <p:cNvGraphicFramePr>
            <a:graphicFrameLocks noGrp="1"/>
          </p:cNvGraphicFramePr>
          <p:nvPr/>
        </p:nvGraphicFramePr>
        <p:xfrm>
          <a:off x="0" y="685800"/>
          <a:ext cx="9143999" cy="6172199"/>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ndParaRPr>
          </a:p>
        </p:txBody>
      </p:sp>
      <p:sp>
        <p:nvSpPr>
          <p:cNvPr id="939042" name="Text Box 123"/>
          <p:cNvSpPr txBox="1">
            <a:spLocks noChangeArrowheads="1"/>
          </p:cNvSpPr>
          <p:nvPr/>
        </p:nvSpPr>
        <p:spPr bwMode="auto">
          <a:xfrm>
            <a:off x="8382000" y="0"/>
            <a:ext cx="7493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a:t>
            </a:r>
            <a:endParaRPr lang="en-US">
              <a:solidFill>
                <a:srgbClr val="FFFFFF"/>
              </a:solidFill>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43600"/>
        </p:xfrm>
        <a:graphic>
          <a:graphicData uri="http://schemas.openxmlformats.org/drawingml/2006/table">
            <a:tbl>
              <a:tblPr/>
              <a:tblGrid>
                <a:gridCol w="14036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74977">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Speakers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Audience</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Related to Salvation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Purpose</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Apostles+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Unsaved Jews at Pentecost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Validate for Jews the fulfillment of Joel 2</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Samaritans</a:t>
                      </a: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Samaritans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Gentiles (Cornelius+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Gentiles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OT believers in Messiah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Jews needing gospel message confirmed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message through Paul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40059"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rgbClr val="FFFFFF"/>
                </a:solidFill>
                <a:cs typeface="Arial" charset="0"/>
              </a:rPr>
              <a:t> </a:t>
            </a:r>
            <a:r>
              <a:rPr lang="en-US" altLang="zh-CN" sz="1800" b="1">
                <a:solidFill>
                  <a:srgbClr val="FFFFFF"/>
                </a:solidFill>
                <a:cs typeface="Arial" charset="0"/>
              </a:rPr>
              <a:t>(Toussaint, </a:t>
            </a:r>
            <a:r>
              <a:rPr lang="en-US" altLang="zh-CN" sz="1800" b="1" i="1">
                <a:solidFill>
                  <a:srgbClr val="FFFFFF"/>
                </a:solidFill>
                <a:cs typeface="Arial" charset="0"/>
              </a:rPr>
              <a:t>Bible Knowledge Commentary</a:t>
            </a:r>
            <a:r>
              <a:rPr lang="en-US" altLang="zh-CN" sz="1800" b="1">
                <a:solidFill>
                  <a:srgbClr val="FFFFFF"/>
                </a:solidFill>
                <a:cs typeface="Arial" charset="0"/>
              </a:rPr>
              <a:t>, 2:408, adapted)</a:t>
            </a:r>
            <a:endParaRPr lang="en-US" sz="1800" b="1">
              <a:solidFill>
                <a:srgbClr val="FFFFFF"/>
              </a:solidFill>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dirty="0">
                <a:solidFill>
                  <a:srgbClr val="FFFFFF"/>
                </a:solidFill>
                <a:latin typeface="Arial" charset="0"/>
                <a:ea typeface="ＭＳ Ｐゴシック" charset="0"/>
                <a:cs typeface="Arial" charset="0"/>
              </a:rPr>
              <a:t>Speaking in Tongues in Acts</a:t>
            </a:r>
            <a:endParaRPr lang="en-US"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40062"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123</a:t>
            </a:r>
            <a:endParaRPr lang="en-US">
              <a:solidFill>
                <a:srgbClr val="FFFFFF"/>
              </a:solidFill>
              <a:cs typeface="Arial" charset="0"/>
            </a:endParaRPr>
          </a:p>
        </p:txBody>
      </p:sp>
      <p:pic>
        <p:nvPicPr>
          <p:cNvPr id="940063" name="Picture 2" descr="dove-holy-spiri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620713"/>
            <a:ext cx="1116013"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7" name="Rectangle 2"/>
          <p:cNvSpPr>
            <a:spLocks noGrp="1" noChangeArrowheads="1"/>
          </p:cNvSpPr>
          <p:nvPr>
            <p:ph type="title" idx="4294967295"/>
          </p:nvPr>
        </p:nvSpPr>
        <p:spPr>
          <a:xfrm>
            <a:off x="0" y="3810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Longest Books in the Bible</a:t>
            </a:r>
          </a:p>
        </p:txBody>
      </p:sp>
      <p:graphicFrame>
        <p:nvGraphicFramePr>
          <p:cNvPr id="72825" name="Group 121"/>
          <p:cNvGraphicFramePr>
            <a:graphicFrameLocks noGrp="1"/>
          </p:cNvGraphicFramePr>
          <p:nvPr/>
        </p:nvGraphicFramePr>
        <p:xfrm>
          <a:off x="228600" y="1219200"/>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Book</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Chapters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Verses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Words</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Psalms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Jeremiah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Ezekiel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48</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Genesis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Isaiah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4108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ndParaRPr>
          </a:p>
        </p:txBody>
      </p:sp>
      <p:sp>
        <p:nvSpPr>
          <p:cNvPr id="941084"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478</a:t>
            </a:r>
            <a:endParaRPr lang="en-US">
              <a:solidFill>
                <a:srgbClr val="000000"/>
              </a:solidFill>
              <a:cs typeface="Arial" charset="0"/>
            </a:endParaRPr>
          </a:p>
        </p:txBody>
      </p:sp>
      <p:sp>
        <p:nvSpPr>
          <p:cNvPr id="941085" name="TextBox 6"/>
          <p:cNvSpPr txBox="1">
            <a:spLocks noChangeArrowheads="1"/>
          </p:cNvSpPr>
          <p:nvPr/>
        </p:nvSpPr>
        <p:spPr bwMode="auto">
          <a:xfrm>
            <a:off x="0" y="6457950"/>
            <a:ext cx="91011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0000"/>
                </a:solidFill>
              </a:rPr>
              <a:t>http://www.kneeholedesk.com/Pages/Did_You_Know/Books_of_the_Bible.html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8F8F8"/>
                          </a:solidFill>
                          <a:effectLst/>
                          <a:latin typeface="Arial" charset="0"/>
                          <a:ea typeface="ＭＳ Ｐゴシック" charset="0"/>
                          <a:cs typeface="Arial" charset="0"/>
                        </a:rPr>
                        <a:t>2 Corinthians: </a:t>
                      </a:r>
                      <a:r>
                        <a:rPr kumimoji="0" lang="en-US" altLang="zh-CN" sz="2400" b="1" i="0" u="none" strike="noStrike" cap="none" normalizeH="0" baseline="0" dirty="0">
                          <a:ln>
                            <a:noFill/>
                          </a:ln>
                          <a:solidFill>
                            <a:srgbClr val="F8F8F8"/>
                          </a:solidFill>
                          <a:effectLst/>
                          <a:latin typeface="Arial" charset="0"/>
                          <a:ea typeface="Arial" charset="0"/>
                          <a:cs typeface="Arial" charset="0"/>
                        </a:rPr>
                        <a:t>Defense of Apostolic Authority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 Ministry Sincerity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Giving</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Ministry Authority</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Chapters 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Motives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Defense of Paul</a:t>
                      </a:r>
                      <a:r>
                        <a:rPr kumimoji="0" lang="fr-FR" sz="2000" b="1" i="0" u="none" strike="noStrike" cap="none" normalizeH="0" baseline="0" dirty="0">
                          <a:ln>
                            <a:noFill/>
                          </a:ln>
                          <a:solidFill>
                            <a:srgbClr val="000090"/>
                          </a:solidFill>
                          <a:effectLst/>
                          <a:latin typeface="Arial"/>
                          <a:ea typeface="ＭＳ Ｐゴシック" charset="0"/>
                          <a:cs typeface="Arial"/>
                        </a:rPr>
                        <a:t>'</a:t>
                      </a:r>
                      <a:r>
                        <a:rPr kumimoji="0"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Worth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Traits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Character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Collection for Saints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Credentials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Greetings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0090"/>
                          </a:solidFill>
                          <a:effectLst/>
                          <a:latin typeface="Arial"/>
                          <a:ea typeface="ＭＳ Ｐゴシック" charset="0"/>
                          <a:cs typeface="Arial"/>
                        </a:rPr>
                        <a:t>Defends Conduct</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Defends Ministry</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Restore Confidence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Example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Purpose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Arrangements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Benefits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Defense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Offense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Warning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Closing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Macedonia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Fall AD 56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42083"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162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9" name="Table 108"/>
          <p:cNvGraphicFramePr>
            <a:graphicFrameLocks noGrp="1"/>
          </p:cNvGraphicFramePr>
          <p:nvPr/>
        </p:nvGraphicFramePr>
        <p:xfrm>
          <a:off x="0" y="0"/>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fr-FR"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44130" name="Rectangle 119"/>
          <p:cNvSpPr>
            <a:spLocks noGrp="1" noChangeArrowheads="1"/>
          </p:cNvSpPr>
          <p:nvPr>
            <p:ph type="title" idx="4294967295"/>
          </p:nvPr>
        </p:nvSpPr>
        <p:spPr>
          <a:xfrm>
            <a:off x="-1476375" y="-387350"/>
            <a:ext cx="2087563" cy="2205038"/>
          </a:xfrm>
        </p:spPr>
        <p:txBody>
          <a:bodyPr/>
          <a:lstStyle/>
          <a:p>
            <a:pPr eaLnBrk="1" hangingPunct="1"/>
            <a:r>
              <a:rPr lang="en-US">
                <a:solidFill>
                  <a:srgbClr val="000040"/>
                </a:solidFill>
                <a:latin typeface="Arial" charset="0"/>
                <a:ea typeface="ＭＳ Ｐゴシック" charset="0"/>
                <a:cs typeface="Arial" charset="0"/>
              </a:rPr>
              <a:t>Book Chart</a:t>
            </a:r>
          </a:p>
        </p:txBody>
      </p:sp>
      <p:sp>
        <p:nvSpPr>
          <p:cNvPr id="944131" name="Rectangle 2"/>
          <p:cNvSpPr>
            <a:spLocks noChangeArrowheads="1"/>
          </p:cNvSpPr>
          <p:nvPr/>
        </p:nvSpPr>
        <p:spPr bwMode="auto">
          <a:xfrm>
            <a:off x="1933575" y="1047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solidFill>
                <a:srgbClr val="EAEAEA"/>
              </a:solidFill>
              <a:latin typeface="Times New Roman" charset="0"/>
            </a:endParaRPr>
          </a:p>
        </p:txBody>
      </p:sp>
      <p:sp>
        <p:nvSpPr>
          <p:cNvPr id="944132" name="Rectangle 4"/>
          <p:cNvSpPr>
            <a:spLocks noChangeArrowheads="1"/>
          </p:cNvSpPr>
          <p:nvPr/>
        </p:nvSpPr>
        <p:spPr bwMode="auto">
          <a:xfrm>
            <a:off x="2733675" y="28051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solidFill>
                <a:srgbClr val="EAEAEA"/>
              </a:solidFill>
              <a:latin typeface="Times New Roman" charset="0"/>
            </a:endParaRPr>
          </a:p>
        </p:txBody>
      </p:sp>
      <p:sp>
        <p:nvSpPr>
          <p:cNvPr id="944133" name="Text Box 6"/>
          <p:cNvSpPr txBox="1">
            <a:spLocks noChangeArrowheads="1"/>
          </p:cNvSpPr>
          <p:nvPr/>
        </p:nvSpPr>
        <p:spPr bwMode="auto">
          <a:xfrm>
            <a:off x="8567738" y="-66675"/>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EAEAEA"/>
                </a:solidFill>
              </a:rPr>
              <a:t>181</a:t>
            </a:r>
          </a:p>
        </p:txBody>
      </p:sp>
      <p:sp>
        <p:nvSpPr>
          <p:cNvPr id="107" name="Rectangle 102"/>
          <p:cNvSpPr>
            <a:spLocks noChangeArrowheads="1"/>
          </p:cNvSpPr>
          <p:nvPr/>
        </p:nvSpPr>
        <p:spPr bwMode="auto">
          <a:xfrm>
            <a:off x="-19050" y="1989138"/>
            <a:ext cx="9163050" cy="1524000"/>
          </a:xfrm>
          <a:prstGeom prst="rect">
            <a:avLst/>
          </a:prstGeom>
          <a:noFill/>
          <a:ln w="5715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EAEAEA"/>
              </a:solidFill>
              <a:latin typeface="Times New Roman" charset="0"/>
            </a:endParaRPr>
          </a:p>
        </p:txBody>
      </p:sp>
      <p:sp>
        <p:nvSpPr>
          <p:cNvPr id="110" name="Rectangle 119"/>
          <p:cNvSpPr txBox="1">
            <a:spLocks noChangeArrowheads="1"/>
          </p:cNvSpPr>
          <p:nvPr/>
        </p:nvSpPr>
        <p:spPr bwMode="auto">
          <a:xfrm rot="-1540378">
            <a:off x="-141288" y="1755775"/>
            <a:ext cx="1052513" cy="63658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FFFFFF"/>
                </a:solidFill>
                <a:cs typeface="Arial" charset="0"/>
              </a:rPr>
              <a:t>17x</a:t>
            </a:r>
          </a:p>
        </p:txBody>
      </p:sp>
      <p:sp>
        <p:nvSpPr>
          <p:cNvPr id="111" name="Rectangle 119"/>
          <p:cNvSpPr txBox="1">
            <a:spLocks noChangeArrowheads="1"/>
          </p:cNvSpPr>
          <p:nvPr/>
        </p:nvSpPr>
        <p:spPr bwMode="auto">
          <a:xfrm rot="-1540378">
            <a:off x="-166688" y="3265488"/>
            <a:ext cx="1052513" cy="63658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FFFFFF"/>
                </a:solidFill>
                <a:cs typeface="Arial" charset="0"/>
              </a:rPr>
              <a:t>20x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2000"/>
                                        <p:tgtEl>
                                          <p:spTgt spid="110"/>
                                        </p:tgtEl>
                                      </p:cBhvr>
                                    </p:animEffect>
                                    <p:anim calcmode="lin" valueType="num">
                                      <p:cBhvr>
                                        <p:cTn id="14" dur="2000" fill="hold"/>
                                        <p:tgtEl>
                                          <p:spTgt spid="110"/>
                                        </p:tgtEl>
                                        <p:attrNameLst>
                                          <p:attrName>ppt_w</p:attrName>
                                        </p:attrNameLst>
                                      </p:cBhvr>
                                      <p:tavLst>
                                        <p:tav tm="0" fmla="#ppt_w*sin(2.5*pi*$)">
                                          <p:val>
                                            <p:fltVal val="0"/>
                                          </p:val>
                                        </p:tav>
                                        <p:tav tm="100000">
                                          <p:val>
                                            <p:fltVal val="1"/>
                                          </p:val>
                                        </p:tav>
                                      </p:tavLst>
                                    </p:anim>
                                    <p:anim calcmode="lin" valueType="num">
                                      <p:cBhvr>
                                        <p:cTn id="15"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2000"/>
                                        <p:tgtEl>
                                          <p:spTgt spid="111"/>
                                        </p:tgtEl>
                                      </p:cBhvr>
                                    </p:animEffect>
                                    <p:anim calcmode="lin" valueType="num">
                                      <p:cBhvr>
                                        <p:cTn id="21" dur="2000" fill="hold"/>
                                        <p:tgtEl>
                                          <p:spTgt spid="111"/>
                                        </p:tgtEl>
                                        <p:attrNameLst>
                                          <p:attrName>ppt_w</p:attrName>
                                        </p:attrNameLst>
                                      </p:cBhvr>
                                      <p:tavLst>
                                        <p:tav tm="0" fmla="#ppt_w*sin(2.5*pi*$)">
                                          <p:val>
                                            <p:fltVal val="0"/>
                                          </p:val>
                                        </p:tav>
                                        <p:tav tm="100000">
                                          <p:val>
                                            <p:fltVal val="1"/>
                                          </p:val>
                                        </p:tav>
                                      </p:tavLst>
                                    </p:anim>
                                    <p:anim calcmode="lin" valueType="num">
                                      <p:cBhvr>
                                        <p:cTn id="22" dur="2000" fill="hold"/>
                                        <p:tgtEl>
                                          <p:spTgt spid="1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0" grpId="0" animBg="1"/>
      <p:bldP spid="1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5"/>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0" y="0"/>
          <a:ext cx="9144000" cy="6858003"/>
        </p:xfrm>
        <a:graphic>
          <a:graphicData uri="http://schemas.openxmlformats.org/drawingml/2006/table">
            <a:tbl>
              <a:tblPr/>
              <a:tblGrid>
                <a:gridCol w="1187450">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079500">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909638">
                  <a:extLst>
                    <a:ext uri="{9D8B030D-6E8A-4147-A177-3AD203B41FA5}">
                      <a16:colId xmlns:a16="http://schemas.microsoft.com/office/drawing/2014/main" val="20004"/>
                    </a:ext>
                  </a:extLst>
                </a:gridCol>
                <a:gridCol w="1125537">
                  <a:extLst>
                    <a:ext uri="{9D8B030D-6E8A-4147-A177-3AD203B41FA5}">
                      <a16:colId xmlns:a16="http://schemas.microsoft.com/office/drawing/2014/main" val="20005"/>
                    </a:ext>
                  </a:extLst>
                </a:gridCol>
                <a:gridCol w="1204913">
                  <a:extLst>
                    <a:ext uri="{9D8B030D-6E8A-4147-A177-3AD203B41FA5}">
                      <a16:colId xmlns:a16="http://schemas.microsoft.com/office/drawing/2014/main" val="20006"/>
                    </a:ext>
                  </a:extLst>
                </a:gridCol>
                <a:gridCol w="1116012">
                  <a:extLst>
                    <a:ext uri="{9D8B030D-6E8A-4147-A177-3AD203B41FA5}">
                      <a16:colId xmlns:a16="http://schemas.microsoft.com/office/drawing/2014/main" val="20007"/>
                    </a:ext>
                  </a:extLst>
                </a:gridCol>
              </a:tblGrid>
              <a:tr h="5064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FFFFFF"/>
                          </a:solidFill>
                          <a:effectLst/>
                          <a:latin typeface="Arial" charset="0"/>
                          <a:ea typeface="ＭＳ Ｐゴシック" charset="0"/>
                          <a:cs typeface="Arial" charset="0"/>
                        </a:rPr>
                        <a:t>2 Thessalonians: Tribulation Corrections</a:t>
                      </a:r>
                      <a:endParaRPr kumimoji="0" lang="en-US" sz="2400" b="1" i="0" u="none" strike="noStrike" cap="none" normalizeH="0" baseline="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 Persevere in Persecution</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Day Still Future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Discipline the Idle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Chapter 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1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Emotional</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Theological</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Practical</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105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 Encouragement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in Persecution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Explanation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of the Day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Exhortation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in Body Life</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61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Discouraged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Believers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Disturbed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Believers</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Disobedient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Believers</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61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of Perspective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of Doctrine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of Behaviour</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1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Salutation</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Judgment v. Reward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Pretrib-ulational Teaching</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Antichrist Prerequisite</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Stand Firm</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Prayer Requests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Discipline Idle</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Blessing Given</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1:1-2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1:3-12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2:3-12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2:13-17</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3:6-15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3:16-18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Corinth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AD 51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46237"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211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5" name="Picture 3" descr="cross_on_blue"/>
          <p:cNvPicPr>
            <a:picLocks noChangeAspect="1" noChangeArrowheads="1"/>
          </p:cNvPicPr>
          <p:nvPr/>
        </p:nvPicPr>
        <p:blipFill>
          <a:blip r:embed="rId3">
            <a:extLst>
              <a:ext uri="{28A0092B-C50C-407E-A947-70E740481C1C}">
                <a14:useLocalDpi xmlns:a14="http://schemas.microsoft.com/office/drawing/2010/main" val="0"/>
              </a:ext>
            </a:extLst>
          </a:blip>
          <a:srcRect l="12500" t="6798" r="8553" b="14255"/>
          <a:stretch>
            <a:fillRect/>
          </a:stretch>
        </p:blipFill>
        <p:spPr bwMode="auto">
          <a:xfrm>
            <a:off x="0"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3362" name="Rectangle 25"/>
          <p:cNvSpPr>
            <a:spLocks noGrp="1" noChangeArrowheads="1"/>
          </p:cNvSpPr>
          <p:nvPr>
            <p:ph type="title" idx="4294967295"/>
          </p:nvPr>
        </p:nvSpPr>
        <p:spPr>
          <a:xfrm>
            <a:off x="1763713" y="387350"/>
            <a:ext cx="5545137" cy="304800"/>
          </a:xfrm>
        </p:spPr>
        <p:txBody>
          <a:bodyPr/>
          <a:lstStyle/>
          <a:p>
            <a:pPr eaLnBrk="1" hangingPunct="1">
              <a:defRPr/>
            </a:pPr>
            <a:r>
              <a:rPr lang="en-US" sz="2800">
                <a:latin typeface="Arial" charset="0"/>
                <a:ea typeface="ＭＳ Ｐゴシック" charset="0"/>
                <a:cs typeface="Arial" charset="0"/>
              </a:rPr>
              <a:t>Hebrews Book Chart</a:t>
            </a:r>
          </a:p>
        </p:txBody>
      </p:sp>
      <p:graphicFrame>
        <p:nvGraphicFramePr>
          <p:cNvPr id="25" name="Table 24"/>
          <p:cNvGraphicFramePr>
            <a:graphicFrameLocks noGrp="1"/>
          </p:cNvGraphicFramePr>
          <p:nvPr/>
        </p:nvGraphicFramePr>
        <p:xfrm>
          <a:off x="0" y="836613"/>
          <a:ext cx="9144000" cy="4921252"/>
        </p:xfrm>
        <a:graphic>
          <a:graphicData uri="http://schemas.openxmlformats.org/drawingml/2006/table">
            <a:tbl>
              <a:tblPr/>
              <a:tblGrid>
                <a:gridCol w="827088">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Christ</a:t>
                      </a:r>
                      <a:r>
                        <a:rPr kumimoji="1" lang="fr-FR" altLang="ja-JP"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kumimoji="1" lang="en-US" altLang="ja-JP"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 Superiority Over Judaism as High Priest</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Superior in His Person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Superior in His </a:t>
                      </a:r>
                      <a:b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Priestly Work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Endurance </a:t>
                      </a:r>
                      <a:b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b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Through Faith</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1:1–4:13</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10:19–13:25</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Prophets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Angels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Moses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Aaron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Melch</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Old Cov.</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Taber-nacle</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Sacri-fices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Will-ful Sin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Models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Endure as Sons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Ethics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Ignoring God</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Exhort</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9:1-10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9:11–10:18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12:4-13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12:14-17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Christ</a:t>
                      </a:r>
                      <a:r>
                        <a:rPr kumimoji="1" lang="fr-FR"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kumimoji="1" lang="en-GB"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 Majesty</a:t>
                      </a:r>
                      <a:endPar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rPr>
                        <a:t>Christ</a:t>
                      </a:r>
                      <a:r>
                        <a:rPr kumimoji="0" lang="fr-FR"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rPr>
                        <a:t>'</a:t>
                      </a:r>
                      <a:r>
                        <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rPr>
                        <a:t>s Ministry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Christian</a:t>
                      </a:r>
                      <a:r>
                        <a:rPr kumimoji="1" lang="fr-FR"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kumimoji="1" lang="en-GB"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 Manifestation</a:t>
                      </a:r>
                      <a:endPar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Theology</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Practice</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Unknown Author, Recipients, Origin, and Destination!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AD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48295"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254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600">
                <a:solidFill>
                  <a:schemeClr val="bg1"/>
                </a:solidFill>
                <a:effectLst/>
                <a:latin typeface="Arial" charset="0"/>
                <a:ea typeface="ＭＳ Ｐゴシック" charset="0"/>
              </a:rPr>
              <a:t>Summary of Types of Death</a:t>
            </a:r>
          </a:p>
        </p:txBody>
      </p:sp>
      <p:graphicFrame>
        <p:nvGraphicFramePr>
          <p:cNvPr id="72825" name="Group 121"/>
          <p:cNvGraphicFramePr>
            <a:graphicFrameLocks noGrp="1"/>
          </p:cNvGraphicFramePr>
          <p:nvPr/>
        </p:nvGraphicFramePr>
        <p:xfrm>
          <a:off x="0" y="1117600"/>
          <a:ext cx="9144000" cy="4464052"/>
        </p:xfrm>
        <a:graphic>
          <a:graphicData uri="http://schemas.openxmlformats.org/drawingml/2006/table">
            <a:tbl>
              <a:tblPr/>
              <a:tblGrid>
                <a:gridCol w="2103438">
                  <a:extLst>
                    <a:ext uri="{9D8B030D-6E8A-4147-A177-3AD203B41FA5}">
                      <a16:colId xmlns:a16="http://schemas.microsoft.com/office/drawing/2014/main" val="20000"/>
                    </a:ext>
                  </a:extLst>
                </a:gridCol>
                <a:gridCol w="2105025">
                  <a:extLst>
                    <a:ext uri="{9D8B030D-6E8A-4147-A177-3AD203B41FA5}">
                      <a16:colId xmlns:a16="http://schemas.microsoft.com/office/drawing/2014/main" val="20001"/>
                    </a:ext>
                  </a:extLst>
                </a:gridCol>
                <a:gridCol w="2347912">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5064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Spiritual</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Physical</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Second</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Definition: Separation </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man &amp; God</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body &amp; soul/spirit</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man &amp; God</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Experienced by</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unbelievers only</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all mankind</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unbelievers only</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Location of soul</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earth</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Hades or Paradise/Heaven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Hell (Lake of Fire)</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Part of man affected</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soul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body</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soul and body</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Time period involved</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before conversion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between life &amp; resurrection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after resurrection</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Duration</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temporal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temporal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eternal</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Key passage</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Eph. 2:1, 5, 12</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James 2:26</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Rev. 20:14-15</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0322" name="Text Box 123"/>
          <p:cNvSpPr txBox="1">
            <a:spLocks noChangeArrowheads="1"/>
          </p:cNvSpPr>
          <p:nvPr/>
        </p:nvSpPr>
        <p:spPr bwMode="auto">
          <a:xfrm>
            <a:off x="845820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48</a:t>
            </a:r>
            <a:endParaRPr lang="en-US">
              <a:solidFill>
                <a:srgbClr val="000000"/>
              </a:solidFill>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5" name="Rectangle 2"/>
          <p:cNvSpPr>
            <a:spLocks noGrp="1" noChangeArrowheads="1"/>
          </p:cNvSpPr>
          <p:nvPr>
            <p:ph type="title"/>
          </p:nvPr>
        </p:nvSpPr>
        <p:spPr>
          <a:xfrm>
            <a:off x="0" y="0"/>
            <a:ext cx="9144000" cy="594257"/>
          </a:xfrm>
          <a:solidFill>
            <a:srgbClr val="0000FF"/>
          </a:solidFill>
        </p:spPr>
        <p:txBody>
          <a:bodyPr/>
          <a:lstStyle/>
          <a:p>
            <a:pPr>
              <a:defRPr/>
            </a:pPr>
            <a:r>
              <a:rPr lang="en-US" sz="3200" b="1" dirty="0">
                <a:latin typeface="Arial" charset="0"/>
                <a:cs typeface="Arial" charset="0"/>
              </a:rPr>
              <a:t>Ecclesiastes</a:t>
            </a: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403</a:t>
            </a:r>
          </a:p>
        </p:txBody>
      </p:sp>
      <p:graphicFrame>
        <p:nvGraphicFramePr>
          <p:cNvPr id="7" name="Group 121">
            <a:extLst>
              <a:ext uri="{FF2B5EF4-FFF2-40B4-BE49-F238E27FC236}">
                <a16:creationId xmlns:a16="http://schemas.microsoft.com/office/drawing/2014/main" id="{BA6E2A83-2564-D18A-5D74-C185E5F0CFE6}"/>
              </a:ext>
            </a:extLst>
          </p:cNvPr>
          <p:cNvGraphicFramePr>
            <a:graphicFrameLocks noGrp="1"/>
          </p:cNvGraphicFramePr>
          <p:nvPr/>
        </p:nvGraphicFramePr>
        <p:xfrm>
          <a:off x="1" y="620688"/>
          <a:ext cx="9144000" cy="6263743"/>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Work &amp; Wisdom Don't Last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635844">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Theme: Fleeting Nature of… </a:t>
                      </a:r>
                    </a:p>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Work</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Wisdom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Youth</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1:1-11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1:12–6:9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6:10–11:6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11:7–12:14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Man’s Humanity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Man’s Hands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Man’s Head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Man’s Heart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1570">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Cycles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Work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Ignorance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Aging </a:t>
                      </a:r>
                    </a:p>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Place: Earth (“under the sun”) about 935 BC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077729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31075" name="Rectangle 2"/>
          <p:cNvSpPr>
            <a:spLocks noGrp="1" noChangeArrowheads="1"/>
          </p:cNvSpPr>
          <p:nvPr>
            <p:ph type="title"/>
          </p:nvPr>
        </p:nvSpPr>
        <p:spPr>
          <a:xfrm>
            <a:off x="0" y="0"/>
            <a:ext cx="9144000" cy="594257"/>
          </a:xfrm>
          <a:solidFill>
            <a:srgbClr val="0000FF"/>
          </a:solidFill>
        </p:spPr>
        <p:txBody>
          <a:bodyPr/>
          <a:lstStyle/>
          <a:p>
            <a:pPr>
              <a:defRPr/>
            </a:pPr>
            <a:r>
              <a:rPr lang="ar-JO" sz="3200" b="1" dirty="0">
                <a:latin typeface="Arial" charset="0"/>
                <a:ea typeface="Osaka" charset="0"/>
                <a:cs typeface="Arial" charset="0"/>
              </a:rPr>
              <a:t>الجامعة</a:t>
            </a:r>
            <a:endParaRPr lang="en-US" sz="3200" b="1" dirty="0">
              <a:latin typeface="Arial" charset="0"/>
              <a:cs typeface="Arial" charset="0"/>
            </a:endParaRP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403</a:t>
            </a:r>
          </a:p>
        </p:txBody>
      </p:sp>
      <p:graphicFrame>
        <p:nvGraphicFramePr>
          <p:cNvPr id="7" name="Group 121">
            <a:extLst>
              <a:ext uri="{FF2B5EF4-FFF2-40B4-BE49-F238E27FC236}">
                <a16:creationId xmlns:a16="http://schemas.microsoft.com/office/drawing/2014/main" id="{BA6E2A83-2564-D18A-5D74-C185E5F0CFE6}"/>
              </a:ext>
            </a:extLst>
          </p:cNvPr>
          <p:cNvGraphicFramePr>
            <a:graphicFrameLocks noGrp="1"/>
          </p:cNvGraphicFramePr>
          <p:nvPr/>
        </p:nvGraphicFramePr>
        <p:xfrm>
          <a:off x="1" y="620688"/>
          <a:ext cx="9144000" cy="6282359"/>
        </p:xfrm>
        <a:graphic>
          <a:graphicData uri="http://schemas.openxmlformats.org/drawingml/2006/table">
            <a:tbl>
              <a:tblPr/>
              <a:tblGrid>
                <a:gridCol w="2163650">
                  <a:extLst>
                    <a:ext uri="{9D8B030D-6E8A-4147-A177-3AD203B41FA5}">
                      <a16:colId xmlns:a16="http://schemas.microsoft.com/office/drawing/2014/main" val="20000"/>
                    </a:ext>
                  </a:extLst>
                </a:gridCol>
                <a:gridCol w="2279560">
                  <a:extLst>
                    <a:ext uri="{9D8B030D-6E8A-4147-A177-3AD203B41FA5}">
                      <a16:colId xmlns:a16="http://schemas.microsoft.com/office/drawing/2014/main" val="20001"/>
                    </a:ext>
                  </a:extLst>
                </a:gridCol>
                <a:gridCol w="2240924">
                  <a:extLst>
                    <a:ext uri="{9D8B030D-6E8A-4147-A177-3AD203B41FA5}">
                      <a16:colId xmlns:a16="http://schemas.microsoft.com/office/drawing/2014/main" val="20002"/>
                    </a:ext>
                  </a:extLst>
                </a:gridCol>
                <a:gridCol w="2459866">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العمل والحكمة لا يدومان</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294047">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الشباب</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ar-JO" sz="2400" b="1" i="0" u="none" strike="noStrike" baseline="0" dirty="0">
                          <a:solidFill>
                            <a:srgbClr val="000000"/>
                          </a:solidFill>
                          <a:effectLst/>
                          <a:latin typeface="Arial" panose="020B0604020202020204" pitchFamily="34" charset="0"/>
                          <a:cs typeface="Arial" panose="020B0604020202020204" pitchFamily="34" charset="0"/>
                        </a:rPr>
                        <a:t>الحكمة</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الموضوع الطبيعة الزائلة 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11:7–12:14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6:10–11:6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1:12–6:9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1:1-11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قلب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رأس الانسان </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يد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انسانية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84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التقدم بالعمر</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الجهل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الدوائر</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المكان: الأرض ( "تحت الشمس") حوالي 935 قبل الميلاد</a:t>
                      </a:r>
                      <a:r>
                        <a:rPr kumimoji="0" lang="en-US" sz="24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Oval 5">
            <a:extLst>
              <a:ext uri="{FF2B5EF4-FFF2-40B4-BE49-F238E27FC236}">
                <a16:creationId xmlns:a16="http://schemas.microsoft.com/office/drawing/2014/main" id="{CEA6E8A9-5253-C7E3-A940-4D23A2184544}"/>
              </a:ext>
            </a:extLst>
          </p:cNvPr>
          <p:cNvSpPr/>
          <p:nvPr/>
        </p:nvSpPr>
        <p:spPr bwMode="auto">
          <a:xfrm>
            <a:off x="2116223" y="1196975"/>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9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Gomer</a:t>
            </a:r>
            <a:r>
              <a:rPr lang="fr-FR" altLang="ja-JP">
                <a:solidFill>
                  <a:srgbClr val="EAEAEA"/>
                </a:solidFill>
                <a:effectLst/>
                <a:latin typeface="Arial" charset="0"/>
                <a:ea typeface="ＭＳ Ｐゴシック" charset="0"/>
              </a:rPr>
              <a:t>'</a:t>
            </a:r>
            <a:r>
              <a:rPr lang="en-US" altLang="ja-JP">
                <a:solidFill>
                  <a:srgbClr val="EAEAEA"/>
                </a:solidFill>
                <a:effectLst/>
                <a:latin typeface="Arial" charset="0"/>
                <a:ea typeface="ＭＳ Ｐゴシック" charset="0"/>
              </a:rPr>
              <a:t>s Children</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0" y="1117600"/>
          <a:ext cx="9144000" cy="4673600"/>
        </p:xfrm>
        <a:graphic>
          <a:graphicData uri="http://schemas.openxmlformats.org/drawingml/2006/table">
            <a:tbl>
              <a:tblPr/>
              <a:tblGrid>
                <a:gridCol w="2103438">
                  <a:extLst>
                    <a:ext uri="{9D8B030D-6E8A-4147-A177-3AD203B41FA5}">
                      <a16:colId xmlns:a16="http://schemas.microsoft.com/office/drawing/2014/main" val="20000"/>
                    </a:ext>
                  </a:extLst>
                </a:gridCol>
                <a:gridCol w="2105025">
                  <a:extLst>
                    <a:ext uri="{9D8B030D-6E8A-4147-A177-3AD203B41FA5}">
                      <a16:colId xmlns:a16="http://schemas.microsoft.com/office/drawing/2014/main" val="20001"/>
                    </a:ext>
                  </a:extLst>
                </a:gridCol>
                <a:gridCol w="2347912">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Arial" charset="0"/>
                          <a:ea typeface="ＭＳ Ｐゴシック" charset="0"/>
                          <a:cs typeface="Arial" charset="0"/>
                        </a:rPr>
                        <a:t>Text</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Arial" charset="0"/>
                        </a:rPr>
                        <a:t>Title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Arial" charset="0"/>
                        </a:rPr>
                        <a:t>Title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Arial" charset="0"/>
                        </a:rPr>
                        <a:t>Title</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Bold</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Bold</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Bold</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132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1" name="Rectangle 2"/>
          <p:cNvSpPr>
            <a:spLocks noGrp="1" noChangeArrowheads="1"/>
          </p:cNvSpPr>
          <p:nvPr>
            <p:ph type="title" idx="4294967295"/>
          </p:nvPr>
        </p:nvSpPr>
        <p:spPr>
          <a:xfrm>
            <a:off x="0" y="9144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Gomer</a:t>
            </a:r>
            <a:r>
              <a:rPr lang="fr-FR" altLang="ja-JP">
                <a:solidFill>
                  <a:srgbClr val="EAEAEA"/>
                </a:solidFill>
                <a:effectLst/>
                <a:latin typeface="Arial" charset="0"/>
                <a:ea typeface="ＭＳ Ｐゴシック" charset="0"/>
              </a:rPr>
              <a:t>'</a:t>
            </a:r>
            <a:r>
              <a:rPr lang="en-US" altLang="ja-JP">
                <a:solidFill>
                  <a:srgbClr val="EAEAEA"/>
                </a:solidFill>
                <a:effectLst/>
                <a:latin typeface="Arial" charset="0"/>
                <a:ea typeface="ＭＳ Ｐゴシック" charset="0"/>
              </a:rPr>
              <a:t>s Children</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28600" y="1574800"/>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Hosea 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Hosea 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Hosea 1:8</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Name</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Jezreel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Lo-Ruhamah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Lo-Ammi</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Sex</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Boy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Girl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Boy</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Translation</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altLang="ja-JP" sz="2400" b="0" i="0" u="none" strike="noStrike" cap="none" normalizeH="0" baseline="0">
                          <a:ln>
                            <a:noFill/>
                          </a:ln>
                          <a:solidFill>
                            <a:schemeClr val="tx1"/>
                          </a:solidFill>
                          <a:effectLst/>
                          <a:latin typeface="Arial" charset="0"/>
                          <a:ea typeface="ＭＳ Ｐゴシック" charset="0"/>
                          <a:cs typeface="Arial" charset="0"/>
                        </a:rPr>
                        <a:t>He [God] scatters</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altLang="ja-JP" sz="2400" b="0" i="0" u="none" strike="noStrike" cap="none" normalizeH="0" baseline="0">
                          <a:ln>
                            <a:noFill/>
                          </a:ln>
                          <a:solidFill>
                            <a:schemeClr val="tx1"/>
                          </a:solidFill>
                          <a:effectLst/>
                          <a:latin typeface="Arial" charset="0"/>
                          <a:ea typeface="ＭＳ Ｐゴシック" charset="0"/>
                          <a:cs typeface="Arial" charset="0"/>
                        </a:rPr>
                        <a:t>No compassion</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altLang="ja-JP" sz="2400" b="0" i="0" u="none" strike="noStrike" cap="none" normalizeH="0" baseline="0">
                          <a:ln>
                            <a:noFill/>
                          </a:ln>
                          <a:solidFill>
                            <a:schemeClr val="tx1"/>
                          </a:solidFill>
                          <a:effectLst/>
                          <a:latin typeface="Arial" charset="0"/>
                          <a:ea typeface="ＭＳ Ｐゴシック" charset="0"/>
                          <a:cs typeface="Arial" charset="0"/>
                        </a:rPr>
                        <a:t>Not My people</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2350"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Distinguishing Terms</a:t>
            </a:r>
          </a:p>
        </p:txBody>
      </p:sp>
      <p:graphicFrame>
        <p:nvGraphicFramePr>
          <p:cNvPr id="72825" name="Group 121"/>
          <p:cNvGraphicFramePr>
            <a:graphicFrameLocks noGrp="1"/>
          </p:cNvGraphicFramePr>
          <p:nvPr/>
        </p:nvGraphicFramePr>
        <p:xfrm>
          <a:off x="34925" y="1196975"/>
          <a:ext cx="9109074" cy="5162550"/>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7621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14404">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Believer’s…</a:t>
                      </a:r>
                      <a:endParaRPr lang="en-US" sz="24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Position as child of God (Rom. 8:16b)</a:t>
                      </a:r>
                      <a:endParaRPr lang="en-US" sz="24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Practice of confidence (Rom. 8:16a)</a:t>
                      </a:r>
                      <a:endParaRPr lang="en-US" sz="2400" b="1" dirty="0">
                        <a:effectLst/>
                        <a:latin typeface="Arial"/>
                        <a:ea typeface="Times New Roman"/>
                        <a:cs typeface="Arial"/>
                      </a:endParaRPr>
                    </a:p>
                    <a:p>
                      <a:pPr algn="l">
                        <a:spcAft>
                          <a:spcPts val="0"/>
                        </a:spcAft>
                        <a:tabLst>
                          <a:tab pos="736600" algn="l"/>
                          <a:tab pos="1536700" algn="l"/>
                          <a:tab pos="4114800" algn="l"/>
                          <a:tab pos="5143500" algn="l"/>
                        </a:tabLs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7755">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Recipients</a:t>
                      </a:r>
                      <a:endParaRPr lang="en-US" sz="24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All Christians possess</a:t>
                      </a:r>
                      <a:endParaRPr lang="en-US" sz="24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Some Christians doubt</a:t>
                      </a:r>
                      <a:endParaRPr lang="en-US" sz="2400" b="1" dirty="0">
                        <a:effectLst/>
                        <a:latin typeface="Arial"/>
                        <a:ea typeface="Times New Roman"/>
                        <a:cs typeface="Arial"/>
                      </a:endParaRPr>
                    </a:p>
                    <a:p>
                      <a:pPr algn="l">
                        <a:spcAft>
                          <a:spcPts val="0"/>
                        </a:spcAft>
                        <a:tabLst>
                          <a:tab pos="736600" algn="l"/>
                          <a:tab pos="1536700" algn="l"/>
                          <a:tab pos="4114800" algn="l"/>
                          <a:tab pos="5143500" algn="l"/>
                        </a:tabLs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6">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Permanence</a:t>
                      </a:r>
                      <a:endParaRPr lang="en-US" sz="24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Can’t be lost (John 6:39-40; 10:27-29; Rom. 8:30, 38-39; Heb. 7:25)</a:t>
                      </a:r>
                      <a:endParaRPr lang="en-US" sz="2400" b="1">
                        <a:effectLst/>
                        <a:latin typeface="Arial"/>
                        <a:ea typeface="Times New Roman"/>
                        <a:cs typeface="Arial"/>
                      </a:endParaRPr>
                    </a:p>
                    <a:p>
                      <a:pPr algn="l">
                        <a:spcAft>
                          <a:spcPts val="0"/>
                        </a:spcAft>
                        <a:tabLst>
                          <a:tab pos="736600" algn="l"/>
                          <a:tab pos="1536700" algn="l"/>
                          <a:tab pos="4114800" algn="l"/>
                          <a:tab pos="5143500" algn="l"/>
                        </a:tabLst>
                      </a:pPr>
                      <a:r>
                        <a:rPr lang="en-US" sz="2000" b="1">
                          <a:effectLst/>
                          <a:latin typeface="Arial"/>
                          <a:ea typeface="Times New Roman"/>
                          <a:cs typeface="Arial"/>
                        </a:rPr>
                        <a:t> </a:t>
                      </a:r>
                      <a:endParaRPr lang="en-US" sz="24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Can be lost (for this reason John wrote 1 John 5:11-13)</a:t>
                      </a:r>
                      <a:endParaRPr lang="en-US" sz="24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84967">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Songs</a:t>
                      </a:r>
                      <a:endParaRPr lang="en-US" sz="24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“I Know Whom I Have Believed”</a:t>
                      </a:r>
                      <a:endParaRPr lang="en-US" sz="2400" b="1" dirty="0">
                        <a:effectLst/>
                        <a:latin typeface="Arial"/>
                        <a:ea typeface="Times New Roman"/>
                        <a:cs typeface="Arial"/>
                      </a:endParaRPr>
                    </a:p>
                    <a:p>
                      <a:pPr algn="l">
                        <a:spcAft>
                          <a:spcPts val="0"/>
                        </a:spcAft>
                        <a:tabLst>
                          <a:tab pos="736600" algn="l"/>
                          <a:tab pos="1536700" algn="l"/>
                          <a:tab pos="4114800" algn="l"/>
                          <a:tab pos="5143500" algn="l"/>
                        </a:tabLst>
                      </a:pPr>
                      <a:r>
                        <a:rPr lang="en-US" sz="20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0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4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“Blessed Assurance” (#367)</a:t>
                      </a:r>
                      <a:endParaRPr lang="en-US" sz="24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xvii</a:t>
            </a:r>
            <a:endParaRPr lang="en-US">
              <a:solidFill>
                <a:srgbClr val="000000"/>
              </a:solidFill>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3 x 8 Chart</a:t>
            </a:r>
          </a:p>
        </p:txBody>
      </p:sp>
      <p:graphicFrame>
        <p:nvGraphicFramePr>
          <p:cNvPr id="72825" name="Group 121"/>
          <p:cNvGraphicFramePr>
            <a:graphicFrameLocks noGrp="1"/>
          </p:cNvGraphicFramePr>
          <p:nvPr/>
        </p:nvGraphicFramePr>
        <p:xfrm>
          <a:off x="34925" y="1268413"/>
          <a:ext cx="9109074" cy="5545137"/>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7896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4409"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Black on White</a:t>
            </a:r>
          </a:p>
        </p:txBody>
      </p:sp>
    </p:spTree>
    <p:extLst>
      <p:ext uri="{BB962C8B-B14F-4D97-AF65-F5344CB8AC3E}">
        <p14:creationId xmlns:p14="http://schemas.microsoft.com/office/powerpoint/2010/main" val="120298205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2"/>
          <p:cNvSpPr>
            <a:spLocks noGrp="1" noChangeArrowheads="1"/>
          </p:cNvSpPr>
          <p:nvPr>
            <p:ph type="title" idx="4294967295"/>
          </p:nvPr>
        </p:nvSpPr>
        <p:spPr>
          <a:xfrm>
            <a:off x="0" y="-26988"/>
            <a:ext cx="9144000" cy="685801"/>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7 Chart</a:t>
            </a:r>
          </a:p>
        </p:txBody>
      </p:sp>
      <p:graphicFrame>
        <p:nvGraphicFramePr>
          <p:cNvPr id="72825" name="Group 121"/>
          <p:cNvGraphicFramePr>
            <a:graphicFrameLocks noGrp="1"/>
          </p:cNvGraphicFramePr>
          <p:nvPr/>
        </p:nvGraphicFramePr>
        <p:xfrm>
          <a:off x="34925" y="712788"/>
          <a:ext cx="9109076" cy="6145214"/>
        </p:xfrm>
        <a:graphic>
          <a:graphicData uri="http://schemas.openxmlformats.org/drawingml/2006/table">
            <a:tbl>
              <a:tblPr/>
              <a:tblGrid>
                <a:gridCol w="1646605">
                  <a:extLst>
                    <a:ext uri="{9D8B030D-6E8A-4147-A177-3AD203B41FA5}">
                      <a16:colId xmlns:a16="http://schemas.microsoft.com/office/drawing/2014/main" val="20000"/>
                    </a:ext>
                  </a:extLst>
                </a:gridCol>
                <a:gridCol w="2390235">
                  <a:extLst>
                    <a:ext uri="{9D8B030D-6E8A-4147-A177-3AD203B41FA5}">
                      <a16:colId xmlns:a16="http://schemas.microsoft.com/office/drawing/2014/main" val="20001"/>
                    </a:ext>
                  </a:extLst>
                </a:gridCol>
                <a:gridCol w="2390235">
                  <a:extLst>
                    <a:ext uri="{9D8B030D-6E8A-4147-A177-3AD203B41FA5}">
                      <a16:colId xmlns:a16="http://schemas.microsoft.com/office/drawing/2014/main" val="20002"/>
                    </a:ext>
                  </a:extLst>
                </a:gridCol>
                <a:gridCol w="2682001">
                  <a:extLst>
                    <a:ext uri="{9D8B030D-6E8A-4147-A177-3AD203B41FA5}">
                      <a16:colId xmlns:a16="http://schemas.microsoft.com/office/drawing/2014/main" val="20003"/>
                    </a:ext>
                  </a:extLst>
                </a:gridCol>
              </a:tblGrid>
              <a:tr h="5466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5437" name="Text Box 123"/>
          <p:cNvSpPr txBox="1">
            <a:spLocks noChangeArrowheads="1"/>
          </p:cNvSpPr>
          <p:nvPr/>
        </p:nvSpPr>
        <p:spPr bwMode="auto">
          <a:xfrm>
            <a:off x="8101013" y="0"/>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chemeClr val="bg1"/>
                </a:solidFill>
                <a:cs typeface="Arial" charset="0"/>
              </a:rPr>
              <a:t>xli</a:t>
            </a:r>
            <a:endParaRPr lang="en-US">
              <a:solidFill>
                <a:schemeClr val="bg1"/>
              </a:solidFill>
              <a:cs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7"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graphicFrame>
        <p:nvGraphicFramePr>
          <p:cNvPr id="72825" name="Group 121"/>
          <p:cNvGraphicFramePr>
            <a:graphicFrameLocks noGrp="1"/>
          </p:cNvGraphicFramePr>
          <p:nvPr/>
        </p:nvGraphicFramePr>
        <p:xfrm>
          <a:off x="34925" y="1268413"/>
          <a:ext cx="9109076" cy="5545137"/>
        </p:xfrm>
        <a:graphic>
          <a:graphicData uri="http://schemas.openxmlformats.org/drawingml/2006/table">
            <a:tbl>
              <a:tblPr/>
              <a:tblGrid>
                <a:gridCol w="2277269">
                  <a:extLst>
                    <a:ext uri="{9D8B030D-6E8A-4147-A177-3AD203B41FA5}">
                      <a16:colId xmlns:a16="http://schemas.microsoft.com/office/drawing/2014/main" val="20000"/>
                    </a:ext>
                  </a:extLst>
                </a:gridCol>
                <a:gridCol w="2277269">
                  <a:extLst>
                    <a:ext uri="{9D8B030D-6E8A-4147-A177-3AD203B41FA5}">
                      <a16:colId xmlns:a16="http://schemas.microsoft.com/office/drawing/2014/main" val="20001"/>
                    </a:ext>
                  </a:extLst>
                </a:gridCol>
                <a:gridCol w="2277269">
                  <a:extLst>
                    <a:ext uri="{9D8B030D-6E8A-4147-A177-3AD203B41FA5}">
                      <a16:colId xmlns:a16="http://schemas.microsoft.com/office/drawing/2014/main" val="20002"/>
                    </a:ext>
                  </a:extLst>
                </a:gridCol>
                <a:gridCol w="2277269">
                  <a:extLst>
                    <a:ext uri="{9D8B030D-6E8A-4147-A177-3AD203B41FA5}">
                      <a16:colId xmlns:a16="http://schemas.microsoft.com/office/drawing/2014/main" val="20003"/>
                    </a:ext>
                  </a:extLst>
                </a:gridCol>
              </a:tblGrid>
              <a:tr h="7896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graphicFrame>
        <p:nvGraphicFramePr>
          <p:cNvPr id="956467" name="Object 2"/>
          <p:cNvGraphicFramePr>
            <a:graphicFrameLocks noChangeAspect="1"/>
          </p:cNvGraphicFramePr>
          <p:nvPr/>
        </p:nvGraphicFramePr>
        <p:xfrm>
          <a:off x="9324975" y="1268413"/>
          <a:ext cx="9144000" cy="5943600"/>
        </p:xfrm>
        <a:graphic>
          <a:graphicData uri="http://schemas.openxmlformats.org/presentationml/2006/ole">
            <mc:AlternateContent xmlns:mc="http://schemas.openxmlformats.org/markup-compatibility/2006">
              <mc:Choice xmlns:v="urn:schemas-microsoft-com:vml" Requires="v">
                <p:oleObj name="Document" r:id="rId2" imgW="24990476" imgH="23263492" progId="Word.Document.12">
                  <p:link updateAutomatic="1"/>
                </p:oleObj>
              </mc:Choice>
              <mc:Fallback>
                <p:oleObj name="Document" r:id="rId2" imgW="24990476" imgH="23263492" progId="Word.Document.12">
                  <p:link updateAutomatic="1"/>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1268413"/>
                        <a:ext cx="914400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05008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6417"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5 x 8 Chart</a:t>
            </a:r>
          </a:p>
        </p:txBody>
      </p:sp>
      <p:graphicFrame>
        <p:nvGraphicFramePr>
          <p:cNvPr id="72825" name="Group 121"/>
          <p:cNvGraphicFramePr>
            <a:graphicFrameLocks noGrp="1"/>
          </p:cNvGraphicFramePr>
          <p:nvPr>
            <p:extLst>
              <p:ext uri="{D42A27DB-BD31-4B8C-83A1-F6EECF244321}">
                <p14:modId xmlns:p14="http://schemas.microsoft.com/office/powerpoint/2010/main" val="2952819437"/>
              </p:ext>
            </p:extLst>
          </p:nvPr>
        </p:nvGraphicFramePr>
        <p:xfrm>
          <a:off x="34924" y="1268413"/>
          <a:ext cx="9109075" cy="5545137"/>
        </p:xfrm>
        <a:graphic>
          <a:graphicData uri="http://schemas.openxmlformats.org/drawingml/2006/table">
            <a:tbl>
              <a:tblPr/>
              <a:tblGrid>
                <a:gridCol w="1821815">
                  <a:extLst>
                    <a:ext uri="{9D8B030D-6E8A-4147-A177-3AD203B41FA5}">
                      <a16:colId xmlns:a16="http://schemas.microsoft.com/office/drawing/2014/main" val="20000"/>
                    </a:ext>
                  </a:extLst>
                </a:gridCol>
                <a:gridCol w="1821815">
                  <a:extLst>
                    <a:ext uri="{9D8B030D-6E8A-4147-A177-3AD203B41FA5}">
                      <a16:colId xmlns:a16="http://schemas.microsoft.com/office/drawing/2014/main" val="20001"/>
                    </a:ext>
                  </a:extLst>
                </a:gridCol>
                <a:gridCol w="1821815">
                  <a:extLst>
                    <a:ext uri="{9D8B030D-6E8A-4147-A177-3AD203B41FA5}">
                      <a16:colId xmlns:a16="http://schemas.microsoft.com/office/drawing/2014/main" val="20002"/>
                    </a:ext>
                  </a:extLst>
                </a:gridCol>
                <a:gridCol w="1821815">
                  <a:extLst>
                    <a:ext uri="{9D8B030D-6E8A-4147-A177-3AD203B41FA5}">
                      <a16:colId xmlns:a16="http://schemas.microsoft.com/office/drawing/2014/main" val="20003"/>
                    </a:ext>
                  </a:extLst>
                </a:gridCol>
                <a:gridCol w="1821815">
                  <a:extLst>
                    <a:ext uri="{9D8B030D-6E8A-4147-A177-3AD203B41FA5}">
                      <a16:colId xmlns:a16="http://schemas.microsoft.com/office/drawing/2014/main" val="20004"/>
                    </a:ext>
                  </a:extLst>
                </a:gridCol>
              </a:tblGrid>
              <a:tr h="7896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6525344"/>
            <a:ext cx="9144000" cy="332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r>
              <a:rPr lang="en-US" sz="1400">
                <a:effectLst/>
              </a:rPr>
              <a:t>Adapted from Bruce Wilkinson &amp; Kenneth Boa, </a:t>
            </a:r>
            <a:r>
              <a:rPr lang="en-US" sz="1400" i="1">
                <a:effectLst/>
              </a:rPr>
              <a:t>Talk Thru the Bible, </a:t>
            </a:r>
            <a:r>
              <a:rPr lang="en-US" sz="1400">
                <a:effectLst/>
              </a:rPr>
              <a:t>Vol. 1 (Nashville: Nelson, 1983)</a:t>
            </a:r>
            <a:r>
              <a:rPr lang="en-SG" sz="1400">
                <a:effectLst/>
              </a:rPr>
              <a:t> </a:t>
            </a:r>
            <a:endParaRPr lang="en-US" sz="1400">
              <a:solidFill>
                <a:srgbClr val="EAEAEA"/>
              </a:solidFill>
              <a:effectLst/>
              <a:latin typeface="Arial" charset="0"/>
              <a:ea typeface="ＭＳ Ｐゴシック" charset="0"/>
            </a:endParaRPr>
          </a:p>
        </p:txBody>
      </p:sp>
      <p:sp>
        <p:nvSpPr>
          <p:cNvPr id="956417" name="Rectangle 2"/>
          <p:cNvSpPr>
            <a:spLocks noGrp="1" noChangeArrowheads="1"/>
          </p:cNvSpPr>
          <p:nvPr>
            <p:ph type="title" idx="4294967295"/>
          </p:nvPr>
        </p:nvSpPr>
        <p:spPr>
          <a:xfrm>
            <a:off x="0" y="-99392"/>
            <a:ext cx="9144000" cy="648072"/>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4000">
                <a:solidFill>
                  <a:srgbClr val="EAEAEA"/>
                </a:solidFill>
                <a:effectLst/>
                <a:latin typeface="Arial" charset="0"/>
                <a:ea typeface="ＭＳ Ｐゴシック" charset="0"/>
              </a:rPr>
              <a:t>Deuteronomy</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019497794"/>
              </p:ext>
            </p:extLst>
          </p:nvPr>
        </p:nvGraphicFramePr>
        <p:xfrm>
          <a:off x="34924" y="620689"/>
          <a:ext cx="9109075" cy="5857442"/>
        </p:xfrm>
        <a:graphic>
          <a:graphicData uri="http://schemas.openxmlformats.org/drawingml/2006/table">
            <a:tbl>
              <a:tblPr/>
              <a:tblGrid>
                <a:gridCol w="1368724">
                  <a:extLst>
                    <a:ext uri="{9D8B030D-6E8A-4147-A177-3AD203B41FA5}">
                      <a16:colId xmlns:a16="http://schemas.microsoft.com/office/drawing/2014/main" val="20000"/>
                    </a:ext>
                  </a:extLst>
                </a:gridCol>
                <a:gridCol w="2274906">
                  <a:extLst>
                    <a:ext uri="{9D8B030D-6E8A-4147-A177-3AD203B41FA5}">
                      <a16:colId xmlns:a16="http://schemas.microsoft.com/office/drawing/2014/main" val="20001"/>
                    </a:ext>
                  </a:extLst>
                </a:gridCol>
                <a:gridCol w="2477622">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475655">
                  <a:extLst>
                    <a:ext uri="{9D8B030D-6E8A-4147-A177-3AD203B41FA5}">
                      <a16:colId xmlns:a16="http://schemas.microsoft.com/office/drawing/2014/main" val="20004"/>
                    </a:ext>
                  </a:extLst>
                </a:gridCol>
              </a:tblGrid>
              <a:tr h="496083">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Renewal of the Mosaic Covenant</a:t>
                      </a:r>
                      <a:endParaRPr kumimoji="0" lang="en-US" sz="3600" b="1" i="0" u="none" strike="noStrike" cap="none" normalizeH="0" baseline="0" dirty="0">
                        <a:ln>
                          <a:noFill/>
                        </a:ln>
                        <a:solidFill>
                          <a:srgbClr val="FFFFFF"/>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050512">
                <a:tc>
                  <a:txBody>
                    <a:bodyPr/>
                    <a:lstStyle/>
                    <a:p>
                      <a:pPr algn="ctr">
                        <a:spcAft>
                          <a:spcPts val="0"/>
                        </a:spcAft>
                      </a:pPr>
                      <a:r>
                        <a:rPr lang="en-US" sz="2000" b="1">
                          <a:solidFill>
                            <a:srgbClr val="FFFFFF"/>
                          </a:solidFill>
                          <a:effectLst/>
                          <a:latin typeface="Arial"/>
                          <a:ea typeface="Times New Roman"/>
                          <a:cs typeface="Times New Roman"/>
                        </a:rPr>
                        <a:t>FOCUS</a:t>
                      </a:r>
                      <a:endParaRPr lang="en-SG" sz="1400">
                        <a:solidFill>
                          <a:srgbClr val="FFFFFF"/>
                        </a:solidFill>
                        <a:effectLst/>
                        <a:latin typeface="Ashley Script MT"/>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Times New Roman"/>
                          <a:cs typeface="Times New Roman"/>
                        </a:rPr>
                        <a:t>Intro &amp; 1</a:t>
                      </a:r>
                      <a:r>
                        <a:rPr lang="en-US" sz="1800" b="1" baseline="30000">
                          <a:solidFill>
                            <a:srgbClr val="FFFFFF"/>
                          </a:solidFill>
                          <a:effectLst/>
                          <a:latin typeface="Arial"/>
                          <a:ea typeface="Times New Roman"/>
                          <a:cs typeface="Times New Roman"/>
                        </a:rPr>
                        <a:t>st</a:t>
                      </a:r>
                      <a:r>
                        <a:rPr lang="en-US" sz="1800" b="1">
                          <a:solidFill>
                            <a:srgbClr val="FFFFFF"/>
                          </a:solidFill>
                          <a:effectLst/>
                          <a:latin typeface="Arial"/>
                          <a:ea typeface="Times New Roman"/>
                          <a:cs typeface="Times New Roman"/>
                        </a:rPr>
                        <a:t> Sermon</a:t>
                      </a:r>
                      <a:endParaRPr lang="en-SG" sz="1400">
                        <a:solidFill>
                          <a:srgbClr val="FFFFFF"/>
                        </a:solidFill>
                        <a:effectLst/>
                        <a:latin typeface="Ashley Script MT"/>
                        <a:ea typeface="Times New Roman"/>
                        <a:cs typeface="Times New Roman"/>
                      </a:endParaRPr>
                    </a:p>
                    <a:p>
                      <a:pPr algn="ctr">
                        <a:spcAft>
                          <a:spcPts val="0"/>
                        </a:spcAft>
                      </a:pPr>
                      <a:r>
                        <a:rPr lang="en-US" sz="1800" b="1">
                          <a:solidFill>
                            <a:srgbClr val="FFFFFF"/>
                          </a:solidFill>
                          <a:effectLst/>
                          <a:latin typeface="Arial"/>
                          <a:ea typeface="Times New Roman"/>
                          <a:cs typeface="Times New Roman"/>
                        </a:rPr>
                        <a:t>(Past Faithfulness)</a:t>
                      </a:r>
                      <a:endParaRPr lang="en-SG" sz="1400">
                        <a:solidFill>
                          <a:srgbClr val="FFFFFF"/>
                        </a:solidFill>
                        <a:effectLst/>
                        <a:latin typeface="Ashley Script MT"/>
                        <a:ea typeface="Times New Roman"/>
                        <a:cs typeface="Times New Roman"/>
                      </a:endParaRPr>
                    </a:p>
                    <a:p>
                      <a:pPr>
                        <a:spcAft>
                          <a:spcPts val="0"/>
                        </a:spcAft>
                      </a:pPr>
                      <a:r>
                        <a:rPr lang="en-US" sz="18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spcAft>
                          <a:spcPts val="0"/>
                        </a:spcAft>
                      </a:pPr>
                      <a:r>
                        <a:rPr lang="en-US" sz="1800" b="1">
                          <a:solidFill>
                            <a:srgbClr val="FFFFFF"/>
                          </a:solidFill>
                          <a:effectLst/>
                          <a:latin typeface="Arial"/>
                          <a:ea typeface="Times New Roman"/>
                        </a:rPr>
                        <a:t>1:1                    4:43</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Times New Roman"/>
                          <a:cs typeface="Times New Roman"/>
                        </a:rPr>
                        <a:t>2</a:t>
                      </a:r>
                      <a:r>
                        <a:rPr lang="en-US" sz="1800" b="1" baseline="30000">
                          <a:solidFill>
                            <a:srgbClr val="FFFFFF"/>
                          </a:solidFill>
                          <a:effectLst/>
                          <a:latin typeface="Arial"/>
                          <a:ea typeface="Times New Roman"/>
                          <a:cs typeface="Times New Roman"/>
                        </a:rPr>
                        <a:t>nd</a:t>
                      </a:r>
                      <a:r>
                        <a:rPr lang="en-US" sz="1800" b="1">
                          <a:solidFill>
                            <a:srgbClr val="FFFFFF"/>
                          </a:solidFill>
                          <a:effectLst/>
                          <a:latin typeface="Arial"/>
                          <a:ea typeface="Times New Roman"/>
                          <a:cs typeface="Times New Roman"/>
                        </a:rPr>
                        <a:t> Sermon</a:t>
                      </a:r>
                      <a:endParaRPr lang="en-SG" sz="1400">
                        <a:solidFill>
                          <a:srgbClr val="FFFFFF"/>
                        </a:solidFill>
                        <a:effectLst/>
                        <a:latin typeface="Ashley Script MT"/>
                        <a:ea typeface="Times New Roman"/>
                        <a:cs typeface="Times New Roman"/>
                      </a:endParaRPr>
                    </a:p>
                    <a:p>
                      <a:pPr algn="ctr">
                        <a:spcAft>
                          <a:spcPts val="0"/>
                        </a:spcAft>
                      </a:pPr>
                      <a:r>
                        <a:rPr lang="en-US" sz="1800" b="1">
                          <a:solidFill>
                            <a:srgbClr val="FFFFFF"/>
                          </a:solidFill>
                          <a:effectLst/>
                          <a:latin typeface="Arial"/>
                          <a:ea typeface="Times New Roman"/>
                          <a:cs typeface="Times New Roman"/>
                        </a:rPr>
                        <a:t>(Present Love Laws)</a:t>
                      </a:r>
                      <a:endParaRPr lang="en-SG" sz="1400">
                        <a:solidFill>
                          <a:srgbClr val="FFFFFF"/>
                        </a:solidFill>
                        <a:effectLst/>
                        <a:latin typeface="Ashley Script MT"/>
                        <a:ea typeface="Times New Roman"/>
                        <a:cs typeface="Times New Roman"/>
                      </a:endParaRPr>
                    </a:p>
                    <a:p>
                      <a:pPr>
                        <a:spcAft>
                          <a:spcPts val="0"/>
                        </a:spcAft>
                      </a:pPr>
                      <a:r>
                        <a:rPr lang="en-US" sz="18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spcAft>
                          <a:spcPts val="0"/>
                        </a:spcAft>
                      </a:pPr>
                      <a:r>
                        <a:rPr lang="en-US" sz="1800" b="1">
                          <a:solidFill>
                            <a:srgbClr val="FFFFFF"/>
                          </a:solidFill>
                          <a:effectLst/>
                          <a:latin typeface="Arial"/>
                          <a:ea typeface="Times New Roman"/>
                        </a:rPr>
                        <a:t>4:44                    26:19</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en-US" sz="1800" b="1">
                          <a:solidFill>
                            <a:srgbClr val="FFFFFF"/>
                          </a:solidFill>
                          <a:effectLst/>
                          <a:latin typeface="Arial"/>
                          <a:ea typeface="Times New Roman"/>
                          <a:cs typeface="Times New Roman"/>
                        </a:rPr>
                        <a:t>3</a:t>
                      </a:r>
                      <a:r>
                        <a:rPr lang="en-US" sz="1800" b="1" baseline="30000">
                          <a:solidFill>
                            <a:srgbClr val="FFFFFF"/>
                          </a:solidFill>
                          <a:effectLst/>
                          <a:latin typeface="Arial"/>
                          <a:ea typeface="Times New Roman"/>
                          <a:cs typeface="Times New Roman"/>
                        </a:rPr>
                        <a:t>rd </a:t>
                      </a:r>
                      <a:r>
                        <a:rPr lang="en-US" sz="1800" b="1">
                          <a:solidFill>
                            <a:srgbClr val="FFFFFF"/>
                          </a:solidFill>
                          <a:effectLst/>
                          <a:latin typeface="Arial"/>
                          <a:ea typeface="Times New Roman"/>
                          <a:cs typeface="Times New Roman"/>
                        </a:rPr>
                        <a:t>&amp; 4</a:t>
                      </a:r>
                      <a:r>
                        <a:rPr lang="en-US" sz="1800" b="1" baseline="30000">
                          <a:solidFill>
                            <a:srgbClr val="FFFFFF"/>
                          </a:solidFill>
                          <a:effectLst/>
                          <a:latin typeface="Arial"/>
                          <a:ea typeface="Times New Roman"/>
                          <a:cs typeface="Times New Roman"/>
                        </a:rPr>
                        <a:t>th</a:t>
                      </a:r>
                      <a:r>
                        <a:rPr lang="en-US" sz="1800" b="1">
                          <a:solidFill>
                            <a:srgbClr val="FFFFFF"/>
                          </a:solidFill>
                          <a:effectLst/>
                          <a:latin typeface="Arial"/>
                          <a:ea typeface="Times New Roman"/>
                          <a:cs typeface="Times New Roman"/>
                        </a:rPr>
                        <a:t> Sermons </a:t>
                      </a:r>
                      <a:endParaRPr lang="en-SG" sz="1400">
                        <a:solidFill>
                          <a:srgbClr val="FFFFFF"/>
                        </a:solidFill>
                        <a:effectLst/>
                        <a:latin typeface="Ashley Script MT"/>
                        <a:ea typeface="Times New Roman"/>
                        <a:cs typeface="Times New Roman"/>
                      </a:endParaRPr>
                    </a:p>
                    <a:p>
                      <a:pPr algn="ctr">
                        <a:spcAft>
                          <a:spcPts val="0"/>
                        </a:spcAft>
                      </a:pPr>
                      <a:r>
                        <a:rPr lang="en-US" sz="1800" b="1">
                          <a:solidFill>
                            <a:srgbClr val="FFFFFF"/>
                          </a:solidFill>
                          <a:effectLst/>
                          <a:latin typeface="Arial"/>
                          <a:ea typeface="Times New Roman"/>
                          <a:cs typeface="Times New Roman"/>
                        </a:rPr>
                        <a:t> (Future Hope)</a:t>
                      </a:r>
                      <a:endParaRPr lang="en-SG" sz="1400">
                        <a:solidFill>
                          <a:srgbClr val="FFFFFF"/>
                        </a:solidFill>
                        <a:effectLst/>
                        <a:latin typeface="Ashley Script MT"/>
                        <a:ea typeface="Times New Roman"/>
                        <a:cs typeface="Times New Roman"/>
                      </a:endParaRPr>
                    </a:p>
                    <a:p>
                      <a:pPr>
                        <a:spcAft>
                          <a:spcPts val="0"/>
                        </a:spcAft>
                      </a:pPr>
                      <a:r>
                        <a:rPr lang="en-US" sz="18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spcAft>
                          <a:spcPts val="0"/>
                        </a:spcAft>
                      </a:pPr>
                      <a:r>
                        <a:rPr lang="en-US" sz="1800" b="1">
                          <a:solidFill>
                            <a:srgbClr val="FFFFFF"/>
                          </a:solidFill>
                          <a:effectLst/>
                          <a:latin typeface="Arial"/>
                          <a:ea typeface="Times New Roman"/>
                        </a:rPr>
                        <a:t>27:1          </a:t>
                      </a:r>
                      <a:r>
                        <a:rPr lang="en-US" sz="1800" b="1" baseline="0">
                          <a:solidFill>
                            <a:srgbClr val="FFFFFF"/>
                          </a:solidFill>
                          <a:effectLst/>
                          <a:latin typeface="Arial"/>
                          <a:ea typeface="Times New Roman"/>
                        </a:rPr>
                        <a:t> </a:t>
                      </a:r>
                      <a:r>
                        <a:rPr lang="en-US" sz="1800" b="1">
                          <a:solidFill>
                            <a:srgbClr val="FFFFFF"/>
                          </a:solidFill>
                          <a:effectLst/>
                          <a:latin typeface="Arial"/>
                          <a:ea typeface="Times New Roman"/>
                        </a:rPr>
                        <a:t>                 34:12</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61520">
                <a:tc>
                  <a:txBody>
                    <a:bodyPr/>
                    <a:lstStyle/>
                    <a:p>
                      <a:pPr marL="71755" marR="71755" algn="ctr">
                        <a:spcAft>
                          <a:spcPts val="0"/>
                        </a:spcAft>
                      </a:pPr>
                      <a:r>
                        <a:rPr lang="en-US" sz="2000" b="1">
                          <a:solidFill>
                            <a:srgbClr val="FFFFFF"/>
                          </a:solidFill>
                          <a:effectLst/>
                          <a:latin typeface="Arial"/>
                          <a:ea typeface="Times New Roman"/>
                          <a:cs typeface="Times New Roman"/>
                        </a:rPr>
                        <a:t>DIVISIONS</a:t>
                      </a:r>
                      <a:endParaRPr lang="en-SG" sz="1400">
                        <a:solidFill>
                          <a:srgbClr val="FFFFFF"/>
                        </a:solidFill>
                        <a:effectLst/>
                        <a:latin typeface="Ashley Script MT"/>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dirty="0">
                          <a:solidFill>
                            <a:srgbClr val="FFFFFF"/>
                          </a:solidFill>
                          <a:effectLst/>
                          <a:latin typeface="Arial"/>
                          <a:ea typeface="Times New Roman"/>
                        </a:rPr>
                        <a:t>Preamble</a:t>
                      </a:r>
                      <a:endParaRPr lang="en-SG" sz="1200" dirty="0">
                        <a:solidFill>
                          <a:srgbClr val="FFFFFF"/>
                        </a:solidFill>
                        <a:effectLst/>
                        <a:latin typeface="Times New Roman"/>
                        <a:ea typeface="Times New Roman"/>
                      </a:endParaRPr>
                    </a:p>
                    <a:p>
                      <a:pPr algn="ctr">
                        <a:spcAft>
                          <a:spcPts val="0"/>
                        </a:spcAft>
                      </a:pPr>
                      <a:r>
                        <a:rPr lang="en-US" sz="1800" b="1" dirty="0">
                          <a:solidFill>
                            <a:srgbClr val="FFFFFF"/>
                          </a:solidFill>
                          <a:effectLst/>
                          <a:latin typeface="Arial"/>
                          <a:ea typeface="Times New Roman"/>
                        </a:rPr>
                        <a:t>(1:1-4)</a:t>
                      </a:r>
                      <a:endParaRPr lang="en-SG" sz="1200" dirty="0">
                        <a:solidFill>
                          <a:srgbClr val="FFFFFF"/>
                        </a:solidFill>
                        <a:effectLst/>
                        <a:latin typeface="Times New Roman"/>
                        <a:ea typeface="Times New Roman"/>
                      </a:endParaRPr>
                    </a:p>
                    <a:p>
                      <a:pPr algn="ctr">
                        <a:spcAft>
                          <a:spcPts val="0"/>
                        </a:spcAft>
                      </a:pPr>
                      <a:r>
                        <a:rPr lang="en-US" sz="1800" b="1" dirty="0">
                          <a:solidFill>
                            <a:srgbClr val="FFFFFF"/>
                          </a:solidFill>
                          <a:effectLst/>
                          <a:latin typeface="Arial"/>
                          <a:ea typeface="Times New Roman"/>
                        </a:rPr>
                        <a:t> </a:t>
                      </a:r>
                      <a:endParaRPr lang="en-SG" sz="1200" dirty="0">
                        <a:solidFill>
                          <a:srgbClr val="FFFFFF"/>
                        </a:solidFill>
                        <a:effectLst/>
                        <a:latin typeface="Times New Roman"/>
                        <a:ea typeface="Times New Roman"/>
                      </a:endParaRPr>
                    </a:p>
                    <a:p>
                      <a:pPr algn="ctr">
                        <a:spcAft>
                          <a:spcPts val="0"/>
                        </a:spcAft>
                      </a:pPr>
                      <a:r>
                        <a:rPr lang="en-US" sz="1800" b="1" dirty="0">
                          <a:solidFill>
                            <a:srgbClr val="FFFFFF"/>
                          </a:solidFill>
                          <a:effectLst/>
                          <a:latin typeface="Arial"/>
                          <a:ea typeface="Times New Roman"/>
                          <a:cs typeface="Times New Roman"/>
                        </a:rPr>
                        <a:t>God’s Acts for Israel (1:5–4:43)</a:t>
                      </a:r>
                      <a:endParaRPr lang="en-SG" sz="1400" dirty="0">
                        <a:solidFill>
                          <a:srgbClr val="FFFFFF"/>
                        </a:solidFill>
                        <a:effectLst/>
                        <a:latin typeface="Ashley Script MT"/>
                        <a:ea typeface="Times New Roman"/>
                        <a:cs typeface="Times New Roman"/>
                      </a:endParaRPr>
                    </a:p>
                    <a:p>
                      <a:pPr algn="ctr">
                        <a:spcAft>
                          <a:spcPts val="0"/>
                        </a:spcAft>
                      </a:pPr>
                      <a:r>
                        <a:rPr lang="en-US" sz="1800" b="1" dirty="0">
                          <a:solidFill>
                            <a:srgbClr val="FFFFFF"/>
                          </a:solidFill>
                          <a:effectLst/>
                          <a:latin typeface="Arial"/>
                          <a:ea typeface="Times New Roman"/>
                          <a:cs typeface="Times New Roman"/>
                        </a:rPr>
                        <a:t> </a:t>
                      </a:r>
                      <a:endParaRPr lang="en-SG" sz="1400" dirty="0">
                        <a:solidFill>
                          <a:srgbClr val="FFFFFF"/>
                        </a:solidFill>
                        <a:effectLst/>
                        <a:latin typeface="Ashley Script MT"/>
                        <a:ea typeface="Times New Roman"/>
                        <a:cs typeface="Times New Roman"/>
                      </a:endParaRPr>
                    </a:p>
                    <a:p>
                      <a:pPr algn="ctr">
                        <a:spcAft>
                          <a:spcPts val="0"/>
                        </a:spcAft>
                      </a:pPr>
                      <a:r>
                        <a:rPr lang="en-US" sz="1800" b="1" dirty="0">
                          <a:solidFill>
                            <a:srgbClr val="FFFFFF"/>
                          </a:solidFill>
                          <a:effectLst/>
                          <a:latin typeface="Arial"/>
                          <a:ea typeface="Times New Roman"/>
                        </a:rPr>
                        <a:t> </a:t>
                      </a:r>
                      <a:endParaRPr lang="en-SG" sz="1200" dirty="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Times New Roman"/>
                          <a:cs typeface="Times New Roman"/>
                        </a:rPr>
                        <a:t>10 Commandments</a:t>
                      </a:r>
                      <a:endParaRPr lang="en-SG" sz="1400">
                        <a:solidFill>
                          <a:srgbClr val="FFFFFF"/>
                        </a:solidFill>
                        <a:effectLst/>
                        <a:latin typeface="Ashley Script MT"/>
                        <a:ea typeface="Times New Roman"/>
                        <a:cs typeface="Times New Roman"/>
                      </a:endParaRPr>
                    </a:p>
                    <a:p>
                      <a:pPr algn="ctr">
                        <a:spcAft>
                          <a:spcPts val="0"/>
                        </a:spcAft>
                      </a:pPr>
                      <a:r>
                        <a:rPr lang="en-US" sz="1800" b="1">
                          <a:solidFill>
                            <a:srgbClr val="FFFFFF"/>
                          </a:solidFill>
                          <a:effectLst/>
                          <a:latin typeface="Arial"/>
                          <a:ea typeface="Times New Roman"/>
                          <a:cs typeface="Times New Roman"/>
                        </a:rPr>
                        <a:t>(4:44–11:32)</a:t>
                      </a:r>
                      <a:endParaRPr lang="en-SG" sz="1400">
                        <a:solidFill>
                          <a:srgbClr val="FFFFFF"/>
                        </a:solidFill>
                        <a:effectLst/>
                        <a:latin typeface="Ashley Script MT"/>
                        <a:ea typeface="Times New Roman"/>
                        <a:cs typeface="Times New Roman"/>
                      </a:endParaRPr>
                    </a:p>
                    <a:p>
                      <a:pPr algn="ctr">
                        <a:spcAft>
                          <a:spcPts val="0"/>
                        </a:spcAft>
                      </a:pPr>
                      <a:r>
                        <a:rPr lang="en-US" sz="8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Ceremonial Laws</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(12:1–16:17)</a:t>
                      </a:r>
                      <a:endParaRPr lang="en-SG" sz="1200">
                        <a:solidFill>
                          <a:srgbClr val="FFFFFF"/>
                        </a:solidFill>
                        <a:effectLst/>
                        <a:latin typeface="Times New Roman"/>
                        <a:ea typeface="Times New Roman"/>
                      </a:endParaRPr>
                    </a:p>
                    <a:p>
                      <a:pPr algn="ctr">
                        <a:spcAft>
                          <a:spcPts val="0"/>
                        </a:spcAft>
                      </a:pPr>
                      <a:r>
                        <a:rPr lang="en-US" sz="7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Civil  &amp; Social Laws</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(16:18–26:19)</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 </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Times New Roman"/>
                        </a:rPr>
                        <a:t>3</a:t>
                      </a:r>
                      <a:r>
                        <a:rPr lang="en-US" sz="1800" b="1" baseline="30000">
                          <a:solidFill>
                            <a:srgbClr val="FFFFFF"/>
                          </a:solidFill>
                          <a:effectLst/>
                          <a:latin typeface="Arial"/>
                          <a:ea typeface="Times New Roman"/>
                        </a:rPr>
                        <a:t>rd</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cs typeface="Times New Roman"/>
                        </a:rPr>
                        <a:t>Blessings &amp; Curses</a:t>
                      </a:r>
                      <a:br>
                        <a:rPr lang="en-SG" sz="1400" b="0">
                          <a:solidFill>
                            <a:srgbClr val="FFFFFF"/>
                          </a:solidFill>
                          <a:effectLst/>
                          <a:latin typeface="Ashley Script MT"/>
                          <a:ea typeface="Times New Roman"/>
                          <a:cs typeface="Times New Roman"/>
                        </a:rPr>
                      </a:br>
                      <a:r>
                        <a:rPr lang="en-US" sz="1800" b="1">
                          <a:solidFill>
                            <a:srgbClr val="FFFFFF"/>
                          </a:solidFill>
                          <a:effectLst/>
                          <a:latin typeface="Arial"/>
                          <a:ea typeface="Times New Roman"/>
                          <a:cs typeface="Times New Roman"/>
                        </a:rPr>
                        <a:t>(27–28)</a:t>
                      </a:r>
                      <a:endParaRPr lang="en-SG" sz="1400">
                        <a:solidFill>
                          <a:srgbClr val="FFFFFF"/>
                        </a:solidFill>
                        <a:effectLst/>
                        <a:latin typeface="Ashley Script MT"/>
                        <a:ea typeface="Times New Roman"/>
                        <a:cs typeface="Times New Roman"/>
                      </a:endParaRPr>
                    </a:p>
                    <a:p>
                      <a:pPr algn="ctr">
                        <a:spcAft>
                          <a:spcPts val="0"/>
                        </a:spcAft>
                      </a:pPr>
                      <a:r>
                        <a:rPr lang="en-US" sz="11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4</a:t>
                      </a:r>
                      <a:r>
                        <a:rPr lang="en-US" sz="1800" b="1" baseline="30000">
                          <a:solidFill>
                            <a:srgbClr val="FFFFFF"/>
                          </a:solidFill>
                          <a:effectLst/>
                          <a:latin typeface="Arial"/>
                          <a:ea typeface="Times New Roman"/>
                        </a:rPr>
                        <a:t>th</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Land Covenant</a:t>
                      </a:r>
                      <a:br>
                        <a:rPr lang="en-US" sz="1800" b="1">
                          <a:solidFill>
                            <a:srgbClr val="FFFFFF"/>
                          </a:solidFill>
                          <a:effectLst/>
                          <a:latin typeface="Arial"/>
                          <a:ea typeface="Times New Roman"/>
                        </a:rPr>
                      </a:br>
                      <a:r>
                        <a:rPr lang="en-US" sz="1800" b="1">
                          <a:solidFill>
                            <a:srgbClr val="FFFFFF"/>
                          </a:solidFill>
                          <a:effectLst/>
                          <a:latin typeface="Arial"/>
                          <a:ea typeface="Times New Roman"/>
                        </a:rPr>
                        <a:t>(29–30)</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400" b="1">
                          <a:solidFill>
                            <a:srgbClr val="FFFFFF"/>
                          </a:solidFill>
                          <a:effectLst/>
                          <a:latin typeface="Arial"/>
                          <a:ea typeface="Times New Roman"/>
                        </a:rPr>
                        <a:t> </a:t>
                      </a:r>
                      <a:endParaRPr lang="en-SG" sz="105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Leadership</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Transition</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(31–34)</a:t>
                      </a:r>
                      <a:endParaRPr lang="en-SG" sz="1200">
                        <a:solidFill>
                          <a:srgbClr val="FFFFFF"/>
                        </a:solidFill>
                        <a:effectLst/>
                        <a:latin typeface="Times New Roman"/>
                        <a:ea typeface="Times New Roman"/>
                      </a:endParaRPr>
                    </a:p>
                    <a:p>
                      <a:pPr algn="ctr">
                        <a:spcAft>
                          <a:spcPts val="0"/>
                        </a:spcAft>
                      </a:pPr>
                      <a:r>
                        <a:rPr lang="en-US" sz="1400" b="1">
                          <a:solidFill>
                            <a:srgbClr val="FFFFFF"/>
                          </a:solidFill>
                          <a:effectLst/>
                          <a:latin typeface="Arial"/>
                          <a:ea typeface="Times New Roman"/>
                        </a:rPr>
                        <a:t> </a:t>
                      </a:r>
                      <a:endParaRPr lang="en-SG" sz="105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427">
                <a:tc>
                  <a:txBody>
                    <a:bodyPr/>
                    <a:lstStyle/>
                    <a:p>
                      <a:pPr marL="71755" marR="71755" algn="ctr">
                        <a:spcAft>
                          <a:spcPts val="0"/>
                        </a:spcAft>
                      </a:pPr>
                      <a:r>
                        <a:rPr lang="en-US" sz="2000" b="1" kern="1200">
                          <a:solidFill>
                            <a:srgbClr val="FFFFFF"/>
                          </a:solidFill>
                          <a:effectLst/>
                          <a:latin typeface="Arial"/>
                          <a:ea typeface="Times New Roman"/>
                          <a:cs typeface="Times New Roman"/>
                        </a:rPr>
                        <a:t>TOPICS</a:t>
                      </a:r>
                      <a:endParaRPr lang="en-SG" sz="2000" b="1" kern="1200">
                        <a:solidFill>
                          <a:srgbClr val="FFFFFF"/>
                        </a:solidFill>
                        <a:effectLst/>
                        <a:latin typeface="Arial"/>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b="1">
                          <a:solidFill>
                            <a:srgbClr val="FFFFFF"/>
                          </a:solidFill>
                          <a:effectLst/>
                          <a:latin typeface="Arial"/>
                        </a:rPr>
                        <a:t>What God </a:t>
                      </a:r>
                      <a:br>
                        <a:rPr lang="en-US" sz="2000" b="1">
                          <a:solidFill>
                            <a:srgbClr val="FFFFFF"/>
                          </a:solidFill>
                          <a:effectLst/>
                          <a:latin typeface="Arial"/>
                        </a:rPr>
                      </a:br>
                      <a:r>
                        <a:rPr lang="en-US" sz="2000" b="1">
                          <a:solidFill>
                            <a:srgbClr val="FFFFFF"/>
                          </a:solidFill>
                          <a:effectLst/>
                          <a:latin typeface="Arial"/>
                        </a:rPr>
                        <a:t>Has Done</a:t>
                      </a:r>
                      <a:endParaRPr lang="en-SG" sz="1000" b="1">
                        <a:solidFill>
                          <a:srgbClr val="FFFFFF"/>
                        </a:solidFill>
                        <a:effectLst/>
                        <a:latin typeface="Times New Roman"/>
                      </a:endParaRPr>
                    </a:p>
                    <a:p>
                      <a:pPr algn="ctr">
                        <a:spcAft>
                          <a:spcPts val="0"/>
                        </a:spcAft>
                      </a:pPr>
                      <a:r>
                        <a:rPr lang="en-US" sz="2000" b="1" i="1">
                          <a:solidFill>
                            <a:srgbClr val="FFFFFF"/>
                          </a:solidFill>
                          <a:effectLst/>
                          <a:latin typeface="Arial"/>
                        </a:rPr>
                        <a:t>Historical</a:t>
                      </a:r>
                      <a:endParaRPr lang="en-SG" sz="1000" b="1">
                        <a:solidFill>
                          <a:srgbClr val="FFFFFF"/>
                        </a:solidFill>
                        <a:effectLst/>
                        <a:latin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b="1">
                          <a:solidFill>
                            <a:srgbClr val="FFFFFF"/>
                          </a:solidFill>
                          <a:effectLst/>
                          <a:latin typeface="Arial"/>
                        </a:rPr>
                        <a:t>What God </a:t>
                      </a:r>
                      <a:br>
                        <a:rPr lang="en-US" sz="2000" b="1">
                          <a:solidFill>
                            <a:srgbClr val="FFFFFF"/>
                          </a:solidFill>
                          <a:effectLst/>
                          <a:latin typeface="Arial"/>
                        </a:rPr>
                      </a:br>
                      <a:r>
                        <a:rPr lang="en-US" sz="2000" b="1">
                          <a:solidFill>
                            <a:srgbClr val="FFFFFF"/>
                          </a:solidFill>
                          <a:effectLst/>
                          <a:latin typeface="Arial"/>
                        </a:rPr>
                        <a:t>Expects</a:t>
                      </a:r>
                      <a:endParaRPr lang="en-SG" sz="1000" b="1">
                        <a:solidFill>
                          <a:srgbClr val="FFFFFF"/>
                        </a:solidFill>
                        <a:effectLst/>
                        <a:latin typeface="Times New Roman"/>
                      </a:endParaRPr>
                    </a:p>
                    <a:p>
                      <a:pPr algn="ctr">
                        <a:spcAft>
                          <a:spcPts val="0"/>
                        </a:spcAft>
                      </a:pPr>
                      <a:r>
                        <a:rPr lang="en-US" sz="2000" b="1" i="1">
                          <a:solidFill>
                            <a:srgbClr val="FFFFFF"/>
                          </a:solidFill>
                          <a:effectLst/>
                          <a:latin typeface="Arial"/>
                        </a:rPr>
                        <a:t>Legal</a:t>
                      </a:r>
                      <a:endParaRPr lang="en-SG" sz="1000" b="1">
                        <a:solidFill>
                          <a:srgbClr val="FFFFFF"/>
                        </a:solidFill>
                        <a:effectLst/>
                        <a:latin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en-US" sz="2000" b="1">
                          <a:solidFill>
                            <a:srgbClr val="FFFFFF"/>
                          </a:solidFill>
                          <a:effectLst/>
                          <a:latin typeface="Arial"/>
                        </a:rPr>
                        <a:t>What God </a:t>
                      </a:r>
                      <a:br>
                        <a:rPr lang="en-US" sz="2000" b="1">
                          <a:solidFill>
                            <a:srgbClr val="FFFFFF"/>
                          </a:solidFill>
                          <a:effectLst/>
                          <a:latin typeface="Arial"/>
                        </a:rPr>
                      </a:br>
                      <a:r>
                        <a:rPr lang="en-US" sz="2000" b="1">
                          <a:solidFill>
                            <a:srgbClr val="FFFFFF"/>
                          </a:solidFill>
                          <a:effectLst/>
                          <a:latin typeface="Arial"/>
                        </a:rPr>
                        <a:t>Will Do</a:t>
                      </a:r>
                      <a:endParaRPr lang="en-SG" sz="1000" b="1">
                        <a:solidFill>
                          <a:srgbClr val="FFFFFF"/>
                        </a:solidFill>
                        <a:effectLst/>
                        <a:latin typeface="Times New Roman"/>
                      </a:endParaRPr>
                    </a:p>
                    <a:p>
                      <a:pPr algn="ctr">
                        <a:spcAft>
                          <a:spcPts val="0"/>
                        </a:spcAft>
                      </a:pPr>
                      <a:r>
                        <a:rPr lang="en-US" sz="2000" b="1" i="1">
                          <a:solidFill>
                            <a:srgbClr val="FFFFFF"/>
                          </a:solidFill>
                          <a:effectLst/>
                          <a:latin typeface="Arial"/>
                          <a:ea typeface="Times New Roman"/>
                        </a:rPr>
                        <a:t>Prophetic</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71755" marR="71755" algn="ctr">
                        <a:spcAft>
                          <a:spcPts val="0"/>
                        </a:spcAft>
                      </a:pPr>
                      <a:endParaRPr lang="en-SG" sz="1100">
                        <a:solidFill>
                          <a:srgbClr val="FFFFFF"/>
                        </a:solidFill>
                        <a:effectLst/>
                        <a:latin typeface="Ashley Script MT"/>
                        <a:ea typeface="Times New Roman"/>
                        <a:cs typeface="Times New Roman"/>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97">
                <a:tc>
                  <a:txBody>
                    <a:bodyPr/>
                    <a:lstStyle/>
                    <a:p>
                      <a:pPr algn="ctr">
                        <a:spcAft>
                          <a:spcPts val="0"/>
                        </a:spcAft>
                      </a:pPr>
                      <a:r>
                        <a:rPr lang="en-US" sz="2000" b="1">
                          <a:solidFill>
                            <a:srgbClr val="FFFFFF"/>
                          </a:solidFill>
                          <a:effectLst/>
                          <a:latin typeface="Arial"/>
                          <a:ea typeface="Times New Roman"/>
                          <a:cs typeface="Times New Roman"/>
                        </a:rPr>
                        <a:t>PLACE</a:t>
                      </a:r>
                      <a:endParaRPr lang="en-SG" sz="1400">
                        <a:solidFill>
                          <a:srgbClr val="FFFFFF"/>
                        </a:solidFill>
                        <a:effectLst/>
                        <a:latin typeface="Ashley Script MT"/>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algn="ctr">
                        <a:spcAft>
                          <a:spcPts val="0"/>
                        </a:spcAft>
                      </a:pPr>
                      <a:r>
                        <a:rPr lang="en-US" sz="2000" b="1">
                          <a:solidFill>
                            <a:srgbClr val="FFFFFF"/>
                          </a:solidFill>
                          <a:effectLst/>
                          <a:latin typeface="Arial"/>
                        </a:rPr>
                        <a:t>Plains of Moab</a:t>
                      </a:r>
                      <a:endParaRPr lang="en-SG" sz="14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97">
                <a:tc>
                  <a:txBody>
                    <a:bodyPr/>
                    <a:lstStyle/>
                    <a:p>
                      <a:pPr algn="ctr">
                        <a:spcAft>
                          <a:spcPts val="0"/>
                        </a:spcAft>
                      </a:pPr>
                      <a:r>
                        <a:rPr lang="en-US" sz="2000" b="1">
                          <a:solidFill>
                            <a:srgbClr val="FFFFFF"/>
                          </a:solidFill>
                          <a:effectLst/>
                          <a:latin typeface="Arial"/>
                          <a:ea typeface="Times New Roman"/>
                          <a:cs typeface="Times New Roman"/>
                        </a:rPr>
                        <a:t>TIME</a:t>
                      </a:r>
                      <a:endParaRPr lang="en-SG" sz="1400">
                        <a:solidFill>
                          <a:srgbClr val="FFFFFF"/>
                        </a:solidFill>
                        <a:effectLst/>
                        <a:latin typeface="Ashley Script MT"/>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algn="ctr">
                        <a:spcAft>
                          <a:spcPts val="0"/>
                        </a:spcAft>
                      </a:pPr>
                      <a:r>
                        <a:rPr lang="en-US" sz="2000" b="1" dirty="0">
                          <a:solidFill>
                            <a:srgbClr val="FFFFFF"/>
                          </a:solidFill>
                          <a:effectLst/>
                          <a:latin typeface="Arial"/>
                        </a:rPr>
                        <a:t>About 1 Month</a:t>
                      </a:r>
                      <a:endParaRPr lang="en-SG" sz="1000" b="1" dirty="0">
                        <a:solidFill>
                          <a:srgbClr val="FFFFFF"/>
                        </a:solidFill>
                        <a:effectLst/>
                        <a:latin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
        <p:nvSpPr>
          <p:cNvPr id="7"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5E5FF"/>
                </a:solidFill>
                <a:latin typeface="Arial" charset="0"/>
                <a:cs typeface="Arial" charset="0"/>
              </a:rPr>
              <a:t>147</a:t>
            </a:r>
          </a:p>
        </p:txBody>
      </p:sp>
      <p:sp>
        <p:nvSpPr>
          <p:cNvPr id="8" name="Oval 7"/>
          <p:cNvSpPr/>
          <p:nvPr/>
        </p:nvSpPr>
        <p:spPr bwMode="auto">
          <a:xfrm>
            <a:off x="1187624" y="4293096"/>
            <a:ext cx="2448272" cy="1368218"/>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endParaRPr lang="en-US">
              <a:solidFill>
                <a:srgbClr val="FFFFFF"/>
              </a:solidFill>
              <a:latin typeface="Times New Roman" pitchFamily="-112" charset="0"/>
            </a:endParaRPr>
          </a:p>
        </p:txBody>
      </p:sp>
      <p:sp>
        <p:nvSpPr>
          <p:cNvPr id="9" name="Oval 8"/>
          <p:cNvSpPr/>
          <p:nvPr/>
        </p:nvSpPr>
        <p:spPr bwMode="auto">
          <a:xfrm>
            <a:off x="3707904" y="4329130"/>
            <a:ext cx="2448272" cy="1368218"/>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endParaRPr lang="en-US">
              <a:solidFill>
                <a:srgbClr val="FFFFFF"/>
              </a:solidFill>
              <a:latin typeface="Times New Roman" pitchFamily="-112" charset="0"/>
            </a:endParaRPr>
          </a:p>
        </p:txBody>
      </p:sp>
      <p:sp>
        <p:nvSpPr>
          <p:cNvPr id="10" name="Oval 9"/>
          <p:cNvSpPr/>
          <p:nvPr/>
        </p:nvSpPr>
        <p:spPr bwMode="auto">
          <a:xfrm>
            <a:off x="6444208" y="4329130"/>
            <a:ext cx="2448272" cy="1368218"/>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endParaRPr lang="en-US">
              <a:solidFill>
                <a:srgbClr val="FFFFFF"/>
              </a:solidFill>
              <a:latin typeface="Times New Roman" pitchFamily="-112" charset="0"/>
            </a:endParaRPr>
          </a:p>
        </p:txBody>
      </p:sp>
    </p:spTree>
    <p:extLst>
      <p:ext uri="{BB962C8B-B14F-4D97-AF65-F5344CB8AC3E}">
        <p14:creationId xmlns:p14="http://schemas.microsoft.com/office/powerpoint/2010/main" val="142340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800" decel="100000"/>
                                        <p:tgtEl>
                                          <p:spTgt spid="9"/>
                                        </p:tgtEl>
                                      </p:cBhvr>
                                    </p:animEffect>
                                    <p:anim calcmode="lin" valueType="num">
                                      <p:cBhvr>
                                        <p:cTn id="17" dur="800" decel="100000" fill="hold"/>
                                        <p:tgtEl>
                                          <p:spTgt spid="9"/>
                                        </p:tgtEl>
                                        <p:attrNameLst>
                                          <p:attrName>style.rotation</p:attrName>
                                        </p:attrNameLst>
                                      </p:cBhvr>
                                      <p:tavLst>
                                        <p:tav tm="0">
                                          <p:val>
                                            <p:fltVal val="-90"/>
                                          </p:val>
                                        </p:tav>
                                        <p:tav tm="100000">
                                          <p:val>
                                            <p:fltVal val="0"/>
                                          </p:val>
                                        </p:tav>
                                      </p:tavLst>
                                    </p:anim>
                                    <p:anim calcmode="lin" valueType="num">
                                      <p:cBhvr>
                                        <p:cTn id="18" dur="800" decel="100000" fill="hold"/>
                                        <p:tgtEl>
                                          <p:spTgt spid="9"/>
                                        </p:tgtEl>
                                        <p:attrNameLst>
                                          <p:attrName>ppt_x</p:attrName>
                                        </p:attrNameLst>
                                      </p:cBhvr>
                                      <p:tavLst>
                                        <p:tav tm="0">
                                          <p:val>
                                            <p:strVal val="#ppt_x+0.4"/>
                                          </p:val>
                                        </p:tav>
                                        <p:tav tm="100000">
                                          <p:val>
                                            <p:strVal val="#ppt_x-0.05"/>
                                          </p:val>
                                        </p:tav>
                                      </p:tavLst>
                                    </p:anim>
                                    <p:anim calcmode="lin" valueType="num">
                                      <p:cBhvr>
                                        <p:cTn id="19" dur="800" decel="100000" fill="hold"/>
                                        <p:tgtEl>
                                          <p:spTgt spid="9"/>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800" decel="100000"/>
                                        <p:tgtEl>
                                          <p:spTgt spid="10"/>
                                        </p:tgtEl>
                                      </p:cBhvr>
                                    </p:animEffect>
                                    <p:anim calcmode="lin" valueType="num">
                                      <p:cBhvr>
                                        <p:cTn id="26" dur="800" decel="100000" fill="hold"/>
                                        <p:tgtEl>
                                          <p:spTgt spid="10"/>
                                        </p:tgtEl>
                                        <p:attrNameLst>
                                          <p:attrName>style.rotation</p:attrName>
                                        </p:attrNameLst>
                                      </p:cBhvr>
                                      <p:tavLst>
                                        <p:tav tm="0">
                                          <p:val>
                                            <p:fltVal val="-90"/>
                                          </p:val>
                                        </p:tav>
                                        <p:tav tm="100000">
                                          <p:val>
                                            <p:fltVal val="0"/>
                                          </p:val>
                                        </p:tav>
                                      </p:tavLst>
                                    </p:anim>
                                    <p:anim calcmode="lin" valueType="num">
                                      <p:cBhvr>
                                        <p:cTn id="27" dur="800" decel="100000" fill="hold"/>
                                        <p:tgtEl>
                                          <p:spTgt spid="10"/>
                                        </p:tgtEl>
                                        <p:attrNameLst>
                                          <p:attrName>ppt_x</p:attrName>
                                        </p:attrNameLst>
                                      </p:cBhvr>
                                      <p:tavLst>
                                        <p:tav tm="0">
                                          <p:val>
                                            <p:strVal val="#ppt_x+0.4"/>
                                          </p:val>
                                        </p:tav>
                                        <p:tav tm="100000">
                                          <p:val>
                                            <p:strVal val="#ppt_x-0.05"/>
                                          </p:val>
                                        </p:tav>
                                      </p:tavLst>
                                    </p:anim>
                                    <p:anim calcmode="lin" valueType="num">
                                      <p:cBhvr>
                                        <p:cTn id="28" dur="800" decel="100000" fill="hold"/>
                                        <p:tgtEl>
                                          <p:spTgt spid="10"/>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8 x 8 Chart</a:t>
            </a:r>
          </a:p>
        </p:txBody>
      </p:sp>
      <p:graphicFrame>
        <p:nvGraphicFramePr>
          <p:cNvPr id="72825" name="Group 121"/>
          <p:cNvGraphicFramePr>
            <a:graphicFrameLocks noGrp="1"/>
          </p:cNvGraphicFramePr>
          <p:nvPr/>
        </p:nvGraphicFramePr>
        <p:xfrm>
          <a:off x="34925" y="1268413"/>
          <a:ext cx="9109072" cy="5545137"/>
        </p:xfrm>
        <a:graphic>
          <a:graphicData uri="http://schemas.openxmlformats.org/drawingml/2006/table">
            <a:tbl>
              <a:tblPr/>
              <a:tblGrid>
                <a:gridCol w="1138634">
                  <a:extLst>
                    <a:ext uri="{9D8B030D-6E8A-4147-A177-3AD203B41FA5}">
                      <a16:colId xmlns:a16="http://schemas.microsoft.com/office/drawing/2014/main" val="20000"/>
                    </a:ext>
                  </a:extLst>
                </a:gridCol>
                <a:gridCol w="1138634">
                  <a:extLst>
                    <a:ext uri="{9D8B030D-6E8A-4147-A177-3AD203B41FA5}">
                      <a16:colId xmlns:a16="http://schemas.microsoft.com/office/drawing/2014/main" val="20001"/>
                    </a:ext>
                  </a:extLst>
                </a:gridCol>
                <a:gridCol w="1138634">
                  <a:extLst>
                    <a:ext uri="{9D8B030D-6E8A-4147-A177-3AD203B41FA5}">
                      <a16:colId xmlns:a16="http://schemas.microsoft.com/office/drawing/2014/main" val="20002"/>
                    </a:ext>
                  </a:extLst>
                </a:gridCol>
                <a:gridCol w="1138634">
                  <a:extLst>
                    <a:ext uri="{9D8B030D-6E8A-4147-A177-3AD203B41FA5}">
                      <a16:colId xmlns:a16="http://schemas.microsoft.com/office/drawing/2014/main" val="20003"/>
                    </a:ext>
                  </a:extLst>
                </a:gridCol>
                <a:gridCol w="1138634">
                  <a:extLst>
                    <a:ext uri="{9D8B030D-6E8A-4147-A177-3AD203B41FA5}">
                      <a16:colId xmlns:a16="http://schemas.microsoft.com/office/drawing/2014/main" val="20004"/>
                    </a:ext>
                  </a:extLst>
                </a:gridCol>
                <a:gridCol w="1138634">
                  <a:extLst>
                    <a:ext uri="{9D8B030D-6E8A-4147-A177-3AD203B41FA5}">
                      <a16:colId xmlns:a16="http://schemas.microsoft.com/office/drawing/2014/main" val="20005"/>
                    </a:ext>
                  </a:extLst>
                </a:gridCol>
                <a:gridCol w="1138634">
                  <a:extLst>
                    <a:ext uri="{9D8B030D-6E8A-4147-A177-3AD203B41FA5}">
                      <a16:colId xmlns:a16="http://schemas.microsoft.com/office/drawing/2014/main" val="20006"/>
                    </a:ext>
                  </a:extLst>
                </a:gridCol>
                <a:gridCol w="1138634">
                  <a:extLst>
                    <a:ext uri="{9D8B030D-6E8A-4147-A177-3AD203B41FA5}">
                      <a16:colId xmlns:a16="http://schemas.microsoft.com/office/drawing/2014/main" val="20007"/>
                    </a:ext>
                  </a:extLst>
                </a:gridCol>
              </a:tblGrid>
              <a:tr h="7896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5752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752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9 x 9 Chart</a:t>
            </a:r>
          </a:p>
        </p:txBody>
      </p:sp>
      <p:graphicFrame>
        <p:nvGraphicFramePr>
          <p:cNvPr id="72825" name="Group 121"/>
          <p:cNvGraphicFramePr>
            <a:graphicFrameLocks noGrp="1"/>
          </p:cNvGraphicFramePr>
          <p:nvPr/>
        </p:nvGraphicFramePr>
        <p:xfrm>
          <a:off x="-36513" y="1268413"/>
          <a:ext cx="9180513" cy="5589585"/>
        </p:xfrm>
        <a:graphic>
          <a:graphicData uri="http://schemas.openxmlformats.org/drawingml/2006/table">
            <a:tbl>
              <a:tblPr/>
              <a:tblGrid>
                <a:gridCol w="1020057">
                  <a:extLst>
                    <a:ext uri="{9D8B030D-6E8A-4147-A177-3AD203B41FA5}">
                      <a16:colId xmlns:a16="http://schemas.microsoft.com/office/drawing/2014/main" val="20000"/>
                    </a:ext>
                  </a:extLst>
                </a:gridCol>
                <a:gridCol w="1020057">
                  <a:extLst>
                    <a:ext uri="{9D8B030D-6E8A-4147-A177-3AD203B41FA5}">
                      <a16:colId xmlns:a16="http://schemas.microsoft.com/office/drawing/2014/main" val="20001"/>
                    </a:ext>
                  </a:extLst>
                </a:gridCol>
                <a:gridCol w="1020057">
                  <a:extLst>
                    <a:ext uri="{9D8B030D-6E8A-4147-A177-3AD203B41FA5}">
                      <a16:colId xmlns:a16="http://schemas.microsoft.com/office/drawing/2014/main" val="20002"/>
                    </a:ext>
                  </a:extLst>
                </a:gridCol>
                <a:gridCol w="1020057">
                  <a:extLst>
                    <a:ext uri="{9D8B030D-6E8A-4147-A177-3AD203B41FA5}">
                      <a16:colId xmlns:a16="http://schemas.microsoft.com/office/drawing/2014/main" val="20003"/>
                    </a:ext>
                  </a:extLst>
                </a:gridCol>
                <a:gridCol w="1020057">
                  <a:extLst>
                    <a:ext uri="{9D8B030D-6E8A-4147-A177-3AD203B41FA5}">
                      <a16:colId xmlns:a16="http://schemas.microsoft.com/office/drawing/2014/main" val="20004"/>
                    </a:ext>
                  </a:extLst>
                </a:gridCol>
                <a:gridCol w="1020057">
                  <a:extLst>
                    <a:ext uri="{9D8B030D-6E8A-4147-A177-3AD203B41FA5}">
                      <a16:colId xmlns:a16="http://schemas.microsoft.com/office/drawing/2014/main" val="20005"/>
                    </a:ext>
                  </a:extLst>
                </a:gridCol>
                <a:gridCol w="1020057">
                  <a:extLst>
                    <a:ext uri="{9D8B030D-6E8A-4147-A177-3AD203B41FA5}">
                      <a16:colId xmlns:a16="http://schemas.microsoft.com/office/drawing/2014/main" val="20006"/>
                    </a:ext>
                  </a:extLst>
                </a:gridCol>
                <a:gridCol w="1020057">
                  <a:extLst>
                    <a:ext uri="{9D8B030D-6E8A-4147-A177-3AD203B41FA5}">
                      <a16:colId xmlns:a16="http://schemas.microsoft.com/office/drawing/2014/main" val="20007"/>
                    </a:ext>
                  </a:extLst>
                </a:gridCol>
                <a:gridCol w="1020057">
                  <a:extLst>
                    <a:ext uri="{9D8B030D-6E8A-4147-A177-3AD203B41FA5}">
                      <a16:colId xmlns:a16="http://schemas.microsoft.com/office/drawing/2014/main" val="20008"/>
                    </a:ext>
                  </a:extLst>
                </a:gridCol>
              </a:tblGrid>
              <a:tr h="70914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58568"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8569"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94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9490"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graphicFrame>
        <p:nvGraphicFramePr>
          <p:cNvPr id="72825" name="Group 121"/>
          <p:cNvGraphicFramePr>
            <a:graphicFrameLocks noGrp="1"/>
          </p:cNvGraphicFramePr>
          <p:nvPr/>
        </p:nvGraphicFramePr>
        <p:xfrm>
          <a:off x="0" y="79102"/>
          <a:ext cx="9109074" cy="6662266"/>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Issue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Heresy</a:t>
                      </a:r>
                      <a:r>
                        <a:rPr lang="en-US" altLang="zh-CN" sz="2400" b="1" baseline="0" dirty="0">
                          <a:solidFill>
                            <a:srgbClr val="FFFFFF"/>
                          </a:solidFill>
                          <a:effectLst>
                            <a:glow rad="279400">
                              <a:schemeClr val="tx1">
                                <a:alpha val="75000"/>
                              </a:schemeClr>
                            </a:glow>
                          </a:effectLst>
                          <a:latin typeface="Arial"/>
                          <a:ea typeface="SimSun" charset="0"/>
                          <a:cs typeface="Arial"/>
                        </a:rPr>
                        <a:t> </a:t>
                      </a:r>
                      <a:r>
                        <a:rPr lang="en-US" altLang="zh-CN" sz="2400" b="1" dirty="0">
                          <a:solidFill>
                            <a:srgbClr val="FFFFFF"/>
                          </a:solidFill>
                          <a:effectLst>
                            <a:glow rad="279400">
                              <a:schemeClr val="tx1">
                                <a:alpha val="75000"/>
                              </a:schemeClr>
                            </a:glow>
                          </a:effectLst>
                          <a:latin typeface="Arial"/>
                          <a:ea typeface="SimSun" charset="0"/>
                          <a:cs typeface="Arial"/>
                        </a:rPr>
                        <a:t>at </a:t>
                      </a:r>
                      <a:r>
                        <a:rPr lang="en-US" altLang="zh-CN" sz="2400" b="1" dirty="0" err="1">
                          <a:solidFill>
                            <a:srgbClr val="FFFFFF"/>
                          </a:solidFill>
                          <a:effectLst>
                            <a:glow rad="279400">
                              <a:schemeClr val="tx1">
                                <a:alpha val="75000"/>
                              </a:schemeClr>
                            </a:glow>
                          </a:effectLst>
                          <a:latin typeface="Arial"/>
                          <a:ea typeface="SimSun" charset="0"/>
                          <a:cs typeface="Arial"/>
                        </a:rPr>
                        <a:t>Colosse</a:t>
                      </a:r>
                      <a:endParaRPr lang="en-US" altLang="zh-CN" sz="2400" b="1" dirty="0">
                        <a:solidFill>
                          <a:srgbClr val="FFFFFF"/>
                        </a:solidFill>
                        <a:effectLst>
                          <a:glow rad="279400">
                            <a:schemeClr val="tx1">
                              <a:alpha val="75000"/>
                            </a:schemeClr>
                          </a:glow>
                        </a:effectLst>
                        <a:latin typeface="Arial"/>
                        <a:ea typeface="SimSun" charset="0"/>
                        <a:cs typeface="Arial"/>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New Age Movement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Christianity</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a:ea typeface="SimSun" charset="0"/>
                          <a:cs typeface="Arial"/>
                        </a:rPr>
                        <a:t>Salvation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 Other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Many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Through Jesus Christ alone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Worship</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God + Angels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Spirit Guides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Holy Spirit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Sanctification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Rituals &amp; Ceremonies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Enlightenment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Spirit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power</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Hope</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Uncertain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Reincarnation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Resurrection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Deity</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not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We are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Theism</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Syncretistic</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Many Gods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Trinity</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Basis</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 </a:t>
                      </a:r>
                    </a:p>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 Secret  Knowledge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Work </a:t>
                      </a:r>
                      <a:br>
                        <a:rPr lang="en-US" altLang="zh-CN" sz="2400" b="1" dirty="0">
                          <a:solidFill>
                            <a:srgbClr val="FFFFFF"/>
                          </a:solidFill>
                          <a:effectLst>
                            <a:glow rad="279400">
                              <a:schemeClr val="tx1">
                                <a:alpha val="75000"/>
                              </a:schemeClr>
                            </a:glow>
                          </a:effectLst>
                          <a:latin typeface="Arial"/>
                          <a:ea typeface="SimSun" charset="0"/>
                          <a:cs typeface="Arial"/>
                        </a:rPr>
                      </a:br>
                      <a:r>
                        <a:rPr lang="en-US" altLang="zh-CN" sz="2400" b="1" dirty="0">
                          <a:solidFill>
                            <a:srgbClr val="FFFFFF"/>
                          </a:solidFill>
                          <a:effectLst>
                            <a:glow rad="279400">
                              <a:schemeClr val="tx1">
                                <a:alpha val="75000"/>
                              </a:schemeClr>
                            </a:glow>
                          </a:effectLst>
                          <a:latin typeface="Arial"/>
                          <a:ea typeface="SimSun" charset="0"/>
                          <a:cs typeface="Arial"/>
                        </a:rPr>
                        <a:t>on the Cross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9493"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573</a:t>
            </a:r>
            <a:endParaRPr lang="en-US">
              <a:solidFill>
                <a:srgbClr val="FFFFFF"/>
              </a:solidFill>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Rectangle 43"/>
          <p:cNvSpPr>
            <a:spLocks noChangeArrowheads="1"/>
          </p:cNvSpPr>
          <p:nvPr/>
        </p:nvSpPr>
        <p:spPr bwMode="auto">
          <a:xfrm>
            <a:off x="0" y="5516563"/>
            <a:ext cx="1619250" cy="1420812"/>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5" name="Rectangle 44"/>
          <p:cNvSpPr>
            <a:spLocks noChangeArrowheads="1"/>
          </p:cNvSpPr>
          <p:nvPr/>
        </p:nvSpPr>
        <p:spPr bwMode="auto">
          <a:xfrm>
            <a:off x="1619250" y="5516563"/>
            <a:ext cx="2376488" cy="1420812"/>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8" name="Rectangle 47"/>
          <p:cNvSpPr>
            <a:spLocks noChangeArrowheads="1"/>
          </p:cNvSpPr>
          <p:nvPr/>
        </p:nvSpPr>
        <p:spPr bwMode="auto">
          <a:xfrm>
            <a:off x="3995738" y="5516563"/>
            <a:ext cx="2562225" cy="13414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9" name="Rectangle 48"/>
          <p:cNvSpPr>
            <a:spLocks noChangeArrowheads="1"/>
          </p:cNvSpPr>
          <p:nvPr/>
        </p:nvSpPr>
        <p:spPr bwMode="auto">
          <a:xfrm>
            <a:off x="6588125" y="5516563"/>
            <a:ext cx="2555875" cy="13414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6" name="Rectangle 35"/>
          <p:cNvSpPr>
            <a:spLocks noChangeArrowheads="1"/>
          </p:cNvSpPr>
          <p:nvPr/>
        </p:nvSpPr>
        <p:spPr bwMode="auto">
          <a:xfrm>
            <a:off x="0" y="4941888"/>
            <a:ext cx="1619250" cy="57785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7" name="Rectangle 36"/>
          <p:cNvSpPr>
            <a:spLocks noChangeArrowheads="1"/>
          </p:cNvSpPr>
          <p:nvPr/>
        </p:nvSpPr>
        <p:spPr bwMode="auto">
          <a:xfrm>
            <a:off x="1619250" y="4941888"/>
            <a:ext cx="2376488" cy="57785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0" name="Rectangle 39"/>
          <p:cNvSpPr>
            <a:spLocks noChangeArrowheads="1"/>
          </p:cNvSpPr>
          <p:nvPr/>
        </p:nvSpPr>
        <p:spPr bwMode="auto">
          <a:xfrm>
            <a:off x="3995738" y="4941888"/>
            <a:ext cx="2562225" cy="5461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1" name="Rectangle 40"/>
          <p:cNvSpPr>
            <a:spLocks noChangeArrowheads="1"/>
          </p:cNvSpPr>
          <p:nvPr/>
        </p:nvSpPr>
        <p:spPr bwMode="auto">
          <a:xfrm>
            <a:off x="6588125" y="4941888"/>
            <a:ext cx="2555875" cy="5461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8" name="Rectangle 27"/>
          <p:cNvSpPr>
            <a:spLocks noChangeArrowheads="1"/>
          </p:cNvSpPr>
          <p:nvPr/>
        </p:nvSpPr>
        <p:spPr bwMode="auto">
          <a:xfrm>
            <a:off x="0" y="4076700"/>
            <a:ext cx="1619250" cy="8985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9" name="Rectangle 28"/>
          <p:cNvSpPr>
            <a:spLocks noChangeArrowheads="1"/>
          </p:cNvSpPr>
          <p:nvPr/>
        </p:nvSpPr>
        <p:spPr bwMode="auto">
          <a:xfrm>
            <a:off x="1619250" y="4076700"/>
            <a:ext cx="2376488" cy="8985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2" name="Rectangle 31"/>
          <p:cNvSpPr>
            <a:spLocks noChangeArrowheads="1"/>
          </p:cNvSpPr>
          <p:nvPr/>
        </p:nvSpPr>
        <p:spPr bwMode="auto">
          <a:xfrm>
            <a:off x="3995738" y="4076700"/>
            <a:ext cx="2562225" cy="849313"/>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3" name="Rectangle 32"/>
          <p:cNvSpPr>
            <a:spLocks noChangeArrowheads="1"/>
          </p:cNvSpPr>
          <p:nvPr/>
        </p:nvSpPr>
        <p:spPr bwMode="auto">
          <a:xfrm>
            <a:off x="6588125" y="4076700"/>
            <a:ext cx="2555875" cy="865188"/>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7" name="Rectangle 6"/>
          <p:cNvSpPr>
            <a:spLocks noChangeArrowheads="1"/>
          </p:cNvSpPr>
          <p:nvPr/>
        </p:nvSpPr>
        <p:spPr bwMode="auto">
          <a:xfrm>
            <a:off x="0" y="962025"/>
            <a:ext cx="1619250" cy="8731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8" name="Rectangle 7"/>
          <p:cNvSpPr>
            <a:spLocks noChangeArrowheads="1"/>
          </p:cNvSpPr>
          <p:nvPr/>
        </p:nvSpPr>
        <p:spPr bwMode="auto">
          <a:xfrm>
            <a:off x="0" y="1773238"/>
            <a:ext cx="1619250" cy="8715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 name="Rectangle 8"/>
          <p:cNvSpPr>
            <a:spLocks noChangeArrowheads="1"/>
          </p:cNvSpPr>
          <p:nvPr/>
        </p:nvSpPr>
        <p:spPr bwMode="auto">
          <a:xfrm>
            <a:off x="0" y="2557463"/>
            <a:ext cx="1619250" cy="8715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1" name="Rectangle 10"/>
          <p:cNvSpPr>
            <a:spLocks noChangeArrowheads="1"/>
          </p:cNvSpPr>
          <p:nvPr/>
        </p:nvSpPr>
        <p:spPr bwMode="auto">
          <a:xfrm>
            <a:off x="0" y="3357563"/>
            <a:ext cx="1619250" cy="7620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1619250" y="962025"/>
            <a:ext cx="2376488" cy="8731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1619250" y="1773238"/>
            <a:ext cx="2376488" cy="8715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4" name="Rectangle 13"/>
          <p:cNvSpPr>
            <a:spLocks noChangeArrowheads="1"/>
          </p:cNvSpPr>
          <p:nvPr/>
        </p:nvSpPr>
        <p:spPr bwMode="auto">
          <a:xfrm>
            <a:off x="1619250" y="2557463"/>
            <a:ext cx="2376488" cy="8715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5" name="Rectangle 14"/>
          <p:cNvSpPr>
            <a:spLocks noChangeArrowheads="1"/>
          </p:cNvSpPr>
          <p:nvPr/>
        </p:nvSpPr>
        <p:spPr bwMode="auto">
          <a:xfrm>
            <a:off x="1619250" y="3357563"/>
            <a:ext cx="2376488" cy="7620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4027488" y="962025"/>
            <a:ext cx="2562225" cy="823913"/>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4027488" y="1773238"/>
            <a:ext cx="2562225" cy="8223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9" name="Rectangle 18"/>
          <p:cNvSpPr>
            <a:spLocks noChangeArrowheads="1"/>
          </p:cNvSpPr>
          <p:nvPr/>
        </p:nvSpPr>
        <p:spPr bwMode="auto">
          <a:xfrm>
            <a:off x="4027488" y="2557463"/>
            <a:ext cx="2562225" cy="8223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1" name="Rectangle 20"/>
          <p:cNvSpPr>
            <a:spLocks noChangeArrowheads="1"/>
          </p:cNvSpPr>
          <p:nvPr/>
        </p:nvSpPr>
        <p:spPr bwMode="auto">
          <a:xfrm>
            <a:off x="4027488" y="3357563"/>
            <a:ext cx="2562225" cy="7191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2" name="Rectangle 21"/>
          <p:cNvSpPr>
            <a:spLocks noChangeArrowheads="1"/>
          </p:cNvSpPr>
          <p:nvPr/>
        </p:nvSpPr>
        <p:spPr bwMode="auto">
          <a:xfrm>
            <a:off x="6588125" y="962025"/>
            <a:ext cx="2636838" cy="823913"/>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3" name="Rectangle 22"/>
          <p:cNvSpPr>
            <a:spLocks noChangeArrowheads="1"/>
          </p:cNvSpPr>
          <p:nvPr/>
        </p:nvSpPr>
        <p:spPr bwMode="auto">
          <a:xfrm>
            <a:off x="6588125" y="1773238"/>
            <a:ext cx="2636838" cy="8223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4" name="Rectangle 23"/>
          <p:cNvSpPr>
            <a:spLocks noChangeArrowheads="1"/>
          </p:cNvSpPr>
          <p:nvPr/>
        </p:nvSpPr>
        <p:spPr bwMode="auto">
          <a:xfrm>
            <a:off x="6588125" y="2557463"/>
            <a:ext cx="2636838" cy="8223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5" name="Rectangle 24"/>
          <p:cNvSpPr>
            <a:spLocks noChangeArrowheads="1"/>
          </p:cNvSpPr>
          <p:nvPr/>
        </p:nvSpPr>
        <p:spPr bwMode="auto">
          <a:xfrm>
            <a:off x="6588125" y="3357563"/>
            <a:ext cx="2555875" cy="7191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60542"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sp>
        <p:nvSpPr>
          <p:cNvPr id="960543"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573</a:t>
            </a:r>
            <a:endParaRPr lang="en-US">
              <a:solidFill>
                <a:srgbClr val="FFFFFF"/>
              </a:solidFill>
              <a:cs typeface="Arial" charset="0"/>
            </a:endParaRPr>
          </a:p>
        </p:txBody>
      </p:sp>
      <p:graphicFrame>
        <p:nvGraphicFramePr>
          <p:cNvPr id="72825" name="Group 121"/>
          <p:cNvGraphicFramePr>
            <a:graphicFrameLocks noGrp="1"/>
          </p:cNvGraphicFramePr>
          <p:nvPr/>
        </p:nvGraphicFramePr>
        <p:xfrm>
          <a:off x="0" y="151110"/>
          <a:ext cx="9109074" cy="6662266"/>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Issue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Heresy</a:t>
                      </a:r>
                      <a:r>
                        <a:rPr lang="en-US" altLang="zh-CN" sz="2400" b="1" baseline="0" dirty="0">
                          <a:solidFill>
                            <a:srgbClr val="FFFFFF"/>
                          </a:solidFill>
                          <a:effectLst>
                            <a:glow rad="279400">
                              <a:schemeClr val="tx1">
                                <a:alpha val="75000"/>
                              </a:schemeClr>
                            </a:glow>
                          </a:effectLst>
                          <a:latin typeface="Arial"/>
                          <a:ea typeface="SimSun" charset="0"/>
                          <a:cs typeface="Arial"/>
                        </a:rPr>
                        <a:t> </a:t>
                      </a:r>
                      <a:r>
                        <a:rPr lang="en-US" altLang="zh-CN" sz="2400" b="1" dirty="0">
                          <a:solidFill>
                            <a:srgbClr val="FFFFFF"/>
                          </a:solidFill>
                          <a:effectLst>
                            <a:glow rad="279400">
                              <a:schemeClr val="tx1">
                                <a:alpha val="75000"/>
                              </a:schemeClr>
                            </a:glow>
                          </a:effectLst>
                          <a:latin typeface="Arial"/>
                          <a:ea typeface="SimSun" charset="0"/>
                          <a:cs typeface="Arial"/>
                        </a:rPr>
                        <a:t>at </a:t>
                      </a:r>
                      <a:r>
                        <a:rPr lang="en-US" altLang="zh-CN" sz="2400" b="1" dirty="0" err="1">
                          <a:solidFill>
                            <a:srgbClr val="FFFFFF"/>
                          </a:solidFill>
                          <a:effectLst>
                            <a:glow rad="279400">
                              <a:schemeClr val="tx1">
                                <a:alpha val="75000"/>
                              </a:schemeClr>
                            </a:glow>
                          </a:effectLst>
                          <a:latin typeface="Arial"/>
                          <a:ea typeface="SimSun" charset="0"/>
                          <a:cs typeface="Arial"/>
                        </a:rPr>
                        <a:t>Colosse</a:t>
                      </a:r>
                      <a:endParaRPr lang="en-US" altLang="zh-CN" sz="2400" b="1" dirty="0">
                        <a:solidFill>
                          <a:srgbClr val="FFFFFF"/>
                        </a:solidFill>
                        <a:effectLst>
                          <a:glow rad="279400">
                            <a:schemeClr val="tx1">
                              <a:alpha val="75000"/>
                            </a:schemeClr>
                          </a:glow>
                        </a:effectLst>
                        <a:latin typeface="Arial"/>
                        <a:ea typeface="SimSun" charset="0"/>
                        <a:cs typeface="Arial"/>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New Age Movement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Christianity</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a:ea typeface="SimSun" charset="0"/>
                          <a:cs typeface="Arial"/>
                        </a:rPr>
                        <a:t>Salvation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 Other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Many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Through Jesus Christ alone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Worship</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God + Angels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Spirit Guides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Holy Spirit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Sancti-</a:t>
                      </a:r>
                      <a:r>
                        <a:rPr lang="en-US" altLang="zh-CN" sz="2400" b="1" dirty="0" err="1">
                          <a:solidFill>
                            <a:srgbClr val="FFFFFF"/>
                          </a:solidFill>
                          <a:effectLst>
                            <a:glow rad="279400">
                              <a:schemeClr val="tx1">
                                <a:alpha val="75000"/>
                              </a:schemeClr>
                            </a:glow>
                          </a:effectLst>
                          <a:latin typeface="Arial"/>
                          <a:ea typeface="SimSun" charset="0"/>
                          <a:cs typeface="Arial"/>
                        </a:rPr>
                        <a:t>fication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Rituals &amp; Ceremonies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Enlightenment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Spirit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power</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Hope</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Uncertain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Reincarnation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Resurrection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Deity</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not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We are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Theism</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Syncretistic</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Many Gods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Trinity</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Basis</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 </a:t>
                      </a:r>
                    </a:p>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 Secret  Knowledge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Work </a:t>
                      </a:r>
                      <a:br>
                        <a:rPr lang="en-US" altLang="zh-CN" sz="2400" b="1" dirty="0">
                          <a:solidFill>
                            <a:srgbClr val="FFFFFF"/>
                          </a:solidFill>
                          <a:effectLst>
                            <a:glow rad="279400">
                              <a:schemeClr val="tx1">
                                <a:alpha val="75000"/>
                              </a:schemeClr>
                            </a:glow>
                          </a:effectLst>
                          <a:latin typeface="Arial"/>
                          <a:ea typeface="SimSun" charset="0"/>
                          <a:cs typeface="Arial"/>
                        </a:rPr>
                      </a:br>
                      <a:r>
                        <a:rPr lang="en-US" altLang="zh-CN" sz="2400" b="1" dirty="0">
                          <a:solidFill>
                            <a:srgbClr val="FFFFFF"/>
                          </a:solidFill>
                          <a:effectLst>
                            <a:glow rad="279400">
                              <a:schemeClr val="tx1">
                                <a:alpha val="75000"/>
                              </a:schemeClr>
                            </a:glow>
                          </a:effectLst>
                          <a:latin typeface="Arial"/>
                          <a:ea typeface="SimSun" charset="0"/>
                          <a:cs typeface="Arial"/>
                        </a:rPr>
                        <a:t>on the Cross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5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2825" name="Group 121"/>
          <p:cNvGraphicFramePr>
            <a:graphicFrameLocks noGrp="1"/>
          </p:cNvGraphicFramePr>
          <p:nvPr/>
        </p:nvGraphicFramePr>
        <p:xfrm>
          <a:off x="0" y="151110"/>
          <a:ext cx="9109074" cy="6662266"/>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Issue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Heresy</a:t>
                      </a:r>
                      <a:r>
                        <a:rPr lang="en-US" altLang="zh-CN" sz="2400" b="1" baseline="0" dirty="0">
                          <a:solidFill>
                            <a:srgbClr val="FFFFFF"/>
                          </a:solidFill>
                          <a:effectLst>
                            <a:glow rad="279400">
                              <a:schemeClr val="tx1">
                                <a:alpha val="75000"/>
                              </a:schemeClr>
                            </a:glow>
                          </a:effectLst>
                          <a:latin typeface="Arial"/>
                          <a:ea typeface="SimSun" charset="0"/>
                          <a:cs typeface="Arial"/>
                        </a:rPr>
                        <a:t> </a:t>
                      </a:r>
                      <a:r>
                        <a:rPr lang="en-US" altLang="zh-CN" sz="2400" b="1" dirty="0">
                          <a:solidFill>
                            <a:srgbClr val="FFFFFF"/>
                          </a:solidFill>
                          <a:effectLst>
                            <a:glow rad="279400">
                              <a:schemeClr val="tx1">
                                <a:alpha val="75000"/>
                              </a:schemeClr>
                            </a:glow>
                          </a:effectLst>
                          <a:latin typeface="Arial"/>
                          <a:ea typeface="SimSun" charset="0"/>
                          <a:cs typeface="Arial"/>
                        </a:rPr>
                        <a:t>at </a:t>
                      </a:r>
                      <a:r>
                        <a:rPr lang="en-US" altLang="zh-CN" sz="2400" b="1" dirty="0" err="1">
                          <a:solidFill>
                            <a:srgbClr val="FFFFFF"/>
                          </a:solidFill>
                          <a:effectLst>
                            <a:glow rad="279400">
                              <a:schemeClr val="tx1">
                                <a:alpha val="75000"/>
                              </a:schemeClr>
                            </a:glow>
                          </a:effectLst>
                          <a:latin typeface="Arial"/>
                          <a:ea typeface="SimSun" charset="0"/>
                          <a:cs typeface="Arial"/>
                        </a:rPr>
                        <a:t>Colosse</a:t>
                      </a:r>
                      <a:endParaRPr lang="en-US" altLang="zh-CN" sz="2400" b="1" dirty="0">
                        <a:solidFill>
                          <a:srgbClr val="FFFFFF"/>
                        </a:solidFill>
                        <a:effectLst>
                          <a:glow rad="279400">
                            <a:schemeClr val="tx1">
                              <a:alpha val="75000"/>
                            </a:schemeClr>
                          </a:glow>
                        </a:effectLst>
                        <a:latin typeface="Arial"/>
                        <a:ea typeface="SimSun" charset="0"/>
                        <a:cs typeface="Arial"/>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New Age Movement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Christianity</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a:ea typeface="SimSun" charset="0"/>
                          <a:cs typeface="Arial"/>
                        </a:rPr>
                        <a:t>Salvation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 Other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Many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Through Jesus Christ alone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Worship</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God + Angels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Spirit Guides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Holy Spirit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Sancti-</a:t>
                      </a:r>
                      <a:r>
                        <a:rPr lang="en-US" altLang="zh-CN" sz="2400" b="1" dirty="0" err="1">
                          <a:solidFill>
                            <a:srgbClr val="FFFFFF"/>
                          </a:solidFill>
                          <a:effectLst>
                            <a:glow rad="279400">
                              <a:schemeClr val="tx1">
                                <a:alpha val="75000"/>
                              </a:schemeClr>
                            </a:glow>
                          </a:effectLst>
                          <a:latin typeface="Arial"/>
                          <a:ea typeface="SimSun" charset="0"/>
                          <a:cs typeface="Arial"/>
                        </a:rPr>
                        <a:t>fication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Rituals &amp; Ceremonies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Enlightenment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Spirit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power</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Hope</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Uncertain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Reincarnation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Resurrection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Deity</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not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We are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Theism</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Syncretistic</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Many Gods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Trinity</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Basis</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 </a:t>
                      </a:r>
                    </a:p>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 Secret  Knowledge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Work </a:t>
                      </a:r>
                      <a:br>
                        <a:rPr lang="en-US" altLang="zh-CN" sz="2400" b="1" dirty="0">
                          <a:solidFill>
                            <a:srgbClr val="FFFFFF"/>
                          </a:solidFill>
                          <a:effectLst>
                            <a:glow rad="279400">
                              <a:schemeClr val="tx1">
                                <a:alpha val="75000"/>
                              </a:schemeClr>
                            </a:glow>
                          </a:effectLst>
                          <a:latin typeface="Arial"/>
                          <a:ea typeface="SimSun" charset="0"/>
                          <a:cs typeface="Arial"/>
                        </a:rPr>
                      </a:br>
                      <a:r>
                        <a:rPr lang="en-US" altLang="zh-CN" sz="2400" b="1" dirty="0">
                          <a:solidFill>
                            <a:srgbClr val="FFFFFF"/>
                          </a:solidFill>
                          <a:effectLst>
                            <a:glow rad="279400">
                              <a:schemeClr val="tx1">
                                <a:alpha val="75000"/>
                              </a:schemeClr>
                            </a:glow>
                          </a:effectLst>
                          <a:latin typeface="Arial"/>
                          <a:ea typeface="SimSun" charset="0"/>
                          <a:cs typeface="Arial"/>
                        </a:rPr>
                        <a:t>on the Cross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0" y="5516563"/>
            <a:ext cx="1619250" cy="142081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5" name="Rectangle 44"/>
          <p:cNvSpPr>
            <a:spLocks noChangeArrowheads="1"/>
          </p:cNvSpPr>
          <p:nvPr/>
        </p:nvSpPr>
        <p:spPr bwMode="auto">
          <a:xfrm>
            <a:off x="1619250" y="5516563"/>
            <a:ext cx="2376488" cy="142081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8" name="Rectangle 47"/>
          <p:cNvSpPr>
            <a:spLocks noChangeArrowheads="1"/>
          </p:cNvSpPr>
          <p:nvPr/>
        </p:nvSpPr>
        <p:spPr bwMode="auto">
          <a:xfrm>
            <a:off x="3995738" y="5516563"/>
            <a:ext cx="2562225" cy="13414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9" name="Rectangle 48"/>
          <p:cNvSpPr>
            <a:spLocks noChangeArrowheads="1"/>
          </p:cNvSpPr>
          <p:nvPr/>
        </p:nvSpPr>
        <p:spPr bwMode="auto">
          <a:xfrm>
            <a:off x="6588125" y="5516563"/>
            <a:ext cx="2555875" cy="13414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6" name="Rectangle 35"/>
          <p:cNvSpPr>
            <a:spLocks noChangeArrowheads="1"/>
          </p:cNvSpPr>
          <p:nvPr/>
        </p:nvSpPr>
        <p:spPr bwMode="auto">
          <a:xfrm>
            <a:off x="0" y="4941888"/>
            <a:ext cx="1619250" cy="57785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7" name="Rectangle 36"/>
          <p:cNvSpPr>
            <a:spLocks noChangeArrowheads="1"/>
          </p:cNvSpPr>
          <p:nvPr/>
        </p:nvSpPr>
        <p:spPr bwMode="auto">
          <a:xfrm>
            <a:off x="1619250" y="4941888"/>
            <a:ext cx="2376488" cy="57785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0" name="Rectangle 39"/>
          <p:cNvSpPr>
            <a:spLocks noChangeArrowheads="1"/>
          </p:cNvSpPr>
          <p:nvPr/>
        </p:nvSpPr>
        <p:spPr bwMode="auto">
          <a:xfrm>
            <a:off x="3995738" y="4941888"/>
            <a:ext cx="2562225" cy="5461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1" name="Rectangle 40"/>
          <p:cNvSpPr>
            <a:spLocks noChangeArrowheads="1"/>
          </p:cNvSpPr>
          <p:nvPr/>
        </p:nvSpPr>
        <p:spPr bwMode="auto">
          <a:xfrm>
            <a:off x="6588125" y="4941888"/>
            <a:ext cx="2555875" cy="5461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8" name="Rectangle 27"/>
          <p:cNvSpPr>
            <a:spLocks noChangeArrowheads="1"/>
          </p:cNvSpPr>
          <p:nvPr/>
        </p:nvSpPr>
        <p:spPr bwMode="auto">
          <a:xfrm>
            <a:off x="0" y="4076700"/>
            <a:ext cx="1619250" cy="8985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9" name="Rectangle 28"/>
          <p:cNvSpPr>
            <a:spLocks noChangeArrowheads="1"/>
          </p:cNvSpPr>
          <p:nvPr/>
        </p:nvSpPr>
        <p:spPr bwMode="auto">
          <a:xfrm>
            <a:off x="1619250" y="4076700"/>
            <a:ext cx="2376488" cy="8985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2" name="Rectangle 31"/>
          <p:cNvSpPr>
            <a:spLocks noChangeArrowheads="1"/>
          </p:cNvSpPr>
          <p:nvPr/>
        </p:nvSpPr>
        <p:spPr bwMode="auto">
          <a:xfrm>
            <a:off x="3995738" y="4076700"/>
            <a:ext cx="2562225" cy="8493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3" name="Rectangle 32"/>
          <p:cNvSpPr>
            <a:spLocks noChangeArrowheads="1"/>
          </p:cNvSpPr>
          <p:nvPr/>
        </p:nvSpPr>
        <p:spPr bwMode="auto">
          <a:xfrm>
            <a:off x="6588125" y="4076700"/>
            <a:ext cx="2555875" cy="865188"/>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7" name="Rectangle 6"/>
          <p:cNvSpPr>
            <a:spLocks noChangeArrowheads="1"/>
          </p:cNvSpPr>
          <p:nvPr/>
        </p:nvSpPr>
        <p:spPr bwMode="auto">
          <a:xfrm>
            <a:off x="0" y="962025"/>
            <a:ext cx="1619250"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8" name="Rectangle 7"/>
          <p:cNvSpPr>
            <a:spLocks noChangeArrowheads="1"/>
          </p:cNvSpPr>
          <p:nvPr/>
        </p:nvSpPr>
        <p:spPr bwMode="auto">
          <a:xfrm>
            <a:off x="0" y="1773238"/>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 name="Rectangle 8"/>
          <p:cNvSpPr>
            <a:spLocks noChangeArrowheads="1"/>
          </p:cNvSpPr>
          <p:nvPr/>
        </p:nvSpPr>
        <p:spPr bwMode="auto">
          <a:xfrm>
            <a:off x="0" y="2557463"/>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1" name="Rectangle 10"/>
          <p:cNvSpPr>
            <a:spLocks noChangeArrowheads="1"/>
          </p:cNvSpPr>
          <p:nvPr/>
        </p:nvSpPr>
        <p:spPr bwMode="auto">
          <a:xfrm>
            <a:off x="0" y="3357563"/>
            <a:ext cx="1619250"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1619250" y="962025"/>
            <a:ext cx="2376488"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1619250" y="1773238"/>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4" name="Rectangle 13"/>
          <p:cNvSpPr>
            <a:spLocks noChangeArrowheads="1"/>
          </p:cNvSpPr>
          <p:nvPr/>
        </p:nvSpPr>
        <p:spPr bwMode="auto">
          <a:xfrm>
            <a:off x="1619250" y="2557463"/>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5" name="Rectangle 14"/>
          <p:cNvSpPr>
            <a:spLocks noChangeArrowheads="1"/>
          </p:cNvSpPr>
          <p:nvPr/>
        </p:nvSpPr>
        <p:spPr bwMode="auto">
          <a:xfrm>
            <a:off x="1619250" y="3357563"/>
            <a:ext cx="2376488"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4027488" y="962025"/>
            <a:ext cx="2562225"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4027488" y="1773238"/>
            <a:ext cx="2562225"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9" name="Rectangle 18"/>
          <p:cNvSpPr>
            <a:spLocks noChangeArrowheads="1"/>
          </p:cNvSpPr>
          <p:nvPr/>
        </p:nvSpPr>
        <p:spPr bwMode="auto">
          <a:xfrm>
            <a:off x="4027488" y="2557463"/>
            <a:ext cx="2562225"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1" name="Rectangle 20"/>
          <p:cNvSpPr>
            <a:spLocks noChangeArrowheads="1"/>
          </p:cNvSpPr>
          <p:nvPr/>
        </p:nvSpPr>
        <p:spPr bwMode="auto">
          <a:xfrm>
            <a:off x="4027488" y="3357563"/>
            <a:ext cx="256222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2" name="Rectangle 21"/>
          <p:cNvSpPr>
            <a:spLocks noChangeArrowheads="1"/>
          </p:cNvSpPr>
          <p:nvPr/>
        </p:nvSpPr>
        <p:spPr bwMode="auto">
          <a:xfrm>
            <a:off x="6588125" y="962025"/>
            <a:ext cx="2636838"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3" name="Rectangle 22"/>
          <p:cNvSpPr>
            <a:spLocks noChangeArrowheads="1"/>
          </p:cNvSpPr>
          <p:nvPr/>
        </p:nvSpPr>
        <p:spPr bwMode="auto">
          <a:xfrm>
            <a:off x="6588125" y="1773238"/>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4" name="Rectangle 23"/>
          <p:cNvSpPr>
            <a:spLocks noChangeArrowheads="1"/>
          </p:cNvSpPr>
          <p:nvPr/>
        </p:nvSpPr>
        <p:spPr bwMode="auto">
          <a:xfrm>
            <a:off x="6588125" y="2557463"/>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5" name="Rectangle 24"/>
          <p:cNvSpPr>
            <a:spLocks noChangeArrowheads="1"/>
          </p:cNvSpPr>
          <p:nvPr/>
        </p:nvSpPr>
        <p:spPr bwMode="auto">
          <a:xfrm>
            <a:off x="6588125" y="3357563"/>
            <a:ext cx="255587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61567"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sp>
        <p:nvSpPr>
          <p:cNvPr id="961568"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573</a:t>
            </a: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en-US" altLang="zh-CN" sz="2800" b="1">
                <a:solidFill>
                  <a:schemeClr val="tx1"/>
                </a:solidFill>
                <a:effectLst>
                  <a:outerShdw blurRad="38100" dist="38100" dir="2700000" algn="tl">
                    <a:srgbClr val="000000"/>
                  </a:outerShdw>
                </a:effectLst>
                <a:latin typeface="Impact" charset="0"/>
                <a:ea typeface="SimSun" charset="0"/>
                <a:cs typeface="SimSun" charset="0"/>
              </a:rPr>
              <a:t>Rituals for Levitical Offerings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000" b="1">
                <a:solidFill>
                  <a:srgbClr val="FFFFFF"/>
                </a:solidFill>
                <a:effectLst>
                  <a:outerShdw blurRad="38100" dist="38100" dir="2700000" algn="tl">
                    <a:srgbClr val="000000"/>
                  </a:outerShdw>
                </a:effectLst>
                <a:cs typeface="Times New Roman" charset="0"/>
              </a:rPr>
              <a:t>129</a:t>
            </a:r>
          </a:p>
        </p:txBody>
      </p:sp>
      <p:graphicFrame>
        <p:nvGraphicFramePr>
          <p:cNvPr id="6" name="Table 5"/>
          <p:cNvGraphicFramePr>
            <a:graphicFrameLocks noGrp="1"/>
          </p:cNvGraphicFramePr>
          <p:nvPr/>
        </p:nvGraphicFramePr>
        <p:xfrm>
          <a:off x="-76200" y="533400"/>
          <a:ext cx="9296401" cy="6324601"/>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396554">
                <a:tc rowSpan="7">
                  <a:txBody>
                    <a:bodyPr/>
                    <a:lstStyle/>
                    <a:p>
                      <a:pPr algn="ctr"/>
                      <a:r>
                        <a:rPr lang="en-US" sz="2800" b="1" dirty="0">
                          <a:latin typeface="Arial"/>
                          <a:cs typeface="Arial"/>
                        </a:rPr>
                        <a:t>Priest</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rgbClr val="000000"/>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6554">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1556058">
                <a:tc vMerge="1">
                  <a:txBody>
                    <a:bodyPr/>
                    <a:lstStyle/>
                    <a:p>
                      <a:endParaRPr lang="en-US"/>
                    </a:p>
                  </a:txBody>
                  <a:tcPr/>
                </a:tc>
                <a:tc gridSpan="3">
                  <a:txBody>
                    <a:bodyPr/>
                    <a:lstStyle/>
                    <a:p>
                      <a:r>
                        <a:rPr lang="en-US" sz="1400" b="1" dirty="0">
                          <a:latin typeface="Arial"/>
                          <a:cs typeface="Arial"/>
                        </a:rPr>
                        <a:t>Manipulation of Blood</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0" indent="0">
                        <a:buNone/>
                      </a:pPr>
                      <a:r>
                        <a:rPr lang="en-US" sz="1400" b="1" dirty="0">
                          <a:latin typeface="Arial"/>
                          <a:cs typeface="Arial"/>
                        </a:rPr>
                        <a:t>Blood caught in a bowl and splashed</a:t>
                      </a:r>
                      <a:r>
                        <a:rPr lang="en-US" sz="1400" b="1" baseline="0" dirty="0">
                          <a:latin typeface="Arial"/>
                          <a:cs typeface="Arial"/>
                        </a:rPr>
                        <a:t> against sides of the altar (3:2, 8, 13)</a:t>
                      </a:r>
                    </a:p>
                  </a:txBody>
                  <a:tcPr anchor="ctr"/>
                </a:tc>
                <a:tc>
                  <a:txBody>
                    <a:bodyPr/>
                    <a:lstStyle/>
                    <a:p>
                      <a:r>
                        <a:rPr lang="en-US" sz="1400" b="1" dirty="0">
                          <a:latin typeface="Arial"/>
                          <a:cs typeface="Arial"/>
                        </a:rPr>
                        <a:t>Ritual varied according to the position of the worshiper (but involved “sprinkling” rather than “splashing” of blood), the occasion</a:t>
                      </a:r>
                      <a:r>
                        <a:rPr lang="en-US" sz="1400" b="1" baseline="0" dirty="0">
                          <a:latin typeface="Arial"/>
                          <a:cs typeface="Arial"/>
                        </a:rPr>
                        <a:t> of sacrifice, or the type of animal (e.g., different if a bird)</a:t>
                      </a:r>
                      <a:endParaRPr lang="en-US" sz="1400" b="1" dirty="0">
                        <a:latin typeface="Arial"/>
                        <a:cs typeface="Arial"/>
                      </a:endParaRPr>
                    </a:p>
                  </a:txBody>
                  <a:tcPr anchor="ctr"/>
                </a:tc>
                <a:tc>
                  <a:txBody>
                    <a:bodyPr/>
                    <a:lstStyle/>
                    <a:p>
                      <a:pPr algn="ctr"/>
                      <a:r>
                        <a:rPr lang="en-US" sz="1400" b="1" dirty="0">
                          <a:latin typeface="Arial"/>
                          <a:cs typeface="Arial"/>
                        </a:rPr>
                        <a:t>Blood caught in a bowl and splashed against the sides of the altar (7:2)</a:t>
                      </a:r>
                    </a:p>
                  </a:txBody>
                  <a:tcPr anchor="ctr"/>
                </a:tc>
                <a:extLst>
                  <a:ext uri="{0D108BD9-81ED-4DB2-BD59-A6C34878D82A}">
                    <a16:rowId xmlns:a16="http://schemas.microsoft.com/office/drawing/2014/main" val="10002"/>
                  </a:ext>
                </a:extLst>
              </a:tr>
              <a:tr h="1153438">
                <a:tc vMerge="1">
                  <a:txBody>
                    <a:bodyPr/>
                    <a:lstStyle/>
                    <a:p>
                      <a:endParaRPr lang="en-US"/>
                    </a:p>
                  </a:txBody>
                  <a:tcPr/>
                </a:tc>
                <a:tc gridSpan="3">
                  <a:txBody>
                    <a:bodyPr/>
                    <a:lstStyle/>
                    <a:p>
                      <a:r>
                        <a:rPr lang="en-US" sz="1400" b="1" dirty="0">
                          <a:latin typeface="Arial"/>
                          <a:cs typeface="Arial"/>
                        </a:rPr>
                        <a:t>Incineration on Altar</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Choice viscera (including</a:t>
                      </a:r>
                      <a:r>
                        <a:rPr lang="en-US" sz="1400" b="1" baseline="0" dirty="0">
                          <a:latin typeface="Arial"/>
                          <a:cs typeface="Arial"/>
                        </a:rPr>
                        <a:t> “fat tail” of sheep) burned on altar</a:t>
                      </a:r>
                      <a:endParaRPr lang="en-US" b="1" dirty="0">
                        <a:latin typeface="Arial"/>
                        <a:cs typeface="Aria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Choice viscera </a:t>
                      </a:r>
                      <a:br>
                        <a:rPr kumimoji="0" lang="en-US" sz="1400" b="1" i="0" u="none" strike="noStrike" kern="1200" cap="none" spc="0" normalizeH="0" baseline="0" noProof="0" dirty="0">
                          <a:ln>
                            <a:noFill/>
                          </a:ln>
                          <a:solidFill>
                            <a:srgbClr val="000000"/>
                          </a:solidFill>
                          <a:effectLst/>
                          <a:uLnTx/>
                          <a:uFillTx/>
                          <a:latin typeface="Arial"/>
                          <a:ea typeface="+mn-ea"/>
                          <a:cs typeface="Arial"/>
                        </a:rPr>
                      </a:br>
                      <a:r>
                        <a:rPr kumimoji="0" lang="en-US" sz="1400" b="1" i="0" u="none" strike="noStrike" kern="1200" cap="none" spc="0" normalizeH="0" baseline="0" noProof="0" dirty="0">
                          <a:ln>
                            <a:noFill/>
                          </a:ln>
                          <a:solidFill>
                            <a:srgbClr val="000000"/>
                          </a:solidFill>
                          <a:effectLst/>
                          <a:uLnTx/>
                          <a:uFillTx/>
                          <a:latin typeface="Arial"/>
                          <a:ea typeface="+mn-ea"/>
                          <a:cs typeface="Arial"/>
                        </a:rPr>
                        <a:t>burned on altar</a:t>
                      </a:r>
                      <a:endParaRPr lang="en-US" b="1" dirty="0">
                        <a:latin typeface="Arial"/>
                        <a:cs typeface="Aria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Choice viscera burned on altar</a:t>
                      </a:r>
                      <a:endParaRPr kumimoji="0" lang="en-US" sz="1800" b="1" i="0" u="none" strike="noStrike" kern="1200" cap="none" spc="0" normalizeH="0" baseline="0" noProof="0" dirty="0">
                        <a:ln>
                          <a:noFill/>
                        </a:ln>
                        <a:solidFill>
                          <a:srgbClr val="000000"/>
                        </a:solidFill>
                        <a:effectLst/>
                        <a:uLnTx/>
                        <a:uFillTx/>
                        <a:latin typeface="Arial"/>
                        <a:ea typeface="+mn-ea"/>
                        <a:cs typeface="Arial"/>
                      </a:endParaRPr>
                    </a:p>
                  </a:txBody>
                  <a:tcPr anchor="ctr"/>
                </a:tc>
                <a:extLst>
                  <a:ext uri="{0D108BD9-81ED-4DB2-BD59-A6C34878D82A}">
                    <a16:rowId xmlns:a16="http://schemas.microsoft.com/office/drawing/2014/main" val="10003"/>
                  </a:ext>
                </a:extLst>
              </a:tr>
              <a:tr h="970988">
                <a:tc vMerge="1">
                  <a:txBody>
                    <a:bodyPr/>
                    <a:lstStyle/>
                    <a:p>
                      <a:endParaRPr lang="en-US"/>
                    </a:p>
                  </a:txBody>
                  <a:tcPr/>
                </a:tc>
                <a:tc rowSpan="3">
                  <a:txBody>
                    <a:bodyPr/>
                    <a:lstStyle/>
                    <a:p>
                      <a:pPr algn="ctr"/>
                      <a:r>
                        <a:rPr lang="en-US" b="1" dirty="0">
                          <a:latin typeface="Arial"/>
                          <a:cs typeface="Arial"/>
                        </a:rPr>
                        <a:t>Distribution or Disposal of Carcass</a:t>
                      </a:r>
                    </a:p>
                  </a:txBody>
                  <a:tcPr vert="vert270" anchor="ctr"/>
                </a:tc>
                <a:tc gridSpan="2">
                  <a:txBody>
                    <a:bodyPr/>
                    <a:lstStyle/>
                    <a:p>
                      <a:r>
                        <a:rPr lang="en-US" sz="1400" b="1" dirty="0">
                          <a:latin typeface="Arial"/>
                          <a:cs typeface="Arial"/>
                        </a:rPr>
                        <a:t>Distribution</a:t>
                      </a:r>
                      <a:r>
                        <a:rPr lang="en-US" sz="1400" b="1" baseline="0" dirty="0">
                          <a:latin typeface="Arial"/>
                          <a:cs typeface="Arial"/>
                        </a:rPr>
                        <a:t> of Disposal of Carcass</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Breast of animal was to be a “wave offering” and eaten by priests</a:t>
                      </a:r>
                    </a:p>
                  </a:txBody>
                  <a:tcPr anchor="ctr"/>
                </a:tc>
                <a:tc>
                  <a:txBody>
                    <a:bodyPr/>
                    <a:lstStyle/>
                    <a:p>
                      <a:r>
                        <a:rPr lang="en-US" sz="1400" b="1" dirty="0">
                          <a:latin typeface="Arial"/>
                          <a:cs typeface="Arial"/>
                        </a:rPr>
                        <a:t>Priest</a:t>
                      </a:r>
                      <a:r>
                        <a:rPr lang="en-US" sz="1400" b="1" baseline="0" dirty="0">
                          <a:latin typeface="Arial"/>
                          <a:cs typeface="Arial"/>
                        </a:rPr>
                        <a:t> received carcass of offering by leader or layperson</a:t>
                      </a:r>
                      <a:endParaRPr lang="en-US" sz="1400" b="1" dirty="0">
                        <a:latin typeface="Arial"/>
                        <a:cs typeface="Arial"/>
                      </a:endParaRPr>
                    </a:p>
                  </a:txBody>
                  <a:tcPr anchor="ctr"/>
                </a:tc>
                <a:tc>
                  <a:txBody>
                    <a:bodyPr/>
                    <a:lstStyle/>
                    <a:p>
                      <a:r>
                        <a:rPr lang="en-US" sz="1400" b="1" dirty="0">
                          <a:latin typeface="Arial"/>
                          <a:cs typeface="Arial"/>
                        </a:rPr>
                        <a:t>Priest</a:t>
                      </a:r>
                      <a:r>
                        <a:rPr lang="en-US" sz="1400" b="1" baseline="0" dirty="0">
                          <a:latin typeface="Arial"/>
                          <a:cs typeface="Arial"/>
                        </a:rPr>
                        <a:t> received carcass</a:t>
                      </a:r>
                      <a:endParaRPr lang="en-US" sz="1400" b="1" dirty="0">
                        <a:latin typeface="Arial"/>
                        <a:cs typeface="Arial"/>
                      </a:endParaRPr>
                    </a:p>
                  </a:txBody>
                  <a:tcPr anchor="ctr"/>
                </a:tc>
                <a:extLst>
                  <a:ext uri="{0D108BD9-81ED-4DB2-BD59-A6C34878D82A}">
                    <a16:rowId xmlns:a16="http://schemas.microsoft.com/office/drawing/2014/main" val="10004"/>
                  </a:ext>
                </a:extLst>
              </a:tr>
              <a:tr h="970988">
                <a:tc vMerge="1">
                  <a:txBody>
                    <a:bodyPr/>
                    <a:lstStyle/>
                    <a:p>
                      <a:endParaRPr lang="en-US"/>
                    </a:p>
                  </a:txBody>
                  <a:tcPr/>
                </a:tc>
                <a:tc vMerge="1">
                  <a:txBody>
                    <a:bodyPr/>
                    <a:lstStyle/>
                    <a:p>
                      <a:endParaRPr lang="en-US" dirty="0"/>
                    </a:p>
                  </a:txBody>
                  <a:tcPr anchor="ctr"/>
                </a:tc>
                <a:tc gridSpan="2">
                  <a:txBody>
                    <a:bodyPr/>
                    <a:lstStyle/>
                    <a:p>
                      <a:r>
                        <a:rPr lang="en-US" sz="1400" b="1" dirty="0">
                          <a:latin typeface="Arial"/>
                          <a:cs typeface="Arial"/>
                        </a:rPr>
                        <a:t>Worshiper</a:t>
                      </a:r>
                      <a:r>
                        <a:rPr lang="fr-FR" sz="1400" b="1" dirty="0">
                          <a:latin typeface="Arial"/>
                          <a:cs typeface="Arial"/>
                        </a:rPr>
                        <a:t>'</a:t>
                      </a:r>
                      <a:r>
                        <a:rPr lang="en-US" sz="1400" b="1" dirty="0">
                          <a:latin typeface="Arial"/>
                          <a:cs typeface="Arial"/>
                        </a:rPr>
                        <a:t>s portion</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Communal meal for the worshiper</a:t>
                      </a:r>
                      <a:r>
                        <a:rPr lang="fr-FR" sz="1400" b="1" dirty="0">
                          <a:latin typeface="Arial"/>
                          <a:cs typeface="Arial"/>
                        </a:rPr>
                        <a:t>'</a:t>
                      </a:r>
                      <a:r>
                        <a:rPr lang="en-US" sz="1400" b="1" dirty="0">
                          <a:latin typeface="Arial"/>
                          <a:cs typeface="Arial"/>
                        </a:rPr>
                        <a:t>s family at proper time and place</a:t>
                      </a:r>
                    </a:p>
                  </a:txBody>
                  <a:tcPr anchor="ctr"/>
                </a:tc>
                <a:tc>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5"/>
                  </a:ext>
                </a:extLst>
              </a:tr>
              <a:tr h="880021">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Remainder</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Remainder burned</a:t>
                      </a:r>
                    </a:p>
                  </a:txBody>
                  <a:tcPr anchor="ctr"/>
                </a:tc>
                <a:tc>
                  <a:txBody>
                    <a:bodyPr/>
                    <a:lstStyle/>
                    <a:p>
                      <a:r>
                        <a:rPr lang="en-US" sz="1400" b="1" dirty="0">
                          <a:latin typeface="Arial"/>
                          <a:cs typeface="Arial"/>
                        </a:rPr>
                        <a:t>Carcass burned outside the </a:t>
                      </a:r>
                      <a:br>
                        <a:rPr lang="en-US" sz="1400" b="1" dirty="0">
                          <a:latin typeface="Arial"/>
                          <a:cs typeface="Arial"/>
                        </a:rPr>
                      </a:br>
                      <a:r>
                        <a:rPr lang="en-US" sz="1400" b="1" dirty="0">
                          <a:latin typeface="Arial"/>
                          <a:cs typeface="Arial"/>
                        </a:rPr>
                        <a:t>camp for priest or nation</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962564"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1200">
                <a:solidFill>
                  <a:srgbClr val="FFFFFF"/>
                </a:solidFill>
                <a:latin typeface="Geneva" charset="0"/>
                <a:ea typeface="SimSun" charset="0"/>
                <a:cs typeface="SimSun" charset="0"/>
              </a:rPr>
              <a:t>F. Duane Lindsey, “Leviticus,” </a:t>
            </a:r>
            <a:r>
              <a:rPr lang="en-US" altLang="zh-CN" sz="1200" i="1">
                <a:solidFill>
                  <a:srgbClr val="FFFFFF"/>
                </a:solidFill>
                <a:latin typeface="Geneva" charset="0"/>
                <a:ea typeface="SimSun" charset="0"/>
                <a:cs typeface="SimSun" charset="0"/>
              </a:rPr>
              <a:t>The Bible Knowledge Commentary</a:t>
            </a:r>
            <a:r>
              <a:rPr lang="en-US" altLang="zh-CN" sz="1200">
                <a:solidFill>
                  <a:srgbClr val="FFFFFF"/>
                </a:solidFill>
                <a:latin typeface="Geneva" charset="0"/>
                <a:ea typeface="SimSun" charset="0"/>
                <a:cs typeface="SimSun" charset="0"/>
              </a:rPr>
              <a:t>, 1:168-69</a:t>
            </a:r>
            <a:endParaRPr lang="en-US" sz="1200">
              <a:solidFill>
                <a:srgbClr val="FFFFFF"/>
              </a:solidFill>
              <a:latin typeface="Geneva" charset="0"/>
              <a:ea typeface="SimSun" charset="0"/>
              <a:cs typeface="SimSun"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p:spPr>
        <p:txBody>
          <a:bodyPr anchor="t"/>
          <a:lstStyle/>
          <a:p>
            <a:pPr>
              <a:defRPr/>
            </a:pPr>
            <a:r>
              <a:rPr lang="ru-RU" sz="3600" b="1" dirty="0">
                <a:solidFill>
                  <a:srgbClr val="000000"/>
                </a:solidFill>
                <a:effectLst/>
                <a:latin typeface="Arial" charset="0"/>
                <a:ea typeface="ＭＳ Ｐゴシック" charset="0"/>
                <a:cs typeface="ＭＳ Ｐゴシック" charset="0"/>
              </a:rPr>
              <a:t>"</a:t>
            </a:r>
            <a:r>
              <a:rPr lang="en-US" sz="3600" b="1" dirty="0">
                <a:solidFill>
                  <a:srgbClr val="000000"/>
                </a:solidFill>
                <a:effectLst/>
                <a:latin typeface="Arial" charset="0"/>
                <a:ea typeface="ＭＳ Ｐゴシック" charset="0"/>
                <a:cs typeface="ＭＳ Ｐゴシック" charset="0"/>
              </a:rPr>
              <a:t>Scripture</a:t>
            </a:r>
            <a:r>
              <a:rPr lang="ru-RU" sz="3600" b="1" dirty="0">
                <a:solidFill>
                  <a:srgbClr val="000000"/>
                </a:solidFill>
                <a:effectLst/>
                <a:latin typeface="Arial" charset="0"/>
                <a:ea typeface="ＭＳ Ｐゴシック" charset="0"/>
                <a:cs typeface="ＭＳ Ｐゴシック" charset="0"/>
              </a:rPr>
              <a:t>"</a:t>
            </a:r>
            <a:r>
              <a:rPr lang="en-US" sz="3600" b="1" dirty="0">
                <a:solidFill>
                  <a:srgbClr val="000000"/>
                </a:solidFill>
                <a:effectLst/>
                <a:latin typeface="Arial" charset="0"/>
                <a:ea typeface="ＭＳ Ｐゴシック" charset="0"/>
                <a:cs typeface="ＭＳ Ｐゴシック" charset="0"/>
              </a:rPr>
              <a:t> (1: </a:t>
            </a:r>
            <a:r>
              <a:rPr lang="en-US" sz="3200" b="1" dirty="0">
                <a:solidFill>
                  <a:srgbClr val="000000"/>
                </a:solidFill>
                <a:effectLst/>
                <a:latin typeface="Arial" charset="0"/>
                <a:ea typeface="ＭＳ Ｐゴシック" charset="0"/>
                <a:cs typeface="ＭＳ Ｐゴシック" charset="0"/>
              </a:rPr>
              <a:t>NLT</a:t>
            </a:r>
            <a:r>
              <a:rPr lang="en-US" sz="3600" b="1" dirty="0">
                <a:solidFill>
                  <a:srgbClr val="000000"/>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44035405"/>
      </p:ext>
    </p:extLst>
  </p:cSld>
  <p:clrMapOvr>
    <a:overrideClrMapping bg1="lt1" tx1="dk1" bg2="lt2" tx2="dk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en-US" altLang="zh-CN" sz="2800" b="1">
                <a:solidFill>
                  <a:schemeClr val="tx1"/>
                </a:solidFill>
                <a:effectLst>
                  <a:outerShdw blurRad="38100" dist="38100" dir="2700000" algn="tl">
                    <a:srgbClr val="000000"/>
                  </a:outerShdw>
                </a:effectLst>
                <a:latin typeface="Impact" charset="0"/>
                <a:ea typeface="SimSun" charset="0"/>
                <a:cs typeface="SimSun" charset="0"/>
              </a:rPr>
              <a:t>Special Sacrificial Rituals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000" b="1">
                <a:solidFill>
                  <a:srgbClr val="FFFFFF"/>
                </a:solidFill>
                <a:effectLst>
                  <a:outerShdw blurRad="38100" dist="38100" dir="2700000" algn="tl">
                    <a:srgbClr val="000000"/>
                  </a:outerShdw>
                </a:effectLst>
                <a:cs typeface="Times New Roman" charset="0"/>
              </a:rPr>
              <a:t>130</a:t>
            </a:r>
          </a:p>
        </p:txBody>
      </p:sp>
      <p:graphicFrame>
        <p:nvGraphicFramePr>
          <p:cNvPr id="6" name="Table 5"/>
          <p:cNvGraphicFramePr>
            <a:graphicFrameLocks noGrp="1"/>
          </p:cNvGraphicFramePr>
          <p:nvPr/>
        </p:nvGraphicFramePr>
        <p:xfrm>
          <a:off x="-76200" y="457198"/>
          <a:ext cx="9296401" cy="6477002"/>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362199">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80350">
                <a:tc rowSpan="9">
                  <a:txBody>
                    <a:bodyPr/>
                    <a:lstStyle/>
                    <a:p>
                      <a:pPr algn="ctr"/>
                      <a:r>
                        <a:rPr lang="en-US" sz="2800" b="1" dirty="0">
                          <a:latin typeface="Arial"/>
                          <a:cs typeface="Arial"/>
                        </a:rPr>
                        <a:t>Special Rituals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0350">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extLst>
                  <a:ext uri="{0D108BD9-81ED-4DB2-BD59-A6C34878D82A}">
                    <a16:rowId xmlns:a16="http://schemas.microsoft.com/office/drawing/2014/main" val="10001"/>
                  </a:ext>
                </a:extLst>
              </a:tr>
              <a:tr h="741417">
                <a:tc vMerge="1">
                  <a:txBody>
                    <a:bodyPr/>
                    <a:lstStyle/>
                    <a:p>
                      <a:endParaRPr lang="en-US"/>
                    </a:p>
                  </a:txBody>
                  <a:tcPr/>
                </a:tc>
                <a:tc rowSpan="2">
                  <a:txBody>
                    <a:bodyPr/>
                    <a:lstStyle/>
                    <a:p>
                      <a:pPr algn="ctr"/>
                      <a:r>
                        <a:rPr lang="en-US" sz="1800" b="1" kern="1200" dirty="0">
                          <a:solidFill>
                            <a:schemeClr val="dk1"/>
                          </a:solidFill>
                          <a:latin typeface="Arial"/>
                          <a:ea typeface="+mn-ea"/>
                          <a:cs typeface="Arial"/>
                        </a:rPr>
                        <a:t>Consecration</a:t>
                      </a:r>
                    </a:p>
                  </a:txBody>
                  <a:tcPr vert="vert270" anchor="ctr"/>
                </a:tc>
                <a:tc gridSpan="2">
                  <a:txBody>
                    <a:bodyPr/>
                    <a:lstStyle/>
                    <a:p>
                      <a:pPr marL="177800" indent="-177800"/>
                      <a:r>
                        <a:rPr lang="en-US" sz="1400" b="1" dirty="0">
                          <a:latin typeface="Arial"/>
                          <a:cs typeface="Arial"/>
                        </a:rPr>
                        <a:t>1. Of priests (Ex. 29; Lev. 8)</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Ram</a:t>
                      </a:r>
                    </a:p>
                  </a:txBody>
                  <a:tcPr anchor="ctr"/>
                </a:tc>
                <a:tc>
                  <a:txBody>
                    <a:bodyPr/>
                    <a:lstStyle/>
                    <a:p>
                      <a:endParaRPr lang="en-US" sz="1400" b="1">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2"/>
                  </a:ext>
                </a:extLst>
              </a:tr>
              <a:tr h="826164">
                <a:tc vMerge="1">
                  <a:txBody>
                    <a:bodyPr/>
                    <a:lstStyle/>
                    <a:p>
                      <a:endParaRPr lang="en-US"/>
                    </a:p>
                  </a:txBody>
                  <a:tcPr/>
                </a:tc>
                <a:tc vMerge="1">
                  <a:txBody>
                    <a:bodyPr/>
                    <a:lstStyle/>
                    <a:p>
                      <a:endParaRPr lang="en-US" dirty="0"/>
                    </a:p>
                  </a:txBody>
                  <a:tcPr anchor="ctr"/>
                </a:tc>
                <a:tc gridSpan="2">
                  <a:txBody>
                    <a:bodyPr/>
                    <a:lstStyle/>
                    <a:p>
                      <a:pPr marL="177800" indent="-177800"/>
                      <a:r>
                        <a:rPr lang="en-US" sz="1400" b="1" dirty="0">
                          <a:latin typeface="Arial"/>
                          <a:cs typeface="Arial"/>
                        </a:rPr>
                        <a:t>2.  Of </a:t>
                      </a:r>
                      <a:r>
                        <a:rPr lang="en-US" sz="1400" b="1" kern="1200" dirty="0">
                          <a:solidFill>
                            <a:schemeClr val="dk1"/>
                          </a:solidFill>
                          <a:latin typeface="Arial"/>
                          <a:ea typeface="+mn-ea"/>
                          <a:cs typeface="Arial"/>
                        </a:rPr>
                        <a:t>temple</a:t>
                      </a:r>
                      <a:r>
                        <a:rPr lang="en-US" sz="1400" b="1" dirty="0">
                          <a:latin typeface="Arial"/>
                          <a:cs typeface="Arial"/>
                        </a:rPr>
                        <a:t> (2 Chron. 29)</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70 bulls, 100 rams, 200 male lambs</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3"/>
                  </a:ext>
                </a:extLst>
              </a:tr>
              <a:tr h="976377">
                <a:tc vMerge="1">
                  <a:txBody>
                    <a:bodyPr/>
                    <a:lstStyle/>
                    <a:p>
                      <a:endParaRPr lang="en-US"/>
                    </a:p>
                  </a:txBody>
                  <a:tcPr/>
                </a:tc>
                <a:tc>
                  <a:txBody>
                    <a:bodyPr/>
                    <a:lstStyle/>
                    <a:p>
                      <a:r>
                        <a:rPr lang="en-US" sz="1800" b="1" dirty="0" err="1">
                          <a:latin typeface="Arial"/>
                          <a:cs typeface="Arial"/>
                        </a:rPr>
                        <a:t>Decon-secration</a:t>
                      </a:r>
                      <a:endParaRPr lang="en-US" sz="1800" b="1" dirty="0">
                        <a:latin typeface="Arial"/>
                        <a:cs typeface="Arial"/>
                      </a:endParaRPr>
                    </a:p>
                  </a:txBody>
                  <a:tcPr vert="vert270" anchor="ctr"/>
                </a:tc>
                <a:tc gridSpan="2">
                  <a:txBody>
                    <a:bodyPr/>
                    <a:lstStyle/>
                    <a:p>
                      <a:r>
                        <a:rPr lang="en-US" sz="1400" b="1" dirty="0">
                          <a:latin typeface="Arial"/>
                          <a:cs typeface="Arial"/>
                        </a:rPr>
                        <a:t>Fulfillment of </a:t>
                      </a:r>
                      <a:r>
                        <a:rPr lang="en-US" sz="1400" b="1" dirty="0" err="1">
                          <a:latin typeface="Arial"/>
                          <a:cs typeface="Arial"/>
                        </a:rPr>
                        <a:t>Nazirite</a:t>
                      </a:r>
                      <a:r>
                        <a:rPr lang="en-US" sz="1400" b="1" dirty="0">
                          <a:latin typeface="Arial"/>
                          <a:cs typeface="Arial"/>
                        </a:rPr>
                        <a:t> vow (Num. 6:14-17)</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Year-old male</a:t>
                      </a:r>
                      <a:r>
                        <a:rPr lang="en-US" sz="1400" b="1" baseline="0" dirty="0">
                          <a:latin typeface="Arial"/>
                          <a:cs typeface="Arial"/>
                        </a:rPr>
                        <a:t> lamb</a:t>
                      </a:r>
                      <a:endParaRPr lang="en-US" sz="1400" b="1" dirty="0">
                        <a:latin typeface="Arial"/>
                        <a:cs typeface="Arial"/>
                      </a:endParaRPr>
                    </a:p>
                  </a:txBody>
                  <a:tcPr anchor="ctr"/>
                </a:tc>
                <a:tc>
                  <a:txBody>
                    <a:bodyPr/>
                    <a:lstStyle/>
                    <a:p>
                      <a:r>
                        <a:rPr lang="en-US" sz="1400" b="1" dirty="0">
                          <a:latin typeface="Arial"/>
                          <a:cs typeface="Arial"/>
                        </a:rPr>
                        <a:t>Regular grain offering, special bread offering</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698721">
                <a:tc vMerge="1">
                  <a:txBody>
                    <a:bodyPr/>
                    <a:lstStyle/>
                    <a:p>
                      <a:endParaRPr lang="en-US"/>
                    </a:p>
                  </a:txBody>
                  <a:tcPr/>
                </a:tc>
                <a:tc rowSpan="4">
                  <a:txBody>
                    <a:bodyPr/>
                    <a:lstStyle/>
                    <a:p>
                      <a:pPr algn="ctr"/>
                      <a:r>
                        <a:rPr lang="en-US" b="1" dirty="0">
                          <a:latin typeface="Arial"/>
                          <a:cs typeface="Arial"/>
                        </a:rPr>
                        <a:t>Purification rituals</a:t>
                      </a:r>
                    </a:p>
                  </a:txBody>
                  <a:tcPr vert="vert270"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  Broken vow (Num. 6:9-12)</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Dove and young pigeon</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5"/>
                  </a:ext>
                </a:extLst>
              </a:tr>
              <a:tr h="902515">
                <a:tc vMerge="1">
                  <a:txBody>
                    <a:bodyPr/>
                    <a:lstStyle/>
                    <a:p>
                      <a:endParaRPr lang="en-US"/>
                    </a:p>
                  </a:txBody>
                  <a:tcPr/>
                </a:tc>
                <a:tc vMerge="1">
                  <a:txBody>
                    <a:bodyPr/>
                    <a:lstStyle/>
                    <a:p>
                      <a:endParaRPr lang="en-US" dirty="0"/>
                    </a:p>
                  </a:txBody>
                  <a:tcPr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2.  Cleansing of leper (Lev. 14:12-20)</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Year-old male lamb (dove or pigeon for poor)</a:t>
                      </a:r>
                    </a:p>
                  </a:txBody>
                  <a:tcPr anchor="ctr"/>
                </a:tc>
                <a:tc>
                  <a:txBody>
                    <a:bodyPr/>
                    <a:lstStyle/>
                    <a:p>
                      <a:r>
                        <a:rPr lang="en-US" sz="1400" b="1" dirty="0">
                          <a:latin typeface="Arial"/>
                          <a:cs typeface="Arial"/>
                        </a:rPr>
                        <a:t>Grain offering</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r h="727046">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3. Man</a:t>
                      </a:r>
                      <a:r>
                        <a:rPr lang="en-US" sz="1400" b="1" baseline="0" dirty="0">
                          <a:latin typeface="Arial"/>
                          <a:cs typeface="Arial"/>
                        </a:rPr>
                        <a:t> (15:14-15) or woman with hemorrhage (15:29-30)</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a:latin typeface="Arial"/>
                          <a:cs typeface="Arial"/>
                        </a:rPr>
                        <a:t>Dove or young pigeon</a:t>
                      </a:r>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7"/>
                  </a:ext>
                </a:extLst>
              </a:tr>
              <a:tr h="844062">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r>
                        <a:rPr lang="en-US" sz="1400" b="1" dirty="0">
                          <a:latin typeface="Arial"/>
                          <a:cs typeface="Arial"/>
                        </a:rPr>
                        <a:t>4. Woman after childbirth (12:6-8)</a:t>
                      </a:r>
                    </a:p>
                  </a:txBody>
                  <a:tcPr anchor="ctr"/>
                </a:tc>
                <a:tc hMerge="1">
                  <a:txBody>
                    <a:bodyPr/>
                    <a:lstStyle/>
                    <a:p>
                      <a:endParaRPr lang="en-US"/>
                    </a:p>
                  </a:txBody>
                  <a:tcPr/>
                </a:tc>
                <a:tc>
                  <a:txBody>
                    <a:bodyPr/>
                    <a:lstStyle/>
                    <a:p>
                      <a:r>
                        <a:rPr lang="en-US" sz="1400" b="1" dirty="0">
                          <a:latin typeface="Arial"/>
                          <a:cs typeface="Arial"/>
                        </a:rPr>
                        <a:t>Year-old lamb (or dove or pigeon)</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8"/>
                  </a:ext>
                </a:extLst>
              </a:tr>
            </a:tbl>
          </a:graphicData>
        </a:graphic>
      </p:graphicFrame>
      <p:sp>
        <p:nvSpPr>
          <p:cNvPr id="964612" name="Text Box 85"/>
          <p:cNvSpPr txBox="1">
            <a:spLocks noChangeArrowheads="1"/>
          </p:cNvSpPr>
          <p:nvPr/>
        </p:nvSpPr>
        <p:spPr bwMode="auto">
          <a:xfrm>
            <a:off x="7162800" y="6119813"/>
            <a:ext cx="1981200" cy="7381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1200">
                <a:solidFill>
                  <a:srgbClr val="FFFFFF"/>
                </a:solidFill>
                <a:latin typeface="Geneva" charset="0"/>
                <a:ea typeface="SimSun" charset="0"/>
                <a:cs typeface="SimSun" charset="0"/>
              </a:rPr>
              <a:t>F. Duane Lindsey, “Leviticus,” </a:t>
            </a:r>
            <a:r>
              <a:rPr lang="en-US" altLang="zh-CN" sz="1200" i="1">
                <a:solidFill>
                  <a:srgbClr val="FFFFFF"/>
                </a:solidFill>
                <a:latin typeface="Geneva" charset="0"/>
                <a:ea typeface="SimSun" charset="0"/>
                <a:cs typeface="SimSun" charset="0"/>
              </a:rPr>
              <a:t>The Bible Knowledge Commentary</a:t>
            </a:r>
            <a:r>
              <a:rPr lang="en-US" altLang="zh-CN" sz="1200">
                <a:solidFill>
                  <a:srgbClr val="FFFFFF"/>
                </a:solidFill>
                <a:latin typeface="Geneva" charset="0"/>
                <a:ea typeface="SimSun" charset="0"/>
                <a:cs typeface="SimSun" charset="0"/>
              </a:rPr>
              <a:t>, 1:168-69</a:t>
            </a:r>
            <a:endParaRPr lang="en-US" sz="1200">
              <a:solidFill>
                <a:srgbClr val="FFFFFF"/>
              </a:solidFill>
              <a:latin typeface="Geneva" charset="0"/>
              <a:ea typeface="SimSun" charset="0"/>
              <a:cs typeface="SimSun"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7282" name="Text Box 3"/>
          <p:cNvSpPr txBox="1">
            <a:spLocks noChangeArrowheads="1"/>
          </p:cNvSpPr>
          <p:nvPr/>
        </p:nvSpPr>
        <p:spPr bwMode="auto">
          <a:xfrm>
            <a:off x="8299450" y="228600"/>
            <a:ext cx="692150" cy="45720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cs typeface="Times New Roman" charset="0"/>
              </a:rPr>
              <a:t>133</a:t>
            </a:r>
          </a:p>
        </p:txBody>
      </p:sp>
      <p:sp>
        <p:nvSpPr>
          <p:cNvPr id="966659" name="Text Box 23"/>
          <p:cNvSpPr>
            <a:spLocks noGrp="1" noChangeArrowheads="1"/>
          </p:cNvSpPr>
          <p:nvPr>
            <p:ph type="title"/>
          </p:nvPr>
        </p:nvSpPr>
        <p:spPr>
          <a:xfrm>
            <a:off x="0" y="0"/>
            <a:ext cx="8077200" cy="1066800"/>
          </a:xfrm>
          <a:solidFill>
            <a:srgbClr val="000000"/>
          </a:solidFill>
        </p:spPr>
        <p:txBody>
          <a:bodyPr/>
          <a:lstStyle/>
          <a:p>
            <a:r>
              <a:rPr kumimoji="0" lang="en-US" altLang="zh-CN" sz="2800">
                <a:solidFill>
                  <a:schemeClr val="tx1"/>
                </a:solidFill>
                <a:latin typeface="Impact" charset="0"/>
                <a:ea typeface="SimSun" charset="0"/>
                <a:cs typeface="SimSun" charset="0"/>
              </a:rPr>
              <a:t>Old Testament Feasts &amp; Sacred Days</a:t>
            </a:r>
            <a:endParaRPr kumimoji="0" lang="en-US" sz="1600">
              <a:solidFill>
                <a:schemeClr val="tx1"/>
              </a:solidFill>
              <a:latin typeface="Impact" charset="0"/>
              <a:ea typeface="SimSun" charset="0"/>
              <a:cs typeface="SimSun" charset="0"/>
            </a:endParaRPr>
          </a:p>
        </p:txBody>
      </p:sp>
      <p:sp>
        <p:nvSpPr>
          <p:cNvPr id="966660" name="Text Box 24"/>
          <p:cNvSpPr txBox="1">
            <a:spLocks noChangeArrowheads="1"/>
          </p:cNvSpPr>
          <p:nvPr/>
        </p:nvSpPr>
        <p:spPr bwMode="auto">
          <a:xfrm>
            <a:off x="2589213" y="820738"/>
            <a:ext cx="28702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sz="1600" i="1">
                <a:solidFill>
                  <a:srgbClr val="FFFFFF"/>
                </a:solidFill>
                <a:latin typeface="Impact" charset="0"/>
                <a:ea typeface="SimSun" charset="0"/>
                <a:cs typeface="SimSun" charset="0"/>
              </a:rPr>
              <a:t>The Bible Visual Resource Book</a:t>
            </a:r>
            <a:r>
              <a:rPr lang="en-US" altLang="zh-CN" sz="1600">
                <a:solidFill>
                  <a:srgbClr val="FFFFFF"/>
                </a:solidFill>
                <a:latin typeface="Impact" charset="0"/>
                <a:ea typeface="SimSun" charset="0"/>
                <a:cs typeface="SimSun" charset="0"/>
              </a:rPr>
              <a:t>, 31</a:t>
            </a:r>
            <a:endParaRPr lang="en-US" sz="1600">
              <a:solidFill>
                <a:srgbClr val="FFFFFF"/>
              </a:solidFill>
              <a:latin typeface="Impact" charset="0"/>
              <a:ea typeface="SimSun" charset="0"/>
              <a:cs typeface="SimSun" charset="0"/>
            </a:endParaRPr>
          </a:p>
        </p:txBody>
      </p:sp>
      <p:graphicFrame>
        <p:nvGraphicFramePr>
          <p:cNvPr id="6" name="Table 5"/>
          <p:cNvGraphicFramePr>
            <a:graphicFrameLocks noGrp="1"/>
          </p:cNvGraphicFramePr>
          <p:nvPr/>
        </p:nvGraphicFramePr>
        <p:xfrm>
          <a:off x="0" y="1066800"/>
          <a:ext cx="91440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tblGrid>
              <a:tr h="8810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OT TEXTS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OT 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MODERN EQUIVALENT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NT TEXTS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extLst>
                  <a:ext uri="{0D108BD9-81ED-4DB2-BD59-A6C34878D82A}">
                    <a16:rowId xmlns:a16="http://schemas.microsoft.com/office/drawing/2014/main" val="10000"/>
                  </a:ext>
                </a:extLst>
              </a:tr>
              <a:tr h="25765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Sacred Assembly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Lev. 23:36b; Num. 29:35-38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7</a:t>
                      </a:r>
                      <a:r>
                        <a:rPr kumimoji="0" lang="en-US" sz="1400" b="1" i="0" u="none" strike="noStrike" cap="none" normalizeH="0" baseline="30000">
                          <a:ln>
                            <a:noFill/>
                          </a:ln>
                          <a:solidFill>
                            <a:srgbClr val="000000"/>
                          </a:solidFill>
                          <a:effectLst/>
                          <a:latin typeface="Arial" charset="0"/>
                          <a:ea typeface="ＭＳ Ｐゴシック" charset="0"/>
                          <a:cs typeface="Arial" charset="0"/>
                        </a:rPr>
                        <a:t>th</a:t>
                      </a:r>
                      <a:r>
                        <a:rPr kumimoji="0" lang="en-US" sz="1400" b="1" i="0" u="none" strike="noStrike" cap="none" normalizeH="0" baseline="0">
                          <a:ln>
                            <a:noFill/>
                          </a:ln>
                          <a:solidFill>
                            <a:srgbClr val="000000"/>
                          </a:solidFill>
                          <a:effectLst/>
                          <a:latin typeface="Arial" charset="0"/>
                          <a:ea typeface="ＭＳ Ｐゴシック" charset="0"/>
                          <a:cs typeface="Arial" charset="0"/>
                        </a:rPr>
                        <a:t> month (Tishi) 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Sept-Oct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A day of convocation, rest and offering sacrifices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Commemorate the closing of the cycle of feasts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23336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Purim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Esther 9:18-32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12</a:t>
                      </a:r>
                      <a:r>
                        <a:rPr kumimoji="0" lang="en-US" sz="1400" b="1" i="0" u="none" strike="noStrike" cap="none" normalizeH="0" baseline="30000">
                          <a:ln>
                            <a:noFill/>
                          </a:ln>
                          <a:solidFill>
                            <a:srgbClr val="000000"/>
                          </a:solidFill>
                          <a:effectLst/>
                          <a:latin typeface="Arial" charset="0"/>
                          <a:ea typeface="ＭＳ Ｐゴシック" charset="0"/>
                          <a:cs typeface="Arial" charset="0"/>
                        </a:rPr>
                        <a:t>th</a:t>
                      </a:r>
                      <a:r>
                        <a:rPr kumimoji="0" lang="en-US" sz="1400" b="1" i="0" u="none" strike="noStrike" cap="none" normalizeH="0" baseline="0">
                          <a:ln>
                            <a:noFill/>
                          </a:ln>
                          <a:solidFill>
                            <a:srgbClr val="000000"/>
                          </a:solidFill>
                          <a:effectLst/>
                          <a:latin typeface="Arial" charset="0"/>
                          <a:ea typeface="ＭＳ Ｐゴシック" charset="0"/>
                          <a:cs typeface="Arial" charset="0"/>
                        </a:rPr>
                        <a:t> month (Adar) 14, 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Feb-March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A day of joy and feasting and giving presents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Remind the Israelites of their national deliverance in the time of Esther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0" y="854075"/>
          <a:ext cx="9144000" cy="4681539"/>
        </p:xfrm>
        <a:graphic>
          <a:graphicData uri="http://schemas.openxmlformats.org/drawingml/2006/table">
            <a:tbl>
              <a:tblPr/>
              <a:tblGrid>
                <a:gridCol w="1219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tblGrid>
              <a:tr h="52387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NUMBER OF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HEBREW 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MODERN EQUIVALENT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BIBLICAL REFERENCES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AGRICULTURE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FEASTS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extLst>
                  <a:ext uri="{0D108BD9-81ED-4DB2-BD59-A6C34878D82A}">
                    <a16:rowId xmlns:a16="http://schemas.microsoft.com/office/drawing/2014/main" val="10000"/>
                  </a:ext>
                </a:extLst>
              </a:tr>
              <a:tr h="13858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1 </a:t>
                      </a:r>
                      <a:br>
                        <a:rPr kumimoji="0" lang="en-US" sz="1400" b="1" i="0" u="none" strike="noStrike" cap="none" normalizeH="0" baseline="0">
                          <a:ln>
                            <a:noFill/>
                          </a:ln>
                          <a:solidFill>
                            <a:srgbClr val="000000"/>
                          </a:solidFill>
                          <a:effectLst/>
                          <a:latin typeface="Arial" charset="0"/>
                          <a:ea typeface="ＭＳ Ｐゴシック" charset="0"/>
                          <a:cs typeface="Arial" charset="0"/>
                        </a:rPr>
                      </a:br>
                      <a:r>
                        <a:rPr kumimoji="0" lang="en-US" sz="1400" b="1" i="0" u="none" strike="noStrike" cap="none" normalizeH="0" baseline="0">
                          <a:ln>
                            <a:noFill/>
                          </a:ln>
                          <a:solidFill>
                            <a:srgbClr val="000000"/>
                          </a:solidFill>
                          <a:effectLst/>
                          <a:latin typeface="Arial" charset="0"/>
                          <a:ea typeface="ＭＳ Ｐゴシック" charset="0"/>
                          <a:cs typeface="Arial" charset="0"/>
                        </a:rPr>
                        <a:t>Sacred Sequence Begins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Abib; Nisan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March-April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Exod. 12:2, 13:4; 23:15; 34:18; Deut. 16:1; Neh. 2:1; Esther 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Spring (later) rains; barley and flax harvest begins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Passover; Unleavened Bread; Firstfruits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13858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13858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3"/>
                  </a:ext>
                </a:extLst>
              </a:tr>
            </a:tbl>
          </a:graphicData>
        </a:graphic>
      </p:graphicFrame>
      <p:sp>
        <p:nvSpPr>
          <p:cNvPr id="97282" name="Text Box 3"/>
          <p:cNvSpPr txBox="1">
            <a:spLocks noChangeArrowheads="1"/>
          </p:cNvSpPr>
          <p:nvPr/>
        </p:nvSpPr>
        <p:spPr bwMode="auto">
          <a:xfrm>
            <a:off x="8299450" y="228600"/>
            <a:ext cx="663575"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cs typeface="Times New Roman" charset="0"/>
              </a:rPr>
              <a:t>111</a:t>
            </a:r>
          </a:p>
        </p:txBody>
      </p:sp>
      <p:sp>
        <p:nvSpPr>
          <p:cNvPr id="968747" name="Text Box 23"/>
          <p:cNvSpPr>
            <a:spLocks noGrp="1" noChangeArrowheads="1"/>
          </p:cNvSpPr>
          <p:nvPr>
            <p:ph type="title"/>
          </p:nvPr>
        </p:nvSpPr>
        <p:spPr>
          <a:xfrm>
            <a:off x="0" y="0"/>
            <a:ext cx="8077200" cy="838200"/>
          </a:xfrm>
          <a:solidFill>
            <a:srgbClr val="000000"/>
          </a:solidFill>
        </p:spPr>
        <p:txBody>
          <a:bodyPr/>
          <a:lstStyle/>
          <a:p>
            <a:r>
              <a:rPr kumimoji="0" lang="en-US" altLang="zh-CN" sz="2800">
                <a:solidFill>
                  <a:schemeClr val="tx1"/>
                </a:solidFill>
                <a:latin typeface="Impact" charset="0"/>
                <a:ea typeface="SimSun" charset="0"/>
                <a:cs typeface="SimSun" charset="0"/>
              </a:rPr>
              <a:t>Hebrew Calendar &amp; Selected Events</a:t>
            </a:r>
            <a:endParaRPr kumimoji="0" lang="en-US" sz="1600">
              <a:solidFill>
                <a:schemeClr val="tx1"/>
              </a:solidFill>
              <a:latin typeface="Impact" charset="0"/>
              <a:ea typeface="SimSun" charset="0"/>
              <a:cs typeface="SimSun" charset="0"/>
            </a:endParaRPr>
          </a:p>
        </p:txBody>
      </p:sp>
      <p:sp>
        <p:nvSpPr>
          <p:cNvPr id="968748" name="Text Box 24"/>
          <p:cNvSpPr txBox="1">
            <a:spLocks noChangeArrowheads="1"/>
          </p:cNvSpPr>
          <p:nvPr/>
        </p:nvSpPr>
        <p:spPr bwMode="auto">
          <a:xfrm>
            <a:off x="0" y="608013"/>
            <a:ext cx="80772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sz="1400" i="1">
                <a:solidFill>
                  <a:srgbClr val="FFFFFF"/>
                </a:solidFill>
                <a:latin typeface="Impact" charset="0"/>
                <a:ea typeface="SimSun" charset="0"/>
                <a:cs typeface="SimSun" charset="0"/>
              </a:rPr>
              <a:t>The Bible Visual Resource Book</a:t>
            </a:r>
            <a:r>
              <a:rPr lang="en-US" altLang="zh-CN" sz="1400">
                <a:solidFill>
                  <a:srgbClr val="FFFFFF"/>
                </a:solidFill>
                <a:latin typeface="Impact" charset="0"/>
                <a:ea typeface="SimSun" charset="0"/>
                <a:cs typeface="SimSun" charset="0"/>
              </a:rPr>
              <a:t>, 21</a:t>
            </a:r>
            <a:endParaRPr lang="en-US" sz="1400">
              <a:solidFill>
                <a:srgbClr val="FFFFFF"/>
              </a:solidFill>
              <a:latin typeface="Impact" charset="0"/>
              <a:ea typeface="SimSun" charset="0"/>
              <a:cs typeface="SimSun"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Text Box 23"/>
          <p:cNvSpPr>
            <a:spLocks noGrp="1" noChangeArrowheads="1"/>
          </p:cNvSpPr>
          <p:nvPr>
            <p:ph type="title"/>
          </p:nvPr>
        </p:nvSpPr>
        <p:spPr>
          <a:xfrm>
            <a:off x="0" y="0"/>
            <a:ext cx="9144000" cy="1066800"/>
          </a:xfrm>
          <a:solidFill>
            <a:srgbClr val="000090"/>
          </a:solidFill>
        </p:spPr>
        <p:txBody>
          <a:bodyPr/>
          <a:lstStyle/>
          <a:p>
            <a:r>
              <a:rPr kumimoji="0" lang="en-US" sz="2800">
                <a:solidFill>
                  <a:schemeClr val="tx1"/>
                </a:solidFill>
                <a:latin typeface="Impact" charset="0"/>
                <a:ea typeface="SimSun" charset="0"/>
                <a:cs typeface="SimSun" charset="0"/>
              </a:rPr>
              <a:t>Does the Law of Moses Apply to Me?</a:t>
            </a:r>
            <a:endParaRPr kumimoji="0" lang="en-US" sz="1600">
              <a:solidFill>
                <a:schemeClr val="tx1"/>
              </a:solidFill>
              <a:latin typeface="Impact" charset="0"/>
              <a:ea typeface="SimSun" charset="0"/>
              <a:cs typeface="SimSun"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cs typeface="Times New Roman" charset="0"/>
              </a:rPr>
              <a:t>113b</a:t>
            </a:r>
          </a:p>
        </p:txBody>
      </p:sp>
      <p:sp>
        <p:nvSpPr>
          <p:cNvPr id="97075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sz="1200">
                <a:solidFill>
                  <a:srgbClr val="FFFFFF"/>
                </a:solidFill>
                <a:latin typeface="Impact" charset="0"/>
                <a:ea typeface="SimSun" charset="0"/>
                <a:cs typeface="SimSun" charset="0"/>
              </a:rPr>
              <a:t>Stanley N. Gundry, ed. </a:t>
            </a:r>
            <a:r>
              <a:rPr lang="en-US" altLang="zh-CN" sz="1200" i="1">
                <a:solidFill>
                  <a:srgbClr val="FFFFFF"/>
                </a:solidFill>
                <a:latin typeface="Impact" charset="0"/>
                <a:ea typeface="SimSun" charset="0"/>
                <a:cs typeface="SimSun" charset="0"/>
              </a:rPr>
              <a:t>Five Views on Law &amp; Gospel </a:t>
            </a:r>
            <a:r>
              <a:rPr lang="en-US" altLang="zh-CN" sz="1200">
                <a:solidFill>
                  <a:srgbClr val="FFFFFF"/>
                </a:solidFill>
                <a:latin typeface="Impact" charset="0"/>
                <a:ea typeface="SimSun" charset="0"/>
                <a:cs typeface="SimSun" charset="0"/>
              </a:rPr>
              <a:t>summarized by Lee Hwee Chin, SBC, 2001 </a:t>
            </a:r>
            <a:endParaRPr lang="en-US" sz="1200">
              <a:solidFill>
                <a:srgbClr val="FFFFFF"/>
              </a:solidFill>
              <a:latin typeface="Impact" charset="0"/>
              <a:ea typeface="SimSun" charset="0"/>
              <a:cs typeface="SimSun" charset="0"/>
            </a:endParaRPr>
          </a:p>
        </p:txBody>
      </p:sp>
      <p:graphicFrame>
        <p:nvGraphicFramePr>
          <p:cNvPr id="6" name="Table 5"/>
          <p:cNvGraphicFramePr>
            <a:graphicFrameLocks noGrp="1"/>
          </p:cNvGraphicFramePr>
          <p:nvPr/>
        </p:nvGraphicFramePr>
        <p:xfrm>
          <a:off x="0" y="1066800"/>
          <a:ext cx="9144000" cy="3457575"/>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576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What is the Law?</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889220078"/>
              </p:ext>
            </p:extLst>
          </p:nvPr>
        </p:nvGraphicFramePr>
        <p:xfrm>
          <a:off x="-36513" y="549275"/>
          <a:ext cx="9144001" cy="6632575"/>
        </p:xfrm>
        <a:graphic>
          <a:graphicData uri="http://schemas.openxmlformats.org/drawingml/2006/table">
            <a:tbl>
              <a:tblPr/>
              <a:tblGrid>
                <a:gridCol w="1511153">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1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marT="45719" marB="45719" anchor="b" anchorCtr="1" horzOverflow="overflow">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charset="0"/>
                          <a:ea typeface="ＭＳ Ｐゴシック" charset="0"/>
                          <a:cs typeface="Arial" charset="0"/>
                        </a:rPr>
                        <a:t>General Grace</a:t>
                      </a:r>
                    </a:p>
                  </a:txBody>
                  <a:tcPr marT="45719" marB="45719" anchor="ctr" anchorCtr="1" horzOverflow="overflow">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charset="0"/>
                          <a:ea typeface="ＭＳ Ｐゴシック" charset="0"/>
                          <a:cs typeface="Arial" charset="0"/>
                        </a:rPr>
                        <a:t>Special Grace</a:t>
                      </a:r>
                    </a:p>
                  </a:txBody>
                  <a:tcPr marT="45719" marB="45719" anchor="ctr" anchorCtr="1" horzOverflow="overflow">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524000">
                <a:tc>
                  <a:txBody>
                    <a:bodyPr/>
                    <a:lstStyle/>
                    <a:p>
                      <a:pPr algn="l">
                        <a:spcAft>
                          <a:spcPts val="0"/>
                        </a:spcAft>
                        <a:tabLst>
                          <a:tab pos="736600" algn="l"/>
                          <a:tab pos="1536700" algn="l"/>
                          <a:tab pos="4114800" algn="l"/>
                          <a:tab pos="5143500" algn="l"/>
                        </a:tabLst>
                      </a:pPr>
                      <a:r>
                        <a:rPr lang="en-US" sz="2000" b="1" i="1" dirty="0">
                          <a:solidFill>
                            <a:srgbClr val="FFFFFF"/>
                          </a:solidFill>
                          <a:effectLst/>
                          <a:latin typeface="Arial"/>
                          <a:ea typeface="Times New Roman"/>
                          <a:cs typeface="Arial"/>
                        </a:rPr>
                        <a:t> </a:t>
                      </a:r>
                      <a:endParaRPr lang="en-US" sz="2000" b="1" dirty="0">
                        <a:solidFill>
                          <a:srgbClr val="FFFFFF"/>
                        </a:solidFill>
                        <a:effectLst/>
                        <a:latin typeface="Arial"/>
                        <a:ea typeface="Times New Roman"/>
                        <a:cs typeface="Arial"/>
                      </a:endParaRPr>
                    </a:p>
                    <a:p>
                      <a:pPr algn="l">
                        <a:spcAft>
                          <a:spcPts val="0"/>
                        </a:spcAft>
                        <a:tabLst>
                          <a:tab pos="736600" algn="l"/>
                          <a:tab pos="1536700" algn="l"/>
                          <a:tab pos="4114800" algn="l"/>
                          <a:tab pos="5143500" algn="l"/>
                        </a:tabLst>
                      </a:pPr>
                      <a:r>
                        <a:rPr lang="en-US" sz="2000" b="1" i="1" dirty="0">
                          <a:solidFill>
                            <a:srgbClr val="FFFFFF"/>
                          </a:solidFill>
                          <a:effectLst/>
                          <a:latin typeface="Arial"/>
                          <a:ea typeface="Times New Roman"/>
                          <a:cs typeface="Arial"/>
                        </a:rPr>
                        <a:t>First</a:t>
                      </a:r>
                      <a:endParaRPr kumimoji="0" lang="en-US" sz="2000" b="1" i="1" u="none" strike="noStrike" kern="1200" cap="none" normalizeH="0" baseline="0" dirty="0">
                        <a:ln>
                          <a:noFill/>
                        </a:ln>
                        <a:solidFill>
                          <a:srgbClr val="FFFFFF"/>
                        </a:solidFill>
                        <a:effectLst/>
                        <a:latin typeface="Arial"/>
                        <a:ea typeface="SimSun" charset="0"/>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 </a:t>
                      </a:r>
                    </a:p>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Answer</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 </a:t>
                      </a:r>
                    </a:p>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Blessings from the Spirit which lead unbelievers to salvation</a:t>
                      </a:r>
                    </a:p>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 </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824">
                <a:tc>
                  <a:txBody>
                    <a:bodyPr/>
                    <a:lstStyle/>
                    <a:p>
                      <a:pPr algn="l">
                        <a:spcAft>
                          <a:spcPts val="0"/>
                        </a:spcAft>
                        <a:tabLst>
                          <a:tab pos="736600" algn="l"/>
                          <a:tab pos="1536700" algn="l"/>
                          <a:tab pos="4114800" algn="l"/>
                          <a:tab pos="5143500" algn="l"/>
                        </a:tabLst>
                      </a:pPr>
                      <a:r>
                        <a:rPr lang="en-US" sz="2000" b="1" i="1" dirty="0">
                          <a:solidFill>
                            <a:srgbClr val="FFFFFF"/>
                          </a:solidFill>
                          <a:effectLst/>
                          <a:latin typeface="Arial"/>
                          <a:ea typeface="Times New Roman"/>
                          <a:cs typeface="Arial"/>
                        </a:rPr>
                        <a:t>Second</a:t>
                      </a:r>
                      <a:endParaRPr lang="en-US" sz="2000" b="1" dirty="0">
                        <a:solidFill>
                          <a:srgbClr val="FFFFFF"/>
                        </a:solidFill>
                        <a:effectLst/>
                        <a:latin typeface="Arial"/>
                        <a:ea typeface="Times New Roman"/>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“The unmerited favor of God toward mankind displayed in His general care for them” (Ryrie, </a:t>
                      </a:r>
                      <a:r>
                        <a:rPr lang="en-US" sz="2000" b="1" i="1">
                          <a:solidFill>
                            <a:srgbClr val="FFFFFF"/>
                          </a:solidFill>
                          <a:effectLst/>
                          <a:latin typeface="Arial"/>
                          <a:ea typeface="Times New Roman"/>
                          <a:cs typeface="Arial"/>
                        </a:rPr>
                        <a:t>The Holy Spirit, </a:t>
                      </a:r>
                      <a:r>
                        <a:rPr lang="en-US" sz="2000" b="1">
                          <a:solidFill>
                            <a:srgbClr val="FFFFFF"/>
                          </a:solidFill>
                          <a:effectLst/>
                          <a:latin typeface="Arial"/>
                          <a:ea typeface="Times New Roman"/>
                          <a:cs typeface="Arial"/>
                        </a:rPr>
                        <a:t>2d ed., 75)</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“The work of the Holy Spirit which effectively moves men to believe in Jesus Christ as </a:t>
                      </a:r>
                      <a:r>
                        <a:rPr lang="en-US" sz="2000" b="1" dirty="0" err="1">
                          <a:solidFill>
                            <a:srgbClr val="FFFFFF"/>
                          </a:solidFill>
                          <a:effectLst/>
                          <a:latin typeface="Arial"/>
                          <a:ea typeface="Times New Roman"/>
                          <a:cs typeface="Arial"/>
                        </a:rPr>
                        <a:t>Saviour</a:t>
                      </a:r>
                      <a:r>
                        <a:rPr lang="en-US" sz="2000" b="1" dirty="0">
                          <a:solidFill>
                            <a:srgbClr val="FFFFFF"/>
                          </a:solidFill>
                          <a:effectLst/>
                          <a:latin typeface="Arial"/>
                          <a:ea typeface="Times New Roman"/>
                          <a:cs typeface="Arial"/>
                        </a:rPr>
                        <a:t>” (Ryrie, </a:t>
                      </a:r>
                      <a:r>
                        <a:rPr lang="en-US" sz="2000" b="1" i="1" dirty="0">
                          <a:solidFill>
                            <a:srgbClr val="FFFFFF"/>
                          </a:solidFill>
                          <a:effectLst/>
                          <a:latin typeface="Arial"/>
                          <a:ea typeface="Times New Roman"/>
                          <a:cs typeface="Arial"/>
                        </a:rPr>
                        <a:t>The Holy Spirit, </a:t>
                      </a:r>
                      <a:r>
                        <a:rPr lang="en-US" sz="2000" b="1" dirty="0">
                          <a:solidFill>
                            <a:srgbClr val="FFFFFF"/>
                          </a:solidFill>
                          <a:effectLst/>
                          <a:latin typeface="Arial"/>
                          <a:ea typeface="Times New Roman"/>
                          <a:cs typeface="Arial"/>
                        </a:rPr>
                        <a:t>2d ed., 85)</a:t>
                      </a:r>
                    </a:p>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69">
                <a:tc>
                  <a:txBody>
                    <a:bodyPr/>
                    <a:lstStyle/>
                    <a:p>
                      <a:pPr algn="l">
                        <a:spcAft>
                          <a:spcPts val="0"/>
                        </a:spcAft>
                        <a:tabLst>
                          <a:tab pos="736600" algn="l"/>
                          <a:tab pos="1536700" algn="l"/>
                          <a:tab pos="4114800" algn="l"/>
                          <a:tab pos="5143500" algn="l"/>
                        </a:tabLst>
                      </a:pPr>
                      <a:r>
                        <a:rPr lang="en-US" sz="2000" b="1" i="1">
                          <a:solidFill>
                            <a:srgbClr val="FFFFFF"/>
                          </a:solidFill>
                          <a:effectLst/>
                          <a:latin typeface="Arial"/>
                          <a:ea typeface="Times New Roman"/>
                          <a:cs typeface="Arial"/>
                        </a:rPr>
                        <a:t>Spirit’s Ministries</a:t>
                      </a:r>
                      <a:endParaRPr lang="en-US" sz="2000" b="1">
                        <a:solidFill>
                          <a:srgbClr val="FFFFFF"/>
                        </a:solidFill>
                        <a:effectLst/>
                        <a:latin typeface="Arial"/>
                        <a:ea typeface="Times New Roman"/>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Natural revelation (Rom. 1:18-20)</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Good gifts (Ps. 145:9)</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Restraint of sin (2 Thess. 2:6-7)</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Conviction of sin (John 16:8-11)</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Call to Christ (Rom. 1:1; 8:28; 1 Tim. 6:12; 2 Pet. 1:3, 10)</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22864">
                <a:tc>
                  <a:txBody>
                    <a:bodyPr/>
                    <a:lstStyle/>
                    <a:p>
                      <a:pPr algn="l">
                        <a:spcAft>
                          <a:spcPts val="0"/>
                        </a:spcAft>
                        <a:tabLst>
                          <a:tab pos="736600" algn="l"/>
                          <a:tab pos="1536700" algn="l"/>
                          <a:tab pos="4114800" algn="l"/>
                          <a:tab pos="5143500" algn="l"/>
                        </a:tabLst>
                      </a:pPr>
                      <a:r>
                        <a:rPr lang="en-US" sz="2000" b="1" i="1" dirty="0">
                          <a:solidFill>
                            <a:srgbClr val="FFFFFF"/>
                          </a:solidFill>
                          <a:effectLst/>
                          <a:latin typeface="Arial"/>
                          <a:ea typeface="Times New Roman"/>
                          <a:cs typeface="Arial"/>
                        </a:rPr>
                        <a:t>Former Name</a:t>
                      </a:r>
                      <a:endParaRPr lang="en-US" sz="2000" b="1" dirty="0">
                        <a:solidFill>
                          <a:srgbClr val="FFFFFF"/>
                        </a:solidFill>
                        <a:effectLst/>
                        <a:latin typeface="Arial"/>
                        <a:ea typeface="Times New Roman"/>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Common Grace</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Efficacious Grace</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8" name="Rectangle 7"/>
          <p:cNvSpPr>
            <a:spLocks noChangeArrowheads="1"/>
          </p:cNvSpPr>
          <p:nvPr/>
        </p:nvSpPr>
        <p:spPr bwMode="auto">
          <a:xfrm>
            <a:off x="-15875" y="1341438"/>
            <a:ext cx="1563688"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1547813" y="620713"/>
            <a:ext cx="4032250" cy="7207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1547813" y="1341438"/>
            <a:ext cx="403225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5580063" y="620713"/>
            <a:ext cx="3563937" cy="7207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5580063" y="1341438"/>
            <a:ext cx="3563937" cy="13668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7" name="Rectangle 26"/>
          <p:cNvSpPr>
            <a:spLocks noChangeArrowheads="1"/>
          </p:cNvSpPr>
          <p:nvPr/>
        </p:nvSpPr>
        <p:spPr bwMode="auto">
          <a:xfrm>
            <a:off x="-42863" y="2708275"/>
            <a:ext cx="1562101" cy="1944688"/>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8" name="Rectangle 27"/>
          <p:cNvSpPr>
            <a:spLocks noChangeArrowheads="1"/>
          </p:cNvSpPr>
          <p:nvPr/>
        </p:nvSpPr>
        <p:spPr bwMode="auto">
          <a:xfrm>
            <a:off x="1519238" y="2708275"/>
            <a:ext cx="4033837" cy="1944688"/>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9" name="Rectangle 28"/>
          <p:cNvSpPr>
            <a:spLocks noChangeArrowheads="1"/>
          </p:cNvSpPr>
          <p:nvPr/>
        </p:nvSpPr>
        <p:spPr bwMode="auto">
          <a:xfrm>
            <a:off x="5553075" y="2708275"/>
            <a:ext cx="3563938" cy="1944688"/>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0" name="Rectangle 29"/>
          <p:cNvSpPr>
            <a:spLocks noChangeArrowheads="1"/>
          </p:cNvSpPr>
          <p:nvPr/>
        </p:nvSpPr>
        <p:spPr bwMode="auto">
          <a:xfrm>
            <a:off x="-15875" y="4652963"/>
            <a:ext cx="1563688" cy="1655762"/>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1" name="Rectangle 30"/>
          <p:cNvSpPr>
            <a:spLocks noChangeArrowheads="1"/>
          </p:cNvSpPr>
          <p:nvPr/>
        </p:nvSpPr>
        <p:spPr bwMode="auto">
          <a:xfrm>
            <a:off x="1547813" y="4652963"/>
            <a:ext cx="4032250" cy="1655762"/>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2" name="Rectangle 31"/>
          <p:cNvSpPr>
            <a:spLocks noChangeArrowheads="1"/>
          </p:cNvSpPr>
          <p:nvPr/>
        </p:nvSpPr>
        <p:spPr bwMode="auto">
          <a:xfrm>
            <a:off x="5545138" y="4652963"/>
            <a:ext cx="3563937" cy="172878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3" name="Rectangle 32"/>
          <p:cNvSpPr>
            <a:spLocks noChangeArrowheads="1"/>
          </p:cNvSpPr>
          <p:nvPr/>
        </p:nvSpPr>
        <p:spPr bwMode="auto">
          <a:xfrm>
            <a:off x="-38100" y="6305550"/>
            <a:ext cx="1563688"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4" name="Rectangle 33"/>
          <p:cNvSpPr>
            <a:spLocks noChangeArrowheads="1"/>
          </p:cNvSpPr>
          <p:nvPr/>
        </p:nvSpPr>
        <p:spPr bwMode="auto">
          <a:xfrm>
            <a:off x="1525588" y="6305550"/>
            <a:ext cx="403225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5" name="Rectangle 34"/>
          <p:cNvSpPr>
            <a:spLocks noChangeArrowheads="1"/>
          </p:cNvSpPr>
          <p:nvPr/>
        </p:nvSpPr>
        <p:spPr bwMode="auto">
          <a:xfrm>
            <a:off x="5557838" y="6305550"/>
            <a:ext cx="3563937"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72821" name="Rectangle 2"/>
          <p:cNvSpPr>
            <a:spLocks noGrp="1" noChangeArrowheads="1"/>
          </p:cNvSpPr>
          <p:nvPr>
            <p:ph type="title" idx="4294967295"/>
          </p:nvPr>
        </p:nvSpPr>
        <p:spPr>
          <a:xfrm>
            <a:off x="0" y="-76200"/>
            <a:ext cx="9144000" cy="685800"/>
          </a:xfrm>
        </p:spPr>
        <p:txBody>
          <a:bodyPr/>
          <a:lstStyle/>
          <a:p>
            <a:r>
              <a:rPr lang="en-US">
                <a:solidFill>
                  <a:srgbClr val="EAEAEA"/>
                </a:solidFill>
                <a:latin typeface="Arial" charset="0"/>
                <a:ea typeface="ＭＳ Ｐゴシック" charset="0"/>
                <a:cs typeface="ＭＳ Ｐゴシック" charset="0"/>
              </a:rPr>
              <a:t>3 x 5 Chart</a:t>
            </a:r>
          </a:p>
        </p:txBody>
      </p:sp>
      <p:sp>
        <p:nvSpPr>
          <p:cNvPr id="972827" name="Text Box 123"/>
          <p:cNvSpPr txBox="1">
            <a:spLocks noChangeArrowheads="1"/>
          </p:cNvSpPr>
          <p:nvPr/>
        </p:nvSpPr>
        <p:spPr bwMode="auto">
          <a:xfrm>
            <a:off x="7740650" y="0"/>
            <a:ext cx="1308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cs typeface="Arial" charset="0"/>
              </a:rPr>
              <a:t>xxxix</a:t>
            </a: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7"/>
                                        </p:tgtEl>
                                        <p:attrNameLst>
                                          <p:attrName>ppt_x</p:attrName>
                                        </p:attrNameLst>
                                      </p:cBhvr>
                                      <p:tavLst>
                                        <p:tav tm="0">
                                          <p:val>
                                            <p:strVal val="ppt_x"/>
                                          </p:val>
                                        </p:tav>
                                        <p:tav tm="100000">
                                          <p:val>
                                            <p:strVal val="ppt_x"/>
                                          </p:val>
                                        </p:tav>
                                      </p:tavLst>
                                    </p:anim>
                                    <p:anim calcmode="lin" valueType="num">
                                      <p:cBhvr additive="base">
                                        <p:cTn id="37" dur="500"/>
                                        <p:tgtEl>
                                          <p:spTgt spid="27"/>
                                        </p:tgtEl>
                                        <p:attrNameLst>
                                          <p:attrName>ppt_y</p:attrName>
                                        </p:attrNameLst>
                                      </p:cBhvr>
                                      <p:tavLst>
                                        <p:tav tm="0">
                                          <p:val>
                                            <p:strVal val="ppt_y"/>
                                          </p:val>
                                        </p:tav>
                                        <p:tav tm="100000">
                                          <p:val>
                                            <p:strVal val="1+ppt_h/2"/>
                                          </p:val>
                                        </p:tav>
                                      </p:tavLst>
                                    </p:anim>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28"/>
                                        </p:tgtEl>
                                        <p:attrNameLst>
                                          <p:attrName>ppt_x</p:attrName>
                                        </p:attrNameLst>
                                      </p:cBhvr>
                                      <p:tavLst>
                                        <p:tav tm="0">
                                          <p:val>
                                            <p:strVal val="ppt_x"/>
                                          </p:val>
                                        </p:tav>
                                        <p:tav tm="100000">
                                          <p:val>
                                            <p:strVal val="ppt_x"/>
                                          </p:val>
                                        </p:tav>
                                      </p:tavLst>
                                    </p:anim>
                                    <p:anim calcmode="lin" valueType="num">
                                      <p:cBhvr additive="base">
                                        <p:cTn id="43" dur="500"/>
                                        <p:tgtEl>
                                          <p:spTgt spid="28"/>
                                        </p:tgtEl>
                                        <p:attrNameLst>
                                          <p:attrName>ppt_y</p:attrName>
                                        </p:attrNameLst>
                                      </p:cBhvr>
                                      <p:tavLst>
                                        <p:tav tm="0">
                                          <p:val>
                                            <p:strVal val="ppt_y"/>
                                          </p:val>
                                        </p:tav>
                                        <p:tav tm="100000">
                                          <p:val>
                                            <p:strVal val="1+ppt_h/2"/>
                                          </p:val>
                                        </p:tav>
                                      </p:tavLst>
                                    </p:anim>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9"/>
                                        </p:tgtEl>
                                        <p:attrNameLst>
                                          <p:attrName>ppt_x</p:attrName>
                                        </p:attrNameLst>
                                      </p:cBhvr>
                                      <p:tavLst>
                                        <p:tav tm="0">
                                          <p:val>
                                            <p:strVal val="ppt_x"/>
                                          </p:val>
                                        </p:tav>
                                        <p:tav tm="100000">
                                          <p:val>
                                            <p:strVal val="ppt_x"/>
                                          </p:val>
                                        </p:tav>
                                      </p:tavLst>
                                    </p:anim>
                                    <p:anim calcmode="lin" valueType="num">
                                      <p:cBhvr additive="base">
                                        <p:cTn id="49" dur="500"/>
                                        <p:tgtEl>
                                          <p:spTgt spid="29"/>
                                        </p:tgtEl>
                                        <p:attrNameLst>
                                          <p:attrName>ppt_y</p:attrName>
                                        </p:attrNameLst>
                                      </p:cBhvr>
                                      <p:tavLst>
                                        <p:tav tm="0">
                                          <p:val>
                                            <p:strVal val="ppt_y"/>
                                          </p:val>
                                        </p:tav>
                                        <p:tav tm="100000">
                                          <p:val>
                                            <p:strVal val="1+ppt_h/2"/>
                                          </p:val>
                                        </p:tav>
                                      </p:tavLst>
                                    </p:anim>
                                    <p:set>
                                      <p:cBhvr>
                                        <p:cTn id="50" dur="1" fill="hold">
                                          <p:stCondLst>
                                            <p:cond delay="499"/>
                                          </p:stCondLst>
                                        </p:cTn>
                                        <p:tgtEl>
                                          <p:spTgt spid="2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ppt_x"/>
                                          </p:val>
                                        </p:tav>
                                      </p:tavLst>
                                    </p:anim>
                                    <p:anim calcmode="lin" valueType="num">
                                      <p:cBhvr additive="base">
                                        <p:cTn id="55" dur="500"/>
                                        <p:tgtEl>
                                          <p:spTgt spid="30"/>
                                        </p:tgtEl>
                                        <p:attrNameLst>
                                          <p:attrName>ppt_y</p:attrName>
                                        </p:attrNameLst>
                                      </p:cBhvr>
                                      <p:tavLst>
                                        <p:tav tm="0">
                                          <p:val>
                                            <p:strVal val="ppt_y"/>
                                          </p:val>
                                        </p:tav>
                                        <p:tav tm="100000">
                                          <p:val>
                                            <p:strVal val="1+ppt_h/2"/>
                                          </p:val>
                                        </p:tav>
                                      </p:tavLst>
                                    </p:anim>
                                    <p:set>
                                      <p:cBhvr>
                                        <p:cTn id="56" dur="1" fill="hold">
                                          <p:stCondLst>
                                            <p:cond delay="499"/>
                                          </p:stCondLst>
                                        </p:cTn>
                                        <p:tgtEl>
                                          <p:spTgt spid="3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31"/>
                                        </p:tgtEl>
                                        <p:attrNameLst>
                                          <p:attrName>ppt_x</p:attrName>
                                        </p:attrNameLst>
                                      </p:cBhvr>
                                      <p:tavLst>
                                        <p:tav tm="0">
                                          <p:val>
                                            <p:strVal val="ppt_x"/>
                                          </p:val>
                                        </p:tav>
                                        <p:tav tm="100000">
                                          <p:val>
                                            <p:strVal val="ppt_x"/>
                                          </p:val>
                                        </p:tav>
                                      </p:tavLst>
                                    </p:anim>
                                    <p:anim calcmode="lin" valueType="num">
                                      <p:cBhvr additive="base">
                                        <p:cTn id="61" dur="500"/>
                                        <p:tgtEl>
                                          <p:spTgt spid="31"/>
                                        </p:tgtEl>
                                        <p:attrNameLst>
                                          <p:attrName>ppt_y</p:attrName>
                                        </p:attrNameLst>
                                      </p:cBhvr>
                                      <p:tavLst>
                                        <p:tav tm="0">
                                          <p:val>
                                            <p:strVal val="ppt_y"/>
                                          </p:val>
                                        </p:tav>
                                        <p:tav tm="100000">
                                          <p:val>
                                            <p:strVal val="1+ppt_h/2"/>
                                          </p:val>
                                        </p:tav>
                                      </p:tavLst>
                                    </p:anim>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32"/>
                                        </p:tgtEl>
                                        <p:attrNameLst>
                                          <p:attrName>ppt_x</p:attrName>
                                        </p:attrNameLst>
                                      </p:cBhvr>
                                      <p:tavLst>
                                        <p:tav tm="0">
                                          <p:val>
                                            <p:strVal val="ppt_x"/>
                                          </p:val>
                                        </p:tav>
                                        <p:tav tm="100000">
                                          <p:val>
                                            <p:strVal val="ppt_x"/>
                                          </p:val>
                                        </p:tav>
                                      </p:tavLst>
                                    </p:anim>
                                    <p:anim calcmode="lin" valueType="num">
                                      <p:cBhvr additive="base">
                                        <p:cTn id="67" dur="500"/>
                                        <p:tgtEl>
                                          <p:spTgt spid="32"/>
                                        </p:tgtEl>
                                        <p:attrNameLst>
                                          <p:attrName>ppt_y</p:attrName>
                                        </p:attrNameLst>
                                      </p:cBhvr>
                                      <p:tavLst>
                                        <p:tav tm="0">
                                          <p:val>
                                            <p:strVal val="ppt_y"/>
                                          </p:val>
                                        </p:tav>
                                        <p:tav tm="100000">
                                          <p:val>
                                            <p:strVal val="1+ppt_h/2"/>
                                          </p:val>
                                        </p:tav>
                                      </p:tavLst>
                                    </p:anim>
                                    <p:set>
                                      <p:cBhvr>
                                        <p:cTn id="68" dur="1" fill="hold">
                                          <p:stCondLst>
                                            <p:cond delay="499"/>
                                          </p:stCondLst>
                                        </p:cTn>
                                        <p:tgtEl>
                                          <p:spTgt spid="32"/>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33"/>
                                        </p:tgtEl>
                                        <p:attrNameLst>
                                          <p:attrName>ppt_x</p:attrName>
                                        </p:attrNameLst>
                                      </p:cBhvr>
                                      <p:tavLst>
                                        <p:tav tm="0">
                                          <p:val>
                                            <p:strVal val="ppt_x"/>
                                          </p:val>
                                        </p:tav>
                                        <p:tav tm="100000">
                                          <p:val>
                                            <p:strVal val="ppt_x"/>
                                          </p:val>
                                        </p:tav>
                                      </p:tavLst>
                                    </p:anim>
                                    <p:anim calcmode="lin" valueType="num">
                                      <p:cBhvr additive="base">
                                        <p:cTn id="73" dur="500"/>
                                        <p:tgtEl>
                                          <p:spTgt spid="33"/>
                                        </p:tgtEl>
                                        <p:attrNameLst>
                                          <p:attrName>ppt_y</p:attrName>
                                        </p:attrNameLst>
                                      </p:cBhvr>
                                      <p:tavLst>
                                        <p:tav tm="0">
                                          <p:val>
                                            <p:strVal val="ppt_y"/>
                                          </p:val>
                                        </p:tav>
                                        <p:tav tm="100000">
                                          <p:val>
                                            <p:strVal val="1+ppt_h/2"/>
                                          </p:val>
                                        </p:tav>
                                      </p:tavLst>
                                    </p:anim>
                                    <p:set>
                                      <p:cBhvr>
                                        <p:cTn id="74" dur="1" fill="hold">
                                          <p:stCondLst>
                                            <p:cond delay="499"/>
                                          </p:stCondLst>
                                        </p:cTn>
                                        <p:tgtEl>
                                          <p:spTgt spid="33"/>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34"/>
                                        </p:tgtEl>
                                        <p:attrNameLst>
                                          <p:attrName>ppt_x</p:attrName>
                                        </p:attrNameLst>
                                      </p:cBhvr>
                                      <p:tavLst>
                                        <p:tav tm="0">
                                          <p:val>
                                            <p:strVal val="ppt_x"/>
                                          </p:val>
                                        </p:tav>
                                        <p:tav tm="100000">
                                          <p:val>
                                            <p:strVal val="ppt_x"/>
                                          </p:val>
                                        </p:tav>
                                      </p:tavLst>
                                    </p:anim>
                                    <p:anim calcmode="lin" valueType="num">
                                      <p:cBhvr additive="base">
                                        <p:cTn id="79" dur="500"/>
                                        <p:tgtEl>
                                          <p:spTgt spid="34"/>
                                        </p:tgtEl>
                                        <p:attrNameLst>
                                          <p:attrName>ppt_y</p:attrName>
                                        </p:attrNameLst>
                                      </p:cBhvr>
                                      <p:tavLst>
                                        <p:tav tm="0">
                                          <p:val>
                                            <p:strVal val="ppt_y"/>
                                          </p:val>
                                        </p:tav>
                                        <p:tav tm="100000">
                                          <p:val>
                                            <p:strVal val="1+ppt_h/2"/>
                                          </p:val>
                                        </p:tav>
                                      </p:tavLst>
                                    </p:anim>
                                    <p:set>
                                      <p:cBhvr>
                                        <p:cTn id="80" dur="1" fill="hold">
                                          <p:stCondLst>
                                            <p:cond delay="499"/>
                                          </p:stCondLst>
                                        </p:cTn>
                                        <p:tgtEl>
                                          <p:spTgt spid="34"/>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35"/>
                                        </p:tgtEl>
                                        <p:attrNameLst>
                                          <p:attrName>ppt_x</p:attrName>
                                        </p:attrNameLst>
                                      </p:cBhvr>
                                      <p:tavLst>
                                        <p:tav tm="0">
                                          <p:val>
                                            <p:strVal val="ppt_x"/>
                                          </p:val>
                                        </p:tav>
                                        <p:tav tm="100000">
                                          <p:val>
                                            <p:strVal val="ppt_x"/>
                                          </p:val>
                                        </p:tav>
                                      </p:tavLst>
                                    </p:anim>
                                    <p:anim calcmode="lin" valueType="num">
                                      <p:cBhvr additive="base">
                                        <p:cTn id="85" dur="500"/>
                                        <p:tgtEl>
                                          <p:spTgt spid="35"/>
                                        </p:tgtEl>
                                        <p:attrNameLst>
                                          <p:attrName>ppt_y</p:attrName>
                                        </p:attrNameLst>
                                      </p:cBhvr>
                                      <p:tavLst>
                                        <p:tav tm="0">
                                          <p:val>
                                            <p:strVal val="ppt_y"/>
                                          </p:val>
                                        </p:tav>
                                        <p:tav tm="100000">
                                          <p:val>
                                            <p:strVal val="1+ppt_h/2"/>
                                          </p:val>
                                        </p:tav>
                                      </p:tavLst>
                                    </p:anim>
                                    <p:set>
                                      <p:cBhvr>
                                        <p:cTn id="8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7" grpId="0" animBg="1"/>
      <p:bldP spid="18"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2"/>
          <p:cNvSpPr>
            <a:spLocks noGrp="1" noChangeArrowheads="1"/>
          </p:cNvSpPr>
          <p:nvPr>
            <p:ph type="title" idx="4294967295"/>
          </p:nvPr>
        </p:nvSpPr>
        <p:spPr>
          <a:xfrm>
            <a:off x="0" y="-7620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4 x 3 Chart</a:t>
            </a:r>
          </a:p>
        </p:txBody>
      </p:sp>
      <p:graphicFrame>
        <p:nvGraphicFramePr>
          <p:cNvPr id="72825" name="Group 121"/>
          <p:cNvGraphicFramePr>
            <a:graphicFrameLocks noGrp="1"/>
          </p:cNvGraphicFramePr>
          <p:nvPr/>
        </p:nvGraphicFramePr>
        <p:xfrm>
          <a:off x="76200" y="838200"/>
          <a:ext cx="9144000" cy="5791200"/>
        </p:xfrm>
        <a:graphic>
          <a:graphicData uri="http://schemas.openxmlformats.org/drawingml/2006/table">
            <a:tbl>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12975">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8534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Metaphor</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&amp; Text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Ministry of</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Ministry of</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Church</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Applications</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4688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Priesthood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Pet. 2:5-9</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Rev. 1:4-6</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Rev. 5:9-10</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Rev. 20:6</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Accepts worship from every Christian</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DEITY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Each believer should offer a sacrifice of praise to God as a witness to the world</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Worship, multiplication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No real clergy-laity distinction exists</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88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Flock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Acts 20:28</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Pet. 5:4</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John 10:11, 14</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Cares for sheep as the Good Shepherd</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CARE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Focus on needs of sheep rather than ministry: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rest, food, guidance, encouragement, healing, etc.</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Edification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Remain within the flock for protection and care from the Shepherd</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73839" name="Text Box 123"/>
          <p:cNvSpPr txBox="1">
            <a:spLocks noChangeArrowheads="1"/>
          </p:cNvSpPr>
          <p:nvPr/>
        </p:nvSpPr>
        <p:spPr bwMode="auto">
          <a:xfrm>
            <a:off x="838200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10</a:t>
            </a:r>
            <a:endParaRPr lang="en-US">
              <a:solidFill>
                <a:srgbClr val="FFFFFF"/>
              </a:solidFill>
              <a:cs typeface="Arial" charset="0"/>
            </a:endParaRPr>
          </a:p>
        </p:txBody>
      </p:sp>
      <p:sp>
        <p:nvSpPr>
          <p:cNvPr id="26" name="Rectangle 25"/>
          <p:cNvSpPr>
            <a:spLocks noChangeArrowheads="1"/>
          </p:cNvSpPr>
          <p:nvPr/>
        </p:nvSpPr>
        <p:spPr bwMode="auto">
          <a:xfrm>
            <a:off x="0" y="762000"/>
            <a:ext cx="2286000" cy="914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27" name="Rectangle 26"/>
          <p:cNvSpPr>
            <a:spLocks noChangeArrowheads="1"/>
          </p:cNvSpPr>
          <p:nvPr/>
        </p:nvSpPr>
        <p:spPr bwMode="auto">
          <a:xfrm>
            <a:off x="0" y="1828800"/>
            <a:ext cx="2286000" cy="2438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28" name="Rectangle 27"/>
          <p:cNvSpPr>
            <a:spLocks noChangeArrowheads="1"/>
          </p:cNvSpPr>
          <p:nvPr/>
        </p:nvSpPr>
        <p:spPr bwMode="auto">
          <a:xfrm>
            <a:off x="76200" y="4191000"/>
            <a:ext cx="2286000" cy="2581275"/>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0" name="Rectangle 29"/>
          <p:cNvSpPr>
            <a:spLocks noChangeArrowheads="1"/>
          </p:cNvSpPr>
          <p:nvPr/>
        </p:nvSpPr>
        <p:spPr bwMode="auto">
          <a:xfrm>
            <a:off x="2209800" y="762000"/>
            <a:ext cx="2209800" cy="914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1" name="Rectangle 30"/>
          <p:cNvSpPr>
            <a:spLocks noChangeArrowheads="1"/>
          </p:cNvSpPr>
          <p:nvPr/>
        </p:nvSpPr>
        <p:spPr bwMode="auto">
          <a:xfrm>
            <a:off x="2209800" y="1828800"/>
            <a:ext cx="2209800" cy="2438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2" name="Rectangle 31"/>
          <p:cNvSpPr>
            <a:spLocks noChangeArrowheads="1"/>
          </p:cNvSpPr>
          <p:nvPr/>
        </p:nvSpPr>
        <p:spPr bwMode="auto">
          <a:xfrm>
            <a:off x="2286000" y="4191000"/>
            <a:ext cx="2209800" cy="2581275"/>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4" name="Rectangle 33"/>
          <p:cNvSpPr>
            <a:spLocks noChangeArrowheads="1"/>
          </p:cNvSpPr>
          <p:nvPr/>
        </p:nvSpPr>
        <p:spPr bwMode="auto">
          <a:xfrm>
            <a:off x="4419600" y="762000"/>
            <a:ext cx="2209800" cy="914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5" name="Rectangle 34"/>
          <p:cNvSpPr>
            <a:spLocks noChangeArrowheads="1"/>
          </p:cNvSpPr>
          <p:nvPr/>
        </p:nvSpPr>
        <p:spPr bwMode="auto">
          <a:xfrm>
            <a:off x="4419600" y="1828800"/>
            <a:ext cx="2209800" cy="2438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6" name="Rectangle 35"/>
          <p:cNvSpPr>
            <a:spLocks noChangeArrowheads="1"/>
          </p:cNvSpPr>
          <p:nvPr/>
        </p:nvSpPr>
        <p:spPr bwMode="auto">
          <a:xfrm>
            <a:off x="4495800" y="4191000"/>
            <a:ext cx="2362200" cy="26670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8" name="Rectangle 37"/>
          <p:cNvSpPr>
            <a:spLocks noChangeArrowheads="1"/>
          </p:cNvSpPr>
          <p:nvPr/>
        </p:nvSpPr>
        <p:spPr bwMode="auto">
          <a:xfrm>
            <a:off x="6705600" y="762000"/>
            <a:ext cx="2438400" cy="8636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9" name="Rectangle 38"/>
          <p:cNvSpPr>
            <a:spLocks noChangeArrowheads="1"/>
          </p:cNvSpPr>
          <p:nvPr/>
        </p:nvSpPr>
        <p:spPr bwMode="auto">
          <a:xfrm>
            <a:off x="6705600" y="1828800"/>
            <a:ext cx="2590800" cy="2438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40" name="Rectangle 39"/>
          <p:cNvSpPr>
            <a:spLocks noChangeArrowheads="1"/>
          </p:cNvSpPr>
          <p:nvPr/>
        </p:nvSpPr>
        <p:spPr bwMode="auto">
          <a:xfrm>
            <a:off x="6705600" y="4191000"/>
            <a:ext cx="2590800" cy="26670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26"/>
                                        </p:tgtEl>
                                        <p:attrNameLst>
                                          <p:attrName>ppt_x</p:attrName>
                                        </p:attrNameLst>
                                      </p:cBhvr>
                                      <p:tavLst>
                                        <p:tav tm="0">
                                          <p:val>
                                            <p:strVal val="ppt_x"/>
                                          </p:val>
                                        </p:tav>
                                        <p:tav tm="100000">
                                          <p:val>
                                            <p:strVal val="ppt_x"/>
                                          </p:val>
                                        </p:tav>
                                      </p:tavLst>
                                    </p:anim>
                                    <p:anim calcmode="lin" valueType="num">
                                      <p:cBhvr additive="base">
                                        <p:cTn id="7" dur="500"/>
                                        <p:tgtEl>
                                          <p:spTgt spid="26"/>
                                        </p:tgtEl>
                                        <p:attrNameLst>
                                          <p:attrName>ppt_y</p:attrName>
                                        </p:attrNameLst>
                                      </p:cBhvr>
                                      <p:tavLst>
                                        <p:tav tm="0">
                                          <p:val>
                                            <p:strVal val="ppt_y"/>
                                          </p:val>
                                        </p:tav>
                                        <p:tav tm="100000">
                                          <p:val>
                                            <p:strVal val="1+ppt_h/2"/>
                                          </p:val>
                                        </p:tav>
                                      </p:tavLst>
                                    </p:anim>
                                    <p:set>
                                      <p:cBhvr>
                                        <p:cTn id="8" dur="1" fill="hold">
                                          <p:stCondLst>
                                            <p:cond delay="499"/>
                                          </p:stCondLst>
                                        </p:cTn>
                                        <p:tgtEl>
                                          <p:spTgt spid="26"/>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27"/>
                                        </p:tgtEl>
                                        <p:attrNameLst>
                                          <p:attrName>ppt_x</p:attrName>
                                        </p:attrNameLst>
                                      </p:cBhvr>
                                      <p:tavLst>
                                        <p:tav tm="0">
                                          <p:val>
                                            <p:strVal val="ppt_x"/>
                                          </p:val>
                                        </p:tav>
                                        <p:tav tm="100000">
                                          <p:val>
                                            <p:strVal val="ppt_x"/>
                                          </p:val>
                                        </p:tav>
                                      </p:tavLst>
                                    </p:anim>
                                    <p:anim calcmode="lin" valueType="num">
                                      <p:cBhvr additive="base">
                                        <p:cTn id="13" dur="500"/>
                                        <p:tgtEl>
                                          <p:spTgt spid="27"/>
                                        </p:tgtEl>
                                        <p:attrNameLst>
                                          <p:attrName>ppt_y</p:attrName>
                                        </p:attrNameLst>
                                      </p:cBhvr>
                                      <p:tavLst>
                                        <p:tav tm="0">
                                          <p:val>
                                            <p:strVal val="ppt_y"/>
                                          </p:val>
                                        </p:tav>
                                        <p:tav tm="100000">
                                          <p:val>
                                            <p:strVal val="1+ppt_h/2"/>
                                          </p:val>
                                        </p:tav>
                                      </p:tavLst>
                                    </p:anim>
                                    <p:set>
                                      <p:cBhvr>
                                        <p:cTn id="14" dur="1" fill="hold">
                                          <p:stCondLst>
                                            <p:cond delay="499"/>
                                          </p:stCondLst>
                                        </p:cTn>
                                        <p:tgtEl>
                                          <p:spTgt spid="2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28"/>
                                        </p:tgtEl>
                                        <p:attrNameLst>
                                          <p:attrName>ppt_x</p:attrName>
                                        </p:attrNameLst>
                                      </p:cBhvr>
                                      <p:tavLst>
                                        <p:tav tm="0">
                                          <p:val>
                                            <p:strVal val="ppt_x"/>
                                          </p:val>
                                        </p:tav>
                                        <p:tav tm="100000">
                                          <p:val>
                                            <p:strVal val="ppt_x"/>
                                          </p:val>
                                        </p:tav>
                                      </p:tavLst>
                                    </p:anim>
                                    <p:anim calcmode="lin" valueType="num">
                                      <p:cBhvr additive="base">
                                        <p:cTn id="19" dur="500"/>
                                        <p:tgtEl>
                                          <p:spTgt spid="28"/>
                                        </p:tgtEl>
                                        <p:attrNameLst>
                                          <p:attrName>ppt_y</p:attrName>
                                        </p:attrNameLst>
                                      </p:cBhvr>
                                      <p:tavLst>
                                        <p:tav tm="0">
                                          <p:val>
                                            <p:strVal val="ppt_y"/>
                                          </p:val>
                                        </p:tav>
                                        <p:tav tm="100000">
                                          <p:val>
                                            <p:strVal val="1+ppt_h/2"/>
                                          </p:val>
                                        </p:tav>
                                      </p:tavLst>
                                    </p:anim>
                                    <p:set>
                                      <p:cBhvr>
                                        <p:cTn id="20" dur="1" fill="hold">
                                          <p:stCondLst>
                                            <p:cond delay="499"/>
                                          </p:stCondLst>
                                        </p:cTn>
                                        <p:tgtEl>
                                          <p:spTgt spid="2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30"/>
                                        </p:tgtEl>
                                        <p:attrNameLst>
                                          <p:attrName>ppt_x</p:attrName>
                                        </p:attrNameLst>
                                      </p:cBhvr>
                                      <p:tavLst>
                                        <p:tav tm="0">
                                          <p:val>
                                            <p:strVal val="ppt_x"/>
                                          </p:val>
                                        </p:tav>
                                        <p:tav tm="100000">
                                          <p:val>
                                            <p:strVal val="ppt_x"/>
                                          </p:val>
                                        </p:tav>
                                      </p:tavLst>
                                    </p:anim>
                                    <p:anim calcmode="lin" valueType="num">
                                      <p:cBhvr additive="base">
                                        <p:cTn id="25" dur="500"/>
                                        <p:tgtEl>
                                          <p:spTgt spid="30"/>
                                        </p:tgtEl>
                                        <p:attrNameLst>
                                          <p:attrName>ppt_y</p:attrName>
                                        </p:attrNameLst>
                                      </p:cBhvr>
                                      <p:tavLst>
                                        <p:tav tm="0">
                                          <p:val>
                                            <p:strVal val="ppt_y"/>
                                          </p:val>
                                        </p:tav>
                                        <p:tav tm="100000">
                                          <p:val>
                                            <p:strVal val="1+ppt_h/2"/>
                                          </p:val>
                                        </p:tav>
                                      </p:tavLst>
                                    </p:anim>
                                    <p:set>
                                      <p:cBhvr>
                                        <p:cTn id="26" dur="1" fill="hold">
                                          <p:stCondLst>
                                            <p:cond delay="499"/>
                                          </p:stCondLst>
                                        </p:cTn>
                                        <p:tgtEl>
                                          <p:spTgt spid="3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31"/>
                                        </p:tgtEl>
                                        <p:attrNameLst>
                                          <p:attrName>ppt_x</p:attrName>
                                        </p:attrNameLst>
                                      </p:cBhvr>
                                      <p:tavLst>
                                        <p:tav tm="0">
                                          <p:val>
                                            <p:strVal val="ppt_x"/>
                                          </p:val>
                                        </p:tav>
                                        <p:tav tm="100000">
                                          <p:val>
                                            <p:strVal val="ppt_x"/>
                                          </p:val>
                                        </p:tav>
                                      </p:tavLst>
                                    </p:anim>
                                    <p:anim calcmode="lin" valueType="num">
                                      <p:cBhvr additive="base">
                                        <p:cTn id="31" dur="500"/>
                                        <p:tgtEl>
                                          <p:spTgt spid="31"/>
                                        </p:tgtEl>
                                        <p:attrNameLst>
                                          <p:attrName>ppt_y</p:attrName>
                                        </p:attrNameLst>
                                      </p:cBhvr>
                                      <p:tavLst>
                                        <p:tav tm="0">
                                          <p:val>
                                            <p:strVal val="ppt_y"/>
                                          </p:val>
                                        </p:tav>
                                        <p:tav tm="100000">
                                          <p:val>
                                            <p:strVal val="1+ppt_h/2"/>
                                          </p:val>
                                        </p:tav>
                                      </p:tavLst>
                                    </p:anim>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32"/>
                                        </p:tgtEl>
                                        <p:attrNameLst>
                                          <p:attrName>ppt_x</p:attrName>
                                        </p:attrNameLst>
                                      </p:cBhvr>
                                      <p:tavLst>
                                        <p:tav tm="0">
                                          <p:val>
                                            <p:strVal val="ppt_x"/>
                                          </p:val>
                                        </p:tav>
                                        <p:tav tm="100000">
                                          <p:val>
                                            <p:strVal val="ppt_x"/>
                                          </p:val>
                                        </p:tav>
                                      </p:tavLst>
                                    </p:anim>
                                    <p:anim calcmode="lin" valueType="num">
                                      <p:cBhvr additive="base">
                                        <p:cTn id="37" dur="500"/>
                                        <p:tgtEl>
                                          <p:spTgt spid="32"/>
                                        </p:tgtEl>
                                        <p:attrNameLst>
                                          <p:attrName>ppt_y</p:attrName>
                                        </p:attrNameLst>
                                      </p:cBhvr>
                                      <p:tavLst>
                                        <p:tav tm="0">
                                          <p:val>
                                            <p:strVal val="ppt_y"/>
                                          </p:val>
                                        </p:tav>
                                        <p:tav tm="100000">
                                          <p:val>
                                            <p:strVal val="1+ppt_h/2"/>
                                          </p:val>
                                        </p:tav>
                                      </p:tavLst>
                                    </p:anim>
                                    <p:set>
                                      <p:cBhvr>
                                        <p:cTn id="38" dur="1" fill="hold">
                                          <p:stCondLst>
                                            <p:cond delay="499"/>
                                          </p:stCondLst>
                                        </p:cTn>
                                        <p:tgtEl>
                                          <p:spTgt spid="3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4"/>
                                        </p:tgtEl>
                                        <p:attrNameLst>
                                          <p:attrName>ppt_x</p:attrName>
                                        </p:attrNameLst>
                                      </p:cBhvr>
                                      <p:tavLst>
                                        <p:tav tm="0">
                                          <p:val>
                                            <p:strVal val="ppt_x"/>
                                          </p:val>
                                        </p:tav>
                                        <p:tav tm="100000">
                                          <p:val>
                                            <p:strVal val="ppt_x"/>
                                          </p:val>
                                        </p:tav>
                                      </p:tavLst>
                                    </p:anim>
                                    <p:anim calcmode="lin" valueType="num">
                                      <p:cBhvr additive="base">
                                        <p:cTn id="43" dur="500"/>
                                        <p:tgtEl>
                                          <p:spTgt spid="34"/>
                                        </p:tgtEl>
                                        <p:attrNameLst>
                                          <p:attrName>ppt_y</p:attrName>
                                        </p:attrNameLst>
                                      </p:cBhvr>
                                      <p:tavLst>
                                        <p:tav tm="0">
                                          <p:val>
                                            <p:strVal val="ppt_y"/>
                                          </p:val>
                                        </p:tav>
                                        <p:tav tm="100000">
                                          <p:val>
                                            <p:strVal val="1+ppt_h/2"/>
                                          </p:val>
                                        </p:tav>
                                      </p:tavLst>
                                    </p:anim>
                                    <p:set>
                                      <p:cBhvr>
                                        <p:cTn id="44" dur="1" fill="hold">
                                          <p:stCondLst>
                                            <p:cond delay="499"/>
                                          </p:stCondLst>
                                        </p:cTn>
                                        <p:tgtEl>
                                          <p:spTgt spid="34"/>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5"/>
                                        </p:tgtEl>
                                        <p:attrNameLst>
                                          <p:attrName>ppt_x</p:attrName>
                                        </p:attrNameLst>
                                      </p:cBhvr>
                                      <p:tavLst>
                                        <p:tav tm="0">
                                          <p:val>
                                            <p:strVal val="ppt_x"/>
                                          </p:val>
                                        </p:tav>
                                        <p:tav tm="100000">
                                          <p:val>
                                            <p:strVal val="ppt_x"/>
                                          </p:val>
                                        </p:tav>
                                      </p:tavLst>
                                    </p:anim>
                                    <p:anim calcmode="lin" valueType="num">
                                      <p:cBhvr additive="base">
                                        <p:cTn id="49" dur="500"/>
                                        <p:tgtEl>
                                          <p:spTgt spid="35"/>
                                        </p:tgtEl>
                                        <p:attrNameLst>
                                          <p:attrName>ppt_y</p:attrName>
                                        </p:attrNameLst>
                                      </p:cBhvr>
                                      <p:tavLst>
                                        <p:tav tm="0">
                                          <p:val>
                                            <p:strVal val="ppt_y"/>
                                          </p:val>
                                        </p:tav>
                                        <p:tav tm="100000">
                                          <p:val>
                                            <p:strVal val="1+ppt_h/2"/>
                                          </p:val>
                                        </p:tav>
                                      </p:tavLst>
                                    </p:anim>
                                    <p:set>
                                      <p:cBhvr>
                                        <p:cTn id="50" dur="1" fill="hold">
                                          <p:stCondLst>
                                            <p:cond delay="499"/>
                                          </p:stCondLst>
                                        </p:cTn>
                                        <p:tgtEl>
                                          <p:spTgt spid="35"/>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6"/>
                                        </p:tgtEl>
                                        <p:attrNameLst>
                                          <p:attrName>ppt_x</p:attrName>
                                        </p:attrNameLst>
                                      </p:cBhvr>
                                      <p:tavLst>
                                        <p:tav tm="0">
                                          <p:val>
                                            <p:strVal val="ppt_x"/>
                                          </p:val>
                                        </p:tav>
                                        <p:tav tm="100000">
                                          <p:val>
                                            <p:strVal val="ppt_x"/>
                                          </p:val>
                                        </p:tav>
                                      </p:tavLst>
                                    </p:anim>
                                    <p:anim calcmode="lin" valueType="num">
                                      <p:cBhvr additive="base">
                                        <p:cTn id="55" dur="500"/>
                                        <p:tgtEl>
                                          <p:spTgt spid="36"/>
                                        </p:tgtEl>
                                        <p:attrNameLst>
                                          <p:attrName>ppt_y</p:attrName>
                                        </p:attrNameLst>
                                      </p:cBhvr>
                                      <p:tavLst>
                                        <p:tav tm="0">
                                          <p:val>
                                            <p:strVal val="ppt_y"/>
                                          </p:val>
                                        </p:tav>
                                        <p:tav tm="100000">
                                          <p:val>
                                            <p:strVal val="1+ppt_h/2"/>
                                          </p:val>
                                        </p:tav>
                                      </p:tavLst>
                                    </p:anim>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38"/>
                                        </p:tgtEl>
                                        <p:attrNameLst>
                                          <p:attrName>ppt_x</p:attrName>
                                        </p:attrNameLst>
                                      </p:cBhvr>
                                      <p:tavLst>
                                        <p:tav tm="0">
                                          <p:val>
                                            <p:strVal val="ppt_x"/>
                                          </p:val>
                                        </p:tav>
                                        <p:tav tm="100000">
                                          <p:val>
                                            <p:strVal val="ppt_x"/>
                                          </p:val>
                                        </p:tav>
                                      </p:tavLst>
                                    </p:anim>
                                    <p:anim calcmode="lin" valueType="num">
                                      <p:cBhvr additive="base">
                                        <p:cTn id="61" dur="500"/>
                                        <p:tgtEl>
                                          <p:spTgt spid="38"/>
                                        </p:tgtEl>
                                        <p:attrNameLst>
                                          <p:attrName>ppt_y</p:attrName>
                                        </p:attrNameLst>
                                      </p:cBhvr>
                                      <p:tavLst>
                                        <p:tav tm="0">
                                          <p:val>
                                            <p:strVal val="ppt_y"/>
                                          </p:val>
                                        </p:tav>
                                        <p:tav tm="100000">
                                          <p:val>
                                            <p:strVal val="1+ppt_h/2"/>
                                          </p:val>
                                        </p:tav>
                                      </p:tavLst>
                                    </p:anim>
                                    <p:set>
                                      <p:cBhvr>
                                        <p:cTn id="62" dur="1" fill="hold">
                                          <p:stCondLst>
                                            <p:cond delay="499"/>
                                          </p:stCondLst>
                                        </p:cTn>
                                        <p:tgtEl>
                                          <p:spTgt spid="38"/>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39"/>
                                        </p:tgtEl>
                                        <p:attrNameLst>
                                          <p:attrName>ppt_x</p:attrName>
                                        </p:attrNameLst>
                                      </p:cBhvr>
                                      <p:tavLst>
                                        <p:tav tm="0">
                                          <p:val>
                                            <p:strVal val="ppt_x"/>
                                          </p:val>
                                        </p:tav>
                                        <p:tav tm="100000">
                                          <p:val>
                                            <p:strVal val="ppt_x"/>
                                          </p:val>
                                        </p:tav>
                                      </p:tavLst>
                                    </p:anim>
                                    <p:anim calcmode="lin" valueType="num">
                                      <p:cBhvr additive="base">
                                        <p:cTn id="67" dur="500"/>
                                        <p:tgtEl>
                                          <p:spTgt spid="39"/>
                                        </p:tgtEl>
                                        <p:attrNameLst>
                                          <p:attrName>ppt_y</p:attrName>
                                        </p:attrNameLst>
                                      </p:cBhvr>
                                      <p:tavLst>
                                        <p:tav tm="0">
                                          <p:val>
                                            <p:strVal val="ppt_y"/>
                                          </p:val>
                                        </p:tav>
                                        <p:tav tm="100000">
                                          <p:val>
                                            <p:strVal val="1+ppt_h/2"/>
                                          </p:val>
                                        </p:tav>
                                      </p:tavLst>
                                    </p:anim>
                                    <p:set>
                                      <p:cBhvr>
                                        <p:cTn id="68" dur="1" fill="hold">
                                          <p:stCondLst>
                                            <p:cond delay="499"/>
                                          </p:stCondLst>
                                        </p:cTn>
                                        <p:tgtEl>
                                          <p:spTgt spid="3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40"/>
                                        </p:tgtEl>
                                        <p:attrNameLst>
                                          <p:attrName>ppt_x</p:attrName>
                                        </p:attrNameLst>
                                      </p:cBhvr>
                                      <p:tavLst>
                                        <p:tav tm="0">
                                          <p:val>
                                            <p:strVal val="ppt_x"/>
                                          </p:val>
                                        </p:tav>
                                        <p:tav tm="100000">
                                          <p:val>
                                            <p:strVal val="ppt_x"/>
                                          </p:val>
                                        </p:tav>
                                      </p:tavLst>
                                    </p:anim>
                                    <p:anim calcmode="lin" valueType="num">
                                      <p:cBhvr additive="base">
                                        <p:cTn id="73" dur="500"/>
                                        <p:tgtEl>
                                          <p:spTgt spid="40"/>
                                        </p:tgtEl>
                                        <p:attrNameLst>
                                          <p:attrName>ppt_y</p:attrName>
                                        </p:attrNameLst>
                                      </p:cBhvr>
                                      <p:tavLst>
                                        <p:tav tm="0">
                                          <p:val>
                                            <p:strVal val="ppt_y"/>
                                          </p:val>
                                        </p:tav>
                                        <p:tav tm="100000">
                                          <p:val>
                                            <p:strVal val="1+ppt_h/2"/>
                                          </p:val>
                                        </p:tav>
                                      </p:tavLst>
                                    </p:anim>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1" grpId="0" animBg="1"/>
      <p:bldP spid="32" grpId="0" animBg="1"/>
      <p:bldP spid="34" grpId="0" animBg="1"/>
      <p:bldP spid="35" grpId="0" animBg="1"/>
      <p:bldP spid="36" grpId="0" animBg="1"/>
      <p:bldP spid="38" grpId="0" animBg="1"/>
      <p:bldP spid="39" grpId="0" animBg="1"/>
      <p:bldP spid="4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838200"/>
          <a:ext cx="9144000" cy="5791200"/>
        </p:xfrm>
        <a:graphic>
          <a:graphicData uri="http://schemas.openxmlformats.org/drawingml/2006/table">
            <a:tbl>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12975">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8534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Times" charset="0"/>
                        </a:rPr>
                        <a:t>Metaphor</a:t>
                      </a:r>
                      <a:endParaRPr kumimoji="0" lang="en-US" sz="1800" b="1" i="0" u="none" strike="noStrike" cap="none" normalizeH="0" baseline="0" dirty="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Times" charset="0"/>
                        </a:rPr>
                        <a:t>&amp; Text</a:t>
                      </a:r>
                      <a:endParaRPr kumimoji="0" lang="en-US" sz="1800" b="1" i="0" u="none" strike="noStrike" cap="none" normalizeH="0" baseline="0" dirty="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Ministry of</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Ministry of</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Church</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Applications</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Body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Cor. 12</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Col. 1:18</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Sustains church for unity</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LIFE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sz="1800" b="1" i="0" u="none" strike="noStrike" cap="none" normalizeH="0" baseline="0">
                          <a:ln>
                            <a:noFill/>
                          </a:ln>
                          <a:solidFill>
                            <a:srgbClr val="FFFFFF"/>
                          </a:solidFill>
                          <a:effectLst/>
                          <a:latin typeface="Arial" charset="0"/>
                          <a:ea typeface="Times" charset="0"/>
                        </a:rPr>
                        <a:t>Depends upon Christ</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sz="1800" b="1" i="0" u="none" strike="noStrike" cap="none" normalizeH="0" baseline="0">
                          <a:ln>
                            <a:noFill/>
                          </a:ln>
                          <a:solidFill>
                            <a:srgbClr val="FFFFFF"/>
                          </a:solidFill>
                          <a:effectLst/>
                          <a:latin typeface="Arial" charset="0"/>
                          <a:ea typeface="Times" charset="0"/>
                        </a:rPr>
                        <a:t>Worship, edification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sz="1800" b="1" i="0" u="none" strike="noStrike" cap="none" normalizeH="0" baseline="0">
                          <a:ln>
                            <a:noFill/>
                          </a:ln>
                          <a:solidFill>
                            <a:srgbClr val="FFFFFF"/>
                          </a:solidFill>
                          <a:effectLst/>
                          <a:latin typeface="Arial" charset="0"/>
                          <a:ea typeface="Times" charset="0"/>
                        </a:rPr>
                        <a:t>Let diversity within unity focus on Christ as the common source</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6459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Bride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Eph. 5:25-27</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Eph. 3:18-19</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2 Cor. 11:2</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Depth of love Bridegroom (Christ) has for Bride (Church)</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LOVE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Purifies herself to show her love</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Worship, edification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Prepare to meet Christ as a bride prepares for her wedding</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9202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Building/Temple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Eph. 2:21-22</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Pet. 2:4-6</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Cor. 3:10-11</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Foundation Stone for growth who indwells each believer</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PRESENCE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Grows together as all believers build on the foundation</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Worship, edification, multiplication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charset="0"/>
                        </a:rPr>
                        <a:t>Maintain unity so as not to dishonor Christ</a:t>
                      </a:r>
                      <a:r>
                        <a:rPr kumimoji="0" lang="fr-FR" altLang="ja-JP" sz="1800" b="1" i="0" u="none" strike="noStrike" cap="none" normalizeH="0" baseline="0" dirty="0">
                          <a:ln>
                            <a:noFill/>
                          </a:ln>
                          <a:solidFill>
                            <a:srgbClr val="FFFFFF"/>
                          </a:solidFill>
                          <a:effectLst/>
                          <a:latin typeface="Arial" charset="0"/>
                          <a:ea typeface="Times" charset="0"/>
                        </a:rPr>
                        <a:t>'</a:t>
                      </a:r>
                      <a:r>
                        <a:rPr kumimoji="0" lang="en-US" sz="1800" b="1" i="0" u="none" strike="noStrike" cap="none" normalizeH="0" baseline="0" dirty="0">
                          <a:ln>
                            <a:noFill/>
                          </a:ln>
                          <a:solidFill>
                            <a:srgbClr val="FFFFFF"/>
                          </a:solidFill>
                          <a:effectLst/>
                          <a:latin typeface="Arial" charset="0"/>
                          <a:ea typeface="Times" charset="0"/>
                        </a:rPr>
                        <a:t>s presence</a:t>
                      </a:r>
                      <a:endParaRPr kumimoji="0" lang="en-US" sz="1800" b="1" i="0" u="none" strike="noStrike" cap="none" normalizeH="0" baseline="0" dirty="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974866" name="Rectangle 2"/>
          <p:cNvSpPr>
            <a:spLocks noGrp="1" noChangeArrowheads="1"/>
          </p:cNvSpPr>
          <p:nvPr>
            <p:ph type="title" idx="4294967295"/>
          </p:nvPr>
        </p:nvSpPr>
        <p:spPr>
          <a:xfrm>
            <a:off x="0" y="-7620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4 x 4 Chart</a:t>
            </a:r>
          </a:p>
        </p:txBody>
      </p:sp>
      <p:sp>
        <p:nvSpPr>
          <p:cNvPr id="974867" name="Text Box 123"/>
          <p:cNvSpPr txBox="1">
            <a:spLocks noChangeArrowheads="1"/>
          </p:cNvSpPr>
          <p:nvPr/>
        </p:nvSpPr>
        <p:spPr bwMode="auto">
          <a:xfrm>
            <a:off x="8382000" y="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10</a:t>
            </a:r>
            <a:endParaRPr lang="en-US">
              <a:solidFill>
                <a:srgbClr val="FFFFFF"/>
              </a:solidFill>
              <a:cs typeface="Arial" charset="0"/>
            </a:endParaRPr>
          </a:p>
        </p:txBody>
      </p:sp>
      <p:sp>
        <p:nvSpPr>
          <p:cNvPr id="6" name="Rectangle 5"/>
          <p:cNvSpPr>
            <a:spLocks noChangeArrowheads="1"/>
          </p:cNvSpPr>
          <p:nvPr/>
        </p:nvSpPr>
        <p:spPr bwMode="auto">
          <a:xfrm>
            <a:off x="0" y="762000"/>
            <a:ext cx="2286000" cy="9144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7" name="Rectangle 6"/>
          <p:cNvSpPr>
            <a:spLocks noChangeArrowheads="1"/>
          </p:cNvSpPr>
          <p:nvPr/>
        </p:nvSpPr>
        <p:spPr bwMode="auto">
          <a:xfrm>
            <a:off x="0" y="1828800"/>
            <a:ext cx="2286000" cy="1533525"/>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8" name="Rectangle 7"/>
          <p:cNvSpPr>
            <a:spLocks noChangeArrowheads="1"/>
          </p:cNvSpPr>
          <p:nvPr/>
        </p:nvSpPr>
        <p:spPr bwMode="auto">
          <a:xfrm>
            <a:off x="0" y="3200400"/>
            <a:ext cx="2286000" cy="16129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 name="Rectangle 8"/>
          <p:cNvSpPr>
            <a:spLocks noChangeArrowheads="1"/>
          </p:cNvSpPr>
          <p:nvPr/>
        </p:nvSpPr>
        <p:spPr bwMode="auto">
          <a:xfrm>
            <a:off x="0" y="4876800"/>
            <a:ext cx="2286000" cy="2097088"/>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1" name="Rectangle 10"/>
          <p:cNvSpPr>
            <a:spLocks noChangeArrowheads="1"/>
          </p:cNvSpPr>
          <p:nvPr/>
        </p:nvSpPr>
        <p:spPr bwMode="auto">
          <a:xfrm>
            <a:off x="2209800" y="762000"/>
            <a:ext cx="2209800" cy="9144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2209800" y="1828800"/>
            <a:ext cx="2209800" cy="1533525"/>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2209800" y="3200400"/>
            <a:ext cx="2209800" cy="16129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4" name="Rectangle 13"/>
          <p:cNvSpPr>
            <a:spLocks noChangeArrowheads="1"/>
          </p:cNvSpPr>
          <p:nvPr/>
        </p:nvSpPr>
        <p:spPr bwMode="auto">
          <a:xfrm>
            <a:off x="2286000" y="4876800"/>
            <a:ext cx="2209800" cy="2097088"/>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6" name="Rectangle 15"/>
          <p:cNvSpPr>
            <a:spLocks noChangeArrowheads="1"/>
          </p:cNvSpPr>
          <p:nvPr/>
        </p:nvSpPr>
        <p:spPr bwMode="auto">
          <a:xfrm>
            <a:off x="4419600" y="762000"/>
            <a:ext cx="2209800" cy="9144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4419600" y="1828800"/>
            <a:ext cx="2209800" cy="14478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4419600" y="3200400"/>
            <a:ext cx="2362200" cy="15240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9" name="Rectangle 18"/>
          <p:cNvSpPr>
            <a:spLocks noChangeArrowheads="1"/>
          </p:cNvSpPr>
          <p:nvPr/>
        </p:nvSpPr>
        <p:spPr bwMode="auto">
          <a:xfrm>
            <a:off x="4419600" y="4876800"/>
            <a:ext cx="2362200" cy="19812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1" name="Rectangle 20"/>
          <p:cNvSpPr>
            <a:spLocks noChangeArrowheads="1"/>
          </p:cNvSpPr>
          <p:nvPr/>
        </p:nvSpPr>
        <p:spPr bwMode="auto">
          <a:xfrm>
            <a:off x="6705600" y="762000"/>
            <a:ext cx="2438400" cy="8636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2" name="Rectangle 21"/>
          <p:cNvSpPr>
            <a:spLocks noChangeArrowheads="1"/>
          </p:cNvSpPr>
          <p:nvPr/>
        </p:nvSpPr>
        <p:spPr bwMode="auto">
          <a:xfrm>
            <a:off x="6629400" y="1828800"/>
            <a:ext cx="2514600" cy="14478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3" name="Rectangle 22"/>
          <p:cNvSpPr>
            <a:spLocks noChangeArrowheads="1"/>
          </p:cNvSpPr>
          <p:nvPr/>
        </p:nvSpPr>
        <p:spPr bwMode="auto">
          <a:xfrm>
            <a:off x="6629400" y="3200400"/>
            <a:ext cx="2514600" cy="15240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4" name="Rectangle 23"/>
          <p:cNvSpPr>
            <a:spLocks noChangeArrowheads="1"/>
          </p:cNvSpPr>
          <p:nvPr/>
        </p:nvSpPr>
        <p:spPr bwMode="auto">
          <a:xfrm>
            <a:off x="6705600" y="4876800"/>
            <a:ext cx="2438400" cy="19812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4"/>
                                        </p:tgtEl>
                                        <p:attrNameLst>
                                          <p:attrName>ppt_x</p:attrName>
                                        </p:attrNameLst>
                                      </p:cBhvr>
                                      <p:tavLst>
                                        <p:tav tm="0">
                                          <p:val>
                                            <p:strVal val="ppt_x"/>
                                          </p:val>
                                        </p:tav>
                                        <p:tav tm="100000">
                                          <p:val>
                                            <p:strVal val="ppt_x"/>
                                          </p:val>
                                        </p:tav>
                                      </p:tavLst>
                                    </p:anim>
                                    <p:anim calcmode="lin" valueType="num">
                                      <p:cBhvr additive="base">
                                        <p:cTn id="49" dur="500"/>
                                        <p:tgtEl>
                                          <p:spTgt spid="14"/>
                                        </p:tgtEl>
                                        <p:attrNameLst>
                                          <p:attrName>ppt_y</p:attrName>
                                        </p:attrNameLst>
                                      </p:cBhvr>
                                      <p:tavLst>
                                        <p:tav tm="0">
                                          <p:val>
                                            <p:strVal val="ppt_y"/>
                                          </p:val>
                                        </p:tav>
                                        <p:tav tm="100000">
                                          <p:val>
                                            <p:strVal val="1+ppt_h/2"/>
                                          </p:val>
                                        </p:tav>
                                      </p:tavLst>
                                    </p:anim>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16"/>
                                        </p:tgtEl>
                                        <p:attrNameLst>
                                          <p:attrName>ppt_x</p:attrName>
                                        </p:attrNameLst>
                                      </p:cBhvr>
                                      <p:tavLst>
                                        <p:tav tm="0">
                                          <p:val>
                                            <p:strVal val="ppt_x"/>
                                          </p:val>
                                        </p:tav>
                                        <p:tav tm="100000">
                                          <p:val>
                                            <p:strVal val="ppt_x"/>
                                          </p:val>
                                        </p:tav>
                                      </p:tavLst>
                                    </p:anim>
                                    <p:anim calcmode="lin" valueType="num">
                                      <p:cBhvr additive="base">
                                        <p:cTn id="55" dur="500"/>
                                        <p:tgtEl>
                                          <p:spTgt spid="16"/>
                                        </p:tgtEl>
                                        <p:attrNameLst>
                                          <p:attrName>ppt_y</p:attrName>
                                        </p:attrNameLst>
                                      </p:cBhvr>
                                      <p:tavLst>
                                        <p:tav tm="0">
                                          <p:val>
                                            <p:strVal val="ppt_y"/>
                                          </p:val>
                                        </p:tav>
                                        <p:tav tm="100000">
                                          <p:val>
                                            <p:strVal val="1+ppt_h/2"/>
                                          </p:val>
                                        </p:tav>
                                      </p:tavLst>
                                    </p:anim>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7"/>
                                        </p:tgtEl>
                                        <p:attrNameLst>
                                          <p:attrName>ppt_x</p:attrName>
                                        </p:attrNameLst>
                                      </p:cBhvr>
                                      <p:tavLst>
                                        <p:tav tm="0">
                                          <p:val>
                                            <p:strVal val="ppt_x"/>
                                          </p:val>
                                        </p:tav>
                                        <p:tav tm="100000">
                                          <p:val>
                                            <p:strVal val="ppt_x"/>
                                          </p:val>
                                        </p:tav>
                                      </p:tavLst>
                                    </p:anim>
                                    <p:anim calcmode="lin" valueType="num">
                                      <p:cBhvr additive="base">
                                        <p:cTn id="61" dur="500"/>
                                        <p:tgtEl>
                                          <p:spTgt spid="17"/>
                                        </p:tgtEl>
                                        <p:attrNameLst>
                                          <p:attrName>ppt_y</p:attrName>
                                        </p:attrNameLst>
                                      </p:cBhvr>
                                      <p:tavLst>
                                        <p:tav tm="0">
                                          <p:val>
                                            <p:strVal val="ppt_y"/>
                                          </p:val>
                                        </p:tav>
                                        <p:tav tm="100000">
                                          <p:val>
                                            <p:strVal val="1+ppt_h/2"/>
                                          </p:val>
                                        </p:tav>
                                      </p:tavLst>
                                    </p:anim>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8"/>
                                        </p:tgtEl>
                                        <p:attrNameLst>
                                          <p:attrName>ppt_x</p:attrName>
                                        </p:attrNameLst>
                                      </p:cBhvr>
                                      <p:tavLst>
                                        <p:tav tm="0">
                                          <p:val>
                                            <p:strVal val="ppt_x"/>
                                          </p:val>
                                        </p:tav>
                                        <p:tav tm="100000">
                                          <p:val>
                                            <p:strVal val="ppt_x"/>
                                          </p:val>
                                        </p:tav>
                                      </p:tavLst>
                                    </p:anim>
                                    <p:anim calcmode="lin" valueType="num">
                                      <p:cBhvr additive="base">
                                        <p:cTn id="67" dur="500"/>
                                        <p:tgtEl>
                                          <p:spTgt spid="18"/>
                                        </p:tgtEl>
                                        <p:attrNameLst>
                                          <p:attrName>ppt_y</p:attrName>
                                        </p:attrNameLst>
                                      </p:cBhvr>
                                      <p:tavLst>
                                        <p:tav tm="0">
                                          <p:val>
                                            <p:strVal val="ppt_y"/>
                                          </p:val>
                                        </p:tav>
                                        <p:tav tm="100000">
                                          <p:val>
                                            <p:strVal val="1+ppt_h/2"/>
                                          </p:val>
                                        </p:tav>
                                      </p:tavLst>
                                    </p:anim>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19"/>
                                        </p:tgtEl>
                                        <p:attrNameLst>
                                          <p:attrName>ppt_x</p:attrName>
                                        </p:attrNameLst>
                                      </p:cBhvr>
                                      <p:tavLst>
                                        <p:tav tm="0">
                                          <p:val>
                                            <p:strVal val="ppt_x"/>
                                          </p:val>
                                        </p:tav>
                                        <p:tav tm="100000">
                                          <p:val>
                                            <p:strVal val="ppt_x"/>
                                          </p:val>
                                        </p:tav>
                                      </p:tavLst>
                                    </p:anim>
                                    <p:anim calcmode="lin" valueType="num">
                                      <p:cBhvr additive="base">
                                        <p:cTn id="73" dur="500"/>
                                        <p:tgtEl>
                                          <p:spTgt spid="19"/>
                                        </p:tgtEl>
                                        <p:attrNameLst>
                                          <p:attrName>ppt_y</p:attrName>
                                        </p:attrNameLst>
                                      </p:cBhvr>
                                      <p:tavLst>
                                        <p:tav tm="0">
                                          <p:val>
                                            <p:strVal val="ppt_y"/>
                                          </p:val>
                                        </p:tav>
                                        <p:tav tm="100000">
                                          <p:val>
                                            <p:strVal val="1+ppt_h/2"/>
                                          </p:val>
                                        </p:tav>
                                      </p:tavLst>
                                    </p:anim>
                                    <p:set>
                                      <p:cBhvr>
                                        <p:cTn id="74" dur="1" fill="hold">
                                          <p:stCondLst>
                                            <p:cond delay="499"/>
                                          </p:stCondLst>
                                        </p:cTn>
                                        <p:tgtEl>
                                          <p:spTgt spid="19"/>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21"/>
                                        </p:tgtEl>
                                        <p:attrNameLst>
                                          <p:attrName>ppt_x</p:attrName>
                                        </p:attrNameLst>
                                      </p:cBhvr>
                                      <p:tavLst>
                                        <p:tav tm="0">
                                          <p:val>
                                            <p:strVal val="ppt_x"/>
                                          </p:val>
                                        </p:tav>
                                        <p:tav tm="100000">
                                          <p:val>
                                            <p:strVal val="ppt_x"/>
                                          </p:val>
                                        </p:tav>
                                      </p:tavLst>
                                    </p:anim>
                                    <p:anim calcmode="lin" valueType="num">
                                      <p:cBhvr additive="base">
                                        <p:cTn id="79" dur="500"/>
                                        <p:tgtEl>
                                          <p:spTgt spid="21"/>
                                        </p:tgtEl>
                                        <p:attrNameLst>
                                          <p:attrName>ppt_y</p:attrName>
                                        </p:attrNameLst>
                                      </p:cBhvr>
                                      <p:tavLst>
                                        <p:tav tm="0">
                                          <p:val>
                                            <p:strVal val="ppt_y"/>
                                          </p:val>
                                        </p:tav>
                                        <p:tav tm="100000">
                                          <p:val>
                                            <p:strVal val="1+ppt_h/2"/>
                                          </p:val>
                                        </p:tav>
                                      </p:tavLst>
                                    </p:anim>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22"/>
                                        </p:tgtEl>
                                        <p:attrNameLst>
                                          <p:attrName>ppt_x</p:attrName>
                                        </p:attrNameLst>
                                      </p:cBhvr>
                                      <p:tavLst>
                                        <p:tav tm="0">
                                          <p:val>
                                            <p:strVal val="ppt_x"/>
                                          </p:val>
                                        </p:tav>
                                        <p:tav tm="100000">
                                          <p:val>
                                            <p:strVal val="ppt_x"/>
                                          </p:val>
                                        </p:tav>
                                      </p:tavLst>
                                    </p:anim>
                                    <p:anim calcmode="lin" valueType="num">
                                      <p:cBhvr additive="base">
                                        <p:cTn id="85" dur="500"/>
                                        <p:tgtEl>
                                          <p:spTgt spid="22"/>
                                        </p:tgtEl>
                                        <p:attrNameLst>
                                          <p:attrName>ppt_y</p:attrName>
                                        </p:attrNameLst>
                                      </p:cBhvr>
                                      <p:tavLst>
                                        <p:tav tm="0">
                                          <p:val>
                                            <p:strVal val="ppt_y"/>
                                          </p:val>
                                        </p:tav>
                                        <p:tav tm="100000">
                                          <p:val>
                                            <p:strVal val="1+ppt_h/2"/>
                                          </p:val>
                                        </p:tav>
                                      </p:tavLst>
                                    </p:anim>
                                    <p:set>
                                      <p:cBhvr>
                                        <p:cTn id="86" dur="1" fill="hold">
                                          <p:stCondLst>
                                            <p:cond delay="499"/>
                                          </p:stCondLst>
                                        </p:cTn>
                                        <p:tgtEl>
                                          <p:spTgt spid="22"/>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3"/>
                                        </p:tgtEl>
                                        <p:attrNameLst>
                                          <p:attrName>ppt_x</p:attrName>
                                        </p:attrNameLst>
                                      </p:cBhvr>
                                      <p:tavLst>
                                        <p:tav tm="0">
                                          <p:val>
                                            <p:strVal val="ppt_x"/>
                                          </p:val>
                                        </p:tav>
                                        <p:tav tm="100000">
                                          <p:val>
                                            <p:strVal val="ppt_x"/>
                                          </p:val>
                                        </p:tav>
                                      </p:tavLst>
                                    </p:anim>
                                    <p:anim calcmode="lin" valueType="num">
                                      <p:cBhvr additive="base">
                                        <p:cTn id="91" dur="500"/>
                                        <p:tgtEl>
                                          <p:spTgt spid="23"/>
                                        </p:tgtEl>
                                        <p:attrNameLst>
                                          <p:attrName>ppt_y</p:attrName>
                                        </p:attrNameLst>
                                      </p:cBhvr>
                                      <p:tavLst>
                                        <p:tav tm="0">
                                          <p:val>
                                            <p:strVal val="ppt_y"/>
                                          </p:val>
                                        </p:tav>
                                        <p:tav tm="100000">
                                          <p:val>
                                            <p:strVal val="1+ppt_h/2"/>
                                          </p:val>
                                        </p:tav>
                                      </p:tavLst>
                                    </p:anim>
                                    <p:set>
                                      <p:cBhvr>
                                        <p:cTn id="92" dur="1" fill="hold">
                                          <p:stCondLst>
                                            <p:cond delay="499"/>
                                          </p:stCondLst>
                                        </p:cTn>
                                        <p:tgtEl>
                                          <p:spTgt spid="23"/>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4"/>
                                        </p:tgtEl>
                                        <p:attrNameLst>
                                          <p:attrName>ppt_x</p:attrName>
                                        </p:attrNameLst>
                                      </p:cBhvr>
                                      <p:tavLst>
                                        <p:tav tm="0">
                                          <p:val>
                                            <p:strVal val="ppt_x"/>
                                          </p:val>
                                        </p:tav>
                                        <p:tav tm="100000">
                                          <p:val>
                                            <p:strVal val="ppt_x"/>
                                          </p:val>
                                        </p:tav>
                                      </p:tavLst>
                                    </p:anim>
                                    <p:anim calcmode="lin" valueType="num">
                                      <p:cBhvr additive="base">
                                        <p:cTn id="97" dur="500"/>
                                        <p:tgtEl>
                                          <p:spTgt spid="24"/>
                                        </p:tgtEl>
                                        <p:attrNameLst>
                                          <p:attrName>ppt_y</p:attrName>
                                        </p:attrNameLst>
                                      </p:cBhvr>
                                      <p:tavLst>
                                        <p:tav tm="0">
                                          <p:val>
                                            <p:strVal val="ppt_y"/>
                                          </p:val>
                                        </p:tav>
                                        <p:tav tm="100000">
                                          <p:val>
                                            <p:strVal val="1+ppt_h/2"/>
                                          </p:val>
                                        </p:tav>
                                      </p:tavLst>
                                    </p:anim>
                                    <p:set>
                                      <p:cBhvr>
                                        <p:cTn id="9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685800"/>
          <a:ext cx="9144000" cy="6248400"/>
        </p:xfrm>
        <a:graphic>
          <a:graphicData uri="http://schemas.openxmlformats.org/drawingml/2006/table">
            <a:tbl>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12975">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381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Interpretation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Mormons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Health &amp; Wealth</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14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“Live as enemies of the cross of Christ”</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oppose salvation by faith</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Salvation by works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Money is better than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destiny is destruction”</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are unsaved</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Claim that all are saved but are not even saved themselves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Rich people go to hell too</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god is their stomach”</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Their real goal is pleasure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Goal is to be a god to have sex with as many celestial wives as possible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Embrace comfort, not suffering</a:t>
                      </a: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t>
                      </a:r>
                      <a:endPar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glory is in their shame”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Narrow" charset="0"/>
                          <a:ea typeface="SimSun" charset="0"/>
                          <a:cs typeface="SimSun" charset="0"/>
                        </a:rPr>
                        <a:t>They</a:t>
                      </a:r>
                      <a:r>
                        <a:rPr kumimoji="0" lang="fr-FR" altLang="zh-CN" sz="20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000" b="1" i="0" u="none" strike="noStrike" cap="none" normalizeH="0" baseline="0" dirty="0">
                          <a:ln>
                            <a:noFill/>
                          </a:ln>
                          <a:solidFill>
                            <a:srgbClr val="FFFFFF"/>
                          </a:solidFill>
                          <a:effectLst/>
                          <a:latin typeface="Arial Narrow" charset="0"/>
                          <a:ea typeface="SimSun" charset="0"/>
                          <a:cs typeface="SimSun" charset="0"/>
                        </a:rPr>
                        <a:t>re proud about things that they should be ashamed of</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Temple polygamy is the highest goal</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Contrary to the blessing of giving</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mind is on earthly things”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have </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“here-and-now” priorities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“Become a god for ego and sex”</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They give to get something now</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75898"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478</a:t>
            </a:r>
            <a:endParaRPr lang="en-US">
              <a:solidFill>
                <a:srgbClr val="FFFFFF"/>
              </a:solidFill>
              <a:cs typeface="Arial" charset="0"/>
            </a:endParaRPr>
          </a:p>
        </p:txBody>
      </p:sp>
      <p:sp>
        <p:nvSpPr>
          <p:cNvPr id="7" name="Rectangle 6"/>
          <p:cNvSpPr>
            <a:spLocks noChangeArrowheads="1"/>
          </p:cNvSpPr>
          <p:nvPr/>
        </p:nvSpPr>
        <p:spPr bwMode="auto">
          <a:xfrm>
            <a:off x="0" y="7620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8" name="Rectangle 7"/>
          <p:cNvSpPr>
            <a:spLocks noChangeArrowheads="1"/>
          </p:cNvSpPr>
          <p:nvPr/>
        </p:nvSpPr>
        <p:spPr bwMode="auto">
          <a:xfrm>
            <a:off x="0" y="21336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 name="Rectangle 8"/>
          <p:cNvSpPr>
            <a:spLocks noChangeArrowheads="1"/>
          </p:cNvSpPr>
          <p:nvPr/>
        </p:nvSpPr>
        <p:spPr bwMode="auto">
          <a:xfrm>
            <a:off x="0" y="34290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0" name="Rectangle 9"/>
          <p:cNvSpPr>
            <a:spLocks noChangeArrowheads="1"/>
          </p:cNvSpPr>
          <p:nvPr/>
        </p:nvSpPr>
        <p:spPr bwMode="auto">
          <a:xfrm>
            <a:off x="0" y="47244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1" name="Rectangle 10"/>
          <p:cNvSpPr>
            <a:spLocks noChangeArrowheads="1"/>
          </p:cNvSpPr>
          <p:nvPr/>
        </p:nvSpPr>
        <p:spPr bwMode="auto">
          <a:xfrm>
            <a:off x="0" y="58674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2209800" y="7620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2209800" y="20574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4" name="Rectangle 13"/>
          <p:cNvSpPr>
            <a:spLocks noChangeArrowheads="1"/>
          </p:cNvSpPr>
          <p:nvPr/>
        </p:nvSpPr>
        <p:spPr bwMode="auto">
          <a:xfrm>
            <a:off x="2209800" y="32766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5" name="Rectangle 14"/>
          <p:cNvSpPr>
            <a:spLocks noChangeArrowheads="1"/>
          </p:cNvSpPr>
          <p:nvPr/>
        </p:nvSpPr>
        <p:spPr bwMode="auto">
          <a:xfrm>
            <a:off x="2209800" y="45720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6" name="Rectangle 15"/>
          <p:cNvSpPr>
            <a:spLocks noChangeArrowheads="1"/>
          </p:cNvSpPr>
          <p:nvPr/>
        </p:nvSpPr>
        <p:spPr bwMode="auto">
          <a:xfrm>
            <a:off x="2286000" y="59436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4419600" y="7620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4419600" y="20574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9" name="Rectangle 18"/>
          <p:cNvSpPr>
            <a:spLocks noChangeArrowheads="1"/>
          </p:cNvSpPr>
          <p:nvPr/>
        </p:nvSpPr>
        <p:spPr bwMode="auto">
          <a:xfrm>
            <a:off x="4419600" y="33528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0" name="Rectangle 19"/>
          <p:cNvSpPr>
            <a:spLocks noChangeArrowheads="1"/>
          </p:cNvSpPr>
          <p:nvPr/>
        </p:nvSpPr>
        <p:spPr bwMode="auto">
          <a:xfrm>
            <a:off x="4419600" y="45720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1" name="Rectangle 20"/>
          <p:cNvSpPr>
            <a:spLocks noChangeArrowheads="1"/>
          </p:cNvSpPr>
          <p:nvPr/>
        </p:nvSpPr>
        <p:spPr bwMode="auto">
          <a:xfrm>
            <a:off x="4419600" y="58674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2" name="Rectangle 21"/>
          <p:cNvSpPr>
            <a:spLocks noChangeArrowheads="1"/>
          </p:cNvSpPr>
          <p:nvPr/>
        </p:nvSpPr>
        <p:spPr bwMode="auto">
          <a:xfrm>
            <a:off x="6705600" y="7620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3" name="Rectangle 22"/>
          <p:cNvSpPr>
            <a:spLocks noChangeArrowheads="1"/>
          </p:cNvSpPr>
          <p:nvPr/>
        </p:nvSpPr>
        <p:spPr bwMode="auto">
          <a:xfrm>
            <a:off x="6705600" y="20574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4" name="Rectangle 23"/>
          <p:cNvSpPr>
            <a:spLocks noChangeArrowheads="1"/>
          </p:cNvSpPr>
          <p:nvPr/>
        </p:nvSpPr>
        <p:spPr bwMode="auto">
          <a:xfrm>
            <a:off x="6705600" y="33528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5" name="Rectangle 24"/>
          <p:cNvSpPr>
            <a:spLocks noChangeArrowheads="1"/>
          </p:cNvSpPr>
          <p:nvPr/>
        </p:nvSpPr>
        <p:spPr bwMode="auto">
          <a:xfrm>
            <a:off x="6705600" y="46482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6" name="Rectangle 25"/>
          <p:cNvSpPr>
            <a:spLocks noChangeArrowheads="1"/>
          </p:cNvSpPr>
          <p:nvPr/>
        </p:nvSpPr>
        <p:spPr bwMode="auto">
          <a:xfrm>
            <a:off x="6705600" y="59436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75919" name="Rectangle 2"/>
          <p:cNvSpPr>
            <a:spLocks noGrp="1" noChangeArrowheads="1"/>
          </p:cNvSpPr>
          <p:nvPr>
            <p:ph type="title" idx="4294967295"/>
          </p:nvPr>
        </p:nvSpPr>
        <p:spPr>
          <a:xfrm>
            <a:off x="0" y="-76200"/>
            <a:ext cx="9144000" cy="685800"/>
          </a:xfrm>
        </p:spPr>
        <p:txBody>
          <a:bodyPr/>
          <a:lstStyle/>
          <a:p>
            <a:r>
              <a:rPr lang="en-US">
                <a:solidFill>
                  <a:srgbClr val="EAEAEA"/>
                </a:solidFill>
                <a:latin typeface="Arial" charset="0"/>
                <a:ea typeface="ＭＳ Ｐゴシック" charset="0"/>
                <a:cs typeface="ＭＳ Ｐゴシック" charset="0"/>
              </a:rPr>
              <a:t>4 x 5 Chart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4"/>
                                        </p:tgtEl>
                                        <p:attrNameLst>
                                          <p:attrName>ppt_x</p:attrName>
                                        </p:attrNameLst>
                                      </p:cBhvr>
                                      <p:tavLst>
                                        <p:tav tm="0">
                                          <p:val>
                                            <p:strVal val="ppt_x"/>
                                          </p:val>
                                        </p:tav>
                                        <p:tav tm="100000">
                                          <p:val>
                                            <p:strVal val="ppt_x"/>
                                          </p:val>
                                        </p:tav>
                                      </p:tavLst>
                                    </p:anim>
                                    <p:anim calcmode="lin" valueType="num">
                                      <p:cBhvr additive="base">
                                        <p:cTn id="49" dur="500"/>
                                        <p:tgtEl>
                                          <p:spTgt spid="14"/>
                                        </p:tgtEl>
                                        <p:attrNameLst>
                                          <p:attrName>ppt_y</p:attrName>
                                        </p:attrNameLst>
                                      </p:cBhvr>
                                      <p:tavLst>
                                        <p:tav tm="0">
                                          <p:val>
                                            <p:strVal val="ppt_y"/>
                                          </p:val>
                                        </p:tav>
                                        <p:tav tm="100000">
                                          <p:val>
                                            <p:strVal val="1+ppt_h/2"/>
                                          </p:val>
                                        </p:tav>
                                      </p:tavLst>
                                    </p:anim>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1+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7"/>
                                        </p:tgtEl>
                                        <p:attrNameLst>
                                          <p:attrName>ppt_x</p:attrName>
                                        </p:attrNameLst>
                                      </p:cBhvr>
                                      <p:tavLst>
                                        <p:tav tm="0">
                                          <p:val>
                                            <p:strVal val="ppt_x"/>
                                          </p:val>
                                        </p:tav>
                                        <p:tav tm="100000">
                                          <p:val>
                                            <p:strVal val="ppt_x"/>
                                          </p:val>
                                        </p:tav>
                                      </p:tavLst>
                                    </p:anim>
                                    <p:anim calcmode="lin" valueType="num">
                                      <p:cBhvr additive="base">
                                        <p:cTn id="67" dur="500"/>
                                        <p:tgtEl>
                                          <p:spTgt spid="17"/>
                                        </p:tgtEl>
                                        <p:attrNameLst>
                                          <p:attrName>ppt_y</p:attrName>
                                        </p:attrNameLst>
                                      </p:cBhvr>
                                      <p:tavLst>
                                        <p:tav tm="0">
                                          <p:val>
                                            <p:strVal val="ppt_y"/>
                                          </p:val>
                                        </p:tav>
                                        <p:tav tm="100000">
                                          <p:val>
                                            <p:strVal val="1+ppt_h/2"/>
                                          </p:val>
                                        </p:tav>
                                      </p:tavLst>
                                    </p:anim>
                                    <p:set>
                                      <p:cBhvr>
                                        <p:cTn id="68" dur="1" fill="hold">
                                          <p:stCondLst>
                                            <p:cond delay="499"/>
                                          </p:stCondLst>
                                        </p:cTn>
                                        <p:tgtEl>
                                          <p:spTgt spid="17"/>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18"/>
                                        </p:tgtEl>
                                        <p:attrNameLst>
                                          <p:attrName>ppt_x</p:attrName>
                                        </p:attrNameLst>
                                      </p:cBhvr>
                                      <p:tavLst>
                                        <p:tav tm="0">
                                          <p:val>
                                            <p:strVal val="ppt_x"/>
                                          </p:val>
                                        </p:tav>
                                        <p:tav tm="100000">
                                          <p:val>
                                            <p:strVal val="ppt_x"/>
                                          </p:val>
                                        </p:tav>
                                      </p:tavLst>
                                    </p:anim>
                                    <p:anim calcmode="lin" valueType="num">
                                      <p:cBhvr additive="base">
                                        <p:cTn id="73" dur="500"/>
                                        <p:tgtEl>
                                          <p:spTgt spid="18"/>
                                        </p:tgtEl>
                                        <p:attrNameLst>
                                          <p:attrName>ppt_y</p:attrName>
                                        </p:attrNameLst>
                                      </p:cBhvr>
                                      <p:tavLst>
                                        <p:tav tm="0">
                                          <p:val>
                                            <p:strVal val="ppt_y"/>
                                          </p:val>
                                        </p:tav>
                                        <p:tav tm="100000">
                                          <p:val>
                                            <p:strVal val="1+ppt_h/2"/>
                                          </p:val>
                                        </p:tav>
                                      </p:tavLst>
                                    </p:anim>
                                    <p:set>
                                      <p:cBhvr>
                                        <p:cTn id="74" dur="1" fill="hold">
                                          <p:stCondLst>
                                            <p:cond delay="499"/>
                                          </p:stCondLst>
                                        </p:cTn>
                                        <p:tgtEl>
                                          <p:spTgt spid="1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9"/>
                                        </p:tgtEl>
                                        <p:attrNameLst>
                                          <p:attrName>ppt_x</p:attrName>
                                        </p:attrNameLst>
                                      </p:cBhvr>
                                      <p:tavLst>
                                        <p:tav tm="0">
                                          <p:val>
                                            <p:strVal val="ppt_x"/>
                                          </p:val>
                                        </p:tav>
                                        <p:tav tm="100000">
                                          <p:val>
                                            <p:strVal val="ppt_x"/>
                                          </p:val>
                                        </p:tav>
                                      </p:tavLst>
                                    </p:anim>
                                    <p:anim calcmode="lin" valueType="num">
                                      <p:cBhvr additive="base">
                                        <p:cTn id="79" dur="500"/>
                                        <p:tgtEl>
                                          <p:spTgt spid="19"/>
                                        </p:tgtEl>
                                        <p:attrNameLst>
                                          <p:attrName>ppt_y</p:attrName>
                                        </p:attrNameLst>
                                      </p:cBhvr>
                                      <p:tavLst>
                                        <p:tav tm="0">
                                          <p:val>
                                            <p:strVal val="ppt_y"/>
                                          </p:val>
                                        </p:tav>
                                        <p:tav tm="100000">
                                          <p:val>
                                            <p:strVal val="1+ppt_h/2"/>
                                          </p:val>
                                        </p:tav>
                                      </p:tavLst>
                                    </p:anim>
                                    <p:set>
                                      <p:cBhvr>
                                        <p:cTn id="80" dur="1" fill="hold">
                                          <p:stCondLst>
                                            <p:cond delay="499"/>
                                          </p:stCondLst>
                                        </p:cTn>
                                        <p:tgtEl>
                                          <p:spTgt spid="19"/>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20"/>
                                        </p:tgtEl>
                                        <p:attrNameLst>
                                          <p:attrName>ppt_x</p:attrName>
                                        </p:attrNameLst>
                                      </p:cBhvr>
                                      <p:tavLst>
                                        <p:tav tm="0">
                                          <p:val>
                                            <p:strVal val="ppt_x"/>
                                          </p:val>
                                        </p:tav>
                                        <p:tav tm="100000">
                                          <p:val>
                                            <p:strVal val="ppt_x"/>
                                          </p:val>
                                        </p:tav>
                                      </p:tavLst>
                                    </p:anim>
                                    <p:anim calcmode="lin" valueType="num">
                                      <p:cBhvr additive="base">
                                        <p:cTn id="85" dur="500"/>
                                        <p:tgtEl>
                                          <p:spTgt spid="20"/>
                                        </p:tgtEl>
                                        <p:attrNameLst>
                                          <p:attrName>ppt_y</p:attrName>
                                        </p:attrNameLst>
                                      </p:cBhvr>
                                      <p:tavLst>
                                        <p:tav tm="0">
                                          <p:val>
                                            <p:strVal val="ppt_y"/>
                                          </p:val>
                                        </p:tav>
                                        <p:tav tm="100000">
                                          <p:val>
                                            <p:strVal val="1+ppt_h/2"/>
                                          </p:val>
                                        </p:tav>
                                      </p:tavLst>
                                    </p:anim>
                                    <p:set>
                                      <p:cBhvr>
                                        <p:cTn id="86" dur="1" fill="hold">
                                          <p:stCondLst>
                                            <p:cond delay="499"/>
                                          </p:stCondLst>
                                        </p:cTn>
                                        <p:tgtEl>
                                          <p:spTgt spid="20"/>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2"/>
                                        </p:tgtEl>
                                        <p:attrNameLst>
                                          <p:attrName>ppt_x</p:attrName>
                                        </p:attrNameLst>
                                      </p:cBhvr>
                                      <p:tavLst>
                                        <p:tav tm="0">
                                          <p:val>
                                            <p:strVal val="ppt_x"/>
                                          </p:val>
                                        </p:tav>
                                        <p:tav tm="100000">
                                          <p:val>
                                            <p:strVal val="ppt_x"/>
                                          </p:val>
                                        </p:tav>
                                      </p:tavLst>
                                    </p:anim>
                                    <p:anim calcmode="lin" valueType="num">
                                      <p:cBhvr additive="base">
                                        <p:cTn id="97" dur="500"/>
                                        <p:tgtEl>
                                          <p:spTgt spid="22"/>
                                        </p:tgtEl>
                                        <p:attrNameLst>
                                          <p:attrName>ppt_y</p:attrName>
                                        </p:attrNameLst>
                                      </p:cBhvr>
                                      <p:tavLst>
                                        <p:tav tm="0">
                                          <p:val>
                                            <p:strVal val="ppt_y"/>
                                          </p:val>
                                        </p:tav>
                                        <p:tav tm="100000">
                                          <p:val>
                                            <p:strVal val="1+ppt_h/2"/>
                                          </p:val>
                                        </p:tav>
                                      </p:tavLst>
                                    </p:anim>
                                    <p:set>
                                      <p:cBhvr>
                                        <p:cTn id="98" dur="1" fill="hold">
                                          <p:stCondLst>
                                            <p:cond delay="499"/>
                                          </p:stCondLst>
                                        </p:cTn>
                                        <p:tgtEl>
                                          <p:spTgt spid="22"/>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3"/>
                                        </p:tgtEl>
                                        <p:attrNameLst>
                                          <p:attrName>ppt_x</p:attrName>
                                        </p:attrNameLst>
                                      </p:cBhvr>
                                      <p:tavLst>
                                        <p:tav tm="0">
                                          <p:val>
                                            <p:strVal val="ppt_x"/>
                                          </p:val>
                                        </p:tav>
                                        <p:tav tm="100000">
                                          <p:val>
                                            <p:strVal val="ppt_x"/>
                                          </p:val>
                                        </p:tav>
                                      </p:tavLst>
                                    </p:anim>
                                    <p:anim calcmode="lin" valueType="num">
                                      <p:cBhvr additive="base">
                                        <p:cTn id="103" dur="500"/>
                                        <p:tgtEl>
                                          <p:spTgt spid="23"/>
                                        </p:tgtEl>
                                        <p:attrNameLst>
                                          <p:attrName>ppt_y</p:attrName>
                                        </p:attrNameLst>
                                      </p:cBhvr>
                                      <p:tavLst>
                                        <p:tav tm="0">
                                          <p:val>
                                            <p:strVal val="ppt_y"/>
                                          </p:val>
                                        </p:tav>
                                        <p:tav tm="100000">
                                          <p:val>
                                            <p:strVal val="1+ppt_h/2"/>
                                          </p:val>
                                        </p:tav>
                                      </p:tavLst>
                                    </p:anim>
                                    <p:set>
                                      <p:cBhvr>
                                        <p:cTn id="104" dur="1" fill="hold">
                                          <p:stCondLst>
                                            <p:cond delay="499"/>
                                          </p:stCondLst>
                                        </p:cTn>
                                        <p:tgtEl>
                                          <p:spTgt spid="23"/>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4"/>
                                        </p:tgtEl>
                                        <p:attrNameLst>
                                          <p:attrName>ppt_x</p:attrName>
                                        </p:attrNameLst>
                                      </p:cBhvr>
                                      <p:tavLst>
                                        <p:tav tm="0">
                                          <p:val>
                                            <p:strVal val="ppt_x"/>
                                          </p:val>
                                        </p:tav>
                                        <p:tav tm="100000">
                                          <p:val>
                                            <p:strVal val="ppt_x"/>
                                          </p:val>
                                        </p:tav>
                                      </p:tavLst>
                                    </p:anim>
                                    <p:anim calcmode="lin" valueType="num">
                                      <p:cBhvr additive="base">
                                        <p:cTn id="109" dur="500"/>
                                        <p:tgtEl>
                                          <p:spTgt spid="24"/>
                                        </p:tgtEl>
                                        <p:attrNameLst>
                                          <p:attrName>ppt_y</p:attrName>
                                        </p:attrNameLst>
                                      </p:cBhvr>
                                      <p:tavLst>
                                        <p:tav tm="0">
                                          <p:val>
                                            <p:strVal val="ppt_y"/>
                                          </p:val>
                                        </p:tav>
                                        <p:tav tm="100000">
                                          <p:val>
                                            <p:strVal val="1+ppt_h/2"/>
                                          </p:val>
                                        </p:tav>
                                      </p:tavLst>
                                    </p:anim>
                                    <p:set>
                                      <p:cBhvr>
                                        <p:cTn id="110" dur="1" fill="hold">
                                          <p:stCondLst>
                                            <p:cond delay="499"/>
                                          </p:stCondLst>
                                        </p:cTn>
                                        <p:tgtEl>
                                          <p:spTgt spid="24"/>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25"/>
                                        </p:tgtEl>
                                        <p:attrNameLst>
                                          <p:attrName>ppt_x</p:attrName>
                                        </p:attrNameLst>
                                      </p:cBhvr>
                                      <p:tavLst>
                                        <p:tav tm="0">
                                          <p:val>
                                            <p:strVal val="ppt_x"/>
                                          </p:val>
                                        </p:tav>
                                        <p:tav tm="100000">
                                          <p:val>
                                            <p:strVal val="ppt_x"/>
                                          </p:val>
                                        </p:tav>
                                      </p:tavLst>
                                    </p:anim>
                                    <p:anim calcmode="lin" valueType="num">
                                      <p:cBhvr additive="base">
                                        <p:cTn id="115" dur="500"/>
                                        <p:tgtEl>
                                          <p:spTgt spid="25"/>
                                        </p:tgtEl>
                                        <p:attrNameLst>
                                          <p:attrName>ppt_y</p:attrName>
                                        </p:attrNameLst>
                                      </p:cBhvr>
                                      <p:tavLst>
                                        <p:tav tm="0">
                                          <p:val>
                                            <p:strVal val="ppt_y"/>
                                          </p:val>
                                        </p:tav>
                                        <p:tav tm="100000">
                                          <p:val>
                                            <p:strVal val="1+ppt_h/2"/>
                                          </p:val>
                                        </p:tav>
                                      </p:tavLst>
                                    </p:anim>
                                    <p:set>
                                      <p:cBhvr>
                                        <p:cTn id="116" dur="1" fill="hold">
                                          <p:stCondLst>
                                            <p:cond delay="499"/>
                                          </p:stCondLst>
                                        </p:cTn>
                                        <p:tgtEl>
                                          <p:spTgt spid="25"/>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26"/>
                                        </p:tgtEl>
                                        <p:attrNameLst>
                                          <p:attrName>ppt_x</p:attrName>
                                        </p:attrNameLst>
                                      </p:cBhvr>
                                      <p:tavLst>
                                        <p:tav tm="0">
                                          <p:val>
                                            <p:strVal val="ppt_x"/>
                                          </p:val>
                                        </p:tav>
                                        <p:tav tm="100000">
                                          <p:val>
                                            <p:strVal val="ppt_x"/>
                                          </p:val>
                                        </p:tav>
                                      </p:tavLst>
                                    </p:anim>
                                    <p:anim calcmode="lin" valueType="num">
                                      <p:cBhvr additive="base">
                                        <p:cTn id="121" dur="500"/>
                                        <p:tgtEl>
                                          <p:spTgt spid="26"/>
                                        </p:tgtEl>
                                        <p:attrNameLst>
                                          <p:attrName>ppt_y</p:attrName>
                                        </p:attrNameLst>
                                      </p:cBhvr>
                                      <p:tavLst>
                                        <p:tav tm="0">
                                          <p:val>
                                            <p:strVal val="ppt_y"/>
                                          </p:val>
                                        </p:tav>
                                        <p:tav tm="100000">
                                          <p:val>
                                            <p:strVal val="1+ppt_h/2"/>
                                          </p:val>
                                        </p:tav>
                                      </p:tavLst>
                                    </p:anim>
                                    <p:set>
                                      <p:cBhvr>
                                        <p:cTn id="1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7" name="Picture 2" descr="bb02-sz-01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6898" name="Text Box 3"/>
          <p:cNvSpPr txBox="1">
            <a:spLocks noChangeArrowheads="1"/>
          </p:cNvSpPr>
          <p:nvPr/>
        </p:nvSpPr>
        <p:spPr bwMode="auto">
          <a:xfrm>
            <a:off x="3124200" y="3200400"/>
            <a:ext cx="6019800" cy="1752600"/>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zh-CN" altLang="en-US" sz="4400">
              <a:ea typeface="宋体" charset="0"/>
              <a:cs typeface="宋体" charset="0"/>
            </a:endParaRPr>
          </a:p>
          <a:p>
            <a:pPr algn="ctr" eaLnBrk="1" hangingPunct="1">
              <a:lnSpc>
                <a:spcPct val="80000"/>
              </a:lnSpc>
            </a:pPr>
            <a:r>
              <a:rPr lang="zh-CN" altLang="en-US" sz="4400">
                <a:ea typeface="宋体" charset="0"/>
                <a:cs typeface="宋体" charset="0"/>
              </a:rPr>
              <a:t>祝福  </a:t>
            </a:r>
            <a:r>
              <a:rPr lang="en-US" altLang="zh-CN" sz="4400">
                <a:ea typeface="宋体" charset="0"/>
                <a:cs typeface="宋体" charset="0"/>
              </a:rPr>
              <a:t>Benediction</a:t>
            </a:r>
          </a:p>
          <a:p>
            <a:pPr algn="ctr" eaLnBrk="1" hangingPunct="1">
              <a:lnSpc>
                <a:spcPct val="80000"/>
              </a:lnSpc>
            </a:pPr>
            <a:endParaRPr lang="en-US" altLang="zh-CN" sz="4400">
              <a:ea typeface="宋体" charset="0"/>
              <a:cs typeface="宋体"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w="9525">
            <a:noFill/>
            <a:miter lim="800000"/>
            <a:headEnd/>
            <a:tailEnd/>
          </a:ln>
          <a:effectLst/>
        </p:spPr>
        <p:txBody>
          <a:bodyPr lIns="548640" rIns="548640" anchor="ctr" anchorCtr="1"/>
          <a:lstStyle/>
          <a:p>
            <a:pPr algn="ctr">
              <a:lnSpc>
                <a:spcPct val="80000"/>
              </a:lnSpc>
              <a:defRPr/>
            </a:pPr>
            <a:r>
              <a:rPr lang="zh-CN" altLang="en-US" sz="4400">
                <a:latin typeface="Arial" pitchFamily="-105" charset="0"/>
                <a:ea typeface="宋体" pitchFamily="-105" charset="-122"/>
                <a:cs typeface="宋体" pitchFamily="-105" charset="-122"/>
              </a:rPr>
              <a:t>后奏曲  </a:t>
            </a:r>
            <a:r>
              <a:rPr lang="en-US" altLang="zh-CN" sz="4400">
                <a:latin typeface="Arial" pitchFamily="-105" charset="0"/>
                <a:ea typeface="宋体" pitchFamily="-105" charset="-122"/>
                <a:cs typeface="宋体" pitchFamily="-105" charset="-122"/>
              </a:rPr>
              <a:t>Postlude</a:t>
            </a:r>
          </a:p>
        </p:txBody>
      </p:sp>
      <p:pic>
        <p:nvPicPr>
          <p:cNvPr id="978948" name="Picture 3" descr="3oncro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3217354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2722" name="Text Box 2"/>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Column</a:t>
            </a:r>
            <a:endParaRPr lang="en-US" sz="1800">
              <a:solidFill>
                <a:schemeClr val="bg1"/>
              </a:solidFill>
              <a:latin typeface="Arial" charset="0"/>
              <a:ea typeface="ＭＳ Ｐゴシック" charset="0"/>
              <a:cs typeface="ＭＳ Ｐゴシック" charset="0"/>
            </a:endParaRPr>
          </a:p>
        </p:txBody>
      </p:sp>
      <p:sp>
        <p:nvSpPr>
          <p:cNvPr id="2462724" name="Text Box 4"/>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2462725" name="Text Box 5"/>
          <p:cNvSpPr txBox="1">
            <a:spLocks noChangeArrowheads="1"/>
          </p:cNvSpPr>
          <p:nvPr/>
        </p:nvSpPr>
        <p:spPr bwMode="auto">
          <a:xfrm>
            <a:off x="4572000" y="17049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2462726" name="Text Box 6"/>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2462727" name="Text Box 7"/>
          <p:cNvSpPr txBox="1">
            <a:spLocks noChangeArrowheads="1"/>
          </p:cNvSpPr>
          <p:nvPr/>
        </p:nvSpPr>
        <p:spPr bwMode="auto">
          <a:xfrm>
            <a:off x="4572000" y="2711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462728" name="Text Box 8"/>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2462729" name="Text Box 9"/>
          <p:cNvSpPr txBox="1">
            <a:spLocks noChangeArrowheads="1"/>
          </p:cNvSpPr>
          <p:nvPr/>
        </p:nvSpPr>
        <p:spPr bwMode="auto">
          <a:xfrm>
            <a:off x="4572000" y="3702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2462730" name="Text Box 10"/>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2462731" name="Text Box 11"/>
          <p:cNvSpPr txBox="1">
            <a:spLocks noChangeArrowheads="1"/>
          </p:cNvSpPr>
          <p:nvPr/>
        </p:nvSpPr>
        <p:spPr bwMode="auto">
          <a:xfrm>
            <a:off x="4572000" y="46926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2462732" name="Text Box 12"/>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2462733" name="Text Box 13"/>
          <p:cNvSpPr txBox="1">
            <a:spLocks noChangeArrowheads="1"/>
          </p:cNvSpPr>
          <p:nvPr/>
        </p:nvSpPr>
        <p:spPr bwMode="auto">
          <a:xfrm>
            <a:off x="4572000" y="5683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pic>
        <p:nvPicPr>
          <p:cNvPr id="981006" name="Picture 14"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0"/>
            <a:ext cx="1966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1007" name="Picture 15" descr="roman colum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00500"/>
            <a:ext cx="254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62722"/>
                                        </p:tgtEl>
                                        <p:attrNameLst>
                                          <p:attrName>style.visibility</p:attrName>
                                        </p:attrNameLst>
                                      </p:cBhvr>
                                      <p:to>
                                        <p:strVal val="visible"/>
                                      </p:to>
                                    </p:set>
                                    <p:anim calcmode="lin" valueType="num">
                                      <p:cBhvr>
                                        <p:cTn id="7" dur="1000" fill="hold"/>
                                        <p:tgtEl>
                                          <p:spTgt spid="2462722"/>
                                        </p:tgtEl>
                                        <p:attrNameLst>
                                          <p:attrName>ppt_w</p:attrName>
                                        </p:attrNameLst>
                                      </p:cBhvr>
                                      <p:tavLst>
                                        <p:tav tm="0">
                                          <p:val>
                                            <p:fltVal val="0"/>
                                          </p:val>
                                        </p:tav>
                                        <p:tav tm="100000">
                                          <p:val>
                                            <p:strVal val="#ppt_w"/>
                                          </p:val>
                                        </p:tav>
                                      </p:tavLst>
                                    </p:anim>
                                    <p:anim calcmode="lin" valueType="num">
                                      <p:cBhvr>
                                        <p:cTn id="8" dur="1000" fill="hold"/>
                                        <p:tgtEl>
                                          <p:spTgt spid="2462722"/>
                                        </p:tgtEl>
                                        <p:attrNameLst>
                                          <p:attrName>ppt_h</p:attrName>
                                        </p:attrNameLst>
                                      </p:cBhvr>
                                      <p:tavLst>
                                        <p:tav tm="0">
                                          <p:val>
                                            <p:fltVal val="0"/>
                                          </p:val>
                                        </p:tav>
                                        <p:tav tm="100000">
                                          <p:val>
                                            <p:strVal val="#ppt_h"/>
                                          </p:val>
                                        </p:tav>
                                      </p:tavLst>
                                    </p:anim>
                                    <p:anim calcmode="lin" valueType="num">
                                      <p:cBhvr>
                                        <p:cTn id="9" dur="1000" fill="hold"/>
                                        <p:tgtEl>
                                          <p:spTgt spid="24627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627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62726"/>
                                        </p:tgtEl>
                                        <p:attrNameLst>
                                          <p:attrName>style.visibility</p:attrName>
                                        </p:attrNameLst>
                                      </p:cBhvr>
                                      <p:to>
                                        <p:strVal val="visible"/>
                                      </p:to>
                                    </p:set>
                                    <p:anim calcmode="lin" valueType="num">
                                      <p:cBhvr>
                                        <p:cTn id="15" dur="1000" fill="hold"/>
                                        <p:tgtEl>
                                          <p:spTgt spid="2462726"/>
                                        </p:tgtEl>
                                        <p:attrNameLst>
                                          <p:attrName>ppt_w</p:attrName>
                                        </p:attrNameLst>
                                      </p:cBhvr>
                                      <p:tavLst>
                                        <p:tav tm="0">
                                          <p:val>
                                            <p:fltVal val="0"/>
                                          </p:val>
                                        </p:tav>
                                        <p:tav tm="100000">
                                          <p:val>
                                            <p:strVal val="#ppt_w"/>
                                          </p:val>
                                        </p:tav>
                                      </p:tavLst>
                                    </p:anim>
                                    <p:anim calcmode="lin" valueType="num">
                                      <p:cBhvr>
                                        <p:cTn id="16" dur="1000" fill="hold"/>
                                        <p:tgtEl>
                                          <p:spTgt spid="2462726"/>
                                        </p:tgtEl>
                                        <p:attrNameLst>
                                          <p:attrName>ppt_h</p:attrName>
                                        </p:attrNameLst>
                                      </p:cBhvr>
                                      <p:tavLst>
                                        <p:tav tm="0">
                                          <p:val>
                                            <p:fltVal val="0"/>
                                          </p:val>
                                        </p:tav>
                                        <p:tav tm="100000">
                                          <p:val>
                                            <p:strVal val="#ppt_h"/>
                                          </p:val>
                                        </p:tav>
                                      </p:tavLst>
                                    </p:anim>
                                    <p:anim calcmode="lin" valueType="num">
                                      <p:cBhvr>
                                        <p:cTn id="17" dur="1000" fill="hold"/>
                                        <p:tgtEl>
                                          <p:spTgt spid="246272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627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62727"/>
                                        </p:tgtEl>
                                        <p:attrNameLst>
                                          <p:attrName>style.visibility</p:attrName>
                                        </p:attrNameLst>
                                      </p:cBhvr>
                                      <p:to>
                                        <p:strVal val="visible"/>
                                      </p:to>
                                    </p:set>
                                    <p:anim calcmode="lin" valueType="num">
                                      <p:cBhvr>
                                        <p:cTn id="23" dur="1000" fill="hold"/>
                                        <p:tgtEl>
                                          <p:spTgt spid="2462727"/>
                                        </p:tgtEl>
                                        <p:attrNameLst>
                                          <p:attrName>ppt_w</p:attrName>
                                        </p:attrNameLst>
                                      </p:cBhvr>
                                      <p:tavLst>
                                        <p:tav tm="0">
                                          <p:val>
                                            <p:fltVal val="0"/>
                                          </p:val>
                                        </p:tav>
                                        <p:tav tm="100000">
                                          <p:val>
                                            <p:strVal val="#ppt_w"/>
                                          </p:val>
                                        </p:tav>
                                      </p:tavLst>
                                    </p:anim>
                                    <p:anim calcmode="lin" valueType="num">
                                      <p:cBhvr>
                                        <p:cTn id="24" dur="1000" fill="hold"/>
                                        <p:tgtEl>
                                          <p:spTgt spid="2462727"/>
                                        </p:tgtEl>
                                        <p:attrNameLst>
                                          <p:attrName>ppt_h</p:attrName>
                                        </p:attrNameLst>
                                      </p:cBhvr>
                                      <p:tavLst>
                                        <p:tav tm="0">
                                          <p:val>
                                            <p:fltVal val="0"/>
                                          </p:val>
                                        </p:tav>
                                        <p:tav tm="100000">
                                          <p:val>
                                            <p:strVal val="#ppt_h"/>
                                          </p:val>
                                        </p:tav>
                                      </p:tavLst>
                                    </p:anim>
                                    <p:anim calcmode="lin" valueType="num">
                                      <p:cBhvr>
                                        <p:cTn id="25" dur="1000" fill="hold"/>
                                        <p:tgtEl>
                                          <p:spTgt spid="246272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627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62728"/>
                                        </p:tgtEl>
                                        <p:attrNameLst>
                                          <p:attrName>style.visibility</p:attrName>
                                        </p:attrNameLst>
                                      </p:cBhvr>
                                      <p:to>
                                        <p:strVal val="visible"/>
                                      </p:to>
                                    </p:set>
                                    <p:anim calcmode="lin" valueType="num">
                                      <p:cBhvr>
                                        <p:cTn id="31" dur="1000" fill="hold"/>
                                        <p:tgtEl>
                                          <p:spTgt spid="2462728"/>
                                        </p:tgtEl>
                                        <p:attrNameLst>
                                          <p:attrName>ppt_w</p:attrName>
                                        </p:attrNameLst>
                                      </p:cBhvr>
                                      <p:tavLst>
                                        <p:tav tm="0">
                                          <p:val>
                                            <p:fltVal val="0"/>
                                          </p:val>
                                        </p:tav>
                                        <p:tav tm="100000">
                                          <p:val>
                                            <p:strVal val="#ppt_w"/>
                                          </p:val>
                                        </p:tav>
                                      </p:tavLst>
                                    </p:anim>
                                    <p:anim calcmode="lin" valueType="num">
                                      <p:cBhvr>
                                        <p:cTn id="32" dur="1000" fill="hold"/>
                                        <p:tgtEl>
                                          <p:spTgt spid="2462728"/>
                                        </p:tgtEl>
                                        <p:attrNameLst>
                                          <p:attrName>ppt_h</p:attrName>
                                        </p:attrNameLst>
                                      </p:cBhvr>
                                      <p:tavLst>
                                        <p:tav tm="0">
                                          <p:val>
                                            <p:fltVal val="0"/>
                                          </p:val>
                                        </p:tav>
                                        <p:tav tm="100000">
                                          <p:val>
                                            <p:strVal val="#ppt_h"/>
                                          </p:val>
                                        </p:tav>
                                      </p:tavLst>
                                    </p:anim>
                                    <p:anim calcmode="lin" valueType="num">
                                      <p:cBhvr>
                                        <p:cTn id="33" dur="1000" fill="hold"/>
                                        <p:tgtEl>
                                          <p:spTgt spid="246272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627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462729"/>
                                        </p:tgtEl>
                                        <p:attrNameLst>
                                          <p:attrName>style.visibility</p:attrName>
                                        </p:attrNameLst>
                                      </p:cBhvr>
                                      <p:to>
                                        <p:strVal val="visible"/>
                                      </p:to>
                                    </p:set>
                                    <p:anim calcmode="lin" valueType="num">
                                      <p:cBhvr>
                                        <p:cTn id="39" dur="1000" fill="hold"/>
                                        <p:tgtEl>
                                          <p:spTgt spid="2462729"/>
                                        </p:tgtEl>
                                        <p:attrNameLst>
                                          <p:attrName>ppt_w</p:attrName>
                                        </p:attrNameLst>
                                      </p:cBhvr>
                                      <p:tavLst>
                                        <p:tav tm="0">
                                          <p:val>
                                            <p:fltVal val="0"/>
                                          </p:val>
                                        </p:tav>
                                        <p:tav tm="100000">
                                          <p:val>
                                            <p:strVal val="#ppt_w"/>
                                          </p:val>
                                        </p:tav>
                                      </p:tavLst>
                                    </p:anim>
                                    <p:anim calcmode="lin" valueType="num">
                                      <p:cBhvr>
                                        <p:cTn id="40" dur="1000" fill="hold"/>
                                        <p:tgtEl>
                                          <p:spTgt spid="2462729"/>
                                        </p:tgtEl>
                                        <p:attrNameLst>
                                          <p:attrName>ppt_h</p:attrName>
                                        </p:attrNameLst>
                                      </p:cBhvr>
                                      <p:tavLst>
                                        <p:tav tm="0">
                                          <p:val>
                                            <p:fltVal val="0"/>
                                          </p:val>
                                        </p:tav>
                                        <p:tav tm="100000">
                                          <p:val>
                                            <p:strVal val="#ppt_h"/>
                                          </p:val>
                                        </p:tav>
                                      </p:tavLst>
                                    </p:anim>
                                    <p:anim calcmode="lin" valueType="num">
                                      <p:cBhvr>
                                        <p:cTn id="41" dur="1000" fill="hold"/>
                                        <p:tgtEl>
                                          <p:spTgt spid="246272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4627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462730"/>
                                        </p:tgtEl>
                                        <p:attrNameLst>
                                          <p:attrName>style.visibility</p:attrName>
                                        </p:attrNameLst>
                                      </p:cBhvr>
                                      <p:to>
                                        <p:strVal val="visible"/>
                                      </p:to>
                                    </p:set>
                                    <p:anim calcmode="lin" valueType="num">
                                      <p:cBhvr>
                                        <p:cTn id="47" dur="1000" fill="hold"/>
                                        <p:tgtEl>
                                          <p:spTgt spid="2462730"/>
                                        </p:tgtEl>
                                        <p:attrNameLst>
                                          <p:attrName>ppt_w</p:attrName>
                                        </p:attrNameLst>
                                      </p:cBhvr>
                                      <p:tavLst>
                                        <p:tav tm="0">
                                          <p:val>
                                            <p:fltVal val="0"/>
                                          </p:val>
                                        </p:tav>
                                        <p:tav tm="100000">
                                          <p:val>
                                            <p:strVal val="#ppt_w"/>
                                          </p:val>
                                        </p:tav>
                                      </p:tavLst>
                                    </p:anim>
                                    <p:anim calcmode="lin" valueType="num">
                                      <p:cBhvr>
                                        <p:cTn id="48" dur="1000" fill="hold"/>
                                        <p:tgtEl>
                                          <p:spTgt spid="2462730"/>
                                        </p:tgtEl>
                                        <p:attrNameLst>
                                          <p:attrName>ppt_h</p:attrName>
                                        </p:attrNameLst>
                                      </p:cBhvr>
                                      <p:tavLst>
                                        <p:tav tm="0">
                                          <p:val>
                                            <p:fltVal val="0"/>
                                          </p:val>
                                        </p:tav>
                                        <p:tav tm="100000">
                                          <p:val>
                                            <p:strVal val="#ppt_h"/>
                                          </p:val>
                                        </p:tav>
                                      </p:tavLst>
                                    </p:anim>
                                    <p:anim calcmode="lin" valueType="num">
                                      <p:cBhvr>
                                        <p:cTn id="49" dur="1000" fill="hold"/>
                                        <p:tgtEl>
                                          <p:spTgt spid="246273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4627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462731"/>
                                        </p:tgtEl>
                                        <p:attrNameLst>
                                          <p:attrName>style.visibility</p:attrName>
                                        </p:attrNameLst>
                                      </p:cBhvr>
                                      <p:to>
                                        <p:strVal val="visible"/>
                                      </p:to>
                                    </p:set>
                                    <p:anim calcmode="lin" valueType="num">
                                      <p:cBhvr>
                                        <p:cTn id="55" dur="1000" fill="hold"/>
                                        <p:tgtEl>
                                          <p:spTgt spid="2462731"/>
                                        </p:tgtEl>
                                        <p:attrNameLst>
                                          <p:attrName>ppt_w</p:attrName>
                                        </p:attrNameLst>
                                      </p:cBhvr>
                                      <p:tavLst>
                                        <p:tav tm="0">
                                          <p:val>
                                            <p:fltVal val="0"/>
                                          </p:val>
                                        </p:tav>
                                        <p:tav tm="100000">
                                          <p:val>
                                            <p:strVal val="#ppt_w"/>
                                          </p:val>
                                        </p:tav>
                                      </p:tavLst>
                                    </p:anim>
                                    <p:anim calcmode="lin" valueType="num">
                                      <p:cBhvr>
                                        <p:cTn id="56" dur="1000" fill="hold"/>
                                        <p:tgtEl>
                                          <p:spTgt spid="2462731"/>
                                        </p:tgtEl>
                                        <p:attrNameLst>
                                          <p:attrName>ppt_h</p:attrName>
                                        </p:attrNameLst>
                                      </p:cBhvr>
                                      <p:tavLst>
                                        <p:tav tm="0">
                                          <p:val>
                                            <p:fltVal val="0"/>
                                          </p:val>
                                        </p:tav>
                                        <p:tav tm="100000">
                                          <p:val>
                                            <p:strVal val="#ppt_h"/>
                                          </p:val>
                                        </p:tav>
                                      </p:tavLst>
                                    </p:anim>
                                    <p:anim calcmode="lin" valueType="num">
                                      <p:cBhvr>
                                        <p:cTn id="57" dur="1000" fill="hold"/>
                                        <p:tgtEl>
                                          <p:spTgt spid="246273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4627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462732"/>
                                        </p:tgtEl>
                                        <p:attrNameLst>
                                          <p:attrName>style.visibility</p:attrName>
                                        </p:attrNameLst>
                                      </p:cBhvr>
                                      <p:to>
                                        <p:strVal val="visible"/>
                                      </p:to>
                                    </p:set>
                                    <p:anim calcmode="lin" valueType="num">
                                      <p:cBhvr>
                                        <p:cTn id="63" dur="1000" fill="hold"/>
                                        <p:tgtEl>
                                          <p:spTgt spid="2462732"/>
                                        </p:tgtEl>
                                        <p:attrNameLst>
                                          <p:attrName>ppt_w</p:attrName>
                                        </p:attrNameLst>
                                      </p:cBhvr>
                                      <p:tavLst>
                                        <p:tav tm="0">
                                          <p:val>
                                            <p:fltVal val="0"/>
                                          </p:val>
                                        </p:tav>
                                        <p:tav tm="100000">
                                          <p:val>
                                            <p:strVal val="#ppt_w"/>
                                          </p:val>
                                        </p:tav>
                                      </p:tavLst>
                                    </p:anim>
                                    <p:anim calcmode="lin" valueType="num">
                                      <p:cBhvr>
                                        <p:cTn id="64" dur="1000" fill="hold"/>
                                        <p:tgtEl>
                                          <p:spTgt spid="2462732"/>
                                        </p:tgtEl>
                                        <p:attrNameLst>
                                          <p:attrName>ppt_h</p:attrName>
                                        </p:attrNameLst>
                                      </p:cBhvr>
                                      <p:tavLst>
                                        <p:tav tm="0">
                                          <p:val>
                                            <p:fltVal val="0"/>
                                          </p:val>
                                        </p:tav>
                                        <p:tav tm="100000">
                                          <p:val>
                                            <p:strVal val="#ppt_h"/>
                                          </p:val>
                                        </p:tav>
                                      </p:tavLst>
                                    </p:anim>
                                    <p:anim calcmode="lin" valueType="num">
                                      <p:cBhvr>
                                        <p:cTn id="65" dur="1000" fill="hold"/>
                                        <p:tgtEl>
                                          <p:spTgt spid="246273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4627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462733"/>
                                        </p:tgtEl>
                                        <p:attrNameLst>
                                          <p:attrName>style.visibility</p:attrName>
                                        </p:attrNameLst>
                                      </p:cBhvr>
                                      <p:to>
                                        <p:strVal val="visible"/>
                                      </p:to>
                                    </p:set>
                                    <p:anim calcmode="lin" valueType="num">
                                      <p:cBhvr>
                                        <p:cTn id="71" dur="1000" fill="hold"/>
                                        <p:tgtEl>
                                          <p:spTgt spid="2462733"/>
                                        </p:tgtEl>
                                        <p:attrNameLst>
                                          <p:attrName>ppt_w</p:attrName>
                                        </p:attrNameLst>
                                      </p:cBhvr>
                                      <p:tavLst>
                                        <p:tav tm="0">
                                          <p:val>
                                            <p:fltVal val="0"/>
                                          </p:val>
                                        </p:tav>
                                        <p:tav tm="100000">
                                          <p:val>
                                            <p:strVal val="#ppt_w"/>
                                          </p:val>
                                        </p:tav>
                                      </p:tavLst>
                                    </p:anim>
                                    <p:anim calcmode="lin" valueType="num">
                                      <p:cBhvr>
                                        <p:cTn id="72" dur="1000" fill="hold"/>
                                        <p:tgtEl>
                                          <p:spTgt spid="2462733"/>
                                        </p:tgtEl>
                                        <p:attrNameLst>
                                          <p:attrName>ppt_h</p:attrName>
                                        </p:attrNameLst>
                                      </p:cBhvr>
                                      <p:tavLst>
                                        <p:tav tm="0">
                                          <p:val>
                                            <p:fltVal val="0"/>
                                          </p:val>
                                        </p:tav>
                                        <p:tav tm="100000">
                                          <p:val>
                                            <p:strVal val="#ppt_h"/>
                                          </p:val>
                                        </p:tav>
                                      </p:tavLst>
                                    </p:anim>
                                    <p:anim calcmode="lin" valueType="num">
                                      <p:cBhvr>
                                        <p:cTn id="73" dur="1000" fill="hold"/>
                                        <p:tgtEl>
                                          <p:spTgt spid="246273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4627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2" grpId="0"/>
      <p:bldP spid="2462726" grpId="0"/>
      <p:bldP spid="2462727" grpId="0"/>
      <p:bldP spid="2462728" grpId="0"/>
      <p:bldP spid="2462729" grpId="0"/>
      <p:bldP spid="2462730" grpId="0"/>
      <p:bldP spid="2462731" grpId="0"/>
      <p:bldP spid="2462732" grpId="0"/>
      <p:bldP spid="246273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2" descr="JesusPoste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42" name="Text Box 3"/>
          <p:cNvSpPr txBox="1">
            <a:spLocks noChangeArrowheads="1"/>
          </p:cNvSpPr>
          <p:nvPr/>
        </p:nvSpPr>
        <p:spPr bwMode="auto">
          <a:xfrm>
            <a:off x="0" y="3886200"/>
            <a:ext cx="9144000" cy="2273300"/>
          </a:xfrm>
          <a:prstGeom prst="rect">
            <a:avLst/>
          </a:prstGeom>
          <a:solidFill>
            <a:schemeClr val="bg1">
              <a:alpha val="2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lnSpc>
                <a:spcPct val="80000"/>
              </a:lnSpc>
              <a:spcBef>
                <a:spcPct val="20000"/>
              </a:spcBef>
            </a:pPr>
            <a:endParaRPr lang="zh-CN" altLang="en-US" sz="4400">
              <a:ea typeface="宋体" charset="0"/>
              <a:cs typeface="宋体" charset="0"/>
            </a:endParaRPr>
          </a:p>
          <a:p>
            <a:pPr lvl="1" eaLnBrk="1" hangingPunct="1">
              <a:lnSpc>
                <a:spcPct val="80000"/>
              </a:lnSpc>
              <a:spcBef>
                <a:spcPct val="20000"/>
              </a:spcBef>
            </a:pPr>
            <a:r>
              <a:rPr lang="zh-CN" altLang="en-US" sz="4400">
                <a:ea typeface="宋体" charset="0"/>
                <a:cs typeface="宋体" charset="0"/>
              </a:rPr>
              <a:t>回应诗歌</a:t>
            </a:r>
            <a:r>
              <a:rPr lang="en-US" altLang="zh-CN" sz="4400">
                <a:ea typeface="宋体" charset="0"/>
                <a:cs typeface="宋体" charset="0"/>
              </a:rPr>
              <a:t>: </a:t>
            </a:r>
            <a:r>
              <a:rPr lang="zh-CN" altLang="en-US" sz="4400">
                <a:ea typeface="宋体" charset="0"/>
                <a:cs typeface="宋体" charset="0"/>
              </a:rPr>
              <a:t>真光普照</a:t>
            </a:r>
            <a:endParaRPr lang="en-US" altLang="zh-CN" sz="4400">
              <a:ea typeface="宋体" charset="0"/>
              <a:cs typeface="宋体" charset="0"/>
            </a:endParaRPr>
          </a:p>
          <a:p>
            <a:pPr lvl="1" eaLnBrk="1" hangingPunct="1">
              <a:lnSpc>
                <a:spcPct val="80000"/>
              </a:lnSpc>
              <a:spcBef>
                <a:spcPct val="20000"/>
              </a:spcBef>
            </a:pPr>
            <a:r>
              <a:rPr lang="en-US" altLang="zh-CN" sz="3200">
                <a:ea typeface="宋体" charset="0"/>
                <a:cs typeface="宋体" charset="0"/>
              </a:rPr>
              <a:t>Hymn of Response: Shine, Jesus, Shine</a:t>
            </a:r>
            <a:r>
              <a:rPr lang="en-US" altLang="zh-CN" sz="3200">
                <a:cs typeface="Arial" charset="0"/>
              </a:rPr>
              <a:t> </a:t>
            </a:r>
          </a:p>
          <a:p>
            <a:pPr lvl="1" eaLnBrk="1" hangingPunct="1">
              <a:lnSpc>
                <a:spcPct val="80000"/>
              </a:lnSpc>
              <a:spcBef>
                <a:spcPct val="20000"/>
              </a:spcBef>
            </a:pPr>
            <a:endParaRPr lang="en-US" altLang="zh-CN" sz="3200">
              <a:cs typeface="Arial" charset="0"/>
            </a:endParaRPr>
          </a:p>
        </p:txBody>
      </p:sp>
      <p:sp>
        <p:nvSpPr>
          <p:cNvPr id="983043" name="Text Box 4"/>
          <p:cNvSpPr txBox="1">
            <a:spLocks noChangeArrowheads="1"/>
          </p:cNvSpPr>
          <p:nvPr/>
        </p:nvSpPr>
        <p:spPr bwMode="auto">
          <a:xfrm>
            <a:off x="0" y="6248400"/>
            <a:ext cx="914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a:ea typeface="宋体" charset="0"/>
                <a:cs typeface="宋体" charset="0"/>
              </a:rPr>
              <a:t>奉献</a:t>
            </a:r>
            <a:r>
              <a:rPr lang="zh-CN" altLang="en-US" sz="2000">
                <a:cs typeface="Arial" charset="0"/>
              </a:rPr>
              <a:t>  </a:t>
            </a:r>
            <a:r>
              <a:rPr lang="en-US" altLang="ja-JP" sz="2000">
                <a:cs typeface="Arial" charset="0"/>
              </a:rPr>
              <a:t>Offering will be collected.</a:t>
            </a:r>
            <a:endParaRPr lang="en-US" sz="2000">
              <a:cs typeface="Arial"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685800" y="3200400"/>
            <a:ext cx="7772400" cy="1143000"/>
          </a:xfrm>
        </p:spPr>
        <p:txBody>
          <a:bodyPr/>
          <a:lstStyle/>
          <a:p>
            <a:pPr eaLnBrk="1" hangingPunct="1"/>
            <a:r>
              <a:rPr lang="en-US">
                <a:solidFill>
                  <a:schemeClr val="bg1"/>
                </a:solidFill>
                <a:latin typeface="Copperplate Gothic Light" charset="0"/>
                <a:ea typeface="ＭＳ Ｐゴシック" charset="0"/>
                <a:cs typeface="ＭＳ Ｐゴシック" charset="0"/>
              </a:rPr>
              <a:t>Transitional Page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a:xfrm>
            <a:off x="152400" y="3352800"/>
            <a:ext cx="8229600" cy="762000"/>
          </a:xfrm>
        </p:spPr>
        <p:txBody>
          <a:bodyPr/>
          <a:lstStyle/>
          <a:p>
            <a:pPr eaLnBrk="1" hangingPunct="1">
              <a:defRPr/>
            </a:pPr>
            <a:r>
              <a:rPr lang="en-US">
                <a:latin typeface="Arial" charset="0"/>
                <a:ea typeface="ＭＳ Ｐゴシック" charset="0"/>
                <a:cs typeface="ＭＳ Ｐゴシック" charset="0"/>
              </a:rPr>
              <a:t>TRANSITIONAL PAGE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2" descr="bb02-sun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9186" name="Text Box 3"/>
          <p:cNvSpPr txBox="1">
            <a:spLocks noChangeArrowheads="1"/>
          </p:cNvSpPr>
          <p:nvPr/>
        </p:nvSpPr>
        <p:spPr bwMode="auto">
          <a:xfrm>
            <a:off x="0" y="0"/>
            <a:ext cx="9144000" cy="4419600"/>
          </a:xfrm>
          <a:prstGeom prst="rect">
            <a:avLst/>
          </a:prstGeom>
          <a:solidFill>
            <a:schemeClr val="tx1">
              <a:alpha val="30196"/>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548640" rIns="548640"/>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 </a:t>
            </a:r>
          </a:p>
          <a:p>
            <a:pPr eaLnBrk="1" hangingPunct="1"/>
            <a:r>
              <a:rPr lang="en-US">
                <a:solidFill>
                  <a:schemeClr val="bg1"/>
                </a:solidFill>
                <a:cs typeface="Arial" charset="0"/>
              </a:rPr>
              <a:t>2. When shall I reach that happy place and be forever blest? When shall I see my Father</a:t>
            </a:r>
            <a:r>
              <a:rPr lang="fr-FR" altLang="ja-JP">
                <a:solidFill>
                  <a:schemeClr val="bg1"/>
                </a:solidFill>
                <a:cs typeface="Arial" charset="0"/>
              </a:rPr>
              <a:t>'</a:t>
            </a:r>
            <a:r>
              <a:rPr lang="en-US" altLang="ja-JP">
                <a:solidFill>
                  <a:schemeClr val="bg1"/>
                </a:solidFill>
                <a:cs typeface="Arial" charset="0"/>
              </a:rPr>
              <a:t>s face and in His bosom rest?</a:t>
            </a:r>
          </a:p>
          <a:p>
            <a:pPr eaLnBrk="1" hangingPunct="1"/>
            <a:endParaRPr lang="en-US" sz="1800">
              <a:solidFill>
                <a:schemeClr val="bg1"/>
              </a:solidFill>
              <a:cs typeface="Arial" charset="0"/>
            </a:endParaRPr>
          </a:p>
          <a:p>
            <a:pPr eaLnBrk="1" hangingPunct="1"/>
            <a:r>
              <a:rPr lang="en-US" i="1">
                <a:solidFill>
                  <a:schemeClr val="bg1"/>
                </a:solidFill>
                <a:cs typeface="Arial" charset="0"/>
              </a:rPr>
              <a:t>Chorus (Twice)</a:t>
            </a:r>
          </a:p>
          <a:p>
            <a:pPr eaLnBrk="1" hangingPunct="1"/>
            <a:r>
              <a:rPr lang="en-US">
                <a:solidFill>
                  <a:schemeClr val="bg1"/>
                </a:solidFill>
                <a:cs typeface="Arial" charset="0"/>
              </a:rPr>
              <a:t>	I am bound for the promised land </a:t>
            </a:r>
          </a:p>
          <a:p>
            <a:pPr eaLnBrk="1" hangingPunct="1"/>
            <a:r>
              <a:rPr lang="en-US">
                <a:solidFill>
                  <a:schemeClr val="bg1"/>
                </a:solidFill>
                <a:cs typeface="Arial" charset="0"/>
              </a:rPr>
              <a:t>	I am bound for the promised land </a:t>
            </a:r>
          </a:p>
          <a:p>
            <a:pPr eaLnBrk="1" hangingPunct="1"/>
            <a:r>
              <a:rPr lang="en-US">
                <a:solidFill>
                  <a:schemeClr val="bg1"/>
                </a:solidFill>
                <a:cs typeface="Arial" charset="0"/>
              </a:rPr>
              <a:t>	O who will come and go with me?</a:t>
            </a:r>
          </a:p>
          <a:p>
            <a:pPr eaLnBrk="1" hangingPunct="1"/>
            <a:r>
              <a:rPr lang="en-US">
                <a:solidFill>
                  <a:schemeClr val="bg1"/>
                </a:solidFill>
                <a:cs typeface="Arial" charset="0"/>
              </a:rPr>
              <a:t>	I am bound for the promised land</a:t>
            </a:r>
          </a:p>
        </p:txBody>
      </p:sp>
      <p:sp>
        <p:nvSpPr>
          <p:cNvPr id="989187" name="Text Box 4"/>
          <p:cNvSpPr txBox="1">
            <a:spLocks noChangeArrowheads="1"/>
          </p:cNvSpPr>
          <p:nvPr/>
        </p:nvSpPr>
        <p:spPr bwMode="auto">
          <a:xfrm>
            <a:off x="0" y="6400800"/>
            <a:ext cx="91440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000">
                <a:solidFill>
                  <a:schemeClr val="bg1"/>
                </a:solidFill>
                <a:cs typeface="Arial" charset="0"/>
              </a:rPr>
              <a:t>On Jordan</a:t>
            </a:r>
            <a:r>
              <a:rPr lang="fr-FR" altLang="ja-JP" sz="1000">
                <a:solidFill>
                  <a:schemeClr val="bg1"/>
                </a:solidFill>
                <a:cs typeface="Arial" charset="0"/>
              </a:rPr>
              <a:t>'</a:t>
            </a:r>
            <a:r>
              <a:rPr lang="en-US" altLang="ja-JP" sz="1000">
                <a:solidFill>
                  <a:schemeClr val="bg1"/>
                </a:solidFill>
                <a:cs typeface="Arial" charset="0"/>
              </a:rPr>
              <a:t>s Stormy Banks-by Samuel Stennett. Arr Barry Braman. Copyright 1991, Van Ness Press, Inc.</a:t>
            </a:r>
            <a:endParaRPr lang="en-US" sz="1000">
              <a:solidFill>
                <a:schemeClr val="bg1"/>
              </a:solidFill>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3" name="Picture 2" descr="orange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1234" name="Text Box 3"/>
          <p:cNvSpPr txBox="1">
            <a:spLocks noChangeArrowheads="1"/>
          </p:cNvSpPr>
          <p:nvPr/>
        </p:nvSpPr>
        <p:spPr bwMode="auto">
          <a:xfrm>
            <a:off x="0" y="3810000"/>
            <a:ext cx="9144000" cy="3048000"/>
          </a:xfrm>
          <a:prstGeom prst="rect">
            <a:avLst/>
          </a:prstGeom>
          <a:solidFill>
            <a:schemeClr val="tx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b="1">
                <a:ea typeface="宋体" charset="0"/>
                <a:cs typeface="宋体" charset="0"/>
              </a:rPr>
              <a:t>	</a:t>
            </a:r>
            <a:r>
              <a:rPr lang="zh-CN" altLang="en-US" sz="3200" b="1">
                <a:solidFill>
                  <a:schemeClr val="bg1"/>
                </a:solidFill>
                <a:ea typeface="宋体" charset="0"/>
                <a:cs typeface="宋体" charset="0"/>
              </a:rPr>
              <a:t>带领</a:t>
            </a:r>
            <a:r>
              <a:rPr lang="en-US" altLang="zh-CN" sz="3200" b="1">
                <a:solidFill>
                  <a:schemeClr val="bg1"/>
                </a:solidFill>
                <a:ea typeface="宋体" charset="0"/>
                <a:cs typeface="宋体" charset="0"/>
              </a:rPr>
              <a:t>:</a:t>
            </a:r>
            <a:r>
              <a:rPr lang="en-US" altLang="zh-CN" sz="3200">
                <a:solidFill>
                  <a:schemeClr val="bg1"/>
                </a:solidFill>
                <a:ea typeface="宋体" charset="0"/>
                <a:cs typeface="宋体" charset="0"/>
              </a:rPr>
              <a:t> </a:t>
            </a:r>
            <a:r>
              <a:rPr lang="zh-CN" altLang="en-US" sz="3200">
                <a:solidFill>
                  <a:schemeClr val="bg1"/>
                </a:solidFill>
                <a:ea typeface="宋体" charset="0"/>
                <a:cs typeface="宋体" charset="0"/>
              </a:rPr>
              <a:t>地和其中所充满的，世界，</a:t>
            </a:r>
          </a:p>
          <a:p>
            <a:pPr eaLnBrk="1" hangingPunct="1">
              <a:spcBef>
                <a:spcPct val="20000"/>
              </a:spcBef>
            </a:pPr>
            <a:r>
              <a:rPr lang="zh-CN" altLang="en-US" sz="3200">
                <a:solidFill>
                  <a:schemeClr val="bg1"/>
                </a:solidFill>
                <a:ea typeface="宋体" charset="0"/>
                <a:cs typeface="宋体" charset="0"/>
              </a:rPr>
              <a:t>		 和住在其间的，都属耶和华。</a:t>
            </a:r>
          </a:p>
          <a:p>
            <a:pPr eaLnBrk="1" hangingPunct="1">
              <a:spcBef>
                <a:spcPct val="20000"/>
              </a:spcBef>
            </a:pPr>
            <a:r>
              <a:rPr lang="zh-CN" altLang="en-US" sz="3200">
                <a:solidFill>
                  <a:schemeClr val="bg1"/>
                </a:solidFill>
                <a:ea typeface="宋体" charset="0"/>
                <a:cs typeface="宋体" charset="0"/>
              </a:rPr>
              <a:t>		 他把地建立在海上，安定在大水之上。</a:t>
            </a:r>
          </a:p>
          <a:p>
            <a:pPr eaLnBrk="1" hangingPunct="1">
              <a:spcBef>
                <a:spcPct val="20000"/>
              </a:spcBef>
            </a:pPr>
            <a:endParaRPr lang="en-US" altLang="zh-CN">
              <a:solidFill>
                <a:schemeClr val="bg1"/>
              </a:solidFill>
              <a:ea typeface="宋体" charset="0"/>
              <a:cs typeface="宋体" charset="0"/>
            </a:endParaRPr>
          </a:p>
          <a:p>
            <a:pPr eaLnBrk="1" hangingPunct="1">
              <a:spcBef>
                <a:spcPct val="20000"/>
              </a:spcBef>
            </a:pPr>
            <a:r>
              <a:rPr lang="zh-CN" altLang="en-US" sz="2800" b="1">
                <a:solidFill>
                  <a:schemeClr val="bg1"/>
                </a:solidFill>
                <a:ea typeface="宋体" charset="0"/>
                <a:cs typeface="宋体" charset="0"/>
              </a:rPr>
              <a:t>	</a:t>
            </a:r>
            <a:r>
              <a:rPr lang="zh-CN" altLang="en-US" sz="3200" b="1">
                <a:solidFill>
                  <a:schemeClr val="bg1"/>
                </a:solidFill>
                <a:ea typeface="宋体" charset="0"/>
                <a:cs typeface="宋体" charset="0"/>
              </a:rPr>
              <a:t>会众</a:t>
            </a:r>
            <a:r>
              <a:rPr lang="en-US" altLang="zh-CN" sz="3200" b="1">
                <a:solidFill>
                  <a:schemeClr val="bg1"/>
                </a:solidFill>
                <a:ea typeface="宋体" charset="0"/>
                <a:cs typeface="宋体" charset="0"/>
              </a:rPr>
              <a:t>:</a:t>
            </a:r>
            <a:r>
              <a:rPr lang="en-US" altLang="zh-CN" sz="3200">
                <a:solidFill>
                  <a:schemeClr val="bg1"/>
                </a:solidFill>
                <a:ea typeface="宋体" charset="0"/>
                <a:cs typeface="宋体" charset="0"/>
              </a:rPr>
              <a:t> </a:t>
            </a:r>
            <a:r>
              <a:rPr lang="zh-CN" altLang="en-US" sz="3200">
                <a:solidFill>
                  <a:schemeClr val="bg1"/>
                </a:solidFill>
                <a:ea typeface="宋体" charset="0"/>
                <a:cs typeface="宋体" charset="0"/>
              </a:rPr>
              <a:t>让我们在上主面前敬拜。</a:t>
            </a:r>
            <a:endParaRPr lang="en-US" altLang="zh-CN" sz="3200">
              <a:solidFill>
                <a:schemeClr val="bg1"/>
              </a:solidFill>
              <a:ea typeface="宋体" charset="0"/>
              <a:cs typeface="宋体"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81" name="Picture 2" descr="ws369 mountain sea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282" name="Text Box 3"/>
          <p:cNvSpPr txBox="1">
            <a:spLocks noChangeArrowheads="1"/>
          </p:cNvSpPr>
          <p:nvPr/>
        </p:nvSpPr>
        <p:spPr bwMode="auto">
          <a:xfrm>
            <a:off x="0" y="3276600"/>
            <a:ext cx="9144000" cy="3581400"/>
          </a:xfrm>
          <a:prstGeom prst="rect">
            <a:avLst/>
          </a:prstGeom>
          <a:solidFill>
            <a:schemeClr val="tx1">
              <a:alpha val="30196"/>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457200" rIns="457200"/>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ct val="20000"/>
              </a:spcBef>
            </a:pPr>
            <a:r>
              <a:rPr lang="en-US" b="1">
                <a:solidFill>
                  <a:schemeClr val="bg1"/>
                </a:solidFill>
                <a:cs typeface="Arial" charset="0"/>
              </a:rPr>
              <a:t>Worship Leader:</a:t>
            </a:r>
            <a:r>
              <a:rPr lang="en-US">
                <a:solidFill>
                  <a:schemeClr val="bg1"/>
                </a:solidFill>
                <a:cs typeface="Arial" charset="0"/>
              </a:rPr>
              <a:t> </a:t>
            </a:r>
          </a:p>
          <a:p>
            <a:pPr lvl="2" eaLnBrk="1" hangingPunct="1"/>
            <a:r>
              <a:rPr lang="en-US">
                <a:solidFill>
                  <a:schemeClr val="bg1"/>
                </a:solidFill>
                <a:cs typeface="Arial" charset="0"/>
              </a:rPr>
              <a:t>Such is the generation of those who seek Him, </a:t>
            </a:r>
          </a:p>
          <a:p>
            <a:pPr lvl="2" eaLnBrk="1" hangingPunct="1"/>
            <a:r>
              <a:rPr lang="en-US">
                <a:solidFill>
                  <a:schemeClr val="bg1"/>
                </a:solidFill>
                <a:cs typeface="Arial" charset="0"/>
              </a:rPr>
              <a:t>who seek Your face, O God of Jacob.</a:t>
            </a:r>
          </a:p>
          <a:p>
            <a:pPr eaLnBrk="1" hangingPunct="1">
              <a:spcBef>
                <a:spcPct val="20000"/>
              </a:spcBef>
            </a:pPr>
            <a:endParaRPr lang="en-US" altLang="zh-CN" sz="1200">
              <a:solidFill>
                <a:schemeClr val="bg1"/>
              </a:solidFill>
              <a:ea typeface="宋体" charset="0"/>
              <a:cs typeface="宋体" charset="0"/>
            </a:endParaRPr>
          </a:p>
          <a:p>
            <a:pPr lvl="1" eaLnBrk="1" hangingPunct="1">
              <a:spcBef>
                <a:spcPct val="20000"/>
              </a:spcBef>
            </a:pPr>
            <a:r>
              <a:rPr lang="en-US" b="1">
                <a:solidFill>
                  <a:schemeClr val="bg1"/>
                </a:solidFill>
                <a:cs typeface="Arial" charset="0"/>
              </a:rPr>
              <a:t>Congregation:</a:t>
            </a:r>
            <a:r>
              <a:rPr lang="en-US">
                <a:solidFill>
                  <a:schemeClr val="bg1"/>
                </a:solidFill>
                <a:cs typeface="Arial" charset="0"/>
              </a:rPr>
              <a:t> </a:t>
            </a:r>
          </a:p>
          <a:p>
            <a:pPr lvl="2" eaLnBrk="1" hangingPunct="1"/>
            <a:r>
              <a:rPr lang="en-US">
                <a:solidFill>
                  <a:schemeClr val="bg1"/>
                </a:solidFill>
                <a:cs typeface="Arial" charset="0"/>
              </a:rPr>
              <a:t>Let us worship before the Lord our God.</a:t>
            </a:r>
            <a:endParaRPr lang="en-US" altLang="zh-CN">
              <a:solidFill>
                <a:schemeClr val="bg1"/>
              </a:solidFill>
              <a:cs typeface="Arial"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5329"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resentation" r:id="rId3" imgW="4572000" imgH="3429000" progId="PowerPoint.Show.8">
                  <p:embed/>
                </p:oleObj>
              </mc:Choice>
              <mc:Fallback>
                <p:oleObj name="Presentation" r:id="rId3" imgW="4572000" imgH="3429000"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95330" name="Text Box 3"/>
          <p:cNvSpPr txBox="1">
            <a:spLocks noChangeArrowheads="1"/>
          </p:cNvSpPr>
          <p:nvPr/>
        </p:nvSpPr>
        <p:spPr bwMode="auto">
          <a:xfrm>
            <a:off x="0" y="304800"/>
            <a:ext cx="9144000" cy="155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ea typeface="宋体" charset="0"/>
                <a:cs typeface="宋体" charset="0"/>
              </a:rPr>
              <a:t>天上天使助我拜主，常能目见主慈容；</a:t>
            </a:r>
          </a:p>
          <a:p>
            <a:pPr eaLnBrk="1" hangingPunct="1"/>
            <a:r>
              <a:rPr lang="zh-CN" altLang="en-US" sz="3200" b="1">
                <a:ea typeface="宋体" charset="0"/>
                <a:cs typeface="宋体" charset="0"/>
              </a:rPr>
              <a:t>日月星辰大家敬主，普世万民颂声同</a:t>
            </a:r>
          </a:p>
          <a:p>
            <a:pPr eaLnBrk="1" hangingPunct="1"/>
            <a:r>
              <a:rPr lang="zh-CN" altLang="en-US" sz="3200" b="1">
                <a:ea typeface="宋体" charset="0"/>
                <a:cs typeface="宋体" charset="0"/>
              </a:rPr>
              <a:t>哈利路亚！哈利路亚！偕我同颂主光荣。</a:t>
            </a:r>
            <a:endParaRPr lang="en-US" sz="3200" b="1">
              <a:ea typeface="宋体" charset="0"/>
              <a:cs typeface="宋体" charset="0"/>
            </a:endParaRPr>
          </a:p>
        </p:txBody>
      </p:sp>
      <p:sp>
        <p:nvSpPr>
          <p:cNvPr id="995331" name="Text Box 4"/>
          <p:cNvSpPr txBox="1">
            <a:spLocks noChangeArrowheads="1"/>
          </p:cNvSpPr>
          <p:nvPr/>
        </p:nvSpPr>
        <p:spPr bwMode="auto">
          <a:xfrm>
            <a:off x="0" y="6400800"/>
            <a:ext cx="9144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a:cs typeface="Arial" charset="0"/>
              </a:rPr>
              <a:t>Hymns of Praise No. 207  #4/4</a:t>
            </a:r>
          </a:p>
        </p:txBody>
      </p:sp>
      <p:sp>
        <p:nvSpPr>
          <p:cNvPr id="995332" name="Text Box 5"/>
          <p:cNvSpPr txBox="1">
            <a:spLocks noChangeArrowheads="1"/>
          </p:cNvSpPr>
          <p:nvPr/>
        </p:nvSpPr>
        <p:spPr bwMode="auto">
          <a:xfrm>
            <a:off x="0" y="2057400"/>
            <a:ext cx="9144000" cy="308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ea typeface="宋体" charset="0"/>
                <a:cs typeface="宋体" charset="0"/>
              </a:rPr>
              <a:t>Angels, help us to adore Him,</a:t>
            </a:r>
          </a:p>
          <a:p>
            <a:pPr eaLnBrk="1" hangingPunct="1"/>
            <a:r>
              <a:rPr lang="en-US" altLang="zh-CN" sz="2800">
                <a:ea typeface="宋体" charset="0"/>
                <a:cs typeface="宋体" charset="0"/>
              </a:rPr>
              <a:t>Ye behold Him face to face;</a:t>
            </a:r>
          </a:p>
          <a:p>
            <a:pPr eaLnBrk="1" hangingPunct="1"/>
            <a:r>
              <a:rPr lang="en-US" altLang="zh-CN" sz="2800">
                <a:ea typeface="宋体" charset="0"/>
                <a:cs typeface="宋体" charset="0"/>
              </a:rPr>
              <a:t>Sun and moon, bow down before Him;</a:t>
            </a:r>
          </a:p>
          <a:p>
            <a:pPr eaLnBrk="1" hangingPunct="1"/>
            <a:r>
              <a:rPr lang="en-US" altLang="zh-CN" sz="2800">
                <a:ea typeface="宋体" charset="0"/>
                <a:cs typeface="宋体" charset="0"/>
              </a:rPr>
              <a:t>Dwellers all in time and space,</a:t>
            </a:r>
          </a:p>
          <a:p>
            <a:pPr eaLnBrk="1" hangingPunct="1"/>
            <a:r>
              <a:rPr lang="en-US" altLang="zh-CN" sz="2800">
                <a:ea typeface="宋体" charset="0"/>
                <a:cs typeface="宋体" charset="0"/>
              </a:rPr>
              <a:t>Praise Him! Praise Him! </a:t>
            </a:r>
          </a:p>
          <a:p>
            <a:pPr eaLnBrk="1" hangingPunct="1"/>
            <a:r>
              <a:rPr lang="en-US" altLang="zh-CN" sz="2800">
                <a:ea typeface="宋体" charset="0"/>
                <a:cs typeface="宋体" charset="0"/>
              </a:rPr>
              <a:t>Praise Him! Praise Him!</a:t>
            </a:r>
          </a:p>
          <a:p>
            <a:pPr eaLnBrk="1" hangingPunct="1"/>
            <a:r>
              <a:rPr lang="en-US" altLang="zh-CN" sz="2800">
                <a:ea typeface="宋体" charset="0"/>
                <a:cs typeface="宋体" charset="0"/>
              </a:rPr>
              <a:t>Praise with us the God of grace!</a:t>
            </a:r>
            <a:endParaRPr lang="en-US" sz="2800">
              <a:ea typeface="宋体" charset="0"/>
              <a:cs typeface="宋体"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77" name="Picture 2" descr="prayhands002 pp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7378" name="Text Box 3"/>
          <p:cNvSpPr txBox="1">
            <a:spLocks noChangeArrowheads="1"/>
          </p:cNvSpPr>
          <p:nvPr/>
        </p:nvSpPr>
        <p:spPr bwMode="auto">
          <a:xfrm>
            <a:off x="0" y="2667000"/>
            <a:ext cx="914400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48640" rIns="54864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zh-CN" altLang="en-US" sz="4400">
                <a:solidFill>
                  <a:schemeClr val="bg1"/>
                </a:solidFill>
                <a:ea typeface="宋体" charset="0"/>
                <a:cs typeface="宋体" charset="0"/>
              </a:rPr>
              <a:t>祷告  </a:t>
            </a:r>
            <a:r>
              <a:rPr lang="en-US" altLang="zh-CN" sz="4400">
                <a:solidFill>
                  <a:schemeClr val="bg1"/>
                </a:solidFill>
                <a:ea typeface="宋体" charset="0"/>
                <a:cs typeface="宋体" charset="0"/>
              </a:rPr>
              <a:t>Opening Prayer</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25" name="Picture 2" descr="magic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9426" name="Text Box 3"/>
          <p:cNvSpPr txBox="1">
            <a:spLocks noChangeArrowheads="1"/>
          </p:cNvSpPr>
          <p:nvPr/>
        </p:nvSpPr>
        <p:spPr bwMode="auto">
          <a:xfrm>
            <a:off x="0" y="304800"/>
            <a:ext cx="914400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a:solidFill>
                  <a:schemeClr val="bg1"/>
                </a:solidFill>
                <a:ea typeface="宋体" charset="0"/>
                <a:cs typeface="宋体" charset="0"/>
              </a:rPr>
              <a:t>主爱光辉正照耀人间，</a:t>
            </a:r>
          </a:p>
          <a:p>
            <a:pPr eaLnBrk="1" hangingPunct="1"/>
            <a:r>
              <a:rPr lang="zh-CN" altLang="en-US" sz="3200">
                <a:solidFill>
                  <a:schemeClr val="bg1"/>
                </a:solidFill>
                <a:ea typeface="宋体" charset="0"/>
                <a:cs typeface="宋体" charset="0"/>
              </a:rPr>
              <a:t>照遍黑暗地方像明灯；</a:t>
            </a:r>
          </a:p>
          <a:p>
            <a:pPr eaLnBrk="1" hangingPunct="1"/>
            <a:r>
              <a:rPr lang="zh-CN" altLang="en-US" sz="3200">
                <a:solidFill>
                  <a:schemeClr val="bg1"/>
                </a:solidFill>
                <a:ea typeface="宋体" charset="0"/>
                <a:cs typeface="宋体" charset="0"/>
              </a:rPr>
              <a:t>主基督乃真光照亮万邦，</a:t>
            </a:r>
          </a:p>
          <a:p>
            <a:pPr eaLnBrk="1" hangingPunct="1"/>
            <a:r>
              <a:rPr lang="zh-CN" altLang="en-US" sz="3200">
                <a:solidFill>
                  <a:schemeClr val="bg1"/>
                </a:solidFill>
                <a:ea typeface="宋体" charset="0"/>
                <a:cs typeface="宋体" charset="0"/>
              </a:rPr>
              <a:t>赐予真理，使释放离罪锁。</a:t>
            </a:r>
          </a:p>
          <a:p>
            <a:pPr eaLnBrk="1" hangingPunct="1"/>
            <a:r>
              <a:rPr lang="zh-CN" altLang="en-US" sz="3200">
                <a:solidFill>
                  <a:schemeClr val="bg1"/>
                </a:solidFill>
                <a:ea typeface="宋体" charset="0"/>
                <a:cs typeface="宋体" charset="0"/>
              </a:rPr>
              <a:t>照耀我灵，照亮我心。</a:t>
            </a:r>
            <a:endParaRPr lang="en-US" sz="3200">
              <a:solidFill>
                <a:schemeClr val="bg1"/>
              </a:solidFill>
              <a:ea typeface="宋体" charset="0"/>
              <a:cs typeface="宋体" charset="0"/>
            </a:endParaRPr>
          </a:p>
        </p:txBody>
      </p:sp>
      <p:sp>
        <p:nvSpPr>
          <p:cNvPr id="999427" name="Text Box 4"/>
          <p:cNvSpPr txBox="1">
            <a:spLocks noChangeArrowheads="1"/>
          </p:cNvSpPr>
          <p:nvPr/>
        </p:nvSpPr>
        <p:spPr bwMode="auto">
          <a:xfrm>
            <a:off x="0" y="6400800"/>
            <a:ext cx="9144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Hymns of Praise No. 207  #1/3</a:t>
            </a:r>
          </a:p>
        </p:txBody>
      </p:sp>
      <p:sp>
        <p:nvSpPr>
          <p:cNvPr id="999428" name="Text Box 5"/>
          <p:cNvSpPr txBox="1">
            <a:spLocks noChangeArrowheads="1"/>
          </p:cNvSpPr>
          <p:nvPr/>
        </p:nvSpPr>
        <p:spPr bwMode="auto">
          <a:xfrm>
            <a:off x="0" y="3124200"/>
            <a:ext cx="91440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chemeClr val="bg1"/>
                </a:solidFill>
                <a:ea typeface="宋体" charset="0"/>
                <a:cs typeface="宋体" charset="0"/>
              </a:rPr>
              <a:t>Lord, the light of Your love is shining,</a:t>
            </a:r>
          </a:p>
          <a:p>
            <a:pPr eaLnBrk="1" hangingPunct="1"/>
            <a:r>
              <a:rPr lang="en-US" altLang="zh-CN" sz="2800">
                <a:solidFill>
                  <a:schemeClr val="bg1"/>
                </a:solidFill>
                <a:ea typeface="宋体" charset="0"/>
                <a:cs typeface="宋体" charset="0"/>
              </a:rPr>
              <a:t>In the midst of the darkness shining;</a:t>
            </a:r>
          </a:p>
          <a:p>
            <a:pPr eaLnBrk="1" hangingPunct="1"/>
            <a:r>
              <a:rPr lang="en-US" altLang="zh-CN" sz="2800">
                <a:solidFill>
                  <a:schemeClr val="bg1"/>
                </a:solidFill>
                <a:ea typeface="宋体" charset="0"/>
                <a:cs typeface="宋体" charset="0"/>
              </a:rPr>
              <a:t>Jesus, Light of the World, shine upon us.</a:t>
            </a:r>
          </a:p>
          <a:p>
            <a:pPr eaLnBrk="1" hangingPunct="1"/>
            <a:r>
              <a:rPr lang="en-US" altLang="zh-CN" sz="2800">
                <a:solidFill>
                  <a:schemeClr val="bg1"/>
                </a:solidFill>
                <a:ea typeface="宋体" charset="0"/>
                <a:cs typeface="宋体" charset="0"/>
              </a:rPr>
              <a:t>Set us free by the truth You now bring us;</a:t>
            </a:r>
          </a:p>
          <a:p>
            <a:pPr eaLnBrk="1" hangingPunct="1"/>
            <a:r>
              <a:rPr lang="en-US" altLang="zh-CN" sz="2800">
                <a:solidFill>
                  <a:schemeClr val="bg1"/>
                </a:solidFill>
                <a:ea typeface="宋体" charset="0"/>
                <a:cs typeface="宋体" charset="0"/>
              </a:rPr>
              <a:t>Shine on me, shine on me.</a:t>
            </a:r>
            <a:endParaRPr lang="en-US" sz="2800">
              <a:solidFill>
                <a:schemeClr val="bg1"/>
              </a:solidFill>
              <a:ea typeface="宋体" charset="0"/>
              <a:cs typeface="宋体"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7153800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3" name="Picture 2" descr="ws Rutledge F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1474" name="Text Box 3"/>
          <p:cNvSpPr txBox="1">
            <a:spLocks noChangeArrowheads="1"/>
          </p:cNvSpPr>
          <p:nvPr/>
        </p:nvSpPr>
        <p:spPr bwMode="auto">
          <a:xfrm>
            <a:off x="1619672" y="1916832"/>
            <a:ext cx="5791200" cy="3222421"/>
          </a:xfrm>
          <a:prstGeom prst="rect">
            <a:avLst/>
          </a:prstGeom>
          <a:solidFill>
            <a:schemeClr val="bg1">
              <a:alpha val="50195"/>
            </a:schemeClr>
          </a:solidFill>
          <a:ln w="38100">
            <a:solidFill>
              <a:schemeClr val="tx1"/>
            </a:solidFill>
            <a:miter lim="800000"/>
            <a:headEnd/>
            <a:tailEnd/>
          </a:ln>
        </p:spPr>
        <p:txBody>
          <a:bodyPr lIns="548640" rIns="54864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zh-CN" altLang="en-US" sz="7200" b="1">
              <a:ea typeface="宋体" charset="0"/>
              <a:cs typeface="宋体" charset="0"/>
            </a:endParaRPr>
          </a:p>
          <a:p>
            <a:pPr algn="ctr" eaLnBrk="1" hangingPunct="1">
              <a:lnSpc>
                <a:spcPct val="80000"/>
              </a:lnSpc>
            </a:pPr>
            <a:r>
              <a:rPr lang="zh-CN" altLang="en-US" sz="7200" b="1">
                <a:ea typeface="宋体" charset="0"/>
                <a:cs typeface="宋体" charset="0"/>
              </a:rPr>
              <a:t>三一颂  </a:t>
            </a:r>
            <a:r>
              <a:rPr lang="en-US" altLang="zh-CN" sz="5400" b="1">
                <a:ea typeface="宋体" charset="0"/>
                <a:cs typeface="宋体" charset="0"/>
              </a:rPr>
              <a:t>Doxology</a:t>
            </a:r>
          </a:p>
          <a:p>
            <a:pPr algn="ctr" eaLnBrk="1" hangingPunct="1">
              <a:lnSpc>
                <a:spcPct val="80000"/>
              </a:lnSpc>
            </a:pPr>
            <a:endParaRPr lang="en-US" altLang="zh-CN" sz="5400" b="1">
              <a:ea typeface="宋体" charset="0"/>
              <a:cs typeface="宋体"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1" name="Rectangle 2"/>
          <p:cNvSpPr>
            <a:spLocks noGrp="1" noChangeArrowheads="1"/>
          </p:cNvSpPr>
          <p:nvPr>
            <p:ph type="ctrTitle"/>
          </p:nvPr>
        </p:nvSpPr>
        <p:spPr>
          <a:xfrm>
            <a:off x="1371600" y="152400"/>
            <a:ext cx="7772400" cy="1447800"/>
          </a:xfrm>
        </p:spPr>
        <p:txBody>
          <a:bodyPr/>
          <a:lstStyle/>
          <a:p>
            <a:pPr eaLnBrk="1" hangingPunct="1"/>
            <a:r>
              <a:rPr lang="en-US" sz="4800" b="1">
                <a:solidFill>
                  <a:srgbClr val="FFFFFF"/>
                </a:solidFill>
                <a:latin typeface="Times New Roman" charset="0"/>
                <a:ea typeface="ＭＳ Ｐゴシック" charset="0"/>
                <a:cs typeface="ＭＳ Ｐゴシック" charset="0"/>
              </a:rPr>
              <a:t>Communicating Bad News</a:t>
            </a:r>
            <a:endParaRPr lang="en-US" sz="5400">
              <a:solidFill>
                <a:schemeClr val="bg1"/>
              </a:solidFill>
              <a:latin typeface="Times New Roman" charset="0"/>
              <a:ea typeface="ＭＳ Ｐゴシック" charset="0"/>
              <a:cs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Rectangle 2"/>
          <p:cNvSpPr>
            <a:spLocks noGrp="1" noChangeArrowheads="1"/>
          </p:cNvSpPr>
          <p:nvPr>
            <p:ph type="ctrTitle"/>
          </p:nvPr>
        </p:nvSpPr>
        <p:spPr>
          <a:xfrm>
            <a:off x="1371600" y="1219200"/>
            <a:ext cx="8153400" cy="1143000"/>
          </a:xfrm>
        </p:spPr>
        <p:txBody>
          <a:bodyPr/>
          <a:lstStyle/>
          <a:p>
            <a:pPr eaLnBrk="1" hangingPunct="1">
              <a:defRPr/>
            </a:pPr>
            <a:r>
              <a:rPr lang="en-US" sz="6000" b="1">
                <a:solidFill>
                  <a:srgbClr val="FFFFFF"/>
                </a:solidFill>
                <a:latin typeface="Arial" charset="0"/>
                <a:ea typeface="ＭＳ Ｐゴシック" charset="0"/>
                <a:cs typeface="ＭＳ Ｐゴシック" charset="0"/>
              </a:rPr>
              <a:t>Company Handbook</a:t>
            </a:r>
            <a:endParaRPr lang="en-US" sz="5400">
              <a:solidFill>
                <a:schemeClr val="bg1"/>
              </a:solidFill>
              <a:latin typeface="Arial"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5042" name="Rectangle 2"/>
          <p:cNvSpPr>
            <a:spLocks noGrp="1" noChangeArrowheads="1"/>
          </p:cNvSpPr>
          <p:nvPr>
            <p:ph type="ctrTitle"/>
          </p:nvPr>
        </p:nvSpPr>
        <p:spPr>
          <a:xfrm>
            <a:off x="685800" y="2286000"/>
            <a:ext cx="8153400" cy="1143000"/>
          </a:xfrm>
          <a:effectLst>
            <a:outerShdw blurRad="63500" dist="35921" dir="2700000" algn="ctr" rotWithShape="0">
              <a:schemeClr val="bg2">
                <a:alpha val="74998"/>
              </a:schemeClr>
            </a:outerShdw>
          </a:effectLst>
        </p:spPr>
        <p:txBody>
          <a:bodyPr/>
          <a:lstStyle/>
          <a:p>
            <a:pPr eaLnBrk="1" hangingPunct="1">
              <a:defRPr/>
            </a:pPr>
            <a:r>
              <a:rPr lang="en-US" sz="6000" b="1">
                <a:solidFill>
                  <a:schemeClr val="tx1"/>
                </a:solidFill>
                <a:latin typeface="Helvetica" charset="0"/>
                <a:ea typeface="ＭＳ Ｐゴシック" charset="0"/>
                <a:cs typeface="ＭＳ Ｐゴシック" charset="0"/>
              </a:rPr>
              <a:t>Project</a:t>
            </a:r>
            <a:endParaRPr lang="en-US" sz="5400">
              <a:solidFill>
                <a:schemeClr val="bg1"/>
              </a:solidFill>
              <a:latin typeface="Helvetica" charset="0"/>
              <a:ea typeface="ＭＳ Ｐゴシック" charset="0"/>
              <a:cs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5" name="Rectangle 2"/>
          <p:cNvSpPr>
            <a:spLocks noGrp="1" noChangeArrowheads="1"/>
          </p:cNvSpPr>
          <p:nvPr>
            <p:ph type="ctrTitle"/>
          </p:nvPr>
        </p:nvSpPr>
        <p:spPr>
          <a:xfrm>
            <a:off x="304800" y="2286000"/>
            <a:ext cx="8153400" cy="1143000"/>
          </a:xfrm>
        </p:spPr>
        <p:txBody>
          <a:bodyPr/>
          <a:lstStyle/>
          <a:p>
            <a:pPr eaLnBrk="1" hangingPunct="1"/>
            <a:r>
              <a:rPr lang="en-US" sz="5400" b="1">
                <a:latin typeface="Helvetica" charset="0"/>
                <a:ea typeface="ＭＳ Ｐゴシック" charset="0"/>
                <a:cs typeface="ＭＳ Ｐゴシック" charset="0"/>
              </a:rPr>
              <a:t>Recommending</a:t>
            </a:r>
            <a:endParaRPr lang="en-US" sz="4800">
              <a:solidFill>
                <a:schemeClr val="bg1"/>
              </a:solidFill>
              <a:latin typeface="Helvetica" charset="0"/>
              <a:ea typeface="ＭＳ Ｐゴシック" charset="0"/>
              <a:cs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3" name="Rectangle 2"/>
          <p:cNvSpPr>
            <a:spLocks noGrp="1" noChangeArrowheads="1"/>
          </p:cNvSpPr>
          <p:nvPr>
            <p:ph type="ctrTitle"/>
          </p:nvPr>
        </p:nvSpPr>
        <p:spPr>
          <a:xfrm>
            <a:off x="304800" y="2286000"/>
            <a:ext cx="8153400" cy="1143000"/>
          </a:xfrm>
        </p:spPr>
        <p:txBody>
          <a:bodyPr/>
          <a:lstStyle/>
          <a:p>
            <a:pPr eaLnBrk="1" hangingPunct="1"/>
            <a:r>
              <a:rPr lang="en-US" sz="5400" b="1">
                <a:latin typeface="Helvetica" charset="0"/>
                <a:ea typeface="ＭＳ Ｐゴシック" charset="0"/>
                <a:cs typeface="ＭＳ Ｐゴシック" charset="0"/>
              </a:rPr>
              <a:t>Selling</a:t>
            </a:r>
            <a:endParaRPr lang="en-US" sz="4800">
              <a:solidFill>
                <a:schemeClr val="bg1"/>
              </a:solidFill>
              <a:latin typeface="Helvetica" charset="0"/>
              <a:ea typeface="ＭＳ Ｐゴシック" charset="0"/>
              <a:cs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2"/>
          <p:cNvSpPr>
            <a:spLocks noGrp="1" noChangeArrowheads="1"/>
          </p:cNvSpPr>
          <p:nvPr>
            <p:ph type="ctrTitle"/>
          </p:nvPr>
        </p:nvSpPr>
        <p:spPr>
          <a:xfrm>
            <a:off x="304800" y="2286000"/>
            <a:ext cx="8153400" cy="1143000"/>
          </a:xfrm>
        </p:spPr>
        <p:txBody>
          <a:bodyPr/>
          <a:lstStyle/>
          <a:p>
            <a:pPr eaLnBrk="1" hangingPunct="1"/>
            <a:r>
              <a:rPr lang="en-US" sz="8800" b="1">
                <a:solidFill>
                  <a:schemeClr val="tx1"/>
                </a:solidFill>
                <a:latin typeface="Arial" charset="0"/>
                <a:ea typeface="ＭＳ Ｐゴシック" charset="0"/>
                <a:cs typeface="ＭＳ Ｐゴシック" charset="0"/>
              </a:rPr>
              <a:t>Brainstorming</a:t>
            </a:r>
            <a:endParaRPr lang="en-US" sz="8000">
              <a:solidFill>
                <a:schemeClr val="bg1"/>
              </a:solidFill>
              <a:latin typeface="Arial" charset="0"/>
              <a:ea typeface="ＭＳ Ｐゴシック" charset="0"/>
              <a:cs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5810"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66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5811" name="Picture 3"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088" y="0"/>
            <a:ext cx="19669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5812" name="Picture 4" descr="roman colum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0"/>
            <a:ext cx="1638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5813" name="Picture 5" descr="roman column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33800"/>
            <a:ext cx="254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7858" name="Rectangle 2"/>
          <p:cNvSpPr>
            <a:spLocks noGrp="1" noChangeArrowheads="1"/>
          </p:cNvSpPr>
          <p:nvPr>
            <p:ph type="title"/>
          </p:nvPr>
        </p:nvSpPr>
        <p:spPr>
          <a:xfrm>
            <a:off x="685800" y="3200400"/>
            <a:ext cx="7772400" cy="1143000"/>
          </a:xfrm>
        </p:spPr>
        <p:txBody>
          <a:bodyPr/>
          <a:lstStyle/>
          <a:p>
            <a:pPr eaLnBrk="1" hangingPunct="1"/>
            <a:r>
              <a:rPr lang="en-US">
                <a:solidFill>
                  <a:schemeClr val="bg1"/>
                </a:solidFill>
                <a:latin typeface="Copperplate Gothic Light" charset="0"/>
                <a:ea typeface="ＭＳ Ｐゴシック" charset="0"/>
                <a:cs typeface="ＭＳ Ｐゴシック" charset="0"/>
              </a:rPr>
              <a:t>Transitional Page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xfrm>
            <a:off x="152400" y="3352800"/>
            <a:ext cx="8229600" cy="762000"/>
          </a:xfrm>
        </p:spPr>
        <p:txBody>
          <a:bodyPr/>
          <a:lstStyle/>
          <a:p>
            <a:pPr eaLnBrk="1" hangingPunct="1">
              <a:defRPr/>
            </a:pPr>
            <a:r>
              <a:rPr lang="en-US">
                <a:latin typeface="Arial" charset="0"/>
                <a:ea typeface="ＭＳ Ｐゴシック" charset="0"/>
                <a:cs typeface="ＭＳ Ｐゴシック" charset="0"/>
              </a:rPr>
              <a:t>TRANSITIONAL PAGE</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Japanese Art">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unburst">
  <a:themeElements>
    <a:clrScheme name="Sunburst 1">
      <a:dk1>
        <a:srgbClr val="000000"/>
      </a:dk1>
      <a:lt1>
        <a:srgbClr val="FAEEC8"/>
      </a:lt1>
      <a:dk2>
        <a:srgbClr val="996600"/>
      </a:dk2>
      <a:lt2>
        <a:srgbClr val="786950"/>
      </a:lt2>
      <a:accent1>
        <a:srgbClr val="727DE0"/>
      </a:accent1>
      <a:accent2>
        <a:srgbClr val="D54F41"/>
      </a:accent2>
      <a:accent3>
        <a:srgbClr val="FCF5E0"/>
      </a:accent3>
      <a:accent4>
        <a:srgbClr val="000000"/>
      </a:accent4>
      <a:accent5>
        <a:srgbClr val="BCBFED"/>
      </a:accent5>
      <a:accent6>
        <a:srgbClr val="C1473A"/>
      </a:accent6>
      <a:hlink>
        <a:srgbClr val="003300"/>
      </a:hlink>
      <a:folHlink>
        <a:srgbClr val="339933"/>
      </a:folHlink>
    </a:clrScheme>
    <a:fontScheme name="Sunburs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unburst 1">
        <a:dk1>
          <a:srgbClr val="000000"/>
        </a:dk1>
        <a:lt1>
          <a:srgbClr val="FAEEC8"/>
        </a:lt1>
        <a:dk2>
          <a:srgbClr val="996600"/>
        </a:dk2>
        <a:lt2>
          <a:srgbClr val="786950"/>
        </a:lt2>
        <a:accent1>
          <a:srgbClr val="727DE0"/>
        </a:accent1>
        <a:accent2>
          <a:srgbClr val="D54F41"/>
        </a:accent2>
        <a:accent3>
          <a:srgbClr val="FCF5E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Hearts">
  <a:themeElements>
    <a:clrScheme name="Hearts 1">
      <a:dk1>
        <a:srgbClr val="000000"/>
      </a:dk1>
      <a:lt1>
        <a:srgbClr val="FEB3EB"/>
      </a:lt1>
      <a:dk2>
        <a:srgbClr val="000000"/>
      </a:dk2>
      <a:lt2>
        <a:srgbClr val="808080"/>
      </a:lt2>
      <a:accent1>
        <a:srgbClr val="99CCFF"/>
      </a:accent1>
      <a:accent2>
        <a:srgbClr val="CCCCFF"/>
      </a:accent2>
      <a:accent3>
        <a:srgbClr val="FED6F3"/>
      </a:accent3>
      <a:accent4>
        <a:srgbClr val="000000"/>
      </a:accent4>
      <a:accent5>
        <a:srgbClr val="CAE2FF"/>
      </a:accent5>
      <a:accent6>
        <a:srgbClr val="B9B9E7"/>
      </a:accent6>
      <a:hlink>
        <a:srgbClr val="3333CC"/>
      </a:hlink>
      <a:folHlink>
        <a:srgbClr val="AF67FF"/>
      </a:folHlink>
    </a:clrScheme>
    <a:fontScheme name="Hearts">
      <a:majorFont>
        <a:latin typeface="Lucida Handwriting"/>
        <a:ea typeface="ＭＳ Ｐゴシック"/>
        <a:cs typeface="ＭＳ Ｐゴシック"/>
      </a:majorFont>
      <a:minorFont>
        <a:latin typeface="Lucida Handwriting"/>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Hearts 1">
        <a:dk1>
          <a:srgbClr val="000000"/>
        </a:dk1>
        <a:lt1>
          <a:srgbClr val="FEB3EB"/>
        </a:lt1>
        <a:dk2>
          <a:srgbClr val="000000"/>
        </a:dk2>
        <a:lt2>
          <a:srgbClr val="808080"/>
        </a:lt2>
        <a:accent1>
          <a:srgbClr val="99CCFF"/>
        </a:accent1>
        <a:accent2>
          <a:srgbClr val="CCCCFF"/>
        </a:accent2>
        <a:accent3>
          <a:srgbClr val="FED6F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arts 2">
        <a:dk1>
          <a:srgbClr val="000000"/>
        </a:dk1>
        <a:lt1>
          <a:srgbClr val="FEB3EB"/>
        </a:lt1>
        <a:dk2>
          <a:srgbClr val="000000"/>
        </a:dk2>
        <a:lt2>
          <a:srgbClr val="777777"/>
        </a:lt2>
        <a:accent1>
          <a:srgbClr val="909082"/>
        </a:accent1>
        <a:accent2>
          <a:srgbClr val="809EA8"/>
        </a:accent2>
        <a:accent3>
          <a:srgbClr val="FED6F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low">
  <a:themeElements>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fontScheme name="Flow">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clrMap bg1="lt1" tx1="dk1" bg2="lt2" tx2="dk2" accent1="accent1" accent2="accent2" accent3="accent3" accent4="accent4" accent5="accent5" accent6="accent6" hlink="hlink" folHlink="folHlink"/>
    </a:extraClrScheme>
    <a:extraClrScheme>
      <a:clrScheme name="Flow 2">
        <a:dk1>
          <a:srgbClr val="FF8000"/>
        </a:dk1>
        <a:lt1>
          <a:srgbClr val="FFFFFF"/>
        </a:lt1>
        <a:dk2>
          <a:srgbClr val="FF8000"/>
        </a:dk2>
        <a:lt2>
          <a:srgbClr val="808080"/>
        </a:lt2>
        <a:accent1>
          <a:srgbClr val="99CCFF"/>
        </a:accent1>
        <a:accent2>
          <a:srgbClr val="CCCCFF"/>
        </a:accent2>
        <a:accent3>
          <a:srgbClr val="FFFFFF"/>
        </a:accent3>
        <a:accent4>
          <a:srgbClr val="DA6C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Flame">
      <a:majorFont>
        <a:latin typeface="Impact"/>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anes">
  <a:themeElements>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fontScheme name="Cran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Snowflakes">
  <a:themeElements>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fontScheme name="Snowflakes">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Royalty">
  <a:themeElements>
    <a:clrScheme name="Royalty 2">
      <a:dk1>
        <a:srgbClr val="3E3E5C"/>
      </a:dk1>
      <a:lt1>
        <a:srgbClr val="FFFF00"/>
      </a:lt1>
      <a:dk2>
        <a:srgbClr val="9358A0"/>
      </a:dk2>
      <a:lt2>
        <a:srgbClr val="FFFF00"/>
      </a:lt2>
      <a:accent1>
        <a:srgbClr val="60597B"/>
      </a:accent1>
      <a:accent2>
        <a:srgbClr val="6666FF"/>
      </a:accent2>
      <a:accent3>
        <a:srgbClr val="C8B4CD"/>
      </a:accent3>
      <a:accent4>
        <a:srgbClr val="DADA00"/>
      </a:accent4>
      <a:accent5>
        <a:srgbClr val="B6B5BF"/>
      </a:accent5>
      <a:accent6>
        <a:srgbClr val="5C5CE7"/>
      </a:accent6>
      <a:hlink>
        <a:srgbClr val="99CCFF"/>
      </a:hlink>
      <a:folHlink>
        <a:srgbClr val="FFFF99"/>
      </a:folHlink>
    </a:clrScheme>
    <a:fontScheme name="Royalty">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Royalty 1">
        <a:dk1>
          <a:srgbClr val="336699"/>
        </a:dk1>
        <a:lt1>
          <a:srgbClr val="FFFF00"/>
        </a:lt1>
        <a:dk2>
          <a:srgbClr val="9358A0"/>
        </a:dk2>
        <a:lt2>
          <a:srgbClr val="FFFF00"/>
        </a:lt2>
        <a:accent1>
          <a:srgbClr val="003399"/>
        </a:accent1>
        <a:accent2>
          <a:srgbClr val="468A4B"/>
        </a:accent2>
        <a:accent3>
          <a:srgbClr val="C8B4CD"/>
        </a:accent3>
        <a:accent4>
          <a:srgbClr val="DADA00"/>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oyalty 2">
        <a:dk1>
          <a:srgbClr val="3E3E5C"/>
        </a:dk1>
        <a:lt1>
          <a:srgbClr val="FFFF00"/>
        </a:lt1>
        <a:dk2>
          <a:srgbClr val="9358A0"/>
        </a:dk2>
        <a:lt2>
          <a:srgbClr val="FFFF00"/>
        </a:lt2>
        <a:accent1>
          <a:srgbClr val="60597B"/>
        </a:accent1>
        <a:accent2>
          <a:srgbClr val="6666FF"/>
        </a:accent2>
        <a:accent3>
          <a:srgbClr val="C8B4CD"/>
        </a:accent3>
        <a:accent4>
          <a:srgbClr val="DADA00"/>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roject Post-Mortem">
  <a:themeElements>
    <a:clrScheme name="Project Post-Mortem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Mortem">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Project Post-Mortem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Mortem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Mortem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Mortem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Mortem 5">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
      <a:clrScheme name="Project Post-Mortem 6">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mpany Handbook">
  <a:themeElements>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fontScheme name="Company Handb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clrMap bg1="dk2" tx1="lt1" bg2="dk1" tx2="lt2" accent1="accent1" accent2="accent2" accent3="accent3" accent4="accent4" accent5="accent5" accent6="accent6" hlink="hlink" folHlink="folHlink"/>
    </a:extraClrScheme>
    <a:extraClrScheme>
      <a:clrScheme name="Company Handbook 2">
        <a:dk1>
          <a:srgbClr val="000080"/>
        </a:dk1>
        <a:lt1>
          <a:srgbClr val="FFFFFF"/>
        </a:lt1>
        <a:dk2>
          <a:srgbClr val="3366CC"/>
        </a:dk2>
        <a:lt2>
          <a:srgbClr val="7A7C93"/>
        </a:lt2>
        <a:accent1>
          <a:srgbClr val="006699"/>
        </a:accent1>
        <a:accent2>
          <a:srgbClr val="6699FF"/>
        </a:accent2>
        <a:accent3>
          <a:srgbClr val="FFFFFF"/>
        </a:accent3>
        <a:accent4>
          <a:srgbClr val="00006C"/>
        </a:accent4>
        <a:accent5>
          <a:srgbClr val="AAB8CA"/>
        </a:accent5>
        <a:accent6>
          <a:srgbClr val="5C8AE7"/>
        </a:accent6>
        <a:hlink>
          <a:srgbClr val="9933FF"/>
        </a:hlink>
        <a:folHlink>
          <a:srgbClr val="CCCCFF"/>
        </a:folHlink>
      </a:clrScheme>
      <a:clrMap bg1="lt1" tx1="dk1" bg2="lt2" tx2="dk2" accent1="accent1" accent2="accent2" accent3="accent3" accent4="accent4" accent5="accent5" accent6="accent6" hlink="hlink" folHlink="folHlink"/>
    </a:extraClrScheme>
    <a:extraClrScheme>
      <a:clrScheme name="Company Handbook 3">
        <a:dk1>
          <a:srgbClr val="000000"/>
        </a:dk1>
        <a:lt1>
          <a:srgbClr val="FFFFFF"/>
        </a:lt1>
        <a:dk2>
          <a:srgbClr val="000000"/>
        </a:dk2>
        <a:lt2>
          <a:srgbClr val="868686"/>
        </a:lt2>
        <a:accent1>
          <a:srgbClr val="969696"/>
        </a:accent1>
        <a:accent2>
          <a:srgbClr val="CBCBCB"/>
        </a:accent2>
        <a:accent3>
          <a:srgbClr val="FFFFFF"/>
        </a:accent3>
        <a:accent4>
          <a:srgbClr val="000000"/>
        </a:accent4>
        <a:accent5>
          <a:srgbClr val="C9C9C9"/>
        </a:accent5>
        <a:accent6>
          <a:srgbClr val="B8B8B8"/>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Company Handbook 4">
        <a:dk1>
          <a:srgbClr val="660066"/>
        </a:dk1>
        <a:lt1>
          <a:srgbClr val="EAEAEA"/>
        </a:lt1>
        <a:dk2>
          <a:srgbClr val="3366CC"/>
        </a:dk2>
        <a:lt2>
          <a:srgbClr val="7A7C93"/>
        </a:lt2>
        <a:accent1>
          <a:srgbClr val="00CCCC"/>
        </a:accent1>
        <a:accent2>
          <a:srgbClr val="CC66FF"/>
        </a:accent2>
        <a:accent3>
          <a:srgbClr val="F3F3F3"/>
        </a:accent3>
        <a:accent4>
          <a:srgbClr val="560056"/>
        </a:accent4>
        <a:accent5>
          <a:srgbClr val="AAE2E2"/>
        </a:accent5>
        <a:accent6>
          <a:srgbClr val="B95CE7"/>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Company Handbook 5">
        <a:dk1>
          <a:srgbClr val="00354E"/>
        </a:dk1>
        <a:lt1>
          <a:srgbClr val="EAEAEA"/>
        </a:lt1>
        <a:dk2>
          <a:srgbClr val="6D67AA"/>
        </a:dk2>
        <a:lt2>
          <a:srgbClr val="CCCCFF"/>
        </a:lt2>
        <a:accent1>
          <a:srgbClr val="6600CC"/>
        </a:accent1>
        <a:accent2>
          <a:srgbClr val="9999FF"/>
        </a:accent2>
        <a:accent3>
          <a:srgbClr val="BAB8D2"/>
        </a:accent3>
        <a:accent4>
          <a:srgbClr val="C8C8C8"/>
        </a:accent4>
        <a:accent5>
          <a:srgbClr val="B8AAE2"/>
        </a:accent5>
        <a:accent6>
          <a:srgbClr val="8A8AE7"/>
        </a:accent6>
        <a:hlink>
          <a:srgbClr val="CCCCFF"/>
        </a:hlink>
        <a:folHlink>
          <a:srgbClr val="9D70B8"/>
        </a:folHlink>
      </a:clrScheme>
      <a:clrMap bg1="dk2" tx1="lt1" bg2="dk1" tx2="lt2" accent1="accent1" accent2="accent2" accent3="accent3" accent4="accent4" accent5="accent5" accent6="accent6" hlink="hlink" folHlink="folHlink"/>
    </a:extraClrScheme>
    <a:extraClrScheme>
      <a:clrScheme name="Company Handbook 6">
        <a:dk1>
          <a:srgbClr val="003366"/>
        </a:dk1>
        <a:lt1>
          <a:srgbClr val="EAEAEA"/>
        </a:lt1>
        <a:dk2>
          <a:srgbClr val="009999"/>
        </a:dk2>
        <a:lt2>
          <a:srgbClr val="FFFFFF"/>
        </a:lt2>
        <a:accent1>
          <a:srgbClr val="008080"/>
        </a:accent1>
        <a:accent2>
          <a:srgbClr val="00CCCC"/>
        </a:accent2>
        <a:accent3>
          <a:srgbClr val="AACACA"/>
        </a:accent3>
        <a:accent4>
          <a:srgbClr val="C8C8C8"/>
        </a:accent4>
        <a:accent5>
          <a:srgbClr val="AAC0C0"/>
        </a:accent5>
        <a:accent6>
          <a:srgbClr val="00B9B9"/>
        </a:accent6>
        <a:hlink>
          <a:srgbClr val="A7DDE1"/>
        </a:hlink>
        <a:folHlink>
          <a:srgbClr val="FF99FF"/>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_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2004:Templates:Presentations:Designs:Finance</Template>
  <TotalTime>7286</TotalTime>
  <Words>7205</Words>
  <Application>Microsoft Macintosh PowerPoint</Application>
  <PresentationFormat>On-screen Show (4:3)</PresentationFormat>
  <Paragraphs>2567</Paragraphs>
  <Slides>206</Slides>
  <Notes>168</Notes>
  <HiddenSlides>0</HiddenSlides>
  <MMClips>0</MMClips>
  <ScaleCrop>false</ScaleCrop>
  <HeadingPairs>
    <vt:vector size="10" baseType="variant">
      <vt:variant>
        <vt:lpstr>Fonts Used</vt:lpstr>
      </vt:variant>
      <vt:variant>
        <vt:i4>28</vt:i4>
      </vt:variant>
      <vt:variant>
        <vt:lpstr>Theme</vt:lpstr>
      </vt:variant>
      <vt:variant>
        <vt:i4>78</vt:i4>
      </vt:variant>
      <vt:variant>
        <vt:lpstr>Links</vt:lpstr>
      </vt:variant>
      <vt:variant>
        <vt:i4>1</vt:i4>
      </vt:variant>
      <vt:variant>
        <vt:lpstr>Embedded OLE Servers</vt:lpstr>
      </vt:variant>
      <vt:variant>
        <vt:i4>2</vt:i4>
      </vt:variant>
      <vt:variant>
        <vt:lpstr>Slide Titles</vt:lpstr>
      </vt:variant>
      <vt:variant>
        <vt:i4>206</vt:i4>
      </vt:variant>
    </vt:vector>
  </HeadingPairs>
  <TitlesOfParts>
    <vt:vector size="315" baseType="lpstr">
      <vt:lpstr>26</vt:lpstr>
      <vt:lpstr>Ashley Script MT</vt:lpstr>
      <vt:lpstr>BONES</vt:lpstr>
      <vt:lpstr>PerryGothic Regular</vt:lpstr>
      <vt:lpstr>Times</vt:lpstr>
      <vt:lpstr>Arial</vt:lpstr>
      <vt:lpstr>Arial Black</vt:lpstr>
      <vt:lpstr>Arial Narrow</vt:lpstr>
      <vt:lpstr>Bwgrkl</vt:lpstr>
      <vt:lpstr>Calibri</vt:lpstr>
      <vt:lpstr>Century Gothic</vt:lpstr>
      <vt:lpstr>Comic Sans MS</vt:lpstr>
      <vt:lpstr>Copperplate Gothic Light</vt:lpstr>
      <vt:lpstr>Courier</vt:lpstr>
      <vt:lpstr>Curlz MT</vt:lpstr>
      <vt:lpstr>Futura</vt:lpstr>
      <vt:lpstr>Garamond</vt:lpstr>
      <vt:lpstr>Geneva</vt:lpstr>
      <vt:lpstr>Helvetica</vt:lpstr>
      <vt:lpstr>Impact</vt:lpstr>
      <vt:lpstr>Lucida Handwriting</vt:lpstr>
      <vt:lpstr>Monotype Sorts</vt:lpstr>
      <vt:lpstr>Symbol</vt:lpstr>
      <vt:lpstr>Tahoma</vt:lpstr>
      <vt:lpstr>Times New Roman</vt:lpstr>
      <vt:lpstr>Trebuchet MS</vt:lpstr>
      <vt:lpstr>Verdana</vt:lpstr>
      <vt:lpstr>Wingdings</vt:lpstr>
      <vt:lpstr>Blank Presentation</vt:lpstr>
      <vt:lpstr>Brainstorming Session</vt:lpstr>
      <vt:lpstr>Selling a Product or Service</vt:lpstr>
      <vt:lpstr>Recommending A Strategy</vt:lpstr>
      <vt:lpstr>Project Post-Mortem</vt:lpstr>
      <vt:lpstr>Company Handbook</vt:lpstr>
      <vt:lpstr>Communicating Bad News</vt:lpstr>
      <vt:lpstr>Candybar</vt:lpstr>
      <vt:lpstr>Go</vt:lpstr>
      <vt:lpstr>Japanese Art</vt:lpstr>
      <vt:lpstr>Profile</vt:lpstr>
      <vt:lpstr>Sunburst</vt:lpstr>
      <vt:lpstr>Smudge</vt:lpstr>
      <vt:lpstr>Sparkles</vt:lpstr>
      <vt:lpstr>Pressed Leaves</vt:lpstr>
      <vt:lpstr>Hearts</vt:lpstr>
      <vt:lpstr>Flow</vt:lpstr>
      <vt:lpstr>Fishbowl</vt:lpstr>
      <vt:lpstr>Flame</vt:lpstr>
      <vt:lpstr>Cranes</vt:lpstr>
      <vt:lpstr>Calm</vt:lpstr>
      <vt:lpstr>Euro Soccer</vt:lpstr>
      <vt:lpstr>Crumple</vt:lpstr>
      <vt:lpstr>Glare</vt:lpstr>
      <vt:lpstr>Full Moon</vt:lpstr>
      <vt:lpstr>Borealis</vt:lpstr>
      <vt:lpstr>Azure</vt:lpstr>
      <vt:lpstr>Water and Light</vt:lpstr>
      <vt:lpstr>Warp</vt:lpstr>
      <vt:lpstr>Wood</vt:lpstr>
      <vt:lpstr>Zig Zag</vt:lpstr>
      <vt:lpstr>Textured</vt:lpstr>
      <vt:lpstr>Twinkle</vt:lpstr>
      <vt:lpstr>Snowflakes</vt:lpstr>
      <vt:lpstr>Starfish</vt:lpstr>
      <vt:lpstr>Slide</vt:lpstr>
      <vt:lpstr>Shopping</vt:lpstr>
      <vt:lpstr>Skyline</vt:lpstr>
      <vt:lpstr>Royalty</vt:lpstr>
      <vt:lpstr>Schmooze</vt:lpstr>
      <vt:lpstr>Satin Taupe</vt:lpstr>
      <vt:lpstr>Refined</vt:lpstr>
      <vt:lpstr>Northern Lights</vt:lpstr>
      <vt:lpstr>Medicine</vt:lpstr>
      <vt:lpstr>Medical Glass</vt:lpstr>
      <vt:lpstr>Marble Top</vt:lpstr>
      <vt:lpstr>Leaf Veins</vt:lpstr>
      <vt:lpstr>Gleam</vt:lpstr>
      <vt:lpstr>Frame</vt:lpstr>
      <vt:lpstr>Fossil</vt:lpstr>
      <vt:lpstr>Earth</vt:lpstr>
      <vt:lpstr>Diagram</vt:lpstr>
      <vt:lpstr>Chocolate</vt:lpstr>
      <vt:lpstr>Default Design</vt:lpstr>
      <vt:lpstr>Finance</vt:lpstr>
      <vt:lpstr>Slit</vt:lpstr>
      <vt:lpstr>1_Default Design</vt:lpstr>
      <vt:lpstr>2_Default Design</vt:lpstr>
      <vt:lpstr>Contemporary</vt:lpstr>
      <vt:lpstr>6_Contemporary</vt:lpstr>
      <vt:lpstr>1_Blank Presentation</vt:lpstr>
      <vt:lpstr>1_Lock And Key</vt:lpstr>
      <vt:lpstr>2_Blank Presentation</vt:lpstr>
      <vt:lpstr>6_Default Design</vt:lpstr>
      <vt:lpstr>Notebook</vt:lpstr>
      <vt:lpstr>Post Modern</vt:lpstr>
      <vt:lpstr>3_Default Design</vt:lpstr>
      <vt:lpstr>4_Blank Presentation</vt:lpstr>
      <vt:lpstr>Orbit</vt:lpstr>
      <vt:lpstr>49_Blank Presentation</vt:lpstr>
      <vt:lpstr>4_Default Design</vt:lpstr>
      <vt:lpstr>5_Default Design</vt:lpstr>
      <vt:lpstr>1_Stream</vt:lpstr>
      <vt:lpstr>1_Candybar</vt:lpstr>
      <vt:lpstr>Strategic</vt:lpstr>
      <vt:lpstr>50_Blank Presentation</vt:lpstr>
      <vt:lpstr>7_Default Design</vt:lpstr>
      <vt:lpstr>untitled 1</vt:lpstr>
      <vt:lpstr>file:///localhost/Volumes/Rick%201%20TB/Users/griffith/All%20PPT/DVDs%20&amp;%20CDs%20Burned/DVD%2020%20Documents%201%20Misc/Formats/!OLE_LINK4</vt:lpstr>
      <vt:lpstr>Presentation</vt:lpstr>
      <vt:lpstr>Document</vt:lpstr>
      <vt:lpstr>PPT Formats</vt:lpstr>
      <vt:lpstr>SBC Title</vt:lpstr>
      <vt:lpstr>Four Objectives: A Sermon That is…</vt:lpstr>
      <vt:lpstr>Black</vt:lpstr>
      <vt:lpstr>Black</vt:lpstr>
      <vt:lpstr>Black on White</vt:lpstr>
      <vt:lpstr>"Scripture" (1: NLT).</vt:lpstr>
      <vt:lpstr>"Scripture" (1: NLT).</vt:lpstr>
      <vt:lpstr>"Scripture" (1: NLT).</vt:lpstr>
      <vt:lpstr>Title</vt:lpstr>
      <vt:lpstr>Title</vt:lpstr>
      <vt:lpstr>Title</vt:lpstr>
      <vt:lpstr>Title</vt:lpstr>
      <vt:lpstr>Title</vt:lpstr>
      <vt:lpstr>Title</vt:lpstr>
      <vt:lpstr>Title</vt:lpstr>
      <vt:lpstr>"Scripture" (12: NLT).</vt:lpstr>
      <vt:lpstr>Title</vt:lpstr>
      <vt:lpstr>Reject Babylon’s idols.</vt:lpstr>
      <vt:lpstr>Ezekiel 36:22</vt:lpstr>
      <vt:lpstr>"Just do the math."</vt:lpstr>
      <vt:lpstr>Cycles in Genesis 1-11</vt:lpstr>
      <vt:lpstr>Walk Thru the Poetical Books</vt:lpstr>
      <vt:lpstr>Mark Book Chart</vt:lpstr>
      <vt:lpstr>PowerPoint Presentation</vt:lpstr>
      <vt:lpstr>PowerPoint Presentation</vt:lpstr>
      <vt:lpstr>JOB</vt:lpstr>
      <vt:lpstr>Mark: Deity Who Models Suffering As Servant</vt:lpstr>
      <vt:lpstr>Book Chart</vt:lpstr>
      <vt:lpstr>Book Chart</vt:lpstr>
      <vt:lpstr>Esther</vt:lpstr>
      <vt:lpstr>Book Chart</vt:lpstr>
      <vt:lpstr>Book Chart</vt:lpstr>
      <vt:lpstr>Book Chart</vt:lpstr>
      <vt:lpstr>Book Chart</vt:lpstr>
      <vt:lpstr>Lamentations</vt:lpstr>
      <vt:lpstr>Contrasting Hosea and Amos</vt:lpstr>
      <vt:lpstr>Contrasting Hosea and Amos</vt:lpstr>
      <vt:lpstr>Renewal of the Mosaic Covenant</vt:lpstr>
      <vt:lpstr>Structure of the Old Testament</vt:lpstr>
      <vt:lpstr>Nahum's Prophecies Happened</vt:lpstr>
      <vt:lpstr>Views of Creation</vt:lpstr>
      <vt:lpstr>Hosea: God's Loyalty to Israel</vt:lpstr>
      <vt:lpstr>Gifts versus Fruit of the Spirit</vt:lpstr>
      <vt:lpstr>Modern License (Phil. 3:18-19)</vt:lpstr>
      <vt:lpstr>5 x 5 Chart</vt:lpstr>
      <vt:lpstr>Speaking in Tongues in Acts</vt:lpstr>
      <vt:lpstr>Longest Books in the Bible</vt:lpstr>
      <vt:lpstr>2 Corinthians Book Chart</vt:lpstr>
      <vt:lpstr>Book Chart</vt:lpstr>
      <vt:lpstr>Book Chart</vt:lpstr>
      <vt:lpstr>Hebrews Book Chart</vt:lpstr>
      <vt:lpstr>Summary of Types of Death</vt:lpstr>
      <vt:lpstr>Ecclesiastes</vt:lpstr>
      <vt:lpstr>الجامعة</vt:lpstr>
      <vt:lpstr>Gomer's Children</vt:lpstr>
      <vt:lpstr>Gomer's Children</vt:lpstr>
      <vt:lpstr>Distinguishing Terms</vt:lpstr>
      <vt:lpstr>3 x 8 Chart</vt:lpstr>
      <vt:lpstr>4 x 7 Chart</vt:lpstr>
      <vt:lpstr>4 x 8 Chart</vt:lpstr>
      <vt:lpstr>5 x 8 Chart</vt:lpstr>
      <vt:lpstr>Deuteronomy</vt:lpstr>
      <vt:lpstr>8 x 8 Chart</vt:lpstr>
      <vt:lpstr>9 x 9 Chart</vt:lpstr>
      <vt:lpstr>4 x 8 Chart</vt:lpstr>
      <vt:lpstr>4 x 8 Chart</vt:lpstr>
      <vt:lpstr>4 x 8 Chart</vt:lpstr>
      <vt:lpstr>Rituals for Levitical Offerings</vt:lpstr>
      <vt:lpstr>Special Sacrificial Rituals</vt:lpstr>
      <vt:lpstr>Old Testament Feasts &amp; Sacred Days</vt:lpstr>
      <vt:lpstr>Hebrew Calendar &amp; Selected Events</vt:lpstr>
      <vt:lpstr>Does the Law of Moses Apply to Me?</vt:lpstr>
      <vt:lpstr>3 x 5 Chart</vt:lpstr>
      <vt:lpstr>4 x 3 Chart</vt:lpstr>
      <vt:lpstr>4 x 4 Chart</vt:lpstr>
      <vt:lpstr>4 x 5 Chart</vt:lpstr>
      <vt:lpstr>PowerPoint Presentation</vt:lpstr>
      <vt:lpstr>PowerPoint Presentation</vt:lpstr>
      <vt:lpstr>Column</vt:lpstr>
      <vt:lpstr>PowerPoint Presentation</vt:lpstr>
      <vt:lpstr>Transitional Page</vt:lpstr>
      <vt:lpstr>TRANSITIONAL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Communicating Bad News</vt:lpstr>
      <vt:lpstr>Company Handbook</vt:lpstr>
      <vt:lpstr>Project</vt:lpstr>
      <vt:lpstr>Recommending</vt:lpstr>
      <vt:lpstr>Selling</vt:lpstr>
      <vt:lpstr>Brainstorming</vt:lpstr>
      <vt:lpstr>PowerPoint Presentation</vt:lpstr>
      <vt:lpstr>Transitional Page</vt:lpstr>
      <vt:lpstr>TRANSITIONAL PAGE</vt:lpstr>
      <vt:lpstr>Transitional page</vt:lpstr>
      <vt:lpstr>New Perspective</vt:lpstr>
      <vt:lpstr>Your Main Topic Goes Here</vt:lpstr>
      <vt:lpstr>Title Slide Over Gavel</vt:lpstr>
      <vt:lpstr>Title Slide Over Gavel</vt:lpstr>
      <vt:lpstr>Title Over Crosses</vt:lpstr>
      <vt:lpstr>E-Learning</vt:lpstr>
      <vt:lpstr>Title Slide Over Blue</vt:lpstr>
      <vt:lpstr>Rev 19:6</vt:lpstr>
      <vt:lpstr>Jeremiah 10:7</vt:lpstr>
      <vt:lpstr>Rainbow</vt:lpstr>
      <vt:lpstr>PowerPoint Presentation</vt:lpstr>
      <vt:lpstr>Three Crosses</vt:lpstr>
      <vt:lpstr>Magi</vt:lpstr>
      <vt:lpstr>Church Building</vt:lpstr>
      <vt:lpstr>Tunnel</vt:lpstr>
      <vt:lpstr>Title Over Black</vt:lpstr>
      <vt:lpstr>Lighthouse</vt:lpstr>
      <vt:lpstr>Nebula</vt:lpstr>
      <vt:lpstr>Purple</vt:lpstr>
      <vt:lpstr>Open Hands</vt:lpstr>
      <vt:lpstr>The Word of God</vt:lpstr>
      <vt:lpstr>Communion</vt:lpstr>
      <vt:lpstr>Sunset Cross</vt:lpstr>
      <vt:lpstr>Sinai</vt:lpstr>
      <vt:lpstr>Cross on Blue</vt:lpstr>
      <vt:lpstr>Title Slide Over White</vt:lpstr>
      <vt:lpstr>Black</vt:lpstr>
      <vt:lpstr>Blue Transparency</vt:lpstr>
      <vt:lpstr>Title on Blue Bar</vt:lpstr>
      <vt:lpstr>Title</vt:lpstr>
      <vt:lpstr>Title on Green Arrows</vt:lpstr>
      <vt:lpstr>Title on Bird Background</vt:lpstr>
      <vt:lpstr>Title over Fire</vt:lpstr>
      <vt:lpstr>Title Over Blue</vt:lpstr>
      <vt:lpstr>Title Over White</vt:lpstr>
      <vt:lpstr>Title Over Purple</vt:lpstr>
      <vt:lpstr>Title Over Leaves</vt:lpstr>
      <vt:lpstr>Title Pink Lights</vt:lpstr>
      <vt:lpstr>Title Black &amp; Blue</vt:lpstr>
      <vt:lpstr>Title Yellow</vt:lpstr>
      <vt:lpstr>Title Over White</vt:lpstr>
      <vt:lpstr>Title on Yellow Trees</vt:lpstr>
      <vt:lpstr>An Imaginary Dialogue…</vt:lpstr>
      <vt:lpstr>Unfolding Cartoon</vt:lpstr>
      <vt:lpstr>Unfolding Horizontal</vt:lpstr>
      <vt:lpstr>Exiting from Chart</vt:lpstr>
      <vt:lpstr>Title on Black Over Brown</vt:lpstr>
      <vt:lpstr>Title Over Green</vt:lpstr>
      <vt:lpstr>Title Over Greek</vt:lpstr>
      <vt:lpstr>Title Over Greek Text</vt:lpstr>
      <vt:lpstr>Title Over Maplewood</vt:lpstr>
      <vt:lpstr>Title Over Oak Grain</vt:lpstr>
      <vt:lpstr>Title Over Bible</vt:lpstr>
      <vt:lpstr>Contrast Over Septuagint Half</vt:lpstr>
      <vt:lpstr>7 Contrasts</vt:lpstr>
      <vt:lpstr>8 Contrasts</vt:lpstr>
      <vt:lpstr>Contrast on Black</vt:lpstr>
      <vt:lpstr>Contrast on Dark Hebrew</vt:lpstr>
      <vt:lpstr>Contrast on Light Hebrew</vt:lpstr>
      <vt:lpstr>3-Fold Contrast on Dark Hebrew</vt:lpstr>
      <vt:lpstr>3-Fold Contrast on Hebrew/Cun</vt:lpstr>
      <vt:lpstr>3-Fold Contrast on Black</vt:lpstr>
      <vt:lpstr>Scroll on White</vt:lpstr>
      <vt:lpstr>Septuagint Scroll on Black</vt:lpstr>
      <vt:lpstr>Clip Art</vt:lpstr>
      <vt:lpstr>The Millennium</vt:lpstr>
      <vt:lpstr>Revelation 20:1-3 (NAU)</vt:lpstr>
      <vt:lpstr>Two Key Millennial Questions</vt:lpstr>
      <vt:lpstr>Basic Comparisons</vt:lpstr>
      <vt:lpstr>Millennial Advocates by Century</vt:lpstr>
      <vt:lpstr>Amillennialism</vt:lpstr>
      <vt:lpstr>Postmillennialism</vt:lpstr>
      <vt:lpstr>Premillennialism</vt:lpstr>
      <vt:lpstr>Is there a future for ethnic believing Israel?</vt:lpstr>
      <vt:lpstr>Three Purposes for the Church</vt:lpstr>
      <vt:lpstr>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James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284</cp:revision>
  <dcterms:created xsi:type="dcterms:W3CDTF">2009-09-10T13:59:07Z</dcterms:created>
  <dcterms:modified xsi:type="dcterms:W3CDTF">2023-02-16T14:24:58Z</dcterms:modified>
</cp:coreProperties>
</file>