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8.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9.xml" ContentType="application/vnd.openxmlformats-officedocument.theme+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22.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23.xml" ContentType="application/vnd.openxmlformats-officedocument.theme+xml"/>
  <Override PartName="/ppt/slideLayouts/slideLayout249.xml" ContentType="application/vnd.openxmlformats-officedocument.presentationml.slideLayout+xml"/>
  <Override PartName="/ppt/theme/theme24.xml" ContentType="application/vnd.openxmlformats-officedocument.theme+xml"/>
  <Override PartName="/ppt/slideLayouts/slideLayout250.xml" ContentType="application/vnd.openxmlformats-officedocument.presentationml.slideLayout+xml"/>
  <Override PartName="/ppt/theme/theme25.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6.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7.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8.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9.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30.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31.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32.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3.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4.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5.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6.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7.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8.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9.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40.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41.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theme/themeOverride1.xml" ContentType="application/vnd.openxmlformats-officedocument.themeOverr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theme/themeOverride2.xml" ContentType="application/vnd.openxmlformats-officedocument.themeOverr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04" r:id="rId13"/>
    <p:sldMasterId id="2147483816" r:id="rId14"/>
    <p:sldMasterId id="2147483828" r:id="rId15"/>
    <p:sldMasterId id="2147483840" r:id="rId16"/>
    <p:sldMasterId id="2147483852" r:id="rId17"/>
    <p:sldMasterId id="2147483864" r:id="rId18"/>
    <p:sldMasterId id="2147483875" r:id="rId19"/>
    <p:sldMasterId id="2147483890" r:id="rId20"/>
    <p:sldMasterId id="2147483892" r:id="rId21"/>
    <p:sldMasterId id="2147483905" r:id="rId22"/>
    <p:sldMasterId id="2147483919" r:id="rId23"/>
    <p:sldMasterId id="2147483931" r:id="rId24"/>
    <p:sldMasterId id="2147483933" r:id="rId25"/>
    <p:sldMasterId id="2147483935" r:id="rId26"/>
    <p:sldMasterId id="2147483947" r:id="rId27"/>
    <p:sldMasterId id="2147483951" r:id="rId28"/>
    <p:sldMasterId id="2147483963" r:id="rId29"/>
    <p:sldMasterId id="2147483975" r:id="rId30"/>
    <p:sldMasterId id="2147483987" r:id="rId31"/>
    <p:sldMasterId id="2147483999" r:id="rId32"/>
    <p:sldMasterId id="2147484011" r:id="rId33"/>
    <p:sldMasterId id="2147484023" r:id="rId34"/>
    <p:sldMasterId id="2147484035" r:id="rId35"/>
    <p:sldMasterId id="2147484047" r:id="rId36"/>
    <p:sldMasterId id="2147484059" r:id="rId37"/>
    <p:sldMasterId id="2147484071" r:id="rId38"/>
    <p:sldMasterId id="2147484083" r:id="rId39"/>
    <p:sldMasterId id="2147484095" r:id="rId40"/>
    <p:sldMasterId id="2147484107" r:id="rId41"/>
    <p:sldMasterId id="2147484121" r:id="rId42"/>
  </p:sldMasterIdLst>
  <p:notesMasterIdLst>
    <p:notesMasterId r:id="rId320"/>
  </p:notesMasterIdLst>
  <p:sldIdLst>
    <p:sldId id="874" r:id="rId43"/>
    <p:sldId id="258" r:id="rId44"/>
    <p:sldId id="273" r:id="rId45"/>
    <p:sldId id="421" r:id="rId46"/>
    <p:sldId id="424" r:id="rId47"/>
    <p:sldId id="443" r:id="rId48"/>
    <p:sldId id="363" r:id="rId49"/>
    <p:sldId id="338" r:id="rId50"/>
    <p:sldId id="267" r:id="rId51"/>
    <p:sldId id="534" r:id="rId52"/>
    <p:sldId id="340" r:id="rId53"/>
    <p:sldId id="402" r:id="rId54"/>
    <p:sldId id="284" r:id="rId55"/>
    <p:sldId id="286" r:id="rId56"/>
    <p:sldId id="264" r:id="rId57"/>
    <p:sldId id="297" r:id="rId58"/>
    <p:sldId id="523" r:id="rId59"/>
    <p:sldId id="543" r:id="rId60"/>
    <p:sldId id="422" r:id="rId61"/>
    <p:sldId id="408" r:id="rId62"/>
    <p:sldId id="298" r:id="rId63"/>
    <p:sldId id="287" r:id="rId64"/>
    <p:sldId id="257" r:id="rId65"/>
    <p:sldId id="870" r:id="rId66"/>
    <p:sldId id="310" r:id="rId67"/>
    <p:sldId id="259" r:id="rId68"/>
    <p:sldId id="307" r:id="rId69"/>
    <p:sldId id="288" r:id="rId70"/>
    <p:sldId id="308" r:id="rId71"/>
    <p:sldId id="309" r:id="rId72"/>
    <p:sldId id="414" r:id="rId73"/>
    <p:sldId id="349" r:id="rId74"/>
    <p:sldId id="299" r:id="rId75"/>
    <p:sldId id="325" r:id="rId76"/>
    <p:sldId id="350" r:id="rId77"/>
    <p:sldId id="437" r:id="rId78"/>
    <p:sldId id="438" r:id="rId79"/>
    <p:sldId id="269" r:id="rId80"/>
    <p:sldId id="4029" r:id="rId81"/>
    <p:sldId id="4027" r:id="rId82"/>
    <p:sldId id="1813" r:id="rId83"/>
    <p:sldId id="4030" r:id="rId84"/>
    <p:sldId id="390" r:id="rId85"/>
    <p:sldId id="875" r:id="rId86"/>
    <p:sldId id="373" r:id="rId87"/>
    <p:sldId id="377" r:id="rId88"/>
    <p:sldId id="375" r:id="rId89"/>
    <p:sldId id="376" r:id="rId90"/>
    <p:sldId id="324" r:id="rId91"/>
    <p:sldId id="323" r:id="rId92"/>
    <p:sldId id="326" r:id="rId93"/>
    <p:sldId id="444" r:id="rId94"/>
    <p:sldId id="322" r:id="rId95"/>
    <p:sldId id="426" r:id="rId96"/>
    <p:sldId id="430" r:id="rId97"/>
    <p:sldId id="428" r:id="rId98"/>
    <p:sldId id="429" r:id="rId99"/>
    <p:sldId id="292" r:id="rId100"/>
    <p:sldId id="871" r:id="rId101"/>
    <p:sldId id="872" r:id="rId102"/>
    <p:sldId id="400" r:id="rId103"/>
    <p:sldId id="327" r:id="rId104"/>
    <p:sldId id="450" r:id="rId105"/>
    <p:sldId id="278" r:id="rId106"/>
    <p:sldId id="270" r:id="rId107"/>
    <p:sldId id="542" r:id="rId108"/>
    <p:sldId id="423" r:id="rId109"/>
    <p:sldId id="420" r:id="rId110"/>
    <p:sldId id="445" r:id="rId111"/>
    <p:sldId id="279" r:id="rId112"/>
    <p:sldId id="281" r:id="rId113"/>
    <p:sldId id="277" r:id="rId114"/>
    <p:sldId id="344" r:id="rId115"/>
    <p:sldId id="328" r:id="rId116"/>
    <p:sldId id="300" r:id="rId117"/>
    <p:sldId id="271" r:id="rId118"/>
    <p:sldId id="315" r:id="rId119"/>
    <p:sldId id="873" r:id="rId120"/>
    <p:sldId id="282" r:id="rId121"/>
    <p:sldId id="361" r:id="rId122"/>
    <p:sldId id="364" r:id="rId123"/>
    <p:sldId id="368" r:id="rId124"/>
    <p:sldId id="880" r:id="rId125"/>
    <p:sldId id="4024" r:id="rId126"/>
    <p:sldId id="366" r:id="rId127"/>
    <p:sldId id="453" r:id="rId128"/>
    <p:sldId id="458" r:id="rId129"/>
    <p:sldId id="457" r:id="rId130"/>
    <p:sldId id="459" r:id="rId131"/>
    <p:sldId id="456" r:id="rId132"/>
    <p:sldId id="455" r:id="rId133"/>
    <p:sldId id="415" r:id="rId134"/>
    <p:sldId id="416" r:id="rId135"/>
    <p:sldId id="417" r:id="rId136"/>
    <p:sldId id="418" r:id="rId137"/>
    <p:sldId id="419" r:id="rId138"/>
    <p:sldId id="362" r:id="rId139"/>
    <p:sldId id="388" r:id="rId140"/>
    <p:sldId id="386" r:id="rId141"/>
    <p:sldId id="387" r:id="rId142"/>
    <p:sldId id="341" r:id="rId143"/>
    <p:sldId id="266" r:id="rId144"/>
    <p:sldId id="531" r:id="rId145"/>
    <p:sldId id="446" r:id="rId146"/>
    <p:sldId id="530" r:id="rId147"/>
    <p:sldId id="290" r:id="rId148"/>
    <p:sldId id="533" r:id="rId149"/>
    <p:sldId id="265" r:id="rId150"/>
    <p:sldId id="285" r:id="rId151"/>
    <p:sldId id="532" r:id="rId152"/>
    <p:sldId id="291" r:id="rId153"/>
    <p:sldId id="385" r:id="rId154"/>
    <p:sldId id="394" r:id="rId155"/>
    <p:sldId id="399" r:id="rId156"/>
    <p:sldId id="396" r:id="rId157"/>
    <p:sldId id="397" r:id="rId158"/>
    <p:sldId id="398" r:id="rId159"/>
    <p:sldId id="302" r:id="rId160"/>
    <p:sldId id="550" r:id="rId161"/>
    <p:sldId id="551" r:id="rId162"/>
    <p:sldId id="553" r:id="rId163"/>
    <p:sldId id="343" r:id="rId164"/>
    <p:sldId id="342" r:id="rId165"/>
    <p:sldId id="522" r:id="rId166"/>
    <p:sldId id="360" r:id="rId167"/>
    <p:sldId id="358" r:id="rId168"/>
    <p:sldId id="359" r:id="rId169"/>
    <p:sldId id="378" r:id="rId170"/>
    <p:sldId id="425" r:id="rId171"/>
    <p:sldId id="4025" r:id="rId172"/>
    <p:sldId id="436" r:id="rId173"/>
    <p:sldId id="435" r:id="rId174"/>
    <p:sldId id="380" r:id="rId175"/>
    <p:sldId id="449" r:id="rId176"/>
    <p:sldId id="447" r:id="rId177"/>
    <p:sldId id="448" r:id="rId178"/>
    <p:sldId id="379" r:id="rId179"/>
    <p:sldId id="381" r:id="rId180"/>
    <p:sldId id="382" r:id="rId181"/>
    <p:sldId id="4035" r:id="rId182"/>
    <p:sldId id="384" r:id="rId183"/>
    <p:sldId id="536" r:id="rId184"/>
    <p:sldId id="537" r:id="rId185"/>
    <p:sldId id="541" r:id="rId186"/>
    <p:sldId id="540" r:id="rId187"/>
    <p:sldId id="539" r:id="rId188"/>
    <p:sldId id="409" r:id="rId189"/>
    <p:sldId id="413" r:id="rId190"/>
    <p:sldId id="411" r:id="rId191"/>
    <p:sldId id="869" r:id="rId192"/>
    <p:sldId id="301" r:id="rId193"/>
    <p:sldId id="311" r:id="rId194"/>
    <p:sldId id="312" r:id="rId195"/>
    <p:sldId id="395" r:id="rId196"/>
    <p:sldId id="314" r:id="rId197"/>
    <p:sldId id="313" r:id="rId198"/>
    <p:sldId id="460" r:id="rId199"/>
    <p:sldId id="461" r:id="rId200"/>
    <p:sldId id="462" r:id="rId201"/>
    <p:sldId id="355" r:id="rId202"/>
    <p:sldId id="357" r:id="rId203"/>
    <p:sldId id="356" r:id="rId204"/>
    <p:sldId id="463" r:id="rId205"/>
    <p:sldId id="464" r:id="rId206"/>
    <p:sldId id="465" r:id="rId207"/>
    <p:sldId id="389" r:id="rId208"/>
    <p:sldId id="393" r:id="rId209"/>
    <p:sldId id="391" r:id="rId210"/>
    <p:sldId id="392" r:id="rId211"/>
    <p:sldId id="452" r:id="rId212"/>
    <p:sldId id="352" r:id="rId213"/>
    <p:sldId id="439" r:id="rId214"/>
    <p:sldId id="545" r:id="rId215"/>
    <p:sldId id="442" r:id="rId216"/>
    <p:sldId id="441" r:id="rId217"/>
    <p:sldId id="353" r:id="rId218"/>
    <p:sldId id="354" r:id="rId219"/>
    <p:sldId id="293" r:id="rId220"/>
    <p:sldId id="524" r:id="rId221"/>
    <p:sldId id="527" r:id="rId222"/>
    <p:sldId id="528" r:id="rId223"/>
    <p:sldId id="526" r:id="rId224"/>
    <p:sldId id="348" r:id="rId225"/>
    <p:sldId id="346" r:id="rId226"/>
    <p:sldId id="548" r:id="rId227"/>
    <p:sldId id="431" r:id="rId228"/>
    <p:sldId id="547" r:id="rId229"/>
    <p:sldId id="549" r:id="rId230"/>
    <p:sldId id="433" r:id="rId231"/>
    <p:sldId id="432" r:id="rId232"/>
    <p:sldId id="347" r:id="rId233"/>
    <p:sldId id="345" r:id="rId234"/>
    <p:sldId id="369" r:id="rId235"/>
    <p:sldId id="370" r:id="rId236"/>
    <p:sldId id="372" r:id="rId237"/>
    <p:sldId id="434" r:id="rId238"/>
    <p:sldId id="546" r:id="rId239"/>
    <p:sldId id="371" r:id="rId240"/>
    <p:sldId id="329" r:id="rId241"/>
    <p:sldId id="333" r:id="rId242"/>
    <p:sldId id="332" r:id="rId243"/>
    <p:sldId id="331" r:id="rId244"/>
    <p:sldId id="334" r:id="rId245"/>
    <p:sldId id="339" r:id="rId246"/>
    <p:sldId id="337" r:id="rId247"/>
    <p:sldId id="335" r:id="rId248"/>
    <p:sldId id="336" r:id="rId249"/>
    <p:sldId id="403" r:id="rId250"/>
    <p:sldId id="404" r:id="rId251"/>
    <p:sldId id="405" r:id="rId252"/>
    <p:sldId id="406" r:id="rId253"/>
    <p:sldId id="407" r:id="rId254"/>
    <p:sldId id="466" r:id="rId255"/>
    <p:sldId id="467" r:id="rId256"/>
    <p:sldId id="468" r:id="rId257"/>
    <p:sldId id="316" r:id="rId258"/>
    <p:sldId id="451" r:id="rId259"/>
    <p:sldId id="295" r:id="rId260"/>
    <p:sldId id="544" r:id="rId261"/>
    <p:sldId id="318" r:id="rId262"/>
    <p:sldId id="319" r:id="rId263"/>
    <p:sldId id="320" r:id="rId264"/>
    <p:sldId id="296" r:id="rId265"/>
    <p:sldId id="294" r:id="rId266"/>
    <p:sldId id="317" r:id="rId267"/>
    <p:sldId id="351" r:id="rId268"/>
    <p:sldId id="401" r:id="rId269"/>
    <p:sldId id="469" r:id="rId270"/>
    <p:sldId id="529" r:id="rId271"/>
    <p:sldId id="470" r:id="rId272"/>
    <p:sldId id="471" r:id="rId273"/>
    <p:sldId id="489" r:id="rId274"/>
    <p:sldId id="490" r:id="rId275"/>
    <p:sldId id="491" r:id="rId276"/>
    <p:sldId id="492" r:id="rId277"/>
    <p:sldId id="493" r:id="rId278"/>
    <p:sldId id="478" r:id="rId279"/>
    <p:sldId id="479" r:id="rId280"/>
    <p:sldId id="480" r:id="rId281"/>
    <p:sldId id="487" r:id="rId282"/>
    <p:sldId id="494" r:id="rId283"/>
    <p:sldId id="495" r:id="rId284"/>
    <p:sldId id="496" r:id="rId285"/>
    <p:sldId id="497" r:id="rId286"/>
    <p:sldId id="498" r:id="rId287"/>
    <p:sldId id="4031" r:id="rId288"/>
    <p:sldId id="499" r:id="rId289"/>
    <p:sldId id="427" r:id="rId290"/>
    <p:sldId id="500" r:id="rId291"/>
    <p:sldId id="501" r:id="rId292"/>
    <p:sldId id="502" r:id="rId293"/>
    <p:sldId id="488" r:id="rId294"/>
    <p:sldId id="4034" r:id="rId295"/>
    <p:sldId id="503" r:id="rId296"/>
    <p:sldId id="504" r:id="rId297"/>
    <p:sldId id="486" r:id="rId298"/>
    <p:sldId id="440" r:id="rId299"/>
    <p:sldId id="505" r:id="rId300"/>
    <p:sldId id="506" r:id="rId301"/>
    <p:sldId id="507" r:id="rId302"/>
    <p:sldId id="508" r:id="rId303"/>
    <p:sldId id="4032" r:id="rId304"/>
    <p:sldId id="509" r:id="rId305"/>
    <p:sldId id="510" r:id="rId306"/>
    <p:sldId id="511" r:id="rId307"/>
    <p:sldId id="512" r:id="rId308"/>
    <p:sldId id="513" r:id="rId309"/>
    <p:sldId id="514" r:id="rId310"/>
    <p:sldId id="515" r:id="rId311"/>
    <p:sldId id="516" r:id="rId312"/>
    <p:sldId id="517" r:id="rId313"/>
    <p:sldId id="518" r:id="rId314"/>
    <p:sldId id="519" r:id="rId315"/>
    <p:sldId id="481" r:id="rId316"/>
    <p:sldId id="520" r:id="rId317"/>
    <p:sldId id="521" r:id="rId318"/>
    <p:sldId id="482" r:id="rId319"/>
  </p:sldIdLst>
  <p:sldSz cx="9144000" cy="6858000" type="screen4x3"/>
  <p:notesSz cx="6858000" cy="9144000"/>
  <p:defaultText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10" autoAdjust="0"/>
    <p:restoredTop sz="89441" autoAdjust="0"/>
  </p:normalViewPr>
  <p:slideViewPr>
    <p:cSldViewPr snapToGrid="0" snapToObjects="1">
      <p:cViewPr>
        <p:scale>
          <a:sx n="86" d="100"/>
          <a:sy n="86" d="100"/>
        </p:scale>
        <p:origin x="2704" y="6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08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75.xml"/><Relationship Id="rId299" Type="http://schemas.openxmlformats.org/officeDocument/2006/relationships/slide" Target="slides/slide257.xml"/><Relationship Id="rId21" Type="http://schemas.openxmlformats.org/officeDocument/2006/relationships/slideMaster" Target="slideMasters/slideMaster21.xml"/><Relationship Id="rId63" Type="http://schemas.openxmlformats.org/officeDocument/2006/relationships/slide" Target="slides/slide21.xml"/><Relationship Id="rId159" Type="http://schemas.openxmlformats.org/officeDocument/2006/relationships/slide" Target="slides/slide117.xml"/><Relationship Id="rId324" Type="http://schemas.openxmlformats.org/officeDocument/2006/relationships/tableStyles" Target="tableStyles.xml"/><Relationship Id="rId170" Type="http://schemas.openxmlformats.org/officeDocument/2006/relationships/slide" Target="slides/slide128.xml"/><Relationship Id="rId226" Type="http://schemas.openxmlformats.org/officeDocument/2006/relationships/slide" Target="slides/slide184.xml"/><Relationship Id="rId268" Type="http://schemas.openxmlformats.org/officeDocument/2006/relationships/slide" Target="slides/slide226.xml"/><Relationship Id="rId32" Type="http://schemas.openxmlformats.org/officeDocument/2006/relationships/slideMaster" Target="slideMasters/slideMaster32.xml"/><Relationship Id="rId74" Type="http://schemas.openxmlformats.org/officeDocument/2006/relationships/slide" Target="slides/slide32.xml"/><Relationship Id="rId128" Type="http://schemas.openxmlformats.org/officeDocument/2006/relationships/slide" Target="slides/slide86.xml"/><Relationship Id="rId5" Type="http://schemas.openxmlformats.org/officeDocument/2006/relationships/slideMaster" Target="slideMasters/slideMaster5.xml"/><Relationship Id="rId181" Type="http://schemas.openxmlformats.org/officeDocument/2006/relationships/slide" Target="slides/slide139.xml"/><Relationship Id="rId237" Type="http://schemas.openxmlformats.org/officeDocument/2006/relationships/slide" Target="slides/slide195.xml"/><Relationship Id="rId279" Type="http://schemas.openxmlformats.org/officeDocument/2006/relationships/slide" Target="slides/slide237.xml"/><Relationship Id="rId43" Type="http://schemas.openxmlformats.org/officeDocument/2006/relationships/slide" Target="slides/slide1.xml"/><Relationship Id="rId139" Type="http://schemas.openxmlformats.org/officeDocument/2006/relationships/slide" Target="slides/slide97.xml"/><Relationship Id="rId290" Type="http://schemas.openxmlformats.org/officeDocument/2006/relationships/slide" Target="slides/slide248.xml"/><Relationship Id="rId304" Type="http://schemas.openxmlformats.org/officeDocument/2006/relationships/slide" Target="slides/slide262.xml"/><Relationship Id="rId85" Type="http://schemas.openxmlformats.org/officeDocument/2006/relationships/slide" Target="slides/slide43.xml"/><Relationship Id="rId150" Type="http://schemas.openxmlformats.org/officeDocument/2006/relationships/slide" Target="slides/slide108.xml"/><Relationship Id="rId192" Type="http://schemas.openxmlformats.org/officeDocument/2006/relationships/slide" Target="slides/slide150.xml"/><Relationship Id="rId206" Type="http://schemas.openxmlformats.org/officeDocument/2006/relationships/slide" Target="slides/slide164.xml"/><Relationship Id="rId248" Type="http://schemas.openxmlformats.org/officeDocument/2006/relationships/slide" Target="slides/slide206.xml"/><Relationship Id="rId12" Type="http://schemas.openxmlformats.org/officeDocument/2006/relationships/slideMaster" Target="slideMasters/slideMaster12.xml"/><Relationship Id="rId108" Type="http://schemas.openxmlformats.org/officeDocument/2006/relationships/slide" Target="slides/slide66.xml"/><Relationship Id="rId315" Type="http://schemas.openxmlformats.org/officeDocument/2006/relationships/slide" Target="slides/slide273.xml"/><Relationship Id="rId54" Type="http://schemas.openxmlformats.org/officeDocument/2006/relationships/slide" Target="slides/slide12.xml"/><Relationship Id="rId96" Type="http://schemas.openxmlformats.org/officeDocument/2006/relationships/slide" Target="slides/slide54.xml"/><Relationship Id="rId161" Type="http://schemas.openxmlformats.org/officeDocument/2006/relationships/slide" Target="slides/slide119.xml"/><Relationship Id="rId217" Type="http://schemas.openxmlformats.org/officeDocument/2006/relationships/slide" Target="slides/slide175.xml"/><Relationship Id="rId259" Type="http://schemas.openxmlformats.org/officeDocument/2006/relationships/slide" Target="slides/slide217.xml"/><Relationship Id="rId23" Type="http://schemas.openxmlformats.org/officeDocument/2006/relationships/slideMaster" Target="slideMasters/slideMaster23.xml"/><Relationship Id="rId119" Type="http://schemas.openxmlformats.org/officeDocument/2006/relationships/slide" Target="slides/slide77.xml"/><Relationship Id="rId270" Type="http://schemas.openxmlformats.org/officeDocument/2006/relationships/slide" Target="slides/slide228.xml"/><Relationship Id="rId65" Type="http://schemas.openxmlformats.org/officeDocument/2006/relationships/slide" Target="slides/slide23.xml"/><Relationship Id="rId130" Type="http://schemas.openxmlformats.org/officeDocument/2006/relationships/slide" Target="slides/slide88.xml"/><Relationship Id="rId172" Type="http://schemas.openxmlformats.org/officeDocument/2006/relationships/slide" Target="slides/slide130.xml"/><Relationship Id="rId228" Type="http://schemas.openxmlformats.org/officeDocument/2006/relationships/slide" Target="slides/slide186.xml"/><Relationship Id="rId281" Type="http://schemas.openxmlformats.org/officeDocument/2006/relationships/slide" Target="slides/slide239.xml"/><Relationship Id="rId34" Type="http://schemas.openxmlformats.org/officeDocument/2006/relationships/slideMaster" Target="slideMasters/slideMaster34.xml"/><Relationship Id="rId55" Type="http://schemas.openxmlformats.org/officeDocument/2006/relationships/slide" Target="slides/slide13.xml"/><Relationship Id="rId76" Type="http://schemas.openxmlformats.org/officeDocument/2006/relationships/slide" Target="slides/slide34.xml"/><Relationship Id="rId97" Type="http://schemas.openxmlformats.org/officeDocument/2006/relationships/slide" Target="slides/slide55.xml"/><Relationship Id="rId120" Type="http://schemas.openxmlformats.org/officeDocument/2006/relationships/slide" Target="slides/slide78.xml"/><Relationship Id="rId141" Type="http://schemas.openxmlformats.org/officeDocument/2006/relationships/slide" Target="slides/slide99.xml"/><Relationship Id="rId7" Type="http://schemas.openxmlformats.org/officeDocument/2006/relationships/slideMaster" Target="slideMasters/slideMaster7.xml"/><Relationship Id="rId162" Type="http://schemas.openxmlformats.org/officeDocument/2006/relationships/slide" Target="slides/slide120.xml"/><Relationship Id="rId183" Type="http://schemas.openxmlformats.org/officeDocument/2006/relationships/slide" Target="slides/slide141.xml"/><Relationship Id="rId218" Type="http://schemas.openxmlformats.org/officeDocument/2006/relationships/slide" Target="slides/slide176.xml"/><Relationship Id="rId239" Type="http://schemas.openxmlformats.org/officeDocument/2006/relationships/slide" Target="slides/slide197.xml"/><Relationship Id="rId250" Type="http://schemas.openxmlformats.org/officeDocument/2006/relationships/slide" Target="slides/slide208.xml"/><Relationship Id="rId271" Type="http://schemas.openxmlformats.org/officeDocument/2006/relationships/slide" Target="slides/slide229.xml"/><Relationship Id="rId292" Type="http://schemas.openxmlformats.org/officeDocument/2006/relationships/slide" Target="slides/slide250.xml"/><Relationship Id="rId306" Type="http://schemas.openxmlformats.org/officeDocument/2006/relationships/slide" Target="slides/slide264.xml"/><Relationship Id="rId24" Type="http://schemas.openxmlformats.org/officeDocument/2006/relationships/slideMaster" Target="slideMasters/slideMaster24.xml"/><Relationship Id="rId45" Type="http://schemas.openxmlformats.org/officeDocument/2006/relationships/slide" Target="slides/slide3.xml"/><Relationship Id="rId66" Type="http://schemas.openxmlformats.org/officeDocument/2006/relationships/slide" Target="slides/slide24.xml"/><Relationship Id="rId87" Type="http://schemas.openxmlformats.org/officeDocument/2006/relationships/slide" Target="slides/slide45.xml"/><Relationship Id="rId110" Type="http://schemas.openxmlformats.org/officeDocument/2006/relationships/slide" Target="slides/slide68.xml"/><Relationship Id="rId131" Type="http://schemas.openxmlformats.org/officeDocument/2006/relationships/slide" Target="slides/slide89.xml"/><Relationship Id="rId152" Type="http://schemas.openxmlformats.org/officeDocument/2006/relationships/slide" Target="slides/slide110.xml"/><Relationship Id="rId173" Type="http://schemas.openxmlformats.org/officeDocument/2006/relationships/slide" Target="slides/slide131.xml"/><Relationship Id="rId194" Type="http://schemas.openxmlformats.org/officeDocument/2006/relationships/slide" Target="slides/slide152.xml"/><Relationship Id="rId208" Type="http://schemas.openxmlformats.org/officeDocument/2006/relationships/slide" Target="slides/slide166.xml"/><Relationship Id="rId229" Type="http://schemas.openxmlformats.org/officeDocument/2006/relationships/slide" Target="slides/slide187.xml"/><Relationship Id="rId240" Type="http://schemas.openxmlformats.org/officeDocument/2006/relationships/slide" Target="slides/slide198.xml"/><Relationship Id="rId261" Type="http://schemas.openxmlformats.org/officeDocument/2006/relationships/slide" Target="slides/slide219.xml"/><Relationship Id="rId14" Type="http://schemas.openxmlformats.org/officeDocument/2006/relationships/slideMaster" Target="slideMasters/slideMaster14.xml"/><Relationship Id="rId35" Type="http://schemas.openxmlformats.org/officeDocument/2006/relationships/slideMaster" Target="slideMasters/slideMaster35.xml"/><Relationship Id="rId56" Type="http://schemas.openxmlformats.org/officeDocument/2006/relationships/slide" Target="slides/slide14.xml"/><Relationship Id="rId77" Type="http://schemas.openxmlformats.org/officeDocument/2006/relationships/slide" Target="slides/slide35.xml"/><Relationship Id="rId100" Type="http://schemas.openxmlformats.org/officeDocument/2006/relationships/slide" Target="slides/slide58.xml"/><Relationship Id="rId282" Type="http://schemas.openxmlformats.org/officeDocument/2006/relationships/slide" Target="slides/slide240.xml"/><Relationship Id="rId317" Type="http://schemas.openxmlformats.org/officeDocument/2006/relationships/slide" Target="slides/slide275.xml"/><Relationship Id="rId8" Type="http://schemas.openxmlformats.org/officeDocument/2006/relationships/slideMaster" Target="slideMasters/slideMaster8.xml"/><Relationship Id="rId98" Type="http://schemas.openxmlformats.org/officeDocument/2006/relationships/slide" Target="slides/slide56.xml"/><Relationship Id="rId121" Type="http://schemas.openxmlformats.org/officeDocument/2006/relationships/slide" Target="slides/slide79.xml"/><Relationship Id="rId142" Type="http://schemas.openxmlformats.org/officeDocument/2006/relationships/slide" Target="slides/slide100.xml"/><Relationship Id="rId163" Type="http://schemas.openxmlformats.org/officeDocument/2006/relationships/slide" Target="slides/slide121.xml"/><Relationship Id="rId184" Type="http://schemas.openxmlformats.org/officeDocument/2006/relationships/slide" Target="slides/slide142.xml"/><Relationship Id="rId219" Type="http://schemas.openxmlformats.org/officeDocument/2006/relationships/slide" Target="slides/slide177.xml"/><Relationship Id="rId230" Type="http://schemas.openxmlformats.org/officeDocument/2006/relationships/slide" Target="slides/slide188.xml"/><Relationship Id="rId251" Type="http://schemas.openxmlformats.org/officeDocument/2006/relationships/slide" Target="slides/slide209.xml"/><Relationship Id="rId25" Type="http://schemas.openxmlformats.org/officeDocument/2006/relationships/slideMaster" Target="slideMasters/slideMaster25.xml"/><Relationship Id="rId46" Type="http://schemas.openxmlformats.org/officeDocument/2006/relationships/slide" Target="slides/slide4.xml"/><Relationship Id="rId67" Type="http://schemas.openxmlformats.org/officeDocument/2006/relationships/slide" Target="slides/slide25.xml"/><Relationship Id="rId272" Type="http://schemas.openxmlformats.org/officeDocument/2006/relationships/slide" Target="slides/slide230.xml"/><Relationship Id="rId293" Type="http://schemas.openxmlformats.org/officeDocument/2006/relationships/slide" Target="slides/slide251.xml"/><Relationship Id="rId307" Type="http://schemas.openxmlformats.org/officeDocument/2006/relationships/slide" Target="slides/slide265.xml"/><Relationship Id="rId88" Type="http://schemas.openxmlformats.org/officeDocument/2006/relationships/slide" Target="slides/slide46.xml"/><Relationship Id="rId111" Type="http://schemas.openxmlformats.org/officeDocument/2006/relationships/slide" Target="slides/slide69.xml"/><Relationship Id="rId132" Type="http://schemas.openxmlformats.org/officeDocument/2006/relationships/slide" Target="slides/slide90.xml"/><Relationship Id="rId153" Type="http://schemas.openxmlformats.org/officeDocument/2006/relationships/slide" Target="slides/slide111.xml"/><Relationship Id="rId174" Type="http://schemas.openxmlformats.org/officeDocument/2006/relationships/slide" Target="slides/slide132.xml"/><Relationship Id="rId195" Type="http://schemas.openxmlformats.org/officeDocument/2006/relationships/slide" Target="slides/slide153.xml"/><Relationship Id="rId209" Type="http://schemas.openxmlformats.org/officeDocument/2006/relationships/slide" Target="slides/slide167.xml"/><Relationship Id="rId220" Type="http://schemas.openxmlformats.org/officeDocument/2006/relationships/slide" Target="slides/slide178.xml"/><Relationship Id="rId241" Type="http://schemas.openxmlformats.org/officeDocument/2006/relationships/slide" Target="slides/slide19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 Target="slides/slide15.xml"/><Relationship Id="rId262" Type="http://schemas.openxmlformats.org/officeDocument/2006/relationships/slide" Target="slides/slide220.xml"/><Relationship Id="rId283" Type="http://schemas.openxmlformats.org/officeDocument/2006/relationships/slide" Target="slides/slide241.xml"/><Relationship Id="rId318" Type="http://schemas.openxmlformats.org/officeDocument/2006/relationships/slide" Target="slides/slide276.xml"/><Relationship Id="rId78" Type="http://schemas.openxmlformats.org/officeDocument/2006/relationships/slide" Target="slides/slide36.xml"/><Relationship Id="rId99" Type="http://schemas.openxmlformats.org/officeDocument/2006/relationships/slide" Target="slides/slide57.xml"/><Relationship Id="rId101" Type="http://schemas.openxmlformats.org/officeDocument/2006/relationships/slide" Target="slides/slide59.xml"/><Relationship Id="rId122" Type="http://schemas.openxmlformats.org/officeDocument/2006/relationships/slide" Target="slides/slide80.xml"/><Relationship Id="rId143" Type="http://schemas.openxmlformats.org/officeDocument/2006/relationships/slide" Target="slides/slide101.xml"/><Relationship Id="rId164" Type="http://schemas.openxmlformats.org/officeDocument/2006/relationships/slide" Target="slides/slide122.xml"/><Relationship Id="rId185" Type="http://schemas.openxmlformats.org/officeDocument/2006/relationships/slide" Target="slides/slide143.xml"/><Relationship Id="rId9" Type="http://schemas.openxmlformats.org/officeDocument/2006/relationships/slideMaster" Target="slideMasters/slideMaster9.xml"/><Relationship Id="rId210" Type="http://schemas.openxmlformats.org/officeDocument/2006/relationships/slide" Target="slides/slide168.xml"/><Relationship Id="rId26" Type="http://schemas.openxmlformats.org/officeDocument/2006/relationships/slideMaster" Target="slideMasters/slideMaster26.xml"/><Relationship Id="rId231" Type="http://schemas.openxmlformats.org/officeDocument/2006/relationships/slide" Target="slides/slide189.xml"/><Relationship Id="rId252" Type="http://schemas.openxmlformats.org/officeDocument/2006/relationships/slide" Target="slides/slide210.xml"/><Relationship Id="rId273" Type="http://schemas.openxmlformats.org/officeDocument/2006/relationships/slide" Target="slides/slide231.xml"/><Relationship Id="rId294" Type="http://schemas.openxmlformats.org/officeDocument/2006/relationships/slide" Target="slides/slide252.xml"/><Relationship Id="rId308" Type="http://schemas.openxmlformats.org/officeDocument/2006/relationships/slide" Target="slides/slide266.xml"/><Relationship Id="rId47" Type="http://schemas.openxmlformats.org/officeDocument/2006/relationships/slide" Target="slides/slide5.xml"/><Relationship Id="rId68" Type="http://schemas.openxmlformats.org/officeDocument/2006/relationships/slide" Target="slides/slide26.xml"/><Relationship Id="rId89" Type="http://schemas.openxmlformats.org/officeDocument/2006/relationships/slide" Target="slides/slide47.xml"/><Relationship Id="rId112" Type="http://schemas.openxmlformats.org/officeDocument/2006/relationships/slide" Target="slides/slide70.xml"/><Relationship Id="rId133" Type="http://schemas.openxmlformats.org/officeDocument/2006/relationships/slide" Target="slides/slide91.xml"/><Relationship Id="rId154" Type="http://schemas.openxmlformats.org/officeDocument/2006/relationships/slide" Target="slides/slide112.xml"/><Relationship Id="rId175" Type="http://schemas.openxmlformats.org/officeDocument/2006/relationships/slide" Target="slides/slide133.xml"/><Relationship Id="rId196" Type="http://schemas.openxmlformats.org/officeDocument/2006/relationships/slide" Target="slides/slide154.xml"/><Relationship Id="rId200" Type="http://schemas.openxmlformats.org/officeDocument/2006/relationships/slide" Target="slides/slide158.xml"/><Relationship Id="rId16" Type="http://schemas.openxmlformats.org/officeDocument/2006/relationships/slideMaster" Target="slideMasters/slideMaster16.xml"/><Relationship Id="rId221" Type="http://schemas.openxmlformats.org/officeDocument/2006/relationships/slide" Target="slides/slide179.xml"/><Relationship Id="rId242" Type="http://schemas.openxmlformats.org/officeDocument/2006/relationships/slide" Target="slides/slide200.xml"/><Relationship Id="rId263" Type="http://schemas.openxmlformats.org/officeDocument/2006/relationships/slide" Target="slides/slide221.xml"/><Relationship Id="rId284" Type="http://schemas.openxmlformats.org/officeDocument/2006/relationships/slide" Target="slides/slide242.xml"/><Relationship Id="rId319" Type="http://schemas.openxmlformats.org/officeDocument/2006/relationships/slide" Target="slides/slide277.xml"/><Relationship Id="rId37" Type="http://schemas.openxmlformats.org/officeDocument/2006/relationships/slideMaster" Target="slideMasters/slideMaster37.xml"/><Relationship Id="rId58" Type="http://schemas.openxmlformats.org/officeDocument/2006/relationships/slide" Target="slides/slide16.xml"/><Relationship Id="rId79" Type="http://schemas.openxmlformats.org/officeDocument/2006/relationships/slide" Target="slides/slide37.xml"/><Relationship Id="rId102" Type="http://schemas.openxmlformats.org/officeDocument/2006/relationships/slide" Target="slides/slide60.xml"/><Relationship Id="rId123" Type="http://schemas.openxmlformats.org/officeDocument/2006/relationships/slide" Target="slides/slide81.xml"/><Relationship Id="rId144" Type="http://schemas.openxmlformats.org/officeDocument/2006/relationships/slide" Target="slides/slide102.xml"/><Relationship Id="rId90" Type="http://schemas.openxmlformats.org/officeDocument/2006/relationships/slide" Target="slides/slide48.xml"/><Relationship Id="rId165" Type="http://schemas.openxmlformats.org/officeDocument/2006/relationships/slide" Target="slides/slide123.xml"/><Relationship Id="rId186" Type="http://schemas.openxmlformats.org/officeDocument/2006/relationships/slide" Target="slides/slide144.xml"/><Relationship Id="rId211" Type="http://schemas.openxmlformats.org/officeDocument/2006/relationships/slide" Target="slides/slide169.xml"/><Relationship Id="rId232" Type="http://schemas.openxmlformats.org/officeDocument/2006/relationships/slide" Target="slides/slide190.xml"/><Relationship Id="rId253" Type="http://schemas.openxmlformats.org/officeDocument/2006/relationships/slide" Target="slides/slide211.xml"/><Relationship Id="rId274" Type="http://schemas.openxmlformats.org/officeDocument/2006/relationships/slide" Target="slides/slide232.xml"/><Relationship Id="rId295" Type="http://schemas.openxmlformats.org/officeDocument/2006/relationships/slide" Target="slides/slide253.xml"/><Relationship Id="rId309" Type="http://schemas.openxmlformats.org/officeDocument/2006/relationships/slide" Target="slides/slide267.xml"/><Relationship Id="rId27" Type="http://schemas.openxmlformats.org/officeDocument/2006/relationships/slideMaster" Target="slideMasters/slideMaster27.xml"/><Relationship Id="rId48" Type="http://schemas.openxmlformats.org/officeDocument/2006/relationships/slide" Target="slides/slide6.xml"/><Relationship Id="rId69" Type="http://schemas.openxmlformats.org/officeDocument/2006/relationships/slide" Target="slides/slide27.xml"/><Relationship Id="rId113" Type="http://schemas.openxmlformats.org/officeDocument/2006/relationships/slide" Target="slides/slide71.xml"/><Relationship Id="rId134" Type="http://schemas.openxmlformats.org/officeDocument/2006/relationships/slide" Target="slides/slide92.xml"/><Relationship Id="rId320" Type="http://schemas.openxmlformats.org/officeDocument/2006/relationships/notesMaster" Target="notesMasters/notesMaster1.xml"/><Relationship Id="rId80" Type="http://schemas.openxmlformats.org/officeDocument/2006/relationships/slide" Target="slides/slide38.xml"/><Relationship Id="rId155" Type="http://schemas.openxmlformats.org/officeDocument/2006/relationships/slide" Target="slides/slide113.xml"/><Relationship Id="rId176" Type="http://schemas.openxmlformats.org/officeDocument/2006/relationships/slide" Target="slides/slide134.xml"/><Relationship Id="rId197" Type="http://schemas.openxmlformats.org/officeDocument/2006/relationships/slide" Target="slides/slide155.xml"/><Relationship Id="rId201" Type="http://schemas.openxmlformats.org/officeDocument/2006/relationships/slide" Target="slides/slide159.xml"/><Relationship Id="rId222" Type="http://schemas.openxmlformats.org/officeDocument/2006/relationships/slide" Target="slides/slide180.xml"/><Relationship Id="rId243" Type="http://schemas.openxmlformats.org/officeDocument/2006/relationships/slide" Target="slides/slide201.xml"/><Relationship Id="rId264" Type="http://schemas.openxmlformats.org/officeDocument/2006/relationships/slide" Target="slides/slide222.xml"/><Relationship Id="rId285" Type="http://schemas.openxmlformats.org/officeDocument/2006/relationships/slide" Target="slides/slide243.xml"/><Relationship Id="rId17" Type="http://schemas.openxmlformats.org/officeDocument/2006/relationships/slideMaster" Target="slideMasters/slideMaster17.xml"/><Relationship Id="rId38" Type="http://schemas.openxmlformats.org/officeDocument/2006/relationships/slideMaster" Target="slideMasters/slideMaster38.xml"/><Relationship Id="rId59" Type="http://schemas.openxmlformats.org/officeDocument/2006/relationships/slide" Target="slides/slide17.xml"/><Relationship Id="rId103" Type="http://schemas.openxmlformats.org/officeDocument/2006/relationships/slide" Target="slides/slide61.xml"/><Relationship Id="rId124" Type="http://schemas.openxmlformats.org/officeDocument/2006/relationships/slide" Target="slides/slide82.xml"/><Relationship Id="rId310" Type="http://schemas.openxmlformats.org/officeDocument/2006/relationships/slide" Target="slides/slide268.xml"/><Relationship Id="rId70" Type="http://schemas.openxmlformats.org/officeDocument/2006/relationships/slide" Target="slides/slide28.xml"/><Relationship Id="rId91" Type="http://schemas.openxmlformats.org/officeDocument/2006/relationships/slide" Target="slides/slide49.xml"/><Relationship Id="rId145" Type="http://schemas.openxmlformats.org/officeDocument/2006/relationships/slide" Target="slides/slide103.xml"/><Relationship Id="rId166" Type="http://schemas.openxmlformats.org/officeDocument/2006/relationships/slide" Target="slides/slide124.xml"/><Relationship Id="rId187" Type="http://schemas.openxmlformats.org/officeDocument/2006/relationships/slide" Target="slides/slide145.xml"/><Relationship Id="rId1" Type="http://schemas.openxmlformats.org/officeDocument/2006/relationships/slideMaster" Target="slideMasters/slideMaster1.xml"/><Relationship Id="rId212" Type="http://schemas.openxmlformats.org/officeDocument/2006/relationships/slide" Target="slides/slide170.xml"/><Relationship Id="rId233" Type="http://schemas.openxmlformats.org/officeDocument/2006/relationships/slide" Target="slides/slide191.xml"/><Relationship Id="rId254" Type="http://schemas.openxmlformats.org/officeDocument/2006/relationships/slide" Target="slides/slide212.xml"/><Relationship Id="rId28" Type="http://schemas.openxmlformats.org/officeDocument/2006/relationships/slideMaster" Target="slideMasters/slideMaster28.xml"/><Relationship Id="rId49" Type="http://schemas.openxmlformats.org/officeDocument/2006/relationships/slide" Target="slides/slide7.xml"/><Relationship Id="rId114" Type="http://schemas.openxmlformats.org/officeDocument/2006/relationships/slide" Target="slides/slide72.xml"/><Relationship Id="rId275" Type="http://schemas.openxmlformats.org/officeDocument/2006/relationships/slide" Target="slides/slide233.xml"/><Relationship Id="rId296" Type="http://schemas.openxmlformats.org/officeDocument/2006/relationships/slide" Target="slides/slide254.xml"/><Relationship Id="rId300" Type="http://schemas.openxmlformats.org/officeDocument/2006/relationships/slide" Target="slides/slide258.xml"/><Relationship Id="rId60" Type="http://schemas.openxmlformats.org/officeDocument/2006/relationships/slide" Target="slides/slide18.xml"/><Relationship Id="rId81" Type="http://schemas.openxmlformats.org/officeDocument/2006/relationships/slide" Target="slides/slide39.xml"/><Relationship Id="rId135" Type="http://schemas.openxmlformats.org/officeDocument/2006/relationships/slide" Target="slides/slide93.xml"/><Relationship Id="rId156" Type="http://schemas.openxmlformats.org/officeDocument/2006/relationships/slide" Target="slides/slide114.xml"/><Relationship Id="rId177" Type="http://schemas.openxmlformats.org/officeDocument/2006/relationships/slide" Target="slides/slide135.xml"/><Relationship Id="rId198" Type="http://schemas.openxmlformats.org/officeDocument/2006/relationships/slide" Target="slides/slide156.xml"/><Relationship Id="rId321" Type="http://schemas.openxmlformats.org/officeDocument/2006/relationships/presProps" Target="presProps.xml"/><Relationship Id="rId202" Type="http://schemas.openxmlformats.org/officeDocument/2006/relationships/slide" Target="slides/slide160.xml"/><Relationship Id="rId223" Type="http://schemas.openxmlformats.org/officeDocument/2006/relationships/slide" Target="slides/slide181.xml"/><Relationship Id="rId244" Type="http://schemas.openxmlformats.org/officeDocument/2006/relationships/slide" Target="slides/slide202.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265" Type="http://schemas.openxmlformats.org/officeDocument/2006/relationships/slide" Target="slides/slide223.xml"/><Relationship Id="rId286" Type="http://schemas.openxmlformats.org/officeDocument/2006/relationships/slide" Target="slides/slide244.xml"/><Relationship Id="rId50" Type="http://schemas.openxmlformats.org/officeDocument/2006/relationships/slide" Target="slides/slide8.xml"/><Relationship Id="rId104" Type="http://schemas.openxmlformats.org/officeDocument/2006/relationships/slide" Target="slides/slide62.xml"/><Relationship Id="rId125" Type="http://schemas.openxmlformats.org/officeDocument/2006/relationships/slide" Target="slides/slide83.xml"/><Relationship Id="rId146" Type="http://schemas.openxmlformats.org/officeDocument/2006/relationships/slide" Target="slides/slide104.xml"/><Relationship Id="rId167" Type="http://schemas.openxmlformats.org/officeDocument/2006/relationships/slide" Target="slides/slide125.xml"/><Relationship Id="rId188" Type="http://schemas.openxmlformats.org/officeDocument/2006/relationships/slide" Target="slides/slide146.xml"/><Relationship Id="rId311" Type="http://schemas.openxmlformats.org/officeDocument/2006/relationships/slide" Target="slides/slide269.xml"/><Relationship Id="rId71" Type="http://schemas.openxmlformats.org/officeDocument/2006/relationships/slide" Target="slides/slide29.xml"/><Relationship Id="rId92" Type="http://schemas.openxmlformats.org/officeDocument/2006/relationships/slide" Target="slides/slide50.xml"/><Relationship Id="rId213" Type="http://schemas.openxmlformats.org/officeDocument/2006/relationships/slide" Target="slides/slide171.xml"/><Relationship Id="rId234" Type="http://schemas.openxmlformats.org/officeDocument/2006/relationships/slide" Target="slides/slide192.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55" Type="http://schemas.openxmlformats.org/officeDocument/2006/relationships/slide" Target="slides/slide213.xml"/><Relationship Id="rId276" Type="http://schemas.openxmlformats.org/officeDocument/2006/relationships/slide" Target="slides/slide234.xml"/><Relationship Id="rId297" Type="http://schemas.openxmlformats.org/officeDocument/2006/relationships/slide" Target="slides/slide255.xml"/><Relationship Id="rId40" Type="http://schemas.openxmlformats.org/officeDocument/2006/relationships/slideMaster" Target="slideMasters/slideMaster40.xml"/><Relationship Id="rId115" Type="http://schemas.openxmlformats.org/officeDocument/2006/relationships/slide" Target="slides/slide73.xml"/><Relationship Id="rId136" Type="http://schemas.openxmlformats.org/officeDocument/2006/relationships/slide" Target="slides/slide94.xml"/><Relationship Id="rId157" Type="http://schemas.openxmlformats.org/officeDocument/2006/relationships/slide" Target="slides/slide115.xml"/><Relationship Id="rId178" Type="http://schemas.openxmlformats.org/officeDocument/2006/relationships/slide" Target="slides/slide136.xml"/><Relationship Id="rId301" Type="http://schemas.openxmlformats.org/officeDocument/2006/relationships/slide" Target="slides/slide259.xml"/><Relationship Id="rId322" Type="http://schemas.openxmlformats.org/officeDocument/2006/relationships/viewProps" Target="viewProps.xml"/><Relationship Id="rId61" Type="http://schemas.openxmlformats.org/officeDocument/2006/relationships/slide" Target="slides/slide19.xml"/><Relationship Id="rId82" Type="http://schemas.openxmlformats.org/officeDocument/2006/relationships/slide" Target="slides/slide40.xml"/><Relationship Id="rId199" Type="http://schemas.openxmlformats.org/officeDocument/2006/relationships/slide" Target="slides/slide157.xml"/><Relationship Id="rId203" Type="http://schemas.openxmlformats.org/officeDocument/2006/relationships/slide" Target="slides/slide161.xml"/><Relationship Id="rId19" Type="http://schemas.openxmlformats.org/officeDocument/2006/relationships/slideMaster" Target="slideMasters/slideMaster19.xml"/><Relationship Id="rId224" Type="http://schemas.openxmlformats.org/officeDocument/2006/relationships/slide" Target="slides/slide182.xml"/><Relationship Id="rId245" Type="http://schemas.openxmlformats.org/officeDocument/2006/relationships/slide" Target="slides/slide203.xml"/><Relationship Id="rId266" Type="http://schemas.openxmlformats.org/officeDocument/2006/relationships/slide" Target="slides/slide224.xml"/><Relationship Id="rId287" Type="http://schemas.openxmlformats.org/officeDocument/2006/relationships/slide" Target="slides/slide245.xml"/><Relationship Id="rId30" Type="http://schemas.openxmlformats.org/officeDocument/2006/relationships/slideMaster" Target="slideMasters/slideMaster30.xml"/><Relationship Id="rId105" Type="http://schemas.openxmlformats.org/officeDocument/2006/relationships/slide" Target="slides/slide63.xml"/><Relationship Id="rId126" Type="http://schemas.openxmlformats.org/officeDocument/2006/relationships/slide" Target="slides/slide84.xml"/><Relationship Id="rId147" Type="http://schemas.openxmlformats.org/officeDocument/2006/relationships/slide" Target="slides/slide105.xml"/><Relationship Id="rId168" Type="http://schemas.openxmlformats.org/officeDocument/2006/relationships/slide" Target="slides/slide126.xml"/><Relationship Id="rId312" Type="http://schemas.openxmlformats.org/officeDocument/2006/relationships/slide" Target="slides/slide270.xml"/><Relationship Id="rId51" Type="http://schemas.openxmlformats.org/officeDocument/2006/relationships/slide" Target="slides/slide9.xml"/><Relationship Id="rId72" Type="http://schemas.openxmlformats.org/officeDocument/2006/relationships/slide" Target="slides/slide30.xml"/><Relationship Id="rId93" Type="http://schemas.openxmlformats.org/officeDocument/2006/relationships/slide" Target="slides/slide51.xml"/><Relationship Id="rId189" Type="http://schemas.openxmlformats.org/officeDocument/2006/relationships/slide" Target="slides/slide147.xml"/><Relationship Id="rId3" Type="http://schemas.openxmlformats.org/officeDocument/2006/relationships/slideMaster" Target="slideMasters/slideMaster3.xml"/><Relationship Id="rId214" Type="http://schemas.openxmlformats.org/officeDocument/2006/relationships/slide" Target="slides/slide172.xml"/><Relationship Id="rId235" Type="http://schemas.openxmlformats.org/officeDocument/2006/relationships/slide" Target="slides/slide193.xml"/><Relationship Id="rId256" Type="http://schemas.openxmlformats.org/officeDocument/2006/relationships/slide" Target="slides/slide214.xml"/><Relationship Id="rId277" Type="http://schemas.openxmlformats.org/officeDocument/2006/relationships/slide" Target="slides/slide235.xml"/><Relationship Id="rId298" Type="http://schemas.openxmlformats.org/officeDocument/2006/relationships/slide" Target="slides/slide256.xml"/><Relationship Id="rId116" Type="http://schemas.openxmlformats.org/officeDocument/2006/relationships/slide" Target="slides/slide74.xml"/><Relationship Id="rId137" Type="http://schemas.openxmlformats.org/officeDocument/2006/relationships/slide" Target="slides/slide95.xml"/><Relationship Id="rId158" Type="http://schemas.openxmlformats.org/officeDocument/2006/relationships/slide" Target="slides/slide116.xml"/><Relationship Id="rId302" Type="http://schemas.openxmlformats.org/officeDocument/2006/relationships/slide" Target="slides/slide260.xml"/><Relationship Id="rId323"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 Target="slides/slide20.xml"/><Relationship Id="rId83" Type="http://schemas.openxmlformats.org/officeDocument/2006/relationships/slide" Target="slides/slide41.xml"/><Relationship Id="rId179" Type="http://schemas.openxmlformats.org/officeDocument/2006/relationships/slide" Target="slides/slide137.xml"/><Relationship Id="rId190" Type="http://schemas.openxmlformats.org/officeDocument/2006/relationships/slide" Target="slides/slide148.xml"/><Relationship Id="rId204" Type="http://schemas.openxmlformats.org/officeDocument/2006/relationships/slide" Target="slides/slide162.xml"/><Relationship Id="rId225" Type="http://schemas.openxmlformats.org/officeDocument/2006/relationships/slide" Target="slides/slide183.xml"/><Relationship Id="rId246" Type="http://schemas.openxmlformats.org/officeDocument/2006/relationships/slide" Target="slides/slide204.xml"/><Relationship Id="rId267" Type="http://schemas.openxmlformats.org/officeDocument/2006/relationships/slide" Target="slides/slide225.xml"/><Relationship Id="rId288" Type="http://schemas.openxmlformats.org/officeDocument/2006/relationships/slide" Target="slides/slide246.xml"/><Relationship Id="rId106" Type="http://schemas.openxmlformats.org/officeDocument/2006/relationships/slide" Target="slides/slide64.xml"/><Relationship Id="rId127" Type="http://schemas.openxmlformats.org/officeDocument/2006/relationships/slide" Target="slides/slide85.xml"/><Relationship Id="rId313" Type="http://schemas.openxmlformats.org/officeDocument/2006/relationships/slide" Target="slides/slide271.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 Target="slides/slide10.xml"/><Relationship Id="rId73" Type="http://schemas.openxmlformats.org/officeDocument/2006/relationships/slide" Target="slides/slide31.xml"/><Relationship Id="rId94" Type="http://schemas.openxmlformats.org/officeDocument/2006/relationships/slide" Target="slides/slide52.xml"/><Relationship Id="rId148" Type="http://schemas.openxmlformats.org/officeDocument/2006/relationships/slide" Target="slides/slide106.xml"/><Relationship Id="rId169" Type="http://schemas.openxmlformats.org/officeDocument/2006/relationships/slide" Target="slides/slide127.xml"/><Relationship Id="rId4" Type="http://schemas.openxmlformats.org/officeDocument/2006/relationships/slideMaster" Target="slideMasters/slideMaster4.xml"/><Relationship Id="rId180" Type="http://schemas.openxmlformats.org/officeDocument/2006/relationships/slide" Target="slides/slide138.xml"/><Relationship Id="rId215" Type="http://schemas.openxmlformats.org/officeDocument/2006/relationships/slide" Target="slides/slide173.xml"/><Relationship Id="rId236" Type="http://schemas.openxmlformats.org/officeDocument/2006/relationships/slide" Target="slides/slide194.xml"/><Relationship Id="rId257" Type="http://schemas.openxmlformats.org/officeDocument/2006/relationships/slide" Target="slides/slide215.xml"/><Relationship Id="rId278" Type="http://schemas.openxmlformats.org/officeDocument/2006/relationships/slide" Target="slides/slide236.xml"/><Relationship Id="rId303" Type="http://schemas.openxmlformats.org/officeDocument/2006/relationships/slide" Target="slides/slide261.xml"/><Relationship Id="rId42" Type="http://schemas.openxmlformats.org/officeDocument/2006/relationships/slideMaster" Target="slideMasters/slideMaster42.xml"/><Relationship Id="rId84" Type="http://schemas.openxmlformats.org/officeDocument/2006/relationships/slide" Target="slides/slide42.xml"/><Relationship Id="rId138" Type="http://schemas.openxmlformats.org/officeDocument/2006/relationships/slide" Target="slides/slide96.xml"/><Relationship Id="rId191" Type="http://schemas.openxmlformats.org/officeDocument/2006/relationships/slide" Target="slides/slide149.xml"/><Relationship Id="rId205" Type="http://schemas.openxmlformats.org/officeDocument/2006/relationships/slide" Target="slides/slide163.xml"/><Relationship Id="rId247" Type="http://schemas.openxmlformats.org/officeDocument/2006/relationships/slide" Target="slides/slide205.xml"/><Relationship Id="rId107" Type="http://schemas.openxmlformats.org/officeDocument/2006/relationships/slide" Target="slides/slide65.xml"/><Relationship Id="rId289" Type="http://schemas.openxmlformats.org/officeDocument/2006/relationships/slide" Target="slides/slide247.xml"/><Relationship Id="rId11" Type="http://schemas.openxmlformats.org/officeDocument/2006/relationships/slideMaster" Target="slideMasters/slideMaster11.xml"/><Relationship Id="rId53" Type="http://schemas.openxmlformats.org/officeDocument/2006/relationships/slide" Target="slides/slide11.xml"/><Relationship Id="rId149" Type="http://schemas.openxmlformats.org/officeDocument/2006/relationships/slide" Target="slides/slide107.xml"/><Relationship Id="rId314" Type="http://schemas.openxmlformats.org/officeDocument/2006/relationships/slide" Target="slides/slide272.xml"/><Relationship Id="rId95" Type="http://schemas.openxmlformats.org/officeDocument/2006/relationships/slide" Target="slides/slide53.xml"/><Relationship Id="rId160" Type="http://schemas.openxmlformats.org/officeDocument/2006/relationships/slide" Target="slides/slide118.xml"/><Relationship Id="rId216" Type="http://schemas.openxmlformats.org/officeDocument/2006/relationships/slide" Target="slides/slide174.xml"/><Relationship Id="rId258" Type="http://schemas.openxmlformats.org/officeDocument/2006/relationships/slide" Target="slides/slide216.xml"/><Relationship Id="rId22" Type="http://schemas.openxmlformats.org/officeDocument/2006/relationships/slideMaster" Target="slideMasters/slideMaster22.xml"/><Relationship Id="rId64" Type="http://schemas.openxmlformats.org/officeDocument/2006/relationships/slide" Target="slides/slide22.xml"/><Relationship Id="rId118" Type="http://schemas.openxmlformats.org/officeDocument/2006/relationships/slide" Target="slides/slide76.xml"/><Relationship Id="rId171" Type="http://schemas.openxmlformats.org/officeDocument/2006/relationships/slide" Target="slides/slide129.xml"/><Relationship Id="rId227" Type="http://schemas.openxmlformats.org/officeDocument/2006/relationships/slide" Target="slides/slide185.xml"/><Relationship Id="rId269" Type="http://schemas.openxmlformats.org/officeDocument/2006/relationships/slide" Target="slides/slide227.xml"/><Relationship Id="rId33" Type="http://schemas.openxmlformats.org/officeDocument/2006/relationships/slideMaster" Target="slideMasters/slideMaster33.xml"/><Relationship Id="rId129" Type="http://schemas.openxmlformats.org/officeDocument/2006/relationships/slide" Target="slides/slide87.xml"/><Relationship Id="rId280" Type="http://schemas.openxmlformats.org/officeDocument/2006/relationships/slide" Target="slides/slide238.xml"/><Relationship Id="rId75" Type="http://schemas.openxmlformats.org/officeDocument/2006/relationships/slide" Target="slides/slide33.xml"/><Relationship Id="rId140" Type="http://schemas.openxmlformats.org/officeDocument/2006/relationships/slide" Target="slides/slide98.xml"/><Relationship Id="rId182" Type="http://schemas.openxmlformats.org/officeDocument/2006/relationships/slide" Target="slides/slide140.xml"/><Relationship Id="rId6" Type="http://schemas.openxmlformats.org/officeDocument/2006/relationships/slideMaster" Target="slideMasters/slideMaster6.xml"/><Relationship Id="rId238" Type="http://schemas.openxmlformats.org/officeDocument/2006/relationships/slide" Target="slides/slide196.xml"/><Relationship Id="rId291" Type="http://schemas.openxmlformats.org/officeDocument/2006/relationships/slide" Target="slides/slide249.xml"/><Relationship Id="rId305" Type="http://schemas.openxmlformats.org/officeDocument/2006/relationships/slide" Target="slides/slide263.xml"/><Relationship Id="rId44" Type="http://schemas.openxmlformats.org/officeDocument/2006/relationships/slide" Target="slides/slide2.xml"/><Relationship Id="rId86" Type="http://schemas.openxmlformats.org/officeDocument/2006/relationships/slide" Target="slides/slide44.xml"/><Relationship Id="rId151" Type="http://schemas.openxmlformats.org/officeDocument/2006/relationships/slide" Target="slides/slide109.xml"/><Relationship Id="rId193" Type="http://schemas.openxmlformats.org/officeDocument/2006/relationships/slide" Target="slides/slide151.xml"/><Relationship Id="rId207" Type="http://schemas.openxmlformats.org/officeDocument/2006/relationships/slide" Target="slides/slide165.xml"/><Relationship Id="rId249" Type="http://schemas.openxmlformats.org/officeDocument/2006/relationships/slide" Target="slides/slide207.xml"/><Relationship Id="rId13" Type="http://schemas.openxmlformats.org/officeDocument/2006/relationships/slideMaster" Target="slideMasters/slideMaster13.xml"/><Relationship Id="rId109" Type="http://schemas.openxmlformats.org/officeDocument/2006/relationships/slide" Target="slides/slide67.xml"/><Relationship Id="rId260" Type="http://schemas.openxmlformats.org/officeDocument/2006/relationships/slide" Target="slides/slide218.xml"/><Relationship Id="rId316" Type="http://schemas.openxmlformats.org/officeDocument/2006/relationships/slide" Target="slides/slide2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225D8A-9C62-764C-BEE7-3FBD2EB1984C}" type="datetimeFigureOut">
              <a:rPr lang="en-US" smtClean="0"/>
              <a:t>2/16/23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CE87EB-EF37-7D43-8F32-70BB847A4B7B}" type="slidenum">
              <a:rPr lang="en-US" smtClean="0"/>
              <a:t>‹#›</a:t>
            </a:fld>
            <a:endParaRPr lang="en-US"/>
          </a:p>
        </p:txBody>
      </p:sp>
    </p:spTree>
    <p:extLst>
      <p:ext uri="{BB962C8B-B14F-4D97-AF65-F5344CB8AC3E}">
        <p14:creationId xmlns:p14="http://schemas.microsoft.com/office/powerpoint/2010/main" val="940246601"/>
      </p:ext>
    </p:extLst>
  </p:cSld>
  <p:clrMap bg1="lt1" tx1="dk1" bg2="lt2" tx2="dk2" accent1="accent1" accent2="accent2" accent3="accent3" accent4="accent4" accent5="accent5" accent6="accent6" hlink="hlink" folHlink="folHlink"/>
  <p:notesStyle>
    <a:lvl1pPr marL="0" algn="l" defTabSz="457150" rtl="0" eaLnBrk="1" latinLnBrk="0" hangingPunct="1">
      <a:defRPr sz="1200" kern="1200">
        <a:solidFill>
          <a:schemeClr val="tx1"/>
        </a:solidFill>
        <a:latin typeface="+mn-lt"/>
        <a:ea typeface="+mn-ea"/>
        <a:cs typeface="+mn-cs"/>
      </a:defRPr>
    </a:lvl1pPr>
    <a:lvl2pPr marL="457150" algn="l" defTabSz="457150" rtl="0" eaLnBrk="1" latinLnBrk="0" hangingPunct="1">
      <a:defRPr sz="1200" kern="1200">
        <a:solidFill>
          <a:schemeClr val="tx1"/>
        </a:solidFill>
        <a:latin typeface="+mn-lt"/>
        <a:ea typeface="+mn-ea"/>
        <a:cs typeface="+mn-cs"/>
      </a:defRPr>
    </a:lvl2pPr>
    <a:lvl3pPr marL="914300" algn="l" defTabSz="457150" rtl="0" eaLnBrk="1" latinLnBrk="0" hangingPunct="1">
      <a:defRPr sz="1200" kern="1200">
        <a:solidFill>
          <a:schemeClr val="tx1"/>
        </a:solidFill>
        <a:latin typeface="+mn-lt"/>
        <a:ea typeface="+mn-ea"/>
        <a:cs typeface="+mn-cs"/>
      </a:defRPr>
    </a:lvl3pPr>
    <a:lvl4pPr marL="1371450" algn="l" defTabSz="457150" rtl="0" eaLnBrk="1" latinLnBrk="0" hangingPunct="1">
      <a:defRPr sz="1200" kern="1200">
        <a:solidFill>
          <a:schemeClr val="tx1"/>
        </a:solidFill>
        <a:latin typeface="+mn-lt"/>
        <a:ea typeface="+mn-ea"/>
        <a:cs typeface="+mn-cs"/>
      </a:defRPr>
    </a:lvl4pPr>
    <a:lvl5pPr marL="1828600" algn="l" defTabSz="457150" rtl="0" eaLnBrk="1" latinLnBrk="0" hangingPunct="1">
      <a:defRPr sz="1200" kern="1200">
        <a:solidFill>
          <a:schemeClr val="tx1"/>
        </a:solidFill>
        <a:latin typeface="+mn-lt"/>
        <a:ea typeface="+mn-ea"/>
        <a:cs typeface="+mn-cs"/>
      </a:defRPr>
    </a:lvl5pPr>
    <a:lvl6pPr marL="2285750" algn="l" defTabSz="457150" rtl="0" eaLnBrk="1" latinLnBrk="0" hangingPunct="1">
      <a:defRPr sz="1200" kern="1200">
        <a:solidFill>
          <a:schemeClr val="tx1"/>
        </a:solidFill>
        <a:latin typeface="+mn-lt"/>
        <a:ea typeface="+mn-ea"/>
        <a:cs typeface="+mn-cs"/>
      </a:defRPr>
    </a:lvl6pPr>
    <a:lvl7pPr marL="2742899" algn="l" defTabSz="457150" rtl="0" eaLnBrk="1" latinLnBrk="0" hangingPunct="1">
      <a:defRPr sz="1200" kern="1200">
        <a:solidFill>
          <a:schemeClr val="tx1"/>
        </a:solidFill>
        <a:latin typeface="+mn-lt"/>
        <a:ea typeface="+mn-ea"/>
        <a:cs typeface="+mn-cs"/>
      </a:defRPr>
    </a:lvl7pPr>
    <a:lvl8pPr marL="3200047" algn="l" defTabSz="457150" rtl="0" eaLnBrk="1" latinLnBrk="0" hangingPunct="1">
      <a:defRPr sz="1200" kern="1200">
        <a:solidFill>
          <a:schemeClr val="tx1"/>
        </a:solidFill>
        <a:latin typeface="+mn-lt"/>
        <a:ea typeface="+mn-ea"/>
        <a:cs typeface="+mn-cs"/>
      </a:defRPr>
    </a:lvl8pPr>
    <a:lvl9pPr marL="3657199" algn="l" defTabSz="45715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41043058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MS PGothic" charset="0"/>
              </a:rPr>
              <a:t>Salvation (</a:t>
            </a:r>
            <a:r>
              <a:rPr lang="en-US" dirty="0" err="1">
                <a:latin typeface="Arial" charset="0"/>
                <a:ea typeface="MS PGothic" charset="0"/>
              </a:rPr>
              <a:t>sa</a:t>
            </a:r>
            <a:r>
              <a:rPr lang="en-US">
                <a:latin typeface="Arial" charset="0"/>
                <a:ea typeface="MS PGothic" charset="0"/>
              </a:rPr>
              <a:t>)</a:t>
            </a:r>
            <a:endParaRPr lang="en-US" dirty="0">
              <a:latin typeface="Arial" charset="0"/>
              <a:ea typeface="MS PGothic" charset="0"/>
            </a:endParaRPr>
          </a:p>
        </p:txBody>
      </p:sp>
    </p:spTree>
    <p:extLst>
      <p:ext uri="{BB962C8B-B14F-4D97-AF65-F5344CB8AC3E}">
        <p14:creationId xmlns:p14="http://schemas.microsoft.com/office/powerpoint/2010/main" val="8542779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 xmlns:ma14="http://schemas.microsoft.com/office/mac/drawingml/2011/main" val="1"/>
            </a:ext>
          </a:extLst>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150</a:t>
            </a:fld>
            <a:endParaRPr kumimoji="0" lang="en-US" sz="12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 Mizo</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24283665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OT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2863420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Transformation (</a:t>
            </a:r>
            <a:r>
              <a:rPr lang="en-US" dirty="0" err="1">
                <a:latin typeface="Arial" charset="0"/>
                <a:ea typeface="ＭＳ Ｐゴシック" charset="0"/>
                <a:cs typeface="ＭＳ Ｐゴシック" charset="0"/>
              </a:rPr>
              <a:t>ct</a:t>
            </a:r>
            <a:r>
              <a:rPr lang="en-US" dirty="0">
                <a:latin typeface="Arial" charset="0"/>
                <a:ea typeface="ＭＳ Ｐゴシック" charset="0"/>
                <a:cs typeface="ＭＳ Ｐゴシック" charset="0"/>
              </a:rPr>
              <a:t>)</a:t>
            </a: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170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Creation (cr)</a:t>
            </a: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91313366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174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177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8D93DF87-4556-0248-9445-A6C69FE8DA69}"/>
              </a:ext>
            </a:extLst>
          </p:cNvPr>
          <p:cNvSpPr>
            <a:spLocks noGrp="1" noRot="1" noChangeAspect="1" noChangeArrowheads="1" noTextEdit="1"/>
          </p:cNvSpPr>
          <p:nvPr>
            <p:ph type="sldImg"/>
          </p:nvPr>
        </p:nvSpPr>
        <p:spPr>
          <a:ln/>
        </p:spPr>
      </p:sp>
      <p:sp>
        <p:nvSpPr>
          <p:cNvPr id="7170" name="Rectangle 3">
            <a:extLst>
              <a:ext uri="{FF2B5EF4-FFF2-40B4-BE49-F238E27FC236}">
                <a16:creationId xmlns:a16="http://schemas.microsoft.com/office/drawing/2014/main" id="{CBBBE55A-E61F-2048-9C70-F483612207D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pitchFamily="2" charset="0"/>
              <a:ea typeface="ＭＳ Ｐゴシック" panose="020B0600070205080204" pitchFamily="34" charset="-128"/>
              <a:cs typeface="ＭＳ Ｐゴシック" panose="020B0600070205080204" pitchFamily="34" charset="-128"/>
            </a:endParaRPr>
          </a:p>
        </p:txBody>
      </p:sp>
    </p:spTree>
    <p:extLst>
      <p:ext uri="{BB962C8B-B14F-4D97-AF65-F5344CB8AC3E}">
        <p14:creationId xmlns:p14="http://schemas.microsoft.com/office/powerpoint/2010/main" val="171122812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rPr>
              <a:pPr marL="0" marR="0" lvl="0" indent="0" algn="r" defTabSz="457150" rtl="0" eaLnBrk="1" fontAlgn="auto" latinLnBrk="0" hangingPunct="1">
                <a:lnSpc>
                  <a:spcPct val="100000"/>
                </a:lnSpc>
                <a:spcBef>
                  <a:spcPts val="0"/>
                </a:spcBef>
                <a:spcAft>
                  <a:spcPts val="0"/>
                </a:spcAft>
                <a:buClrTx/>
                <a:buSzTx/>
                <a:buFontTx/>
                <a:buNone/>
                <a:tabLst/>
                <a:defRPr/>
              </a:pPr>
              <a:t>181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sym typeface="Times" pitchFamily="2"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2909671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184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797043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186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JE (Christology)</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a:latin typeface="Arial" charset="0"/>
                <a:ea typeface="ＭＳ Ｐゴシック" charset="0"/>
                <a:cs typeface="ＭＳ Ｐゴシック" charset="0"/>
              </a:rPr>
              <a:t>)</a:t>
            </a:r>
          </a:p>
        </p:txBody>
      </p:sp>
    </p:spTree>
    <p:extLst>
      <p:ext uri="{BB962C8B-B14F-4D97-AF65-F5344CB8AC3E}">
        <p14:creationId xmlns:p14="http://schemas.microsoft.com/office/powerpoint/2010/main" val="4337262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188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NT Backgrounds (</a:t>
            </a:r>
            <a:r>
              <a:rPr lang="en-US" dirty="0" err="1">
                <a:latin typeface="Arial" charset="0"/>
                <a:ea typeface="ＭＳ Ｐゴシック" charset="0"/>
                <a:cs typeface="ＭＳ Ｐゴシック" charset="0"/>
              </a:rPr>
              <a:t>nb</a:t>
            </a:r>
            <a:r>
              <a:rPr lang="en-US" dirty="0">
                <a:latin typeface="Arial" charset="0"/>
                <a:ea typeface="ＭＳ Ｐゴシック" charset="0"/>
                <a:cs typeface="ＭＳ Ｐゴシック" charset="0"/>
              </a:rPr>
              <a:t>)</a:t>
            </a:r>
          </a:p>
        </p:txBody>
      </p:sp>
    </p:spTree>
    <p:extLst>
      <p:ext uri="{BB962C8B-B14F-4D97-AF65-F5344CB8AC3E}">
        <p14:creationId xmlns:p14="http://schemas.microsoft.com/office/powerpoint/2010/main" val="304761932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189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NP (New Testament</a:t>
            </a:r>
            <a:r>
              <a:rPr lang="en-US" baseline="0" dirty="0">
                <a:latin typeface="Arial" charset="0"/>
                <a:ea typeface="ＭＳ Ｐゴシック" charset="0"/>
                <a:cs typeface="ＭＳ Ｐゴシック" charset="0"/>
              </a:rPr>
              <a:t> Preaching)</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NP (New Testament</a:t>
            </a:r>
            <a:r>
              <a:rPr lang="en-US" baseline="0" dirty="0">
                <a:latin typeface="Arial" charset="0"/>
                <a:ea typeface="ＭＳ Ｐゴシック" charset="0"/>
                <a:cs typeface="ＭＳ Ｐゴシック" charset="0"/>
              </a:rPr>
              <a:t> Survey)</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Backgrounds (</a:t>
            </a:r>
            <a:r>
              <a:rPr lang="en-US" sz="1200" b="0" dirty="0" err="1">
                <a:solidFill>
                  <a:srgbClr val="FFFFFF"/>
                </a:solidFill>
                <a:latin typeface="Arial" charset="0"/>
                <a:ea typeface="ＭＳ Ｐゴシック" charset="0"/>
              </a:rPr>
              <a:t>ob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19870742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197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6525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p>
          <a:p>
            <a:pPr eaLnBrk="1" hangingPunct="1"/>
            <a:r>
              <a:rPr lang="is-IS" dirty="0">
                <a:latin typeface="Arial" charset="0"/>
                <a:ea typeface="ＭＳ Ｐゴシック" charset="0"/>
                <a:cs typeface="ＭＳ Ｐゴシック" charset="0"/>
              </a:rPr>
              <a:t>Tangkhul</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fld id="{B93E76D3-2964-1041-B0A3-F84AAD1321EC}" type="slidenum">
              <a:rPr lang="en-US" sz="1200" b="0">
                <a:solidFill>
                  <a:prstClr val="black"/>
                </a:solidFill>
                <a:latin typeface="Times" charset="0"/>
              </a:rPr>
              <a:pPr/>
              <a:t>204</a:t>
            </a:fld>
            <a:endParaRPr lang="en-US" sz="1200" b="0">
              <a:solidFill>
                <a:prstClr val="black"/>
              </a:solidFill>
              <a:latin typeface="Times" charset="0"/>
            </a:endParaRPr>
          </a:p>
        </p:txBody>
      </p:sp>
      <p:sp>
        <p:nvSpPr>
          <p:cNvPr id="17410" name="Rectangle 2"/>
          <p:cNvSpPr>
            <a:spLocks noGrp="1" noRot="1" noChangeAspect="1" noChangeArrowheads="1" noTextEdit="1"/>
          </p:cNvSpPr>
          <p:nvPr>
            <p:ph type="sldImg"/>
          </p:nvPr>
        </p:nvSpPr>
        <p:spPr>
          <a:xfrm>
            <a:off x="1143000" y="685800"/>
            <a:ext cx="4572000" cy="3429000"/>
          </a:xfrm>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b="1" dirty="0">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207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Apologetics &amp; Evangelism (ae)</a:t>
            </a:r>
            <a:r>
              <a:rPr lang="en-US" baseline="0"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217</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Basically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Holy Spirit (</a:t>
            </a:r>
            <a:r>
              <a:rPr lang="en-US" dirty="0" err="1">
                <a:latin typeface="Arial" charset="0"/>
                <a:ea typeface="ＭＳ Ｐゴシック" charset="0"/>
                <a:cs typeface="ＭＳ Ｐゴシック" charset="0"/>
              </a:rPr>
              <a:t>hs</a:t>
            </a:r>
            <a:r>
              <a:rPr lang="en-US" dirty="0">
                <a:latin typeface="Arial" charset="0"/>
                <a:ea typeface="ＭＳ Ｐゴシック" charset="0"/>
                <a:cs typeface="ＭＳ Ｐゴシック" charset="0"/>
              </a:rPr>
              <a:t>)</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218</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Geography</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219</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87919826"/>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220</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Backgrounds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221</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atin typeface="Arial" charset="0"/>
                <a:ea typeface="ＭＳ Ｐゴシック" charset="0"/>
                <a:cs typeface="ＭＳ Ｐゴシック" charset="0"/>
              </a:rPr>
              <a:t>OT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222</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Backgrounds </a:t>
            </a:r>
            <a:r>
              <a:rPr lang="en-US" baseline="0" dirty="0">
                <a:latin typeface="Arial" charset="0"/>
                <a:ea typeface="ＭＳ Ｐゴシック" charset="0"/>
                <a:cs typeface="ＭＳ Ｐゴシック" charset="0"/>
              </a:rPr>
              <a:t>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171324B6-FDDF-1C4A-836C-81FE79EAEFB4}" type="slidenum">
              <a:rPr lang="en-US" sz="1200">
                <a:solidFill>
                  <a:srgbClr val="000000"/>
                </a:solidFill>
                <a:latin typeface="Times New Roman" charset="0"/>
              </a:rPr>
              <a:pPr/>
              <a:t>223</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atin typeface="Arial" charset="0"/>
                <a:ea typeface="ＭＳ Ｐゴシック" charset="0"/>
                <a:cs typeface="ＭＳ Ｐゴシック" charset="0"/>
              </a:rPr>
              <a:t>NT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fld id="{171324B6-FDDF-1C4A-836C-81FE79EAEFB4}" type="slidenum">
              <a:rPr lang="en-US" sz="1200">
                <a:solidFill>
                  <a:srgbClr val="000000"/>
                </a:solidFill>
                <a:latin typeface="Times New Roman" charset="0"/>
              </a:rPr>
              <a:pPr eaLnBrk="1" hangingPunct="1"/>
              <a:t>224</a:t>
            </a:fld>
            <a:endParaRPr lang="en-US" sz="1200">
              <a:solidFill>
                <a:srgbClr val="000000"/>
              </a:solidFill>
              <a:latin typeface="Times New Roman"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Preaching/Homiletics</a:t>
            </a:r>
            <a:r>
              <a:rPr lang="en-US" baseline="0" dirty="0">
                <a:latin typeface="Arial" charset="0"/>
                <a:ea typeface="ＭＳ Ｐゴシック" charset="0"/>
                <a:cs typeface="ＭＳ Ｐゴシック" charset="0"/>
              </a:rPr>
              <a:t> VN</a:t>
            </a:r>
          </a:p>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287EAD0-E5BF-214B-A921-D0A237D8D092}"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232</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101378" name="Rectangle 1026"/>
          <p:cNvSpPr>
            <a:spLocks noGrp="1" noRot="1" noChangeAspect="1" noChangeArrowheads="1"/>
          </p:cNvSpPr>
          <p:nvPr>
            <p:ph type="sldImg"/>
          </p:nvPr>
        </p:nvSpPr>
        <p:spPr>
          <a:solidFill>
            <a:srgbClr val="FFFFFF"/>
          </a:solidFill>
          <a:ln/>
        </p:spPr>
      </p:sp>
      <p:sp>
        <p:nvSpPr>
          <p:cNvPr id="101379" name="Rectangle 1027"/>
          <p:cNvSpPr>
            <a:spLocks noGrp="1" noChangeArrowheads="1"/>
          </p:cNvSpPr>
          <p:nvPr>
            <p:ph type="body" idx="1"/>
          </p:nvPr>
        </p:nvSpPr>
        <p:spPr>
          <a:solidFill>
            <a:srgbClr val="FFFFFF"/>
          </a:solidFill>
          <a:ln>
            <a:solidFill>
              <a:srgbClr val="000000"/>
            </a:solidFill>
          </a:ln>
        </p:spPr>
        <p:txBody>
          <a:bodyPr/>
          <a:lstStyle/>
          <a:p>
            <a:endParaRPr lang="en-US" dirty="0"/>
          </a:p>
        </p:txBody>
      </p:sp>
    </p:spTree>
    <p:extLst>
      <p:ext uri="{BB962C8B-B14F-4D97-AF65-F5344CB8AC3E}">
        <p14:creationId xmlns:p14="http://schemas.microsoft.com/office/powerpoint/2010/main" val="3116876154"/>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233</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46424127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234</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2181858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Backgrounds (</a:t>
            </a:r>
            <a:r>
              <a:rPr lang="en-US" dirty="0" err="1">
                <a:latin typeface="Arial" charset="0"/>
                <a:ea typeface="ＭＳ Ｐゴシック" charset="0"/>
                <a:cs typeface="ＭＳ Ｐゴシック" charset="0"/>
              </a:rPr>
              <a:t>ob</a:t>
            </a:r>
            <a:r>
              <a:rPr lang="en-US" dirty="0">
                <a:latin typeface="Arial" charset="0"/>
                <a:ea typeface="ＭＳ Ｐゴシック" charset="0"/>
                <a:cs typeface="ＭＳ Ｐゴシック" charset="0"/>
              </a:rPr>
              <a:t>)</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B0874B-D723-4F44-B2DB-AF30269199E9}"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235</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5234" name="Rectangle 1026"/>
          <p:cNvSpPr>
            <a:spLocks noGrp="1" noRot="1" noChangeAspect="1" noChangeArrowheads="1"/>
          </p:cNvSpPr>
          <p:nvPr>
            <p:ph type="sldImg"/>
          </p:nvPr>
        </p:nvSpPr>
        <p:spPr>
          <a:solidFill>
            <a:srgbClr val="FFFFFF"/>
          </a:solidFill>
          <a:ln/>
        </p:spPr>
      </p:sp>
      <p:sp>
        <p:nvSpPr>
          <p:cNvPr id="9523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p>
        </p:txBody>
      </p:sp>
    </p:spTree>
    <p:extLst>
      <p:ext uri="{BB962C8B-B14F-4D97-AF65-F5344CB8AC3E}">
        <p14:creationId xmlns:p14="http://schemas.microsoft.com/office/powerpoint/2010/main" val="1406686942"/>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FBD924-BDA1-7042-A42C-64022CA6D80C}"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238</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07266" name="Rectangle 1026"/>
          <p:cNvSpPr>
            <a:spLocks noGrp="1" noRot="1" noChangeAspect="1" noChangeArrowheads="1"/>
          </p:cNvSpPr>
          <p:nvPr>
            <p:ph type="sldImg"/>
          </p:nvPr>
        </p:nvSpPr>
        <p:spPr>
          <a:solidFill>
            <a:srgbClr val="FFFFFF"/>
          </a:solidFill>
          <a:ln/>
        </p:spPr>
      </p:sp>
      <p:sp>
        <p:nvSpPr>
          <p:cNvPr id="907267"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9572809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0FB09F8-C9AA-6148-8A23-8C01DEEA973C}"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239</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09314" name="Rectangle 1026"/>
          <p:cNvSpPr>
            <a:spLocks noGrp="1" noRot="1" noChangeAspect="1" noChangeArrowheads="1"/>
          </p:cNvSpPr>
          <p:nvPr>
            <p:ph type="sldImg"/>
          </p:nvPr>
        </p:nvSpPr>
        <p:spPr>
          <a:solidFill>
            <a:srgbClr val="FFFFFF"/>
          </a:solidFill>
          <a:ln/>
        </p:spPr>
      </p:sp>
      <p:sp>
        <p:nvSpPr>
          <p:cNvPr id="9093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8872918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567048-8865-504F-984D-155D75EB332F}"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240</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911362" name="Rectangle 1026"/>
          <p:cNvSpPr>
            <a:spLocks noGrp="1" noRot="1" noChangeAspect="1" noChangeArrowheads="1"/>
          </p:cNvSpPr>
          <p:nvPr>
            <p:ph type="sldImg"/>
          </p:nvPr>
        </p:nvSpPr>
        <p:spPr>
          <a:solidFill>
            <a:srgbClr val="FFFFFF"/>
          </a:solidFill>
          <a:ln/>
        </p:spPr>
      </p:sp>
      <p:sp>
        <p:nvSpPr>
          <p:cNvPr id="91136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33068410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FF00E0-797B-214A-86F3-293E1474D880}"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241</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40290" name="Rectangle 2"/>
          <p:cNvSpPr>
            <a:spLocks noGrp="1" noRot="1" noChangeAspect="1" noChangeArrowheads="1"/>
          </p:cNvSpPr>
          <p:nvPr>
            <p:ph type="sldImg"/>
          </p:nvPr>
        </p:nvSpPr>
        <p:spPr>
          <a:xfrm>
            <a:off x="1130300" y="674688"/>
            <a:ext cx="4597400" cy="3448050"/>
          </a:xfrm>
          <a:solidFill>
            <a:srgbClr val="FFFFFF"/>
          </a:solidFill>
          <a:ln/>
        </p:spPr>
      </p:sp>
      <p:sp>
        <p:nvSpPr>
          <p:cNvPr id="140291" name="Rectangle 3"/>
          <p:cNvSpPr>
            <a:spLocks noGrp="1" noChangeArrowheads="1"/>
          </p:cNvSpPr>
          <p:nvPr>
            <p:ph type="body" idx="1"/>
          </p:nvPr>
        </p:nvSpPr>
        <p:spPr>
          <a:xfrm>
            <a:off x="914400" y="4346575"/>
            <a:ext cx="5029200" cy="4122738"/>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68321306"/>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42BDAE2-2677-F14E-809C-9BB8E5032E97}" type="slidenum">
              <a:rPr kumimoji="0" lang="zh-CN" alt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242</a:t>
            </a:fld>
            <a:endParaRPr kumimoji="0" lang="en-US" altLang="zh-CN"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286722" name="Rectangle 2"/>
          <p:cNvSpPr>
            <a:spLocks noGrp="1" noRot="1" noChangeAspect="1" noChangeArrowheads="1"/>
          </p:cNvSpPr>
          <p:nvPr>
            <p:ph type="sldImg"/>
          </p:nvPr>
        </p:nvSpPr>
        <p:spPr>
          <a:solidFill>
            <a:srgbClr val="FFFFFF"/>
          </a:solidFill>
          <a:ln/>
        </p:spPr>
      </p:sp>
      <p:sp>
        <p:nvSpPr>
          <p:cNvPr id="2867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zh-CN" alt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736444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09" name="Rectangle 1031"/>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A83555F-5014-F348-B213-043AFB1E0B94}" type="slidenum">
              <a:rPr kumimoji="0" lang="en-US" sz="1200" b="1" i="0" u="none" strike="noStrike" kern="1200" cap="none" spc="0" normalizeH="0" baseline="0" noProof="0">
                <a:ln>
                  <a:noFill/>
                </a:ln>
                <a:solidFill>
                  <a:srgbClr val="99CC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243</a:t>
            </a:fld>
            <a:endParaRPr kumimoji="0" lang="en-US" sz="1200" b="1" i="0" u="none" strike="noStrike" kern="1200" cap="none" spc="0" normalizeH="0" baseline="0" noProof="0">
              <a:ln>
                <a:noFill/>
              </a:ln>
              <a:solidFill>
                <a:srgbClr val="99CCFF"/>
              </a:solidFill>
              <a:effectLst/>
              <a:uLnTx/>
              <a:uFillTx/>
              <a:latin typeface="Arial" charset="0"/>
              <a:ea typeface="ＭＳ Ｐゴシック" charset="0"/>
            </a:endParaRPr>
          </a:p>
        </p:txBody>
      </p:sp>
      <p:sp>
        <p:nvSpPr>
          <p:cNvPr id="913410" name="Rectangle 2"/>
          <p:cNvSpPr>
            <a:spLocks noGrp="1" noRot="1" noChangeAspect="1" noChangeArrowheads="1" noTextEdit="1"/>
          </p:cNvSpPr>
          <p:nvPr>
            <p:ph type="sldImg"/>
          </p:nvPr>
        </p:nvSpPr>
        <p:spPr>
          <a:xfrm>
            <a:off x="1150938" y="692150"/>
            <a:ext cx="4556125" cy="3416300"/>
          </a:xfrm>
          <a:ln/>
        </p:spPr>
      </p:sp>
      <p:sp>
        <p:nvSpPr>
          <p:cNvPr id="913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77629642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AAD50F-5086-D749-BCFE-6E73D6F1C809}"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15458" name="Rectangle 2"/>
          <p:cNvSpPr>
            <a:spLocks noGrp="1" noRot="1" noChangeAspect="1" noChangeArrowheads="1" noTextEdit="1"/>
          </p:cNvSpPr>
          <p:nvPr>
            <p:ph type="sldImg"/>
          </p:nvPr>
        </p:nvSpPr>
        <p:spPr>
          <a:ln/>
        </p:spPr>
      </p:sp>
      <p:sp>
        <p:nvSpPr>
          <p:cNvPr id="9154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19305556"/>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5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D1C65F-9854-E54F-9959-F559B23445A1}"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245</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17506" name="Rectangle 2"/>
          <p:cNvSpPr>
            <a:spLocks noGrp="1" noRot="1" noChangeAspect="1" noChangeArrowheads="1" noTextEdit="1"/>
          </p:cNvSpPr>
          <p:nvPr>
            <p:ph type="sldImg"/>
          </p:nvPr>
        </p:nvSpPr>
        <p:spPr>
          <a:ln/>
        </p:spPr>
      </p:sp>
      <p:sp>
        <p:nvSpPr>
          <p:cNvPr id="917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4642826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C98D01-2206-1147-A132-29C15580CFC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43653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Olivet Discourse (od)</a:t>
            </a:r>
          </a:p>
        </p:txBody>
      </p:sp>
    </p:spTree>
    <p:extLst>
      <p:ext uri="{BB962C8B-B14F-4D97-AF65-F5344CB8AC3E}">
        <p14:creationId xmlns:p14="http://schemas.microsoft.com/office/powerpoint/2010/main" val="84221352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95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7C98D01-2206-1147-A132-29C15580CFC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6316388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C3C217-F7A4-824E-943D-F1B474ACEE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276021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C3C217-F7A4-824E-943D-F1B474ACEEB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2227277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C80355-AAA2-5E44-9BAE-F9138AE0FAF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56472098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516AAB-A2F7-AF41-8342-94B4118CBE7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251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7526181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4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F4C80355-AAA2-5E44-9BAE-F9138AE0FAF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59728859"/>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697"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63AFB9F-2271-EA48-A7FE-192C4CCDA98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304733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5"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3647F2-9D2B-AC4E-BF56-D33637D4343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55190118"/>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3" name="Rectangle 2"/>
          <p:cNvSpPr>
            <a:spLocks noGrp="1" noRot="1" noChangeAspect="1" noChangeArrowheads="1" noTextEdit="1"/>
          </p:cNvSpPr>
          <p:nvPr>
            <p:ph type="sldImg"/>
          </p:nvPr>
        </p:nvSpPr>
        <p:spPr>
          <a:xfrm>
            <a:off x="1150938" y="692150"/>
            <a:ext cx="4556125" cy="3416300"/>
          </a:xfrm>
          <a:ln/>
        </p:spPr>
      </p:sp>
      <p:sp>
        <p:nvSpPr>
          <p:cNvPr id="9297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The Christian arrangement of the OT shows many parallels in structure.  The 17 historical books parallel the 17 prophetical books, and both sections are divided after the first 5 books, which is itself parallel to the 5 poetic books.  Even the titles of these 5 books in English become longer from Job to Song of Solomon. In the history and prophecy sections, the exile took place prior to the last three books.  Finally, subdivisions associated with the second books in the history and prophecy sections (Exodus and Jeremiah) show how Jews were kicked out of Egypt and Israel, respectively.  As for remembering the number of OT books, think 3+9, and the NT, 3x9.</a:t>
            </a:r>
          </a:p>
        </p:txBody>
      </p:sp>
    </p:spTree>
    <p:extLst>
      <p:ext uri="{BB962C8B-B14F-4D97-AF65-F5344CB8AC3E}">
        <p14:creationId xmlns:p14="http://schemas.microsoft.com/office/powerpoint/2010/main" val="2935601000"/>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DEB526F-10BB-2A46-8EA9-CFD63348925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42442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OT Preaching (op)</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89"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D6E2EE2-D5DB-8448-9FB7-B581B9FB95A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93838362"/>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69F64D-F3D8-1842-B853-2F64C89E625E}"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5034426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803CF2-404D-3D4C-AB15-F3A06A63F7D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9815733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51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9A09E1-8825-DC40-8A67-4896EB4E7FD2}"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9230656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516AAB-A2F7-AF41-8342-94B4118CBE7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970482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D0B036E-0B2C-E541-AE55-E23CA8E6EDF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269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a:xfrm>
            <a:off x="914400" y="4343400"/>
            <a:ext cx="5029200" cy="274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49906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Backgrounds (</a:t>
            </a:r>
            <a:r>
              <a:rPr lang="en-US" sz="1200" b="0" dirty="0" err="1">
                <a:solidFill>
                  <a:srgbClr val="FFFFFF"/>
                </a:solidFill>
                <a:latin typeface="Arial" charset="0"/>
                <a:ea typeface="ＭＳ Ｐゴシック" charset="0"/>
              </a:rPr>
              <a:t>nb</a:t>
            </a:r>
            <a:r>
              <a:rPr lang="en-US" sz="1200" b="0" dirty="0">
                <a:solidFill>
                  <a:srgbClr val="FFFFFF"/>
                </a:solidFill>
                <a:latin typeface="Arial" charset="0"/>
                <a:ea typeface="ＭＳ Ｐゴシック" charset="0"/>
              </a:rPr>
              <a:t>)</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Apologetics &amp; Evangelism (ae)</a:t>
            </a:r>
            <a:r>
              <a:rPr lang="en-US" baseline="0"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503302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Theology (</a:t>
            </a:r>
            <a:r>
              <a:rPr lang="en-US" dirty="0" err="1">
                <a:latin typeface="Arial" charset="0"/>
                <a:ea typeface="ＭＳ Ｐゴシック" charset="0"/>
                <a:cs typeface="ＭＳ Ｐゴシック" charset="0"/>
              </a:rPr>
              <a:t>th</a:t>
            </a:r>
            <a:r>
              <a:rPr lang="en-US" dirty="0">
                <a:latin typeface="Arial" charset="0"/>
                <a:ea typeface="ＭＳ Ｐゴシック" charset="0"/>
                <a:cs typeface="ＭＳ Ｐゴシック" charset="0"/>
              </a:rPr>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Theology (</a:t>
            </a:r>
            <a:r>
              <a:rPr lang="en-US" dirty="0" err="1">
                <a:latin typeface="Arial" charset="0"/>
                <a:ea typeface="ＭＳ Ｐゴシック" charset="0"/>
                <a:cs typeface="ＭＳ Ｐゴシック" charset="0"/>
              </a:rPr>
              <a:t>th</a:t>
            </a:r>
            <a:r>
              <a:rPr lang="en-US" dirty="0">
                <a:latin typeface="Arial" charset="0"/>
                <a:ea typeface="ＭＳ Ｐゴシック" charset="0"/>
                <a:cs typeface="ＭＳ Ｐゴシック" charset="0"/>
              </a:rPr>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Worship (wo)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Apologetics &amp; Evangelism (ae)</a:t>
            </a:r>
            <a:r>
              <a:rPr lang="en-US" baseline="0"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CR Creation Arabic</a:t>
            </a:r>
          </a:p>
        </p:txBody>
      </p:sp>
    </p:spTree>
    <p:extLst>
      <p:ext uri="{BB962C8B-B14F-4D97-AF65-F5344CB8AC3E}">
        <p14:creationId xmlns:p14="http://schemas.microsoft.com/office/powerpoint/2010/main" val="18451466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OP Arabic</a:t>
            </a:r>
          </a:p>
        </p:txBody>
      </p:sp>
    </p:spTree>
    <p:extLst>
      <p:ext uri="{BB962C8B-B14F-4D97-AF65-F5344CB8AC3E}">
        <p14:creationId xmlns:p14="http://schemas.microsoft.com/office/powerpoint/2010/main" val="3160170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51786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43</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PR Preaching (Homiletics) </a:t>
            </a:r>
            <a:r>
              <a:rPr lang="en-US" baseline="0" dirty="0">
                <a:latin typeface="Arial" charset="0"/>
                <a:ea typeface="ＭＳ Ｐゴシック" charset="0"/>
                <a:cs typeface="ＭＳ Ｐゴシック" charset="0"/>
              </a:rPr>
              <a:t>Arabic</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372190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1150938" y="692150"/>
            <a:ext cx="4556125" cy="3416300"/>
          </a:xfrm>
          <a:ln/>
        </p:spPr>
      </p:sp>
      <p:sp>
        <p:nvSpPr>
          <p:cNvPr id="1863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48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 </a:t>
            </a:r>
            <a:r>
              <a:rPr lang="is-IS" dirty="0">
                <a:latin typeface="Arial" charset="0"/>
                <a:ea typeface="ＭＳ Ｐゴシック" charset="0"/>
                <a:cs typeface="ＭＳ Ｐゴシック" charset="0"/>
              </a:rPr>
              <a:t>(os)</a:t>
            </a:r>
            <a:endParaRPr lang="en-US"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1EFFA09-A5D5-4F4C-BCAD-0490B9A1FFD5}" type="slidenum">
              <a:rPr lang="en-US" sz="1200">
                <a:solidFill>
                  <a:prstClr val="black"/>
                </a:solidFill>
              </a:rPr>
              <a:pPr/>
              <a:t>55</a:t>
            </a:fld>
            <a:endParaRPr lang="en-US" sz="1200">
              <a:solidFill>
                <a:prstClr val="black"/>
              </a:solidFill>
            </a:endParaRPr>
          </a:p>
        </p:txBody>
      </p:sp>
      <p:sp>
        <p:nvSpPr>
          <p:cNvPr id="33795" name="Rectangle 2"/>
          <p:cNvSpPr>
            <a:spLocks noGrp="1" noRot="1" noChangeAspect="1" noChangeArrowheads="1"/>
          </p:cNvSpPr>
          <p:nvPr>
            <p:ph type="sldImg"/>
          </p:nvPr>
        </p:nvSpPr>
        <p:spPr>
          <a:xfrm>
            <a:off x="1143000" y="685800"/>
            <a:ext cx="4572000" cy="3429000"/>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01791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59689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fld id="{9BCE45B7-9FC5-2446-9BC9-103CD3016489}" type="slidenum">
              <a:rPr lang="en-US" altLang="zh-CN" sz="1200" b="0">
                <a:solidFill>
                  <a:prstClr val="black"/>
                </a:solidFill>
              </a:rPr>
              <a:pPr/>
              <a:t>61</a:t>
            </a:fld>
            <a:endParaRPr lang="en-US" altLang="zh-CN" sz="1200" b="0">
              <a:solidFill>
                <a:prstClr val="black"/>
              </a:solidFill>
            </a:endParaRPr>
          </a:p>
        </p:txBody>
      </p:sp>
      <p:sp>
        <p:nvSpPr>
          <p:cNvPr id="6146" name="Rectangle 2"/>
          <p:cNvSpPr>
            <a:spLocks noGrp="1" noRot="1" noChangeAspect="1" noChangeArrowheads="1" noTextEdit="1"/>
          </p:cNvSpPr>
          <p:nvPr>
            <p:ph type="sldImg"/>
          </p:nvPr>
        </p:nvSpPr>
        <p:spPr>
          <a:xfrm>
            <a:off x="1143000" y="685800"/>
            <a:ext cx="4572000" cy="3429000"/>
          </a:xfrm>
          <a:ln/>
        </p:spPr>
      </p:sp>
      <p:sp>
        <p:nvSpPr>
          <p:cNvPr id="61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zh-CN" altLang="en-US">
              <a:ea typeface="宋体" charset="0"/>
              <a:cs typeface="宋体"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62</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The</a:t>
            </a:r>
            <a:r>
              <a:rPr lang="en-US" baseline="0" dirty="0">
                <a:latin typeface="Arial" charset="0"/>
              </a:rPr>
              <a:t> Bible…Basically </a:t>
            </a:r>
            <a:r>
              <a:rPr lang="en-US" dirty="0">
                <a:latin typeface="Arial" charset="0"/>
              </a:rPr>
              <a:t>link address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a:t>
            </a:r>
            <a:r>
              <a:rPr lang="en-US" dirty="0" err="1">
                <a:latin typeface="Arial" charset="0"/>
                <a:ea typeface="ＭＳ Ｐゴシック" charset="0"/>
                <a:cs typeface="ＭＳ Ｐゴシック" charset="0"/>
              </a:rPr>
              <a:t>Geography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bg</a:t>
            </a:r>
            <a:r>
              <a:rPr lang="en-US" dirty="0">
                <a:latin typeface="Arial" charset="0"/>
                <a:ea typeface="ＭＳ Ｐゴシック" charset="0"/>
                <a:cs typeface="ＭＳ Ｐゴシック" charset="0"/>
              </a:rPr>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64</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Creation</a:t>
            </a:r>
            <a:r>
              <a:rPr lang="en-US" baseline="0" dirty="0">
                <a:latin typeface="Arial" charset="0"/>
              </a:rPr>
              <a:t> </a:t>
            </a:r>
            <a:r>
              <a:rPr lang="en-US" dirty="0">
                <a:latin typeface="Arial" charset="0"/>
              </a:rPr>
              <a:t>link address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65</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Bible Study materials link address (top) translated by Michele Ang 15 Jan 2015</a:t>
            </a:r>
          </a:p>
          <a:p>
            <a:pPr eaLnBrk="1" hangingPunct="1"/>
            <a:r>
              <a:rPr lang="en-US" dirty="0">
                <a:latin typeface="Arial" charset="0"/>
              </a:rPr>
              <a:t>Bible study (bottom)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a:extLst>
              <a:ext uri="{FF2B5EF4-FFF2-40B4-BE49-F238E27FC236}">
                <a16:creationId xmlns:a16="http://schemas.microsoft.com/office/drawing/2014/main" id="{26FE7370-B5A9-3946-A60A-612C27CF69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70FC543-A90A-A349-A313-8B0C98A0EA7C}"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endParaRPr>
          </a:p>
        </p:txBody>
      </p:sp>
      <p:sp>
        <p:nvSpPr>
          <p:cNvPr id="525314" name="Rectangle 2">
            <a:extLst>
              <a:ext uri="{FF2B5EF4-FFF2-40B4-BE49-F238E27FC236}">
                <a16:creationId xmlns:a16="http://schemas.microsoft.com/office/drawing/2014/main" id="{826FCD93-E63D-E243-A04F-1FF8EF31A563}"/>
              </a:ext>
            </a:extLst>
          </p:cNvPr>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25315" name="Rectangle 3">
            <a:extLst>
              <a:ext uri="{FF2B5EF4-FFF2-40B4-BE49-F238E27FC236}">
                <a16:creationId xmlns:a16="http://schemas.microsoft.com/office/drawing/2014/main" id="{A501DDF5-3CDF-4C46-A2E0-A5C6A09429B0}"/>
              </a:ext>
            </a:extLst>
          </p:cNvPr>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CH Church (Ecclesiology)</a:t>
            </a:r>
          </a:p>
        </p:txBody>
      </p:sp>
    </p:spTree>
    <p:extLst>
      <p:ext uri="{BB962C8B-B14F-4D97-AF65-F5344CB8AC3E}">
        <p14:creationId xmlns:p14="http://schemas.microsoft.com/office/powerpoint/2010/main" val="1885515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67</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Future (Eschatology) link address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Study (</a:t>
            </a:r>
            <a:r>
              <a:rPr lang="en-US" dirty="0" err="1">
                <a:latin typeface="Arial" charset="0"/>
                <a:ea typeface="ＭＳ Ｐゴシック" charset="0"/>
                <a:cs typeface="ＭＳ Ｐゴシック" charset="0"/>
              </a:rPr>
              <a:t>bs</a:t>
            </a:r>
            <a:r>
              <a:rPr lang="en-US" dirty="0">
                <a:latin typeface="Arial" charset="0"/>
                <a:ea typeface="ＭＳ Ｐゴシック" charset="0"/>
                <a:cs typeface="ＭＳ Ｐゴシック" charset="0"/>
              </a:rPr>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GO</a:t>
            </a:r>
            <a:r>
              <a:rPr lang="en-US" baseline="0" dirty="0">
                <a:latin typeface="Arial" charset="0"/>
                <a:ea typeface="ＭＳ Ｐゴシック" charset="0"/>
                <a:cs typeface="ＭＳ Ｐゴシック" charset="0"/>
              </a:rPr>
              <a:t> Gospels</a:t>
            </a:r>
            <a:r>
              <a:rPr lang="en-US" dirty="0">
                <a:latin typeface="Arial" charset="0"/>
                <a:ea typeface="ＭＳ Ｐゴシック" charset="0"/>
                <a:cs typeface="ＭＳ Ｐゴシック" charset="0"/>
              </a:rPr>
              <a:t> link</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Jesus (Christology)  link</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70</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Backgrounds </a:t>
            </a:r>
            <a:r>
              <a:rPr lang="en-US" dirty="0">
                <a:latin typeface="Arial" charset="0"/>
              </a:rPr>
              <a:t>link address</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71</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 Preaching link address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A168311-8E3A-DF47-940D-C4E79C847CDD}" type="slidenum">
              <a:rPr lang="en-US" sz="1200">
                <a:solidFill>
                  <a:srgbClr val="000000"/>
                </a:solidFill>
              </a:rPr>
              <a:pPr eaLnBrk="1" hangingPunct="1"/>
              <a:t>72</a:t>
            </a:fld>
            <a:endParaRPr lang="en-US" sz="1200">
              <a:solidFill>
                <a:srgbClr val="000000"/>
              </a:solidFill>
            </a:endParaRPr>
          </a:p>
        </p:txBody>
      </p:sp>
      <p:sp>
        <p:nvSpPr>
          <p:cNvPr id="576514"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7651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Survey </a:t>
            </a:r>
            <a:r>
              <a:rPr lang="en-US" dirty="0">
                <a:latin typeface="Arial" charset="0"/>
              </a:rPr>
              <a:t>link address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73</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NT</a:t>
            </a:r>
            <a:r>
              <a:rPr lang="en-US" baseline="0" dirty="0">
                <a:latin typeface="Arial" charset="0"/>
              </a:rPr>
              <a:t> Backgrounds </a:t>
            </a:r>
            <a:r>
              <a:rPr lang="en-US" dirty="0">
                <a:latin typeface="Arial" charset="0"/>
              </a:rPr>
              <a:t>link address</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74</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NT Preaching link address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75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Survey link</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76</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Preaching/Homiletics link address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77</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Theology</a:t>
            </a:r>
            <a:r>
              <a:rPr lang="en-US" baseline="0" dirty="0">
                <a:latin typeface="Arial" charset="0"/>
              </a:rPr>
              <a:t> </a:t>
            </a:r>
            <a:r>
              <a:rPr lang="en-US" dirty="0">
                <a:latin typeface="Arial" charset="0"/>
              </a:rPr>
              <a:t>link address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Bible </a:t>
            </a:r>
            <a:r>
              <a:rPr lang="en-US" dirty="0" err="1">
                <a:latin typeface="Arial" charset="0"/>
                <a:ea typeface="ＭＳ Ｐゴシック" charset="0"/>
                <a:cs typeface="ＭＳ Ｐゴシック" charset="0"/>
              </a:rPr>
              <a:t>Geograhpy</a:t>
            </a:r>
            <a:r>
              <a:rPr lang="en-US" dirty="0">
                <a:latin typeface="Arial" charset="0"/>
                <a:ea typeface="ＭＳ Ｐゴシック" charset="0"/>
                <a:cs typeface="ＭＳ Ｐゴシック" charset="0"/>
              </a:rPr>
              <a:t> (</a:t>
            </a:r>
            <a:r>
              <a:rPr lang="en-US" dirty="0" err="1">
                <a:latin typeface="Arial" charset="0"/>
                <a:ea typeface="ＭＳ Ｐゴシック" charset="0"/>
                <a:cs typeface="ＭＳ Ｐゴシック" charset="0"/>
              </a:rPr>
              <a:t>bg</a:t>
            </a:r>
            <a:r>
              <a:rPr lang="en-US" dirty="0">
                <a:latin typeface="Arial" charset="0"/>
                <a:ea typeface="ＭＳ Ｐゴシック" charset="0"/>
                <a:cs typeface="ＭＳ Ｐゴシック" charset="0"/>
              </a:rPr>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TP Topical Preaching link address</a:t>
            </a:r>
          </a:p>
        </p:txBody>
      </p:sp>
    </p:spTree>
    <p:extLst>
      <p:ext uri="{BB962C8B-B14F-4D97-AF65-F5344CB8AC3E}">
        <p14:creationId xmlns:p14="http://schemas.microsoft.com/office/powerpoint/2010/main" val="3143200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eaLnBrk="1" hangingPunct="1"/>
            <a:fld id="{E71FD3BA-F0B8-DA4C-B590-69A23FF2915B}" type="slidenum">
              <a:rPr lang="en-US" sz="1200" b="0">
                <a:solidFill>
                  <a:srgbClr val="000000"/>
                </a:solidFill>
                <a:latin typeface="Times New Roman" charset="0"/>
              </a:rPr>
              <a:pPr eaLnBrk="1" hangingPunct="1"/>
              <a:t>79</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xfrm>
            <a:off x="1143000" y="685800"/>
            <a:ext cx="4572000" cy="3429000"/>
          </a:xfrm>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Worldviews</a:t>
            </a:r>
            <a:r>
              <a:rPr lang="en-US" baseline="0" dirty="0">
                <a:latin typeface="Arial" charset="0"/>
              </a:rPr>
              <a:t> </a:t>
            </a:r>
            <a:r>
              <a:rPr lang="en-US" dirty="0">
                <a:latin typeface="Arial" charset="0"/>
              </a:rPr>
              <a:t>link address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512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fr-FR">
              <a:latin typeface="Times"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707509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30584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charset="0"/>
                <a:ea typeface="ＭＳ Ｐゴシック" charset="0"/>
                <a:cs typeface="ＭＳ Ｐゴシック" charset="0"/>
              </a:rPr>
              <a:t>Title slide (no narration)</a:t>
            </a:r>
          </a:p>
          <a:p>
            <a:r>
              <a:rPr lang="en-US" dirty="0">
                <a:latin typeface="Times" charset="0"/>
                <a:ea typeface="ＭＳ Ｐゴシック" charset="0"/>
                <a:cs typeface="ＭＳ Ｐゴシック" charset="0"/>
              </a:rPr>
              <a:t>Translators should translate the title on the right, then drag that entire section over the main slide on the left so that no English appears on the slide.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88</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Bible---Basically (bb)</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89</a:t>
            </a:fld>
            <a:endParaRPr lang="en-US" sz="1200">
              <a:solidFill>
                <a:srgbClr val="000000"/>
              </a:solidFill>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Creation</a:t>
            </a:r>
            <a:r>
              <a:rPr lang="en-US" sz="1200" b="0" baseline="0" dirty="0">
                <a:solidFill>
                  <a:srgbClr val="FFFFFF"/>
                </a:solidFill>
                <a:latin typeface="Arial" charset="0"/>
                <a:ea typeface="ＭＳ Ｐゴシック" charset="0"/>
              </a:rPr>
              <a:t> (CR)</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2"/>
          <p:cNvSpPr>
            <a:spLocks noGrp="1" noRot="1" noChangeAspect="1" noChangeArrowheads="1" noTextEdit="1"/>
          </p:cNvSpPr>
          <p:nvPr>
            <p:ph type="sldImg"/>
          </p:nvPr>
        </p:nvSpPr>
        <p:spPr>
          <a:xfrm>
            <a:off x="1150938" y="692150"/>
            <a:ext cx="4556125" cy="3416300"/>
          </a:xfrm>
          <a:ln/>
        </p:spPr>
      </p:sp>
      <p:sp>
        <p:nvSpPr>
          <p:cNvPr id="17613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Creation (</a:t>
            </a:r>
            <a:r>
              <a:rPr lang="en-US" dirty="0" err="1">
                <a:latin typeface="Arial" charset="0"/>
                <a:ea typeface="ＭＳ Ｐゴシック" charset="0"/>
                <a:cs typeface="ＭＳ Ｐゴシック" charset="0"/>
              </a:rPr>
              <a:t>cr</a:t>
            </a:r>
            <a:r>
              <a:rPr lang="en-US" dirty="0">
                <a:latin typeface="Arial" charset="0"/>
                <a:ea typeface="ＭＳ Ｐゴシック" charset="0"/>
                <a:cs typeface="ＭＳ Ｐゴシック" charset="0"/>
              </a:rPr>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Holy Spirit (</a:t>
            </a:r>
            <a:r>
              <a:rPr lang="en-US" dirty="0" err="1">
                <a:latin typeface="Arial" charset="0"/>
                <a:ea typeface="ＭＳ Ｐゴシック" charset="0"/>
                <a:cs typeface="ＭＳ Ｐゴシック" charset="0"/>
              </a:rPr>
              <a:t>hs</a:t>
            </a:r>
            <a:r>
              <a:rPr lang="en-US" dirty="0">
                <a:latin typeface="Arial" charset="0"/>
                <a:ea typeface="ＭＳ Ｐゴシック" charset="0"/>
                <a:cs typeface="ＭＳ Ｐゴシック" charset="0"/>
              </a:rPr>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97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100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104</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105</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Creation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30430169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106</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Backgrounds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107</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MS PGothic" charset="0"/>
              </a:rPr>
              <a:t>Old Testament Preaching PPT in Bahasa Indonesia</a:t>
            </a:r>
          </a:p>
        </p:txBody>
      </p:sp>
    </p:spTree>
    <p:extLst>
      <p:ext uri="{BB962C8B-B14F-4D97-AF65-F5344CB8AC3E}">
        <p14:creationId xmlns:p14="http://schemas.microsoft.com/office/powerpoint/2010/main" val="114235377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108</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Old Testament Survey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109</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MS PGothic" charset="0"/>
              </a:rPr>
              <a:t>New Testament Survey PPT in Bahasa Indonesia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a:t>
            </a:r>
            <a:r>
              <a:rPr lang="en-US" dirty="0" err="1">
                <a:latin typeface="Arial" charset="0"/>
                <a:ea typeface="ＭＳ Ｐゴシック" charset="0"/>
                <a:cs typeface="ＭＳ Ｐゴシック" charset="0"/>
              </a:rPr>
              <a:t>ch</a:t>
            </a:r>
            <a:r>
              <a:rPr lang="en-US" dirty="0">
                <a:latin typeface="Arial" charset="0"/>
                <a:ea typeface="ＭＳ Ｐゴシック" charset="0"/>
                <a:cs typeface="ＭＳ Ｐゴシック" charset="0"/>
              </a:rPr>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110</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MS PGothic" charset="0"/>
              </a:rPr>
              <a:t>New Testament Preaching PPT in Bahasa Indonesia</a:t>
            </a:r>
          </a:p>
        </p:txBody>
      </p:sp>
    </p:spTree>
    <p:extLst>
      <p:ext uri="{BB962C8B-B14F-4D97-AF65-F5344CB8AC3E}">
        <p14:creationId xmlns:p14="http://schemas.microsoft.com/office/powerpoint/2010/main" val="283245281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fld id="{9619AE77-C400-7F4B-97E2-A74A02F54CA0}" type="slidenum">
              <a:rPr lang="en-US">
                <a:solidFill>
                  <a:srgbClr val="000000"/>
                </a:solidFill>
                <a:latin typeface="Times New Roman" charset="0"/>
              </a:rPr>
              <a:pPr/>
              <a:t>111</a:t>
            </a:fld>
            <a:endParaRPr lang="en-US">
              <a:solidFill>
                <a:srgbClr val="000000"/>
              </a:solidFill>
              <a:latin typeface="Times New Roman"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atin typeface="Arial" charset="0"/>
                <a:ea typeface="MS PGothic" charset="0"/>
              </a:rPr>
              <a:t>New Testament </a:t>
            </a:r>
            <a:r>
              <a:rPr lang="en-US" dirty="0">
                <a:latin typeface="Arial" charset="0"/>
                <a:ea typeface="MS PGothic" charset="0"/>
              </a:rPr>
              <a:t>Backgrounds PPT in Bahasa Indonesia</a:t>
            </a:r>
          </a:p>
          <a:p>
            <a:pPr eaLnBrk="1" hangingPunct="1"/>
            <a:endParaRPr lang="en-US" dirty="0">
              <a:latin typeface="Arial"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 &amp; Malay</a:t>
            </a:r>
            <a:endParaRPr lang="en-US">
              <a:latin typeface="Arial"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p:cNvSpPr>
          <p:nvPr>
            <p:ph type="sldImg"/>
          </p:nvPr>
        </p:nvSpPr>
        <p:spPr>
          <a:xfrm>
            <a:off x="1143000" y="685800"/>
            <a:ext cx="4572000" cy="3429000"/>
          </a:xfrm>
          <a:solidFill>
            <a:srgbClr val="FFFFFF"/>
          </a:solidFill>
          <a:ln/>
        </p:spPr>
      </p:sp>
      <p:sp>
        <p:nvSpPr>
          <p:cNvPr id="17410" name="Rectangle 3"/>
          <p:cNvSpPr>
            <a:spLocks noGrp="1" noChangeArrowheads="1"/>
          </p:cNvSpPr>
          <p:nvPr>
            <p:ph type="body" idx="1"/>
          </p:nvPr>
        </p:nvSpPr>
        <p:spPr>
          <a:solidFill>
            <a:srgbClr val="FFFFFF"/>
          </a:solidFill>
          <a:ln>
            <a:solidFill>
              <a:srgbClr val="000000"/>
            </a:solidFill>
          </a:ln>
        </p:spPr>
        <p:txBody>
          <a:bodyPr/>
          <a:lstStyle/>
          <a:p>
            <a:r>
              <a:rPr lang="en-US">
                <a:latin typeface="Times" charset="0"/>
              </a:rPr>
              <a:t>Japanese title slide</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117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1"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ctr" defTabSz="914400" rtl="0" eaLnBrk="1" fontAlgn="base" latinLnBrk="0" hangingPunct="1">
                <a:lnSpc>
                  <a:spcPct val="100000"/>
                </a:lnSpc>
                <a:spcBef>
                  <a:spcPct val="0"/>
                </a:spcBef>
                <a:spcAft>
                  <a:spcPct val="0"/>
                </a:spcAft>
                <a:buClrTx/>
                <a:buSzTx/>
                <a:buFontTx/>
                <a:buNone/>
                <a:tabLst/>
                <a:defRPr/>
              </a:pPr>
              <a:t>121</a:t>
            </a:fld>
            <a:endParaRPr kumimoji="0" lang="en-US" sz="1200" b="0" i="1"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c="http://schemas.openxmlformats.org/markup-compatibility/2006" xmlns:mv="urn:schemas-microsoft-com:mac:vml"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 Kachin</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667670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OTB Khmer</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568799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17</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Church Dynamics (cd)</a:t>
            </a:r>
          </a:p>
        </p:txBody>
      </p:sp>
    </p:spTree>
    <p:extLst>
      <p:ext uri="{BB962C8B-B14F-4D97-AF65-F5344CB8AC3E}">
        <p14:creationId xmlns:p14="http://schemas.microsoft.com/office/powerpoint/2010/main" val="265371191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129</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tLang="zh-CN" sz="1200" b="0" baseline="0" dirty="0">
              <a:solidFill>
                <a:srgbClr val="FFFFFF"/>
              </a:solidFill>
              <a:latin typeface="Arial" charset="0"/>
              <a:ea typeface="ＭＳ Ｐゴシック" charset="0"/>
            </a:endParaRPr>
          </a:p>
          <a:p>
            <a:pPr eaLnBrk="1" hangingPunct="1"/>
            <a:r>
              <a:rPr lang="en-US" altLang="zh-CN" sz="1200" b="0" baseline="0" dirty="0">
                <a:solidFill>
                  <a:srgbClr val="FFFFFF"/>
                </a:solidFill>
                <a:latin typeface="Arial" charset="0"/>
                <a:ea typeface="ＭＳ Ｐゴシック" charset="0"/>
              </a:rPr>
              <a:t>BB Korean</a:t>
            </a:r>
            <a:endParaRPr lang="en-US" altLang="zh-CN" sz="1200" b="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321856878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tLang="zh-CN" sz="1200" b="0" baseline="0" dirty="0">
                <a:solidFill>
                  <a:srgbClr val="FFFFFF"/>
                </a:solidFill>
                <a:latin typeface="Arial" charset="0"/>
                <a:ea typeface="ＭＳ Ｐゴシック" charset="0"/>
              </a:rPr>
              <a:t>CR Korean</a:t>
            </a:r>
            <a:endParaRPr lang="en-US" altLang="zh-CN" sz="1200" b="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7965780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 Korean</a:t>
            </a:r>
            <a:endParaRPr lang="en-US" dirty="0">
              <a:latin typeface="Arial" charset="0"/>
              <a:ea typeface="ＭＳ Ｐゴシック" charset="0"/>
              <a:cs typeface="ＭＳ Ｐゴシック"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132</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NT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ns</a:t>
            </a:r>
            <a:r>
              <a:rPr lang="en-US" baseline="0" dirty="0">
                <a:latin typeface="Arial" charset="0"/>
                <a:ea typeface="ＭＳ Ｐゴシック" charset="0"/>
                <a:cs typeface="ＭＳ Ｐゴシック" charset="0"/>
              </a:rPr>
              <a:t>) Korean</a:t>
            </a:r>
            <a:endParaRPr lang="en-US" dirty="0">
              <a:latin typeface="Arial" charset="0"/>
              <a:ea typeface="ＭＳ Ｐゴシック" charset="0"/>
              <a:cs typeface="ＭＳ Ｐゴシック"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133</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8" y="692150"/>
            <a:ext cx="4556125" cy="34163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altLang="ko-KR" sz="1200" b="0" dirty="0">
              <a:solidFill>
                <a:srgbClr val="FFFFFF"/>
              </a:solidFill>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ko-KR" altLang="en-US" sz="1200" b="0" dirty="0">
                <a:solidFill>
                  <a:srgbClr val="FFFFFF"/>
                </a:solidFill>
                <a:latin typeface="Arial" charset="0"/>
                <a:ea typeface="ＭＳ Ｐゴシック" charset="0"/>
                <a:cs typeface="ＭＳ Ｐゴシック" charset="0"/>
              </a:rPr>
              <a:t>설교 </a:t>
            </a:r>
            <a:r>
              <a:rPr lang="en-US" altLang="ko-KR" sz="1200" b="0" dirty="0">
                <a:solidFill>
                  <a:srgbClr val="FFFFFF"/>
                </a:solidFill>
                <a:latin typeface="Arial" charset="0"/>
                <a:ea typeface="ＭＳ Ｐゴシック" charset="0"/>
                <a:cs typeface="ＭＳ Ｐゴシック" charset="0"/>
              </a:rPr>
              <a:t>(</a:t>
            </a:r>
            <a:r>
              <a:rPr lang="ko-KR" altLang="en-US" sz="1200" b="0" dirty="0">
                <a:solidFill>
                  <a:srgbClr val="FFFFFF"/>
                </a:solidFill>
                <a:latin typeface="Arial" charset="0"/>
                <a:ea typeface="ＭＳ Ｐゴシック" charset="0"/>
                <a:cs typeface="ＭＳ Ｐゴシック" charset="0"/>
              </a:rPr>
              <a:t>또는</a:t>
            </a:r>
            <a:r>
              <a:rPr lang="en-US" altLang="ko-KR" sz="1200" b="0" dirty="0">
                <a:solidFill>
                  <a:srgbClr val="FFFFFF"/>
                </a:solidFill>
                <a:latin typeface="Arial" charset="0"/>
                <a:ea typeface="ＭＳ Ｐゴシック" charset="0"/>
                <a:cs typeface="ＭＳ Ｐゴシック" charset="0"/>
              </a:rPr>
              <a:t>)</a:t>
            </a:r>
            <a:r>
              <a:rPr lang="ko-KR" altLang="en-US" sz="1200" b="0" dirty="0">
                <a:solidFill>
                  <a:srgbClr val="FFFFFF"/>
                </a:solidFill>
                <a:latin typeface="Arial" charset="0"/>
                <a:ea typeface="ＭＳ Ｐゴシック" charset="0"/>
                <a:cs typeface="ＭＳ Ｐゴシック" charset="0"/>
              </a:rPr>
              <a:t> 설교학</a:t>
            </a:r>
            <a:endParaRPr lang="en-US" altLang="ko-KR" sz="1200" b="0" dirty="0">
              <a:solidFill>
                <a:srgbClr val="FFFFFF"/>
              </a:solidFill>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zh-CN" sz="1200" b="0" dirty="0">
                <a:solidFill>
                  <a:srgbClr val="FFFFFF"/>
                </a:solidFill>
                <a:latin typeface="Arial" charset="0"/>
                <a:ea typeface="ＭＳ Ｐゴシック" charset="0"/>
                <a:cs typeface="ＭＳ Ｐゴシック" charset="0"/>
              </a:rPr>
              <a:t>PR Korean</a:t>
            </a:r>
            <a:endParaRPr lang="en-US" altLang="zh-CN" b="0" dirty="0">
              <a:latin typeface="Arial" charset="0"/>
              <a:ea typeface="ＭＳ Ｐゴシック" charset="0"/>
              <a:cs typeface="ＭＳ Ｐゴシック" charset="0"/>
            </a:endParaRP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136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 in </a:t>
            </a:r>
            <a:r>
              <a:rPr lang="en-US" dirty="0">
                <a:latin typeface="Arial" charset="0"/>
                <a:ea typeface="ＭＳ Ｐゴシック" charset="0"/>
                <a:cs typeface="ＭＳ Ｐゴシック" charset="0"/>
              </a:rPr>
              <a:t>Lotha </a:t>
            </a:r>
          </a:p>
        </p:txBody>
      </p:sp>
    </p:spTree>
    <p:extLst>
      <p:ext uri="{BB962C8B-B14F-4D97-AF65-F5344CB8AC3E}">
        <p14:creationId xmlns:p14="http://schemas.microsoft.com/office/powerpoint/2010/main" val="151809299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atin typeface="Arial" charset="0"/>
                <a:ea typeface="MS PGothic" charset="0"/>
              </a:rPr>
              <a:t>Bible…Basically </a:t>
            </a:r>
            <a:r>
              <a:rPr lang="en-US" baseline="0" dirty="0">
                <a:latin typeface="Arial" charset="0"/>
                <a:ea typeface="MS PGothic" charset="0"/>
              </a:rPr>
              <a:t>in Indonesian &amp; Malay</a:t>
            </a:r>
            <a:endParaRPr lang="en-US" dirty="0">
              <a:latin typeface="Arial" charset="0"/>
              <a:ea typeface="MS PGothic" charset="0"/>
            </a:endParaRPr>
          </a:p>
        </p:txBody>
      </p:sp>
    </p:spTree>
    <p:extLst>
      <p:ext uri="{BB962C8B-B14F-4D97-AF65-F5344CB8AC3E}">
        <p14:creationId xmlns:p14="http://schemas.microsoft.com/office/powerpoint/2010/main" val="221329743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141</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a:latin typeface="Arial" charset="0"/>
                <a:ea typeface="MS PGothic" charset="0"/>
              </a:rPr>
              <a:t>Homiletics</a:t>
            </a:r>
            <a:r>
              <a:rPr lang="en-US" baseline="0">
                <a:latin typeface="Arial" charset="0"/>
                <a:ea typeface="MS PGothic" charset="0"/>
              </a:rPr>
              <a:t> (Preaching) in Indonesian &amp; Malay</a:t>
            </a:r>
            <a:endParaRPr lang="en-US">
              <a:latin typeface="Arial" charset="0"/>
              <a:ea typeface="MS PGothic"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144</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36052656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145</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65449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0.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08062519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727681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E61FE1-6D38-AD46-BF9E-D8206FE82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9678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1B867-F0C9-FF42-99FD-A3214CF55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2901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C46CF4-4978-D744-93A5-80FD8239C0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5110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29CAC-E171-8148-8205-5619EDEAD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8074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7A704E-B616-D043-AB13-92AAE19550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7812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F2C084-EE36-8644-BC0E-189B36343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5945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20A5BC-6CCC-5A41-87DE-FDA62534F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25896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6582AF-68D8-0546-A8A0-A08D5CFFC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13489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EDBAE3-CC53-AB4B-92DA-99095B757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18689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6D058-25DD-734A-AA5B-C8A14C2FCA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211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165339682"/>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719DA3-51F8-034C-A6F1-FE85CC1A16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6130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E61FE1-6D38-AD46-BF9E-D8206FE82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39678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C1B867-F0C9-FF42-99FD-A3214CF55C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429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C46CF4-4978-D744-93A5-80FD8239C0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511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529CAC-E171-8148-8205-5619EDEADA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80746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E7A704E-B616-D043-AB13-92AAE19550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7812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AF2C084-EE36-8644-BC0E-189B363435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5945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620A5BC-6CCC-5A41-87DE-FDA62534F7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25896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6582AF-68D8-0546-A8A0-A08D5CFFC50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13489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EDBAE3-CC53-AB4B-92DA-99095B7570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7186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1577125528"/>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96D058-25DD-734A-AA5B-C8A14C2FCA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521159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D719DA3-51F8-034C-A6F1-FE85CC1A16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861308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vert="horz"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3033746891"/>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9418825"/>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1095630332"/>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5375318"/>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682795"/>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1863633527"/>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521672"/>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131047805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357218119"/>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633657759"/>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1956759"/>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7385973"/>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vert="horz"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2262582844"/>
      </p:ext>
    </p:extLst>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614396"/>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3270322976"/>
      </p:ext>
    </p:extLst>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6212117"/>
      </p:ext>
    </p:extLst>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9931667"/>
      </p:ext>
    </p:extLst>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2577318832"/>
      </p:ext>
    </p:extLst>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2801054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479931818"/>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2722425070"/>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4037435872"/>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3444800"/>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50092"/>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vert="horz"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748522582"/>
      </p:ext>
    </p:extLst>
  </p:cSld>
  <p:clrMapOvr>
    <a:masterClrMapping/>
  </p:clrMapOvr>
  <p:transition spd="med">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046025"/>
      </p:ext>
    </p:extLst>
  </p:cSld>
  <p:clrMapOvr>
    <a:masterClrMapping/>
  </p:clrMapOvr>
  <p:transition spd="med">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1888809158"/>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852593"/>
      </p:ext>
    </p:extLst>
  </p:cSld>
  <p:clrMapOvr>
    <a:masterClrMapping/>
  </p:clrMapOvr>
  <p:transition spd="med">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7479331"/>
      </p:ext>
    </p:extLst>
  </p:cSld>
  <p:clrMapOvr>
    <a:masterClrMapping/>
  </p:clrMapOvr>
  <p:transition spd="med">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228320046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264764665"/>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1314875"/>
      </p:ext>
    </p:extLst>
  </p:cSld>
  <p:clrMapOvr>
    <a:masterClrMapping/>
  </p:clrMapOvr>
  <p:transition spd="med">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2435497609"/>
      </p:ext>
    </p:extLst>
  </p:cSld>
  <p:clrMapOvr>
    <a:masterClrMapping/>
  </p:clrMapOvr>
  <p:transition spd="med">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4249438803"/>
      </p:ext>
    </p:extLst>
  </p:cSld>
  <p:clrMapOvr>
    <a:masterClrMapping/>
  </p:clrMapOvr>
  <p:transition spd="med">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759096"/>
      </p:ext>
    </p:extLst>
  </p:cSld>
  <p:clrMapOvr>
    <a:masterClrMapping/>
  </p:clrMapOvr>
  <p:transition spd="med">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0523656"/>
      </p:ext>
    </p:extLst>
  </p:cSld>
  <p:clrMapOvr>
    <a:masterClrMapping/>
  </p:clrMapOvr>
  <p:transition spd="med">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vert="horz"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3956009586"/>
      </p:ext>
    </p:extLst>
  </p:cSld>
  <p:clrMapOvr>
    <a:masterClrMapping/>
  </p:clrMapOvr>
  <p:transition>
    <p:cut/>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23265"/>
      </p:ext>
    </p:extLst>
  </p:cSld>
  <p:clrMapOvr>
    <a:masterClrMapping/>
  </p:clrMapOvr>
  <p:transition>
    <p:cut/>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2385102036"/>
      </p:ext>
    </p:extLst>
  </p:cSld>
  <p:clrMapOvr>
    <a:masterClrMapping/>
  </p:clrMapOvr>
  <p:transition>
    <p:cut/>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8131868"/>
      </p:ext>
    </p:extLst>
  </p:cSld>
  <p:clrMapOvr>
    <a:masterClrMapping/>
  </p:clrMapOvr>
  <p:transition>
    <p:cut/>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3220504"/>
      </p:ext>
    </p:extLst>
  </p:cSld>
  <p:clrMapOvr>
    <a:masterClrMapping/>
  </p:clrMapOvr>
  <p:transition>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240446745"/>
      </p:ext>
    </p:extLst>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2844867229"/>
      </p:ext>
    </p:extLst>
  </p:cSld>
  <p:clrMapOvr>
    <a:masterClrMapping/>
  </p:clrMapOvr>
  <p:transition>
    <p:cut/>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693959"/>
      </p:ext>
    </p:extLst>
  </p:cSld>
  <p:clrMapOvr>
    <a:masterClrMapping/>
  </p:clrMapOvr>
  <p:transition>
    <p:cut/>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1038298476"/>
      </p:ext>
    </p:extLst>
  </p:cSld>
  <p:clrMapOvr>
    <a:masterClrMapping/>
  </p:clrMapOvr>
  <p:transition>
    <p:cut/>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925582710"/>
      </p:ext>
    </p:extLst>
  </p:cSld>
  <p:clrMapOvr>
    <a:masterClrMapping/>
  </p:clrMapOvr>
  <p:transition>
    <p:cut/>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0716719"/>
      </p:ext>
    </p:extLst>
  </p:cSld>
  <p:clrMapOvr>
    <a:masterClrMapping/>
  </p:clrMapOvr>
  <p:transition>
    <p:cu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5001126"/>
      </p:ext>
    </p:extLst>
  </p:cSld>
  <p:clrMapOvr>
    <a:masterClrMapping/>
  </p:clrMapOvr>
  <p:transition>
    <p:cu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500704045"/>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90" indent="0">
              <a:buNone/>
              <a:defRPr sz="1800"/>
            </a:lvl2pPr>
            <a:lvl3pPr marL="914380" indent="0">
              <a:buNone/>
              <a:defRPr sz="1600"/>
            </a:lvl3pPr>
            <a:lvl4pPr marL="1371570" indent="0">
              <a:buNone/>
              <a:defRPr sz="1400"/>
            </a:lvl4pPr>
            <a:lvl5pPr marL="1828760" indent="0">
              <a:buNone/>
              <a:defRPr sz="1400"/>
            </a:lvl5pPr>
            <a:lvl6pPr marL="2285950" indent="0">
              <a:buNone/>
              <a:defRPr sz="1400"/>
            </a:lvl6pPr>
            <a:lvl7pPr marL="2743140" indent="0">
              <a:buNone/>
              <a:defRPr sz="1400"/>
            </a:lvl7pPr>
            <a:lvl8pPr marL="3200329" indent="0">
              <a:buNone/>
              <a:defRPr sz="1400"/>
            </a:lvl8pPr>
            <a:lvl9pPr marL="365752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856572450"/>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39426532"/>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0" indent="0">
              <a:buNone/>
              <a:defRPr sz="2000" b="1"/>
            </a:lvl2pPr>
            <a:lvl3pPr marL="914380" indent="0">
              <a:buNone/>
              <a:defRPr sz="1800" b="1"/>
            </a:lvl3pPr>
            <a:lvl4pPr marL="1371570" indent="0">
              <a:buNone/>
              <a:defRPr sz="1600" b="1"/>
            </a:lvl4pPr>
            <a:lvl5pPr marL="1828760" indent="0">
              <a:buNone/>
              <a:defRPr sz="1600" b="1"/>
            </a:lvl5pPr>
            <a:lvl6pPr marL="2285950" indent="0">
              <a:buNone/>
              <a:defRPr sz="1600" b="1"/>
            </a:lvl6pPr>
            <a:lvl7pPr marL="2743140" indent="0">
              <a:buNone/>
              <a:defRPr sz="1600" b="1"/>
            </a:lvl7pPr>
            <a:lvl8pPr marL="3200329" indent="0">
              <a:buNone/>
              <a:defRPr sz="1600" b="1"/>
            </a:lvl8pPr>
            <a:lvl9pPr marL="365752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6419894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3364257891"/>
      </p:ext>
    </p:extLst>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9682692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36361602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190" indent="0">
              <a:buNone/>
              <a:defRPr sz="1200"/>
            </a:lvl2pPr>
            <a:lvl3pPr marL="914380" indent="0">
              <a:buNone/>
              <a:defRPr sz="1000"/>
            </a:lvl3pPr>
            <a:lvl4pPr marL="1371570" indent="0">
              <a:buNone/>
              <a:defRPr sz="900"/>
            </a:lvl4pPr>
            <a:lvl5pPr marL="1828760" indent="0">
              <a:buNone/>
              <a:defRPr sz="900"/>
            </a:lvl5pPr>
            <a:lvl6pPr marL="2285950" indent="0">
              <a:buNone/>
              <a:defRPr sz="900"/>
            </a:lvl6pPr>
            <a:lvl7pPr marL="2743140" indent="0">
              <a:buNone/>
              <a:defRPr sz="900"/>
            </a:lvl7pPr>
            <a:lvl8pPr marL="3200329" indent="0">
              <a:buNone/>
              <a:defRPr sz="900"/>
            </a:lvl8pPr>
            <a:lvl9pPr marL="365752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23523353"/>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0" indent="0">
              <a:buNone/>
              <a:defRPr sz="2800"/>
            </a:lvl2pPr>
            <a:lvl3pPr marL="914380" indent="0">
              <a:buNone/>
              <a:defRPr sz="2400"/>
            </a:lvl3pPr>
            <a:lvl4pPr marL="1371570" indent="0">
              <a:buNone/>
              <a:defRPr sz="2000"/>
            </a:lvl4pPr>
            <a:lvl5pPr marL="1828760" indent="0">
              <a:buNone/>
              <a:defRPr sz="2000"/>
            </a:lvl5pPr>
            <a:lvl6pPr marL="2285950" indent="0">
              <a:buNone/>
              <a:defRPr sz="2000"/>
            </a:lvl6pPr>
            <a:lvl7pPr marL="2743140" indent="0">
              <a:buNone/>
              <a:defRPr sz="2000"/>
            </a:lvl7pPr>
            <a:lvl8pPr marL="3200329" indent="0">
              <a:buNone/>
              <a:defRPr sz="2000"/>
            </a:lvl8pPr>
            <a:lvl9pPr marL="365752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90" indent="0">
              <a:buNone/>
              <a:defRPr sz="1200"/>
            </a:lvl2pPr>
            <a:lvl3pPr marL="914380" indent="0">
              <a:buNone/>
              <a:defRPr sz="1000"/>
            </a:lvl3pPr>
            <a:lvl4pPr marL="1371570" indent="0">
              <a:buNone/>
              <a:defRPr sz="900"/>
            </a:lvl4pPr>
            <a:lvl5pPr marL="1828760" indent="0">
              <a:buNone/>
              <a:defRPr sz="900"/>
            </a:lvl5pPr>
            <a:lvl6pPr marL="2285950" indent="0">
              <a:buNone/>
              <a:defRPr sz="900"/>
            </a:lvl6pPr>
            <a:lvl7pPr marL="2743140" indent="0">
              <a:buNone/>
              <a:defRPr sz="900"/>
            </a:lvl7pPr>
            <a:lvl8pPr marL="3200329" indent="0">
              <a:buNone/>
              <a:defRPr sz="900"/>
            </a:lvl8pPr>
            <a:lvl9pPr marL="365752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47830973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11269623"/>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506156370"/>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90" indent="0" algn="ctr">
              <a:buNone/>
              <a:defRPr/>
            </a:lvl2pPr>
            <a:lvl3pPr marL="914380" indent="0" algn="ctr">
              <a:buNone/>
              <a:defRPr/>
            </a:lvl3pPr>
            <a:lvl4pPr marL="1371570" indent="0" algn="ctr">
              <a:buNone/>
              <a:defRPr/>
            </a:lvl4pPr>
            <a:lvl5pPr marL="1828760" indent="0" algn="ctr">
              <a:buNone/>
              <a:defRPr/>
            </a:lvl5pPr>
            <a:lvl6pPr marL="2285950" indent="0" algn="ctr">
              <a:buNone/>
              <a:defRPr/>
            </a:lvl6pPr>
            <a:lvl7pPr marL="2743140" indent="0" algn="ctr">
              <a:buNone/>
              <a:defRPr/>
            </a:lvl7pPr>
            <a:lvl8pPr marL="3200329" indent="0" algn="ctr">
              <a:buNone/>
              <a:defRPr/>
            </a:lvl8pPr>
            <a:lvl9pPr marL="365752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81240590"/>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78667365"/>
      </p:ext>
    </p:extLst>
  </p:cSld>
  <p:clrMapOvr>
    <a:masterClrMapping/>
  </p:clrMapOvr>
  <p:transition spd="med">
    <p:fade/>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936205"/>
      </p:ext>
    </p:extLst>
  </p:cSld>
  <p:clrMapOvr>
    <a:masterClrMapping/>
  </p:clrMapOvr>
  <p:transition spd="med">
    <p:fade/>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51277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336479672"/>
      </p:ext>
    </p:extLst>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1610384"/>
      </p:ext>
    </p:extLst>
  </p:cSld>
  <p:clrMapOvr>
    <a:masterClrMapping/>
  </p:clrMapOvr>
  <p:transition spd="med">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708197"/>
      </p:ext>
    </p:extLst>
  </p:cSld>
  <p:clrMapOvr>
    <a:masterClrMapping/>
  </p:clrMapOvr>
  <p:transition spd="med">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126362983"/>
      </p:ext>
    </p:extLst>
  </p:cSld>
  <p:clrMapOvr>
    <a:masterClrMapping/>
  </p:clrMapOvr>
  <p:transition spd="med">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987495"/>
      </p:ext>
    </p:extLst>
  </p:cSld>
  <p:clrMapOvr>
    <a:masterClrMapping/>
  </p:clrMapOvr>
  <p:transition spd="med">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4593588"/>
      </p:ext>
    </p:extLst>
  </p:cSld>
  <p:clrMapOvr>
    <a:masterClrMapping/>
  </p:clrMapOvr>
  <p:transition spd="med">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8530052"/>
      </p:ext>
    </p:extLst>
  </p:cSld>
  <p:clrMapOvr>
    <a:masterClrMapping/>
  </p:clrMapOvr>
  <p:transition spd="med">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2327718"/>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9980462"/>
      </p:ext>
    </p:extLst>
  </p:cSld>
  <p:clrMapOvr>
    <a:masterClrMapping/>
  </p:clrMapOvr>
  <p:transition spd="med">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1AB926-81C8-CF48-8440-286DE1647362}" type="slidenum">
              <a:rPr lang="en-US"/>
              <a:pPr>
                <a:defRPr/>
              </a:pPr>
              <a:t>‹#›</a:t>
            </a:fld>
            <a:endParaRPr lang="en-US"/>
          </a:p>
        </p:txBody>
      </p:sp>
    </p:spTree>
    <p:extLst>
      <p:ext uri="{BB962C8B-B14F-4D97-AF65-F5344CB8AC3E}">
        <p14:creationId xmlns:p14="http://schemas.microsoft.com/office/powerpoint/2010/main" val="4208529213"/>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5D84A01-67DF-3D42-92E2-625EB8D0F9EE}" type="slidenum">
              <a:rPr lang="en-US"/>
              <a:pPr>
                <a:defRPr/>
              </a:pPr>
              <a:t>‹#›</a:t>
            </a:fld>
            <a:endParaRPr lang="en-US"/>
          </a:p>
        </p:txBody>
      </p:sp>
    </p:spTree>
    <p:extLst>
      <p:ext uri="{BB962C8B-B14F-4D97-AF65-F5344CB8AC3E}">
        <p14:creationId xmlns:p14="http://schemas.microsoft.com/office/powerpoint/2010/main" val="8792999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1322321430"/>
      </p:ext>
    </p:extLst>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C655FF6-AFB2-EF49-BDB1-36C351439821}" type="slidenum">
              <a:rPr lang="en-US"/>
              <a:pPr>
                <a:defRPr/>
              </a:pPr>
              <a:t>‹#›</a:t>
            </a:fld>
            <a:endParaRPr lang="en-US"/>
          </a:p>
        </p:txBody>
      </p:sp>
    </p:spTree>
    <p:extLst>
      <p:ext uri="{BB962C8B-B14F-4D97-AF65-F5344CB8AC3E}">
        <p14:creationId xmlns:p14="http://schemas.microsoft.com/office/powerpoint/2010/main" val="1221653417"/>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62B26E0-A544-D040-A8D5-7EAD45919542}" type="slidenum">
              <a:rPr lang="en-US"/>
              <a:pPr>
                <a:defRPr/>
              </a:pPr>
              <a:t>‹#›</a:t>
            </a:fld>
            <a:endParaRPr lang="en-US"/>
          </a:p>
        </p:txBody>
      </p:sp>
    </p:spTree>
    <p:extLst>
      <p:ext uri="{BB962C8B-B14F-4D97-AF65-F5344CB8AC3E}">
        <p14:creationId xmlns:p14="http://schemas.microsoft.com/office/powerpoint/2010/main" val="1897637875"/>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318AEAD-4197-B146-9E49-7279BF0749FF}" type="slidenum">
              <a:rPr lang="en-US"/>
              <a:pPr>
                <a:defRPr/>
              </a:pPr>
              <a:t>‹#›</a:t>
            </a:fld>
            <a:endParaRPr lang="en-US"/>
          </a:p>
        </p:txBody>
      </p:sp>
    </p:spTree>
    <p:extLst>
      <p:ext uri="{BB962C8B-B14F-4D97-AF65-F5344CB8AC3E}">
        <p14:creationId xmlns:p14="http://schemas.microsoft.com/office/powerpoint/2010/main" val="402764938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46A9B96-4652-6540-A992-56161E1CA7E3}" type="slidenum">
              <a:rPr lang="en-US"/>
              <a:pPr>
                <a:defRPr/>
              </a:pPr>
              <a:t>‹#›</a:t>
            </a:fld>
            <a:endParaRPr lang="en-US"/>
          </a:p>
        </p:txBody>
      </p:sp>
    </p:spTree>
    <p:extLst>
      <p:ext uri="{BB962C8B-B14F-4D97-AF65-F5344CB8AC3E}">
        <p14:creationId xmlns:p14="http://schemas.microsoft.com/office/powerpoint/2010/main" val="840660212"/>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224D864-976D-774E-98EE-7DB0266BBF71}" type="slidenum">
              <a:rPr lang="en-US"/>
              <a:pPr>
                <a:defRPr/>
              </a:pPr>
              <a:t>‹#›</a:t>
            </a:fld>
            <a:endParaRPr lang="en-US"/>
          </a:p>
        </p:txBody>
      </p:sp>
    </p:spTree>
    <p:extLst>
      <p:ext uri="{BB962C8B-B14F-4D97-AF65-F5344CB8AC3E}">
        <p14:creationId xmlns:p14="http://schemas.microsoft.com/office/powerpoint/2010/main" val="3869294207"/>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6DD4F99-E504-5345-8B2F-68BD126DAC31}" type="slidenum">
              <a:rPr lang="en-US"/>
              <a:pPr>
                <a:defRPr/>
              </a:pPr>
              <a:t>‹#›</a:t>
            </a:fld>
            <a:endParaRPr lang="en-US"/>
          </a:p>
        </p:txBody>
      </p:sp>
    </p:spTree>
    <p:extLst>
      <p:ext uri="{BB962C8B-B14F-4D97-AF65-F5344CB8AC3E}">
        <p14:creationId xmlns:p14="http://schemas.microsoft.com/office/powerpoint/2010/main" val="241363260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CAC01CF-AA2E-244D-8141-3E05F23BB28F}" type="slidenum">
              <a:rPr lang="en-US"/>
              <a:pPr>
                <a:defRPr/>
              </a:pPr>
              <a:t>‹#›</a:t>
            </a:fld>
            <a:endParaRPr lang="en-US"/>
          </a:p>
        </p:txBody>
      </p:sp>
    </p:spTree>
    <p:extLst>
      <p:ext uri="{BB962C8B-B14F-4D97-AF65-F5344CB8AC3E}">
        <p14:creationId xmlns:p14="http://schemas.microsoft.com/office/powerpoint/2010/main" val="4110546838"/>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2566844-59E8-904A-B813-5006D8A8E284}" type="slidenum">
              <a:rPr lang="en-US"/>
              <a:pPr>
                <a:defRPr/>
              </a:pPr>
              <a:t>‹#›</a:t>
            </a:fld>
            <a:endParaRPr lang="en-US"/>
          </a:p>
        </p:txBody>
      </p:sp>
    </p:spTree>
    <p:extLst>
      <p:ext uri="{BB962C8B-B14F-4D97-AF65-F5344CB8AC3E}">
        <p14:creationId xmlns:p14="http://schemas.microsoft.com/office/powerpoint/2010/main" val="3397747907"/>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1FD5F38-E312-5A48-BEEB-A7F71BFFCA88}" type="slidenum">
              <a:rPr lang="en-US"/>
              <a:pPr>
                <a:defRPr/>
              </a:pPr>
              <a:t>‹#›</a:t>
            </a:fld>
            <a:endParaRPr lang="en-US"/>
          </a:p>
        </p:txBody>
      </p:sp>
    </p:spTree>
    <p:extLst>
      <p:ext uri="{BB962C8B-B14F-4D97-AF65-F5344CB8AC3E}">
        <p14:creationId xmlns:p14="http://schemas.microsoft.com/office/powerpoint/2010/main" val="2864078767"/>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5802A939-EA89-2C4B-A51E-24102B3E9637}" type="slidenum">
              <a:rPr lang="en-US"/>
              <a:pPr>
                <a:defRPr/>
              </a:pPr>
              <a:t>‹#›</a:t>
            </a:fld>
            <a:endParaRPr lang="en-US"/>
          </a:p>
        </p:txBody>
      </p:sp>
    </p:spTree>
    <p:extLst>
      <p:ext uri="{BB962C8B-B14F-4D97-AF65-F5344CB8AC3E}">
        <p14:creationId xmlns:p14="http://schemas.microsoft.com/office/powerpoint/2010/main" val="184975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6203132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655506805"/>
      </p:ext>
    </p:extLst>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E1CDD36F-7046-FF4D-BED2-1FC2EE08E296}" type="slidenum">
              <a:rPr lang="en-US"/>
              <a:pPr>
                <a:defRPr/>
              </a:pPr>
              <a:t>‹#›</a:t>
            </a:fld>
            <a:endParaRPr lang="en-US"/>
          </a:p>
        </p:txBody>
      </p:sp>
    </p:spTree>
    <p:extLst>
      <p:ext uri="{BB962C8B-B14F-4D97-AF65-F5344CB8AC3E}">
        <p14:creationId xmlns:p14="http://schemas.microsoft.com/office/powerpoint/2010/main" val="31460620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850B5B1-F231-2A4A-A91F-E5628428E5A6}" type="slidenum">
              <a:rPr lang="en-US"/>
              <a:pPr>
                <a:defRPr/>
              </a:pPr>
              <a:t>‹#›</a:t>
            </a:fld>
            <a:endParaRPr lang="en-US"/>
          </a:p>
        </p:txBody>
      </p:sp>
    </p:spTree>
    <p:extLst>
      <p:ext uri="{BB962C8B-B14F-4D97-AF65-F5344CB8AC3E}">
        <p14:creationId xmlns:p14="http://schemas.microsoft.com/office/powerpoint/2010/main" val="283281681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81A820EE-2B72-0647-A224-62F4BEF65944}" type="slidenum">
              <a:rPr lang="en-US"/>
              <a:pPr>
                <a:defRPr/>
              </a:pPr>
              <a:t>‹#›</a:t>
            </a:fld>
            <a:endParaRPr lang="en-US"/>
          </a:p>
        </p:txBody>
      </p:sp>
    </p:spTree>
    <p:extLst>
      <p:ext uri="{BB962C8B-B14F-4D97-AF65-F5344CB8AC3E}">
        <p14:creationId xmlns:p14="http://schemas.microsoft.com/office/powerpoint/2010/main" val="116405795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4"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5" name="Rectangle 6"/>
          <p:cNvSpPr>
            <a:spLocks noGrp="1" noChangeArrowheads="1"/>
          </p:cNvSpPr>
          <p:nvPr>
            <p:ph type="sldNum" sz="quarter" idx="12"/>
          </p:nvPr>
        </p:nvSpPr>
        <p:spPr/>
        <p:txBody>
          <a:bodyPr/>
          <a:lstStyle>
            <a:lvl1pPr eaLnBrk="1" hangingPunct="1">
              <a:defRPr/>
            </a:lvl1pPr>
          </a:lstStyle>
          <a:p>
            <a:pPr>
              <a:defRPr/>
            </a:pPr>
            <a:fld id="{5381FC31-2F8F-AD46-B093-393171BD20D3}" type="slidenum">
              <a:rPr lang="en-US"/>
              <a:pPr>
                <a:defRPr/>
              </a:pPr>
              <a:t>‹#›</a:t>
            </a:fld>
            <a:endParaRPr lang="en-US"/>
          </a:p>
        </p:txBody>
      </p:sp>
    </p:spTree>
    <p:extLst>
      <p:ext uri="{BB962C8B-B14F-4D97-AF65-F5344CB8AC3E}">
        <p14:creationId xmlns:p14="http://schemas.microsoft.com/office/powerpoint/2010/main" val="18222482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3"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4" name="Rectangle 6"/>
          <p:cNvSpPr>
            <a:spLocks noGrp="1" noChangeArrowheads="1"/>
          </p:cNvSpPr>
          <p:nvPr>
            <p:ph type="sldNum" sz="quarter" idx="12"/>
          </p:nvPr>
        </p:nvSpPr>
        <p:spPr/>
        <p:txBody>
          <a:bodyPr/>
          <a:lstStyle>
            <a:lvl1pPr eaLnBrk="1" hangingPunct="1">
              <a:defRPr/>
            </a:lvl1pPr>
          </a:lstStyle>
          <a:p>
            <a:pPr>
              <a:defRPr/>
            </a:pPr>
            <a:fld id="{EBF3A4A3-75EC-F74F-983E-01C87491CCBC}" type="slidenum">
              <a:rPr lang="en-US"/>
              <a:pPr>
                <a:defRPr/>
              </a:pPr>
              <a:t>‹#›</a:t>
            </a:fld>
            <a:endParaRPr lang="en-US"/>
          </a:p>
        </p:txBody>
      </p:sp>
    </p:spTree>
    <p:extLst>
      <p:ext uri="{BB962C8B-B14F-4D97-AF65-F5344CB8AC3E}">
        <p14:creationId xmlns:p14="http://schemas.microsoft.com/office/powerpoint/2010/main" val="13321136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E4A85BD4-0E8E-F641-ADC3-692D77231B1A}" type="slidenum">
              <a:rPr lang="en-US"/>
              <a:pPr>
                <a:defRPr/>
              </a:pPr>
              <a:t>‹#›</a:t>
            </a:fld>
            <a:endParaRPr lang="en-US"/>
          </a:p>
        </p:txBody>
      </p:sp>
    </p:spTree>
    <p:extLst>
      <p:ext uri="{BB962C8B-B14F-4D97-AF65-F5344CB8AC3E}">
        <p14:creationId xmlns:p14="http://schemas.microsoft.com/office/powerpoint/2010/main" val="4450958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6"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7" name="Rectangle 6"/>
          <p:cNvSpPr>
            <a:spLocks noGrp="1" noChangeArrowheads="1"/>
          </p:cNvSpPr>
          <p:nvPr>
            <p:ph type="sldNum" sz="quarter" idx="12"/>
          </p:nvPr>
        </p:nvSpPr>
        <p:spPr/>
        <p:txBody>
          <a:bodyPr/>
          <a:lstStyle>
            <a:lvl1pPr eaLnBrk="1" hangingPunct="1">
              <a:defRPr/>
            </a:lvl1pPr>
          </a:lstStyle>
          <a:p>
            <a:pPr>
              <a:defRPr/>
            </a:pPr>
            <a:fld id="{92A5644E-B10B-164D-B326-89A73D120775}" type="slidenum">
              <a:rPr lang="en-US"/>
              <a:pPr>
                <a:defRPr/>
              </a:pPr>
              <a:t>‹#›</a:t>
            </a:fld>
            <a:endParaRPr lang="en-US"/>
          </a:p>
        </p:txBody>
      </p:sp>
    </p:spTree>
    <p:extLst>
      <p:ext uri="{BB962C8B-B14F-4D97-AF65-F5344CB8AC3E}">
        <p14:creationId xmlns:p14="http://schemas.microsoft.com/office/powerpoint/2010/main" val="11253216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128D011D-0BAC-704B-9713-E5DB8B92B577}" type="slidenum">
              <a:rPr lang="en-US"/>
              <a:pPr>
                <a:defRPr/>
              </a:pPr>
              <a:t>‹#›</a:t>
            </a:fld>
            <a:endParaRPr lang="en-US"/>
          </a:p>
        </p:txBody>
      </p:sp>
    </p:spTree>
    <p:extLst>
      <p:ext uri="{BB962C8B-B14F-4D97-AF65-F5344CB8AC3E}">
        <p14:creationId xmlns:p14="http://schemas.microsoft.com/office/powerpoint/2010/main" val="429012391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5"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6" name="Rectangle 6"/>
          <p:cNvSpPr>
            <a:spLocks noGrp="1" noChangeArrowheads="1"/>
          </p:cNvSpPr>
          <p:nvPr>
            <p:ph type="sldNum" sz="quarter" idx="12"/>
          </p:nvPr>
        </p:nvSpPr>
        <p:spPr/>
        <p:txBody>
          <a:bodyPr/>
          <a:lstStyle>
            <a:lvl1pPr eaLnBrk="1" hangingPunct="1">
              <a:defRPr/>
            </a:lvl1pPr>
          </a:lstStyle>
          <a:p>
            <a:pPr>
              <a:defRPr/>
            </a:pPr>
            <a:fld id="{F05D36CA-AFDF-6E49-90D7-283572532449}" type="slidenum">
              <a:rPr lang="en-US"/>
              <a:pPr>
                <a:defRPr/>
              </a:pPr>
              <a:t>‹#›</a:t>
            </a:fld>
            <a:endParaRPr lang="en-US"/>
          </a:p>
        </p:txBody>
      </p:sp>
    </p:spTree>
    <p:extLst>
      <p:ext uri="{BB962C8B-B14F-4D97-AF65-F5344CB8AC3E}">
        <p14:creationId xmlns:p14="http://schemas.microsoft.com/office/powerpoint/2010/main" val="19577803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8"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9" name="Rectangle 6"/>
          <p:cNvSpPr>
            <a:spLocks noGrp="1" noChangeArrowheads="1"/>
          </p:cNvSpPr>
          <p:nvPr>
            <p:ph type="sldNum" sz="quarter" idx="12"/>
          </p:nvPr>
        </p:nvSpPr>
        <p:spPr/>
        <p:txBody>
          <a:bodyPr/>
          <a:lstStyle>
            <a:lvl1pPr eaLnBrk="1" hangingPunct="1">
              <a:defRPr/>
            </a:lvl1pPr>
          </a:lstStyle>
          <a:p>
            <a:pPr>
              <a:defRPr/>
            </a:pPr>
            <a:fld id="{66DF8EEA-03EA-F845-BFD0-7FA2670F3071}" type="slidenum">
              <a:rPr lang="en-US"/>
              <a:pPr>
                <a:defRPr/>
              </a:pPr>
              <a:t>‹#›</a:t>
            </a:fld>
            <a:endParaRPr lang="en-US"/>
          </a:p>
        </p:txBody>
      </p:sp>
    </p:spTree>
    <p:extLst>
      <p:ext uri="{BB962C8B-B14F-4D97-AF65-F5344CB8AC3E}">
        <p14:creationId xmlns:p14="http://schemas.microsoft.com/office/powerpoint/2010/main" val="1419181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1275660324"/>
      </p:ext>
    </p:extLst>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eaLnBrk="1" hangingPunct="1">
              <a:defRPr/>
            </a:lvl1pPr>
          </a:lstStyle>
          <a:p>
            <a:pPr>
              <a:defRPr/>
            </a:pPr>
            <a:endParaRPr lang="en-US"/>
          </a:p>
        </p:txBody>
      </p:sp>
      <p:sp>
        <p:nvSpPr>
          <p:cNvPr id="7" name="Rectangle 5"/>
          <p:cNvSpPr>
            <a:spLocks noGrp="1" noChangeArrowheads="1"/>
          </p:cNvSpPr>
          <p:nvPr>
            <p:ph type="ftr" sz="quarter" idx="11"/>
          </p:nvPr>
        </p:nvSpPr>
        <p:spPr/>
        <p:txBody>
          <a:bodyPr/>
          <a:lstStyle>
            <a:lvl1pPr eaLnBrk="1" hangingPunct="1">
              <a:defRPr/>
            </a:lvl1pPr>
          </a:lstStyle>
          <a:p>
            <a:pPr>
              <a:defRPr/>
            </a:pPr>
            <a:endParaRPr lang="en-US"/>
          </a:p>
        </p:txBody>
      </p:sp>
      <p:sp>
        <p:nvSpPr>
          <p:cNvPr id="8" name="Rectangle 6"/>
          <p:cNvSpPr>
            <a:spLocks noGrp="1" noChangeArrowheads="1"/>
          </p:cNvSpPr>
          <p:nvPr>
            <p:ph type="sldNum" sz="quarter" idx="12"/>
          </p:nvPr>
        </p:nvSpPr>
        <p:spPr/>
        <p:txBody>
          <a:bodyPr/>
          <a:lstStyle>
            <a:lvl1pPr eaLnBrk="1" hangingPunct="1">
              <a:defRPr/>
            </a:lvl1pPr>
          </a:lstStyle>
          <a:p>
            <a:pPr>
              <a:defRPr/>
            </a:pPr>
            <a:fld id="{7F5D9F17-05FA-4F4D-8EE2-E422BFDBD539}" type="slidenum">
              <a:rPr lang="en-US"/>
              <a:pPr>
                <a:defRPr/>
              </a:pPr>
              <a:t>‹#›</a:t>
            </a:fld>
            <a:endParaRPr lang="en-US"/>
          </a:p>
        </p:txBody>
      </p:sp>
    </p:spTree>
    <p:extLst>
      <p:ext uri="{BB962C8B-B14F-4D97-AF65-F5344CB8AC3E}">
        <p14:creationId xmlns:p14="http://schemas.microsoft.com/office/powerpoint/2010/main" val="12977775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69"/>
          <p:cNvSpPr>
            <a:spLocks noGrp="1" noChangeArrowheads="1"/>
          </p:cNvSpPr>
          <p:nvPr>
            <p:ph type="dt" sz="half" idx="10"/>
          </p:nvPr>
        </p:nvSpPr>
        <p:spPr/>
        <p:txBody>
          <a:bodyPr/>
          <a:lstStyle>
            <a:lvl1pPr eaLnBrk="1" hangingPunct="1">
              <a:defRPr>
                <a:solidFill>
                  <a:srgbClr val="FFFFFF"/>
                </a:solidFill>
                <a:latin typeface="Arial"/>
              </a:defRPr>
            </a:lvl1pPr>
          </a:lstStyle>
          <a:p>
            <a:pPr>
              <a:defRPr/>
            </a:pPr>
            <a:endParaRPr lang="en-US"/>
          </a:p>
        </p:txBody>
      </p:sp>
      <p:sp>
        <p:nvSpPr>
          <p:cNvPr id="5" name="Rectangle 70"/>
          <p:cNvSpPr>
            <a:spLocks noGrp="1" noChangeArrowheads="1"/>
          </p:cNvSpPr>
          <p:nvPr>
            <p:ph type="ftr" sz="quarter" idx="11"/>
          </p:nvPr>
        </p:nvSpPr>
        <p:spPr/>
        <p:txBody>
          <a:bodyPr/>
          <a:lstStyle>
            <a:lvl1pPr eaLnBrk="1" hangingPunct="1">
              <a:defRPr>
                <a:solidFill>
                  <a:srgbClr val="FFFFFF"/>
                </a:solidFill>
                <a:latin typeface="Arial"/>
              </a:defRPr>
            </a:lvl1pPr>
          </a:lstStyle>
          <a:p>
            <a:pPr>
              <a:defRPr/>
            </a:pPr>
            <a:endParaRPr lang="en-US"/>
          </a:p>
        </p:txBody>
      </p:sp>
      <p:sp>
        <p:nvSpPr>
          <p:cNvPr id="6" name="Rectangle 71"/>
          <p:cNvSpPr>
            <a:spLocks noGrp="1" noChangeArrowheads="1"/>
          </p:cNvSpPr>
          <p:nvPr>
            <p:ph type="sldNum" sz="quarter" idx="12"/>
          </p:nvPr>
        </p:nvSpPr>
        <p:spPr/>
        <p:txBody>
          <a:bodyPr/>
          <a:lstStyle>
            <a:lvl1pPr eaLnBrk="1" hangingPunct="1">
              <a:defRPr>
                <a:solidFill>
                  <a:srgbClr val="FFFFFF"/>
                </a:solidFill>
                <a:latin typeface="Arial"/>
              </a:defRPr>
            </a:lvl1pPr>
          </a:lstStyle>
          <a:p>
            <a:pPr>
              <a:defRPr/>
            </a:pPr>
            <a:fld id="{FB79FCF7-A00F-1641-8CC6-272D6CDAE929}" type="slidenum">
              <a:rPr lang="en-US"/>
              <a:pPr>
                <a:defRPr/>
              </a:pPr>
              <a:t>‹#›</a:t>
            </a:fld>
            <a:endParaRPr lang="en-US"/>
          </a:p>
        </p:txBody>
      </p:sp>
    </p:spTree>
    <p:extLst>
      <p:ext uri="{BB962C8B-B14F-4D97-AF65-F5344CB8AC3E}">
        <p14:creationId xmlns:p14="http://schemas.microsoft.com/office/powerpoint/2010/main" val="34962263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595797-AA86-5A4E-A524-449704EE282B}" type="slidenum">
              <a:rPr lang="en-US"/>
              <a:pPr>
                <a:defRPr/>
              </a:pPr>
              <a:t>‹#›</a:t>
            </a:fld>
            <a:endParaRPr lang="en-US"/>
          </a:p>
        </p:txBody>
      </p:sp>
    </p:spTree>
    <p:extLst>
      <p:ext uri="{BB962C8B-B14F-4D97-AF65-F5344CB8AC3E}">
        <p14:creationId xmlns:p14="http://schemas.microsoft.com/office/powerpoint/2010/main" val="17087493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5E2676-4587-7048-8416-A104337E0C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395585"/>
      </p:ext>
    </p:extLst>
  </p:cSld>
  <p:clrMapOvr>
    <a:masterClrMapping/>
  </p:clrMapOvr>
  <p:transition spd="med">
    <p:randomBar dir="vert"/>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9DEA4C9-6685-2240-9FC5-EC2AA1BDAF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3328461"/>
      </p:ext>
    </p:extLst>
  </p:cSld>
  <p:clrMapOvr>
    <a:masterClrMapping/>
  </p:clrMapOvr>
  <p:transition spd="med">
    <p:randomBar dir="vert"/>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EC6019-EFA2-C14F-B72A-F0CFE81F03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554473"/>
      </p:ext>
    </p:extLst>
  </p:cSld>
  <p:clrMapOvr>
    <a:masterClrMapping/>
  </p:clrMapOvr>
  <p:transition spd="med">
    <p:randomBar dir="vert"/>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C57CF6-98F9-2440-A5F2-07B3EEE900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2798417"/>
      </p:ext>
    </p:extLst>
  </p:cSld>
  <p:clrMapOvr>
    <a:masterClrMapping/>
  </p:clrMapOvr>
  <p:transition spd="med">
    <p:randomBar dir="vert"/>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C28A060-9B26-4F4D-AB5C-DA9A1B00E05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9113789"/>
      </p:ext>
    </p:extLst>
  </p:cSld>
  <p:clrMapOvr>
    <a:masterClrMapping/>
  </p:clrMapOvr>
  <p:transition spd="med">
    <p:randomBar dir="vert"/>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E268B30-6286-394C-BA4A-BC7D94620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528203"/>
      </p:ext>
    </p:extLst>
  </p:cSld>
  <p:clrMapOvr>
    <a:masterClrMapping/>
  </p:clrMapOvr>
  <p:transition spd="med">
    <p:randomBar dir="vert"/>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B39AE80-C79E-B048-B099-E0923068F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2756075"/>
      </p:ext>
    </p:extLst>
  </p:cSld>
  <p:clrMapOvr>
    <a:masterClrMapping/>
  </p:clrMapOvr>
  <p:transition spd="med">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473432178"/>
      </p:ext>
    </p:extLst>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C7118B-D190-0440-B91A-B22567A6D4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00171"/>
      </p:ext>
    </p:extLst>
  </p:cSld>
  <p:clrMapOvr>
    <a:masterClrMapping/>
  </p:clrMapOvr>
  <p:transition spd="med">
    <p:randomBar dir="vert"/>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0170F3C-F9BB-A745-A211-9A7668AD49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2766546"/>
      </p:ext>
    </p:extLst>
  </p:cSld>
  <p:clrMapOvr>
    <a:masterClrMapping/>
  </p:clrMapOvr>
  <p:transition spd="med">
    <p:randomBar dir="vert"/>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33C7AF-552E-9A4F-BA83-7E1714CDBE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538837"/>
      </p:ext>
    </p:extLst>
  </p:cSld>
  <p:clrMapOvr>
    <a:masterClrMapping/>
  </p:clrMapOvr>
  <p:transition spd="med">
    <p:randomBar dir="vert"/>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EB5D31D-947E-4943-A025-2D72C16B52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7684803"/>
      </p:ext>
    </p:extLst>
  </p:cSld>
  <p:clrMapOvr>
    <a:masterClrMapping/>
  </p:clrMapOvr>
  <p:transition spd="med">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01187F-9E32-8749-8A05-9CE2274E42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7529876"/>
      </p:ext>
    </p:extLst>
  </p:cSld>
  <p:clrMapOvr>
    <a:masterClrMapping/>
  </p:clrMapOvr>
  <p:transition spd="med">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56981DA-B065-A742-8525-0EF47015A68D}" type="slidenum">
              <a:rPr lang="en-US"/>
              <a:pPr>
                <a:defRPr/>
              </a:pPr>
              <a:t>‹#›</a:t>
            </a:fld>
            <a:endParaRPr lang="en-US"/>
          </a:p>
        </p:txBody>
      </p:sp>
    </p:spTree>
    <p:extLst>
      <p:ext uri="{BB962C8B-B14F-4D97-AF65-F5344CB8AC3E}">
        <p14:creationId xmlns:p14="http://schemas.microsoft.com/office/powerpoint/2010/main" val="138195720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774F6D3-62D5-CB4B-854B-46FF7C24A687}" type="slidenum">
              <a:rPr lang="en-US"/>
              <a:pPr>
                <a:defRPr/>
              </a:pPr>
              <a:t>‹#›</a:t>
            </a:fld>
            <a:endParaRPr lang="en-US"/>
          </a:p>
        </p:txBody>
      </p:sp>
    </p:spTree>
    <p:extLst>
      <p:ext uri="{BB962C8B-B14F-4D97-AF65-F5344CB8AC3E}">
        <p14:creationId xmlns:p14="http://schemas.microsoft.com/office/powerpoint/2010/main" val="1451239859"/>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FFA7AE4-B8C0-DC4E-96FF-CD6CE8E87F95}" type="slidenum">
              <a:rPr lang="en-US"/>
              <a:pPr>
                <a:defRPr/>
              </a:pPr>
              <a:t>‹#›</a:t>
            </a:fld>
            <a:endParaRPr lang="en-US"/>
          </a:p>
        </p:txBody>
      </p:sp>
    </p:spTree>
    <p:extLst>
      <p:ext uri="{BB962C8B-B14F-4D97-AF65-F5344CB8AC3E}">
        <p14:creationId xmlns:p14="http://schemas.microsoft.com/office/powerpoint/2010/main" val="122715481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3CB31A6-486B-0449-8394-18789B3ADD1D}" type="slidenum">
              <a:rPr lang="en-US"/>
              <a:pPr>
                <a:defRPr/>
              </a:pPr>
              <a:t>‹#›</a:t>
            </a:fld>
            <a:endParaRPr lang="en-US"/>
          </a:p>
        </p:txBody>
      </p:sp>
    </p:spTree>
    <p:extLst>
      <p:ext uri="{BB962C8B-B14F-4D97-AF65-F5344CB8AC3E}">
        <p14:creationId xmlns:p14="http://schemas.microsoft.com/office/powerpoint/2010/main" val="39292011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1DB6C210-9554-7342-865F-3C5F41803421}" type="slidenum">
              <a:rPr lang="en-US"/>
              <a:pPr>
                <a:defRPr/>
              </a:pPr>
              <a:t>‹#›</a:t>
            </a:fld>
            <a:endParaRPr lang="en-US"/>
          </a:p>
        </p:txBody>
      </p:sp>
    </p:spTree>
    <p:extLst>
      <p:ext uri="{BB962C8B-B14F-4D97-AF65-F5344CB8AC3E}">
        <p14:creationId xmlns:p14="http://schemas.microsoft.com/office/powerpoint/2010/main" val="1075069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9056551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EDCEF343-DDA1-1B4A-8F44-8EFA56F38E42}" type="slidenum">
              <a:rPr lang="en-US"/>
              <a:pPr>
                <a:defRPr/>
              </a:pPr>
              <a:t>‹#›</a:t>
            </a:fld>
            <a:endParaRPr lang="en-US"/>
          </a:p>
        </p:txBody>
      </p:sp>
    </p:spTree>
    <p:extLst>
      <p:ext uri="{BB962C8B-B14F-4D97-AF65-F5344CB8AC3E}">
        <p14:creationId xmlns:p14="http://schemas.microsoft.com/office/powerpoint/2010/main" val="197499128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5D12DBB5-74A6-214E-81ED-27563A6ACCEB}" type="slidenum">
              <a:rPr lang="en-US"/>
              <a:pPr>
                <a:defRPr/>
              </a:pPr>
              <a:t>‹#›</a:t>
            </a:fld>
            <a:endParaRPr lang="en-US"/>
          </a:p>
        </p:txBody>
      </p:sp>
    </p:spTree>
    <p:extLst>
      <p:ext uri="{BB962C8B-B14F-4D97-AF65-F5344CB8AC3E}">
        <p14:creationId xmlns:p14="http://schemas.microsoft.com/office/powerpoint/2010/main" val="406286457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A8F30C10-FFAB-484C-9023-C9647BBEA678}" type="slidenum">
              <a:rPr lang="en-US"/>
              <a:pPr>
                <a:defRPr/>
              </a:pPr>
              <a:t>‹#›</a:t>
            </a:fld>
            <a:endParaRPr lang="en-US"/>
          </a:p>
        </p:txBody>
      </p:sp>
    </p:spTree>
    <p:extLst>
      <p:ext uri="{BB962C8B-B14F-4D97-AF65-F5344CB8AC3E}">
        <p14:creationId xmlns:p14="http://schemas.microsoft.com/office/powerpoint/2010/main" val="254816171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8E0132B-AE4A-9948-A246-B0841B502268}" type="slidenum">
              <a:rPr lang="en-US"/>
              <a:pPr>
                <a:defRPr/>
              </a:pPr>
              <a:t>‹#›</a:t>
            </a:fld>
            <a:endParaRPr lang="en-US"/>
          </a:p>
        </p:txBody>
      </p:sp>
    </p:spTree>
    <p:extLst>
      <p:ext uri="{BB962C8B-B14F-4D97-AF65-F5344CB8AC3E}">
        <p14:creationId xmlns:p14="http://schemas.microsoft.com/office/powerpoint/2010/main" val="102317261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CE2A20E-6C92-384E-860E-70E46192B7DE}" type="slidenum">
              <a:rPr lang="en-US"/>
              <a:pPr>
                <a:defRPr/>
              </a:pPr>
              <a:t>‹#›</a:t>
            </a:fld>
            <a:endParaRPr lang="en-US"/>
          </a:p>
        </p:txBody>
      </p:sp>
    </p:spTree>
    <p:extLst>
      <p:ext uri="{BB962C8B-B14F-4D97-AF65-F5344CB8AC3E}">
        <p14:creationId xmlns:p14="http://schemas.microsoft.com/office/powerpoint/2010/main" val="8526684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9FC794D3-3BAA-B34D-BE90-74B618D7F86D}" type="slidenum">
              <a:rPr lang="en-US"/>
              <a:pPr>
                <a:defRPr/>
              </a:pPr>
              <a:t>‹#›</a:t>
            </a:fld>
            <a:endParaRPr lang="en-US"/>
          </a:p>
        </p:txBody>
      </p:sp>
    </p:spTree>
    <p:extLst>
      <p:ext uri="{BB962C8B-B14F-4D97-AF65-F5344CB8AC3E}">
        <p14:creationId xmlns:p14="http://schemas.microsoft.com/office/powerpoint/2010/main" val="193785164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54FFDD72-3170-9E46-BC2E-03CB14D5B9A0}" type="slidenum">
              <a:rPr lang="en-US"/>
              <a:pPr>
                <a:defRPr/>
              </a:pPr>
              <a:t>‹#›</a:t>
            </a:fld>
            <a:endParaRPr lang="en-US"/>
          </a:p>
        </p:txBody>
      </p:sp>
    </p:spTree>
    <p:extLst>
      <p:ext uri="{BB962C8B-B14F-4D97-AF65-F5344CB8AC3E}">
        <p14:creationId xmlns:p14="http://schemas.microsoft.com/office/powerpoint/2010/main" val="249798673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DFBAA1B-B5E8-A847-AA31-1C7386CCB3CD}" type="slidenum">
              <a:rPr lang="en-US"/>
              <a:pPr>
                <a:defRPr/>
              </a:pPr>
              <a:t>‹#›</a:t>
            </a:fld>
            <a:endParaRPr lang="en-US"/>
          </a:p>
        </p:txBody>
      </p:sp>
    </p:spTree>
    <p:extLst>
      <p:ext uri="{BB962C8B-B14F-4D97-AF65-F5344CB8AC3E}">
        <p14:creationId xmlns:p14="http://schemas.microsoft.com/office/powerpoint/2010/main" val="366631764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8"/>
          <p:cNvGrpSpPr>
            <a:grpSpLocks/>
          </p:cNvGrpSpPr>
          <p:nvPr/>
        </p:nvGrpSpPr>
        <p:grpSpPr bwMode="auto">
          <a:xfrm>
            <a:off x="0" y="107950"/>
            <a:ext cx="9101138" cy="6750050"/>
            <a:chOff x="0" y="68"/>
            <a:chExt cx="5733" cy="4252"/>
          </a:xfrm>
        </p:grpSpPr>
        <p:grpSp>
          <p:nvGrpSpPr>
            <p:cNvPr id="5" name="Group 313"/>
            <p:cNvGrpSpPr>
              <a:grpSpLocks/>
            </p:cNvGrpSpPr>
            <p:nvPr/>
          </p:nvGrpSpPr>
          <p:grpSpPr bwMode="auto">
            <a:xfrm>
              <a:off x="0" y="68"/>
              <a:ext cx="6556" cy="4088"/>
              <a:chOff x="0" y="68"/>
              <a:chExt cx="6556" cy="4088"/>
            </a:xfrm>
          </p:grpSpPr>
          <p:grpSp>
            <p:nvGrpSpPr>
              <p:cNvPr id="37" name="Group 312"/>
              <p:cNvGrpSpPr>
                <a:grpSpLocks/>
              </p:cNvGrpSpPr>
              <p:nvPr userDrawn="1"/>
            </p:nvGrpSpPr>
            <p:grpSpPr bwMode="auto">
              <a:xfrm>
                <a:off x="0" y="144"/>
                <a:ext cx="6556" cy="4012"/>
                <a:chOff x="0" y="144"/>
                <a:chExt cx="6556" cy="4012"/>
              </a:xfrm>
            </p:grpSpPr>
            <p:sp>
              <p:nvSpPr>
                <p:cNvPr id="50" name="Line 94"/>
                <p:cNvSpPr>
                  <a:spLocks noChangeShapeType="1"/>
                </p:cNvSpPr>
                <p:nvPr/>
              </p:nvSpPr>
              <p:spPr bwMode="hidden">
                <a:xfrm rot="-5400000">
                  <a:off x="19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1" name="Line 95"/>
                <p:cNvSpPr>
                  <a:spLocks noChangeShapeType="1"/>
                </p:cNvSpPr>
                <p:nvPr/>
              </p:nvSpPr>
              <p:spPr bwMode="hidden">
                <a:xfrm rot="-5400000">
                  <a:off x="19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2" name="Line 96"/>
                <p:cNvSpPr>
                  <a:spLocks noChangeShapeType="1"/>
                </p:cNvSpPr>
                <p:nvPr/>
              </p:nvSpPr>
              <p:spPr bwMode="hidden">
                <a:xfrm rot="-5400000">
                  <a:off x="195" y="141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3" name="Line 97"/>
                <p:cNvSpPr>
                  <a:spLocks noChangeShapeType="1"/>
                </p:cNvSpPr>
                <p:nvPr/>
              </p:nvSpPr>
              <p:spPr bwMode="hidden">
                <a:xfrm rot="-5400000">
                  <a:off x="195" y="191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4" name="Line 98"/>
                <p:cNvSpPr>
                  <a:spLocks noChangeShapeType="1"/>
                </p:cNvSpPr>
                <p:nvPr/>
              </p:nvSpPr>
              <p:spPr bwMode="hidden">
                <a:xfrm rot="-5400000">
                  <a:off x="195" y="2438"/>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5" name="Line 99"/>
                <p:cNvSpPr>
                  <a:spLocks noChangeShapeType="1"/>
                </p:cNvSpPr>
                <p:nvPr/>
              </p:nvSpPr>
              <p:spPr bwMode="hidden">
                <a:xfrm rot="-5400000">
                  <a:off x="195" y="2939"/>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6" name="Line 100"/>
                <p:cNvSpPr>
                  <a:spLocks noChangeShapeType="1"/>
                </p:cNvSpPr>
                <p:nvPr/>
              </p:nvSpPr>
              <p:spPr bwMode="hidden">
                <a:xfrm rot="-5400000">
                  <a:off x="195" y="3460"/>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57" name="Line 101"/>
                <p:cNvSpPr>
                  <a:spLocks noChangeShapeType="1"/>
                </p:cNvSpPr>
                <p:nvPr/>
              </p:nvSpPr>
              <p:spPr bwMode="hidden">
                <a:xfrm rot="-5400000">
                  <a:off x="195" y="3961"/>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nvGrpSpPr>
                <p:cNvPr id="58" name="Group 311"/>
                <p:cNvGrpSpPr>
                  <a:grpSpLocks/>
                </p:cNvGrpSpPr>
                <p:nvPr userDrawn="1"/>
              </p:nvGrpSpPr>
              <p:grpSpPr bwMode="auto">
                <a:xfrm>
                  <a:off x="483" y="144"/>
                  <a:ext cx="1801" cy="4012"/>
                  <a:chOff x="483" y="144"/>
                  <a:chExt cx="1801" cy="4012"/>
                </a:xfrm>
              </p:grpSpPr>
              <p:grpSp>
                <p:nvGrpSpPr>
                  <p:cNvPr id="207" name="Group 305"/>
                  <p:cNvGrpSpPr>
                    <a:grpSpLocks/>
                  </p:cNvGrpSpPr>
                  <p:nvPr userDrawn="1"/>
                </p:nvGrpSpPr>
                <p:grpSpPr bwMode="auto">
                  <a:xfrm>
                    <a:off x="483" y="144"/>
                    <a:ext cx="975" cy="947"/>
                    <a:chOff x="483" y="144"/>
                    <a:chExt cx="975" cy="947"/>
                  </a:xfrm>
                </p:grpSpPr>
                <p:sp>
                  <p:nvSpPr>
                    <p:cNvPr id="235" name="Line 104"/>
                    <p:cNvSpPr>
                      <a:spLocks noChangeShapeType="1"/>
                    </p:cNvSpPr>
                    <p:nvPr/>
                  </p:nvSpPr>
                  <p:spPr bwMode="hidden">
                    <a:xfrm>
                      <a:off x="483"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6" name="Line 105"/>
                    <p:cNvSpPr>
                      <a:spLocks noChangeShapeType="1"/>
                    </p:cNvSpPr>
                    <p:nvPr/>
                  </p:nvSpPr>
                  <p:spPr bwMode="hidden">
                    <a:xfrm>
                      <a:off x="984"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7" name="Line 106"/>
                    <p:cNvSpPr>
                      <a:spLocks noChangeShapeType="1"/>
                    </p:cNvSpPr>
                    <p:nvPr/>
                  </p:nvSpPr>
                  <p:spPr bwMode="hidden">
                    <a:xfrm>
                      <a:off x="984"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8" name="Line 107"/>
                    <p:cNvSpPr>
                      <a:spLocks noChangeShapeType="1"/>
                    </p:cNvSpPr>
                    <p:nvPr/>
                  </p:nvSpPr>
                  <p:spPr bwMode="hidden">
                    <a:xfrm>
                      <a:off x="483"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9" name="Line 108"/>
                    <p:cNvSpPr>
                      <a:spLocks noChangeShapeType="1"/>
                    </p:cNvSpPr>
                    <p:nvPr/>
                  </p:nvSpPr>
                  <p:spPr bwMode="hidden">
                    <a:xfrm rot="-5400000">
                      <a:off x="734"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0" name="Line 109"/>
                    <p:cNvSpPr>
                      <a:spLocks noChangeShapeType="1"/>
                    </p:cNvSpPr>
                    <p:nvPr/>
                  </p:nvSpPr>
                  <p:spPr bwMode="hidden">
                    <a:xfrm rot="-5400000">
                      <a:off x="1263"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1" name="Line 110"/>
                    <p:cNvSpPr>
                      <a:spLocks noChangeShapeType="1"/>
                    </p:cNvSpPr>
                    <p:nvPr/>
                  </p:nvSpPr>
                  <p:spPr bwMode="hidden">
                    <a:xfrm rot="-5400000">
                      <a:off x="1263"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42" name="Line 111"/>
                    <p:cNvSpPr>
                      <a:spLocks noChangeShapeType="1"/>
                    </p:cNvSpPr>
                    <p:nvPr/>
                  </p:nvSpPr>
                  <p:spPr bwMode="hidden">
                    <a:xfrm rot="-5400000">
                      <a:off x="734"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08" name="Group 112"/>
                  <p:cNvGrpSpPr>
                    <a:grpSpLocks/>
                  </p:cNvGrpSpPr>
                  <p:nvPr/>
                </p:nvGrpSpPr>
                <p:grpSpPr bwMode="auto">
                  <a:xfrm>
                    <a:off x="604" y="1166"/>
                    <a:ext cx="1680" cy="947"/>
                    <a:chOff x="288" y="528"/>
                    <a:chExt cx="1680" cy="1632"/>
                  </a:xfrm>
                </p:grpSpPr>
                <p:sp>
                  <p:nvSpPr>
                    <p:cNvPr id="227" name="Line 11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8" name="Line 11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9" name="Line 11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0" name="Line 11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1" name="Line 11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2" name="Line 11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3" name="Line 11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34" name="Line 12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09" name="Group 121"/>
                  <p:cNvGrpSpPr>
                    <a:grpSpLocks/>
                  </p:cNvGrpSpPr>
                  <p:nvPr/>
                </p:nvGrpSpPr>
                <p:grpSpPr bwMode="auto">
                  <a:xfrm>
                    <a:off x="604" y="2187"/>
                    <a:ext cx="1680" cy="947"/>
                    <a:chOff x="288" y="528"/>
                    <a:chExt cx="1680" cy="1632"/>
                  </a:xfrm>
                </p:grpSpPr>
                <p:sp>
                  <p:nvSpPr>
                    <p:cNvPr id="219" name="Line 12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0" name="Line 12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1" name="Line 12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2" name="Line 12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3" name="Line 12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4" name="Line 12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5" name="Line 12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26" name="Line 12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210" name="Group 130"/>
                  <p:cNvGrpSpPr>
                    <a:grpSpLocks/>
                  </p:cNvGrpSpPr>
                  <p:nvPr/>
                </p:nvGrpSpPr>
                <p:grpSpPr bwMode="auto">
                  <a:xfrm>
                    <a:off x="604" y="3209"/>
                    <a:ext cx="1680" cy="947"/>
                    <a:chOff x="288" y="528"/>
                    <a:chExt cx="1680" cy="1632"/>
                  </a:xfrm>
                </p:grpSpPr>
                <p:sp>
                  <p:nvSpPr>
                    <p:cNvPr id="211" name="Line 13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2" name="Line 13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3" name="Line 13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4" name="Line 13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5" name="Line 13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6" name="Line 13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7" name="Line 13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18" name="Line 13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59" name="Group 310"/>
                <p:cNvGrpSpPr>
                  <a:grpSpLocks/>
                </p:cNvGrpSpPr>
                <p:nvPr userDrawn="1"/>
              </p:nvGrpSpPr>
              <p:grpSpPr bwMode="auto">
                <a:xfrm>
                  <a:off x="1551" y="144"/>
                  <a:ext cx="1801" cy="4012"/>
                  <a:chOff x="1551" y="144"/>
                  <a:chExt cx="1801" cy="4012"/>
                </a:xfrm>
              </p:grpSpPr>
              <p:grpSp>
                <p:nvGrpSpPr>
                  <p:cNvPr id="171" name="Group 304"/>
                  <p:cNvGrpSpPr>
                    <a:grpSpLocks/>
                  </p:cNvGrpSpPr>
                  <p:nvPr userDrawn="1"/>
                </p:nvGrpSpPr>
                <p:grpSpPr bwMode="auto">
                  <a:xfrm>
                    <a:off x="1551" y="144"/>
                    <a:ext cx="975" cy="947"/>
                    <a:chOff x="1551" y="144"/>
                    <a:chExt cx="975" cy="947"/>
                  </a:xfrm>
                </p:grpSpPr>
                <p:sp>
                  <p:nvSpPr>
                    <p:cNvPr id="199" name="Line 141"/>
                    <p:cNvSpPr>
                      <a:spLocks noChangeShapeType="1"/>
                    </p:cNvSpPr>
                    <p:nvPr/>
                  </p:nvSpPr>
                  <p:spPr bwMode="hidden">
                    <a:xfrm>
                      <a:off x="1551"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0" name="Line 142"/>
                    <p:cNvSpPr>
                      <a:spLocks noChangeShapeType="1"/>
                    </p:cNvSpPr>
                    <p:nvPr/>
                  </p:nvSpPr>
                  <p:spPr bwMode="hidden">
                    <a:xfrm>
                      <a:off x="2052"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1" name="Line 143"/>
                    <p:cNvSpPr>
                      <a:spLocks noChangeShapeType="1"/>
                    </p:cNvSpPr>
                    <p:nvPr/>
                  </p:nvSpPr>
                  <p:spPr bwMode="hidden">
                    <a:xfrm>
                      <a:off x="2052"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2" name="Line 144"/>
                    <p:cNvSpPr>
                      <a:spLocks noChangeShapeType="1"/>
                    </p:cNvSpPr>
                    <p:nvPr/>
                  </p:nvSpPr>
                  <p:spPr bwMode="hidden">
                    <a:xfrm>
                      <a:off x="1551"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3" name="Line 145"/>
                    <p:cNvSpPr>
                      <a:spLocks noChangeShapeType="1"/>
                    </p:cNvSpPr>
                    <p:nvPr/>
                  </p:nvSpPr>
                  <p:spPr bwMode="hidden">
                    <a:xfrm rot="-5400000">
                      <a:off x="1802"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4" name="Line 146"/>
                    <p:cNvSpPr>
                      <a:spLocks noChangeShapeType="1"/>
                    </p:cNvSpPr>
                    <p:nvPr/>
                  </p:nvSpPr>
                  <p:spPr bwMode="hidden">
                    <a:xfrm rot="-5400000">
                      <a:off x="2331"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5" name="Line 147"/>
                    <p:cNvSpPr>
                      <a:spLocks noChangeShapeType="1"/>
                    </p:cNvSpPr>
                    <p:nvPr/>
                  </p:nvSpPr>
                  <p:spPr bwMode="hidden">
                    <a:xfrm rot="-5400000">
                      <a:off x="2331"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6" name="Line 148"/>
                    <p:cNvSpPr>
                      <a:spLocks noChangeShapeType="1"/>
                    </p:cNvSpPr>
                    <p:nvPr/>
                  </p:nvSpPr>
                  <p:spPr bwMode="hidden">
                    <a:xfrm rot="-5400000">
                      <a:off x="1802"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2" name="Group 149"/>
                  <p:cNvGrpSpPr>
                    <a:grpSpLocks/>
                  </p:cNvGrpSpPr>
                  <p:nvPr/>
                </p:nvGrpSpPr>
                <p:grpSpPr bwMode="auto">
                  <a:xfrm>
                    <a:off x="1672" y="1166"/>
                    <a:ext cx="1680" cy="947"/>
                    <a:chOff x="288" y="528"/>
                    <a:chExt cx="1680" cy="1632"/>
                  </a:xfrm>
                </p:grpSpPr>
                <p:sp>
                  <p:nvSpPr>
                    <p:cNvPr id="191" name="Line 15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2" name="Line 15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3" name="Line 15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4" name="Line 15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5" name="Line 15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6" name="Line 15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7" name="Line 15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8" name="Line 15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3" name="Group 158"/>
                  <p:cNvGrpSpPr>
                    <a:grpSpLocks/>
                  </p:cNvGrpSpPr>
                  <p:nvPr/>
                </p:nvGrpSpPr>
                <p:grpSpPr bwMode="auto">
                  <a:xfrm>
                    <a:off x="1672" y="2187"/>
                    <a:ext cx="1680" cy="947"/>
                    <a:chOff x="288" y="528"/>
                    <a:chExt cx="1680" cy="1632"/>
                  </a:xfrm>
                </p:grpSpPr>
                <p:sp>
                  <p:nvSpPr>
                    <p:cNvPr id="183" name="Line 15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4" name="Line 16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5" name="Line 16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6" name="Line 16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7" name="Line 16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8" name="Line 16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9" name="Line 16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90" name="Line 16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74" name="Group 167"/>
                  <p:cNvGrpSpPr>
                    <a:grpSpLocks/>
                  </p:cNvGrpSpPr>
                  <p:nvPr/>
                </p:nvGrpSpPr>
                <p:grpSpPr bwMode="auto">
                  <a:xfrm>
                    <a:off x="1672" y="3209"/>
                    <a:ext cx="1680" cy="947"/>
                    <a:chOff x="288" y="528"/>
                    <a:chExt cx="1680" cy="1632"/>
                  </a:xfrm>
                </p:grpSpPr>
                <p:sp>
                  <p:nvSpPr>
                    <p:cNvPr id="175" name="Line 168"/>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6" name="Line 169"/>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7" name="Line 170"/>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8" name="Line 171"/>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9" name="Line 172"/>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0" name="Line 173"/>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1" name="Line 174"/>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82" name="Line 175"/>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60" name="Group 309"/>
                <p:cNvGrpSpPr>
                  <a:grpSpLocks/>
                </p:cNvGrpSpPr>
                <p:nvPr userDrawn="1"/>
              </p:nvGrpSpPr>
              <p:grpSpPr bwMode="auto">
                <a:xfrm>
                  <a:off x="2619" y="144"/>
                  <a:ext cx="1801" cy="4012"/>
                  <a:chOff x="2619" y="144"/>
                  <a:chExt cx="1801" cy="4012"/>
                </a:xfrm>
              </p:grpSpPr>
              <p:grpSp>
                <p:nvGrpSpPr>
                  <p:cNvPr id="135" name="Group 303"/>
                  <p:cNvGrpSpPr>
                    <a:grpSpLocks/>
                  </p:cNvGrpSpPr>
                  <p:nvPr userDrawn="1"/>
                </p:nvGrpSpPr>
                <p:grpSpPr bwMode="auto">
                  <a:xfrm>
                    <a:off x="2619" y="144"/>
                    <a:ext cx="975" cy="947"/>
                    <a:chOff x="2619" y="144"/>
                    <a:chExt cx="975" cy="947"/>
                  </a:xfrm>
                </p:grpSpPr>
                <p:sp>
                  <p:nvSpPr>
                    <p:cNvPr id="163" name="Line 178"/>
                    <p:cNvSpPr>
                      <a:spLocks noChangeShapeType="1"/>
                    </p:cNvSpPr>
                    <p:nvPr/>
                  </p:nvSpPr>
                  <p:spPr bwMode="hidden">
                    <a:xfrm>
                      <a:off x="2619"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4" name="Line 179"/>
                    <p:cNvSpPr>
                      <a:spLocks noChangeShapeType="1"/>
                    </p:cNvSpPr>
                    <p:nvPr/>
                  </p:nvSpPr>
                  <p:spPr bwMode="hidden">
                    <a:xfrm>
                      <a:off x="3120"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5" name="Line 180"/>
                    <p:cNvSpPr>
                      <a:spLocks noChangeShapeType="1"/>
                    </p:cNvSpPr>
                    <p:nvPr/>
                  </p:nvSpPr>
                  <p:spPr bwMode="hidden">
                    <a:xfrm>
                      <a:off x="3120"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6" name="Line 181"/>
                    <p:cNvSpPr>
                      <a:spLocks noChangeShapeType="1"/>
                    </p:cNvSpPr>
                    <p:nvPr/>
                  </p:nvSpPr>
                  <p:spPr bwMode="hidden">
                    <a:xfrm>
                      <a:off x="2619"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7" name="Line 182"/>
                    <p:cNvSpPr>
                      <a:spLocks noChangeShapeType="1"/>
                    </p:cNvSpPr>
                    <p:nvPr/>
                  </p:nvSpPr>
                  <p:spPr bwMode="hidden">
                    <a:xfrm rot="-5400000">
                      <a:off x="2870"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8" name="Line 183"/>
                    <p:cNvSpPr>
                      <a:spLocks noChangeShapeType="1"/>
                    </p:cNvSpPr>
                    <p:nvPr/>
                  </p:nvSpPr>
                  <p:spPr bwMode="hidden">
                    <a:xfrm rot="-5400000">
                      <a:off x="3399"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9" name="Line 184"/>
                    <p:cNvSpPr>
                      <a:spLocks noChangeShapeType="1"/>
                    </p:cNvSpPr>
                    <p:nvPr/>
                  </p:nvSpPr>
                  <p:spPr bwMode="hidden">
                    <a:xfrm rot="-5400000">
                      <a:off x="3399"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70" name="Line 185"/>
                    <p:cNvSpPr>
                      <a:spLocks noChangeShapeType="1"/>
                    </p:cNvSpPr>
                    <p:nvPr/>
                  </p:nvSpPr>
                  <p:spPr bwMode="hidden">
                    <a:xfrm rot="-5400000">
                      <a:off x="2870"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36" name="Group 186"/>
                  <p:cNvGrpSpPr>
                    <a:grpSpLocks/>
                  </p:cNvGrpSpPr>
                  <p:nvPr/>
                </p:nvGrpSpPr>
                <p:grpSpPr bwMode="auto">
                  <a:xfrm>
                    <a:off x="2740" y="1166"/>
                    <a:ext cx="1680" cy="947"/>
                    <a:chOff x="288" y="528"/>
                    <a:chExt cx="1680" cy="1632"/>
                  </a:xfrm>
                </p:grpSpPr>
                <p:sp>
                  <p:nvSpPr>
                    <p:cNvPr id="155" name="Line 187"/>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6" name="Line 188"/>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7" name="Line 189"/>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8" name="Line 190"/>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9" name="Line 191"/>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0" name="Line 192"/>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1" name="Line 193"/>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62" name="Line 194"/>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37" name="Group 195"/>
                  <p:cNvGrpSpPr>
                    <a:grpSpLocks/>
                  </p:cNvGrpSpPr>
                  <p:nvPr/>
                </p:nvGrpSpPr>
                <p:grpSpPr bwMode="auto">
                  <a:xfrm>
                    <a:off x="2740" y="2187"/>
                    <a:ext cx="1680" cy="947"/>
                    <a:chOff x="288" y="528"/>
                    <a:chExt cx="1680" cy="1632"/>
                  </a:xfrm>
                </p:grpSpPr>
                <p:sp>
                  <p:nvSpPr>
                    <p:cNvPr id="147" name="Line 196"/>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8" name="Line 197"/>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9" name="Line 198"/>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0" name="Line 199"/>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1" name="Line 200"/>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 name="Line 201"/>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3" name="Line 202"/>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4" name="Line 203"/>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38" name="Group 204"/>
                  <p:cNvGrpSpPr>
                    <a:grpSpLocks/>
                  </p:cNvGrpSpPr>
                  <p:nvPr/>
                </p:nvGrpSpPr>
                <p:grpSpPr bwMode="auto">
                  <a:xfrm>
                    <a:off x="2740" y="3209"/>
                    <a:ext cx="1680" cy="947"/>
                    <a:chOff x="288" y="528"/>
                    <a:chExt cx="1680" cy="1632"/>
                  </a:xfrm>
                </p:grpSpPr>
                <p:sp>
                  <p:nvSpPr>
                    <p:cNvPr id="139" name="Line 205"/>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0" name="Line 206"/>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1" name="Line 207"/>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2" name="Line 208"/>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3" name="Line 209"/>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4" name="Line 210"/>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5" name="Line 211"/>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46" name="Line 212"/>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61" name="Group 308"/>
                <p:cNvGrpSpPr>
                  <a:grpSpLocks/>
                </p:cNvGrpSpPr>
                <p:nvPr userDrawn="1"/>
              </p:nvGrpSpPr>
              <p:grpSpPr bwMode="auto">
                <a:xfrm>
                  <a:off x="3687" y="144"/>
                  <a:ext cx="1801" cy="4012"/>
                  <a:chOff x="3687" y="144"/>
                  <a:chExt cx="1801" cy="4012"/>
                </a:xfrm>
              </p:grpSpPr>
              <p:grpSp>
                <p:nvGrpSpPr>
                  <p:cNvPr id="99" name="Group 302"/>
                  <p:cNvGrpSpPr>
                    <a:grpSpLocks/>
                  </p:cNvGrpSpPr>
                  <p:nvPr userDrawn="1"/>
                </p:nvGrpSpPr>
                <p:grpSpPr bwMode="auto">
                  <a:xfrm>
                    <a:off x="3687" y="144"/>
                    <a:ext cx="975" cy="947"/>
                    <a:chOff x="3687" y="144"/>
                    <a:chExt cx="975" cy="947"/>
                  </a:xfrm>
                </p:grpSpPr>
                <p:sp>
                  <p:nvSpPr>
                    <p:cNvPr id="127" name="Line 215"/>
                    <p:cNvSpPr>
                      <a:spLocks noChangeShapeType="1"/>
                    </p:cNvSpPr>
                    <p:nvPr/>
                  </p:nvSpPr>
                  <p:spPr bwMode="hidden">
                    <a:xfrm>
                      <a:off x="3687"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8" name="Line 216"/>
                    <p:cNvSpPr>
                      <a:spLocks noChangeShapeType="1"/>
                    </p:cNvSpPr>
                    <p:nvPr/>
                  </p:nvSpPr>
                  <p:spPr bwMode="hidden">
                    <a:xfrm>
                      <a:off x="4188"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9" name="Line 217"/>
                    <p:cNvSpPr>
                      <a:spLocks noChangeShapeType="1"/>
                    </p:cNvSpPr>
                    <p:nvPr/>
                  </p:nvSpPr>
                  <p:spPr bwMode="hidden">
                    <a:xfrm>
                      <a:off x="4188"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0" name="Line 218"/>
                    <p:cNvSpPr>
                      <a:spLocks noChangeShapeType="1"/>
                    </p:cNvSpPr>
                    <p:nvPr/>
                  </p:nvSpPr>
                  <p:spPr bwMode="hidden">
                    <a:xfrm>
                      <a:off x="3687"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1" name="Line 219"/>
                    <p:cNvSpPr>
                      <a:spLocks noChangeShapeType="1"/>
                    </p:cNvSpPr>
                    <p:nvPr/>
                  </p:nvSpPr>
                  <p:spPr bwMode="hidden">
                    <a:xfrm rot="-5400000">
                      <a:off x="3938"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2" name="Line 220"/>
                    <p:cNvSpPr>
                      <a:spLocks noChangeShapeType="1"/>
                    </p:cNvSpPr>
                    <p:nvPr/>
                  </p:nvSpPr>
                  <p:spPr bwMode="hidden">
                    <a:xfrm rot="-5400000">
                      <a:off x="4467"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3" name="Line 221"/>
                    <p:cNvSpPr>
                      <a:spLocks noChangeShapeType="1"/>
                    </p:cNvSpPr>
                    <p:nvPr/>
                  </p:nvSpPr>
                  <p:spPr bwMode="hidden">
                    <a:xfrm rot="-5400000">
                      <a:off x="4467"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34" name="Line 222"/>
                    <p:cNvSpPr>
                      <a:spLocks noChangeShapeType="1"/>
                    </p:cNvSpPr>
                    <p:nvPr/>
                  </p:nvSpPr>
                  <p:spPr bwMode="hidden">
                    <a:xfrm rot="-5400000">
                      <a:off x="3938"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0" name="Group 223"/>
                  <p:cNvGrpSpPr>
                    <a:grpSpLocks/>
                  </p:cNvGrpSpPr>
                  <p:nvPr/>
                </p:nvGrpSpPr>
                <p:grpSpPr bwMode="auto">
                  <a:xfrm>
                    <a:off x="3808" y="1166"/>
                    <a:ext cx="1680" cy="947"/>
                    <a:chOff x="288" y="528"/>
                    <a:chExt cx="1680" cy="1632"/>
                  </a:xfrm>
                </p:grpSpPr>
                <p:sp>
                  <p:nvSpPr>
                    <p:cNvPr id="119" name="Line 224"/>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0" name="Line 225"/>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1" name="Line 226"/>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2" name="Line 227"/>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3" name="Line 228"/>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4" name="Line 229"/>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5" name="Line 230"/>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26" name="Line 231"/>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1" name="Group 232"/>
                  <p:cNvGrpSpPr>
                    <a:grpSpLocks/>
                  </p:cNvGrpSpPr>
                  <p:nvPr/>
                </p:nvGrpSpPr>
                <p:grpSpPr bwMode="auto">
                  <a:xfrm>
                    <a:off x="3808" y="2187"/>
                    <a:ext cx="1680" cy="947"/>
                    <a:chOff x="288" y="528"/>
                    <a:chExt cx="1680" cy="1632"/>
                  </a:xfrm>
                </p:grpSpPr>
                <p:sp>
                  <p:nvSpPr>
                    <p:cNvPr id="111" name="Line 233"/>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2" name="Line 234"/>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3" name="Line 235"/>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4" name="Line 236"/>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5" name="Line 237"/>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6" name="Line 238"/>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7" name="Line 239"/>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8" name="Line 240"/>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102" name="Group 241"/>
                  <p:cNvGrpSpPr>
                    <a:grpSpLocks/>
                  </p:cNvGrpSpPr>
                  <p:nvPr/>
                </p:nvGrpSpPr>
                <p:grpSpPr bwMode="auto">
                  <a:xfrm>
                    <a:off x="3808" y="3209"/>
                    <a:ext cx="1680" cy="947"/>
                    <a:chOff x="288" y="528"/>
                    <a:chExt cx="1680" cy="1632"/>
                  </a:xfrm>
                </p:grpSpPr>
                <p:sp>
                  <p:nvSpPr>
                    <p:cNvPr id="103" name="Line 242"/>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4" name="Line 243"/>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 name="Line 244"/>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 name="Line 245"/>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 name="Line 246"/>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 name="Line 247"/>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 name="Line 248"/>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10" name="Line 249"/>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62" name="Group 307"/>
                <p:cNvGrpSpPr>
                  <a:grpSpLocks/>
                </p:cNvGrpSpPr>
                <p:nvPr userDrawn="1"/>
              </p:nvGrpSpPr>
              <p:grpSpPr bwMode="auto">
                <a:xfrm>
                  <a:off x="4755" y="144"/>
                  <a:ext cx="1801" cy="4012"/>
                  <a:chOff x="4755" y="144"/>
                  <a:chExt cx="1801" cy="4012"/>
                </a:xfrm>
              </p:grpSpPr>
              <p:grpSp>
                <p:nvGrpSpPr>
                  <p:cNvPr id="63" name="Group 301"/>
                  <p:cNvGrpSpPr>
                    <a:grpSpLocks/>
                  </p:cNvGrpSpPr>
                  <p:nvPr userDrawn="1"/>
                </p:nvGrpSpPr>
                <p:grpSpPr bwMode="auto">
                  <a:xfrm>
                    <a:off x="4755" y="144"/>
                    <a:ext cx="975" cy="947"/>
                    <a:chOff x="4755" y="144"/>
                    <a:chExt cx="975" cy="947"/>
                  </a:xfrm>
                </p:grpSpPr>
                <p:sp>
                  <p:nvSpPr>
                    <p:cNvPr id="91" name="Line 252"/>
                    <p:cNvSpPr>
                      <a:spLocks noChangeShapeType="1"/>
                    </p:cNvSpPr>
                    <p:nvPr/>
                  </p:nvSpPr>
                  <p:spPr bwMode="hidden">
                    <a:xfrm>
                      <a:off x="4755"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2" name="Line 253"/>
                    <p:cNvSpPr>
                      <a:spLocks noChangeShapeType="1"/>
                    </p:cNvSpPr>
                    <p:nvPr/>
                  </p:nvSpPr>
                  <p:spPr bwMode="hidden">
                    <a:xfrm>
                      <a:off x="5256" y="144"/>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3" name="Line 254"/>
                    <p:cNvSpPr>
                      <a:spLocks noChangeShapeType="1"/>
                    </p:cNvSpPr>
                    <p:nvPr/>
                  </p:nvSpPr>
                  <p:spPr bwMode="hidden">
                    <a:xfrm>
                      <a:off x="5256"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4" name="Line 255"/>
                    <p:cNvSpPr>
                      <a:spLocks noChangeShapeType="1"/>
                    </p:cNvSpPr>
                    <p:nvPr/>
                  </p:nvSpPr>
                  <p:spPr bwMode="hidden">
                    <a:xfrm>
                      <a:off x="4755" y="64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5" name="Line 256"/>
                    <p:cNvSpPr>
                      <a:spLocks noChangeShapeType="1"/>
                    </p:cNvSpPr>
                    <p:nvPr/>
                  </p:nvSpPr>
                  <p:spPr bwMode="hidden">
                    <a:xfrm rot="-5400000">
                      <a:off x="5006"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6" name="Line 257"/>
                    <p:cNvSpPr>
                      <a:spLocks noChangeShapeType="1"/>
                    </p:cNvSpPr>
                    <p:nvPr/>
                  </p:nvSpPr>
                  <p:spPr bwMode="hidden">
                    <a:xfrm rot="-5400000">
                      <a:off x="5535" y="395"/>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7" name="Line 258"/>
                    <p:cNvSpPr>
                      <a:spLocks noChangeShapeType="1"/>
                    </p:cNvSpPr>
                    <p:nvPr/>
                  </p:nvSpPr>
                  <p:spPr bwMode="hidden">
                    <a:xfrm rot="-5400000">
                      <a:off x="5535"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8" name="Line 259"/>
                    <p:cNvSpPr>
                      <a:spLocks noChangeShapeType="1"/>
                    </p:cNvSpPr>
                    <p:nvPr/>
                  </p:nvSpPr>
                  <p:spPr bwMode="hidden">
                    <a:xfrm rot="-5400000">
                      <a:off x="5006" y="896"/>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4" name="Group 260"/>
                  <p:cNvGrpSpPr>
                    <a:grpSpLocks/>
                  </p:cNvGrpSpPr>
                  <p:nvPr/>
                </p:nvGrpSpPr>
                <p:grpSpPr bwMode="auto">
                  <a:xfrm>
                    <a:off x="4876" y="1166"/>
                    <a:ext cx="1680" cy="947"/>
                    <a:chOff x="288" y="528"/>
                    <a:chExt cx="1680" cy="1632"/>
                  </a:xfrm>
                </p:grpSpPr>
                <p:sp>
                  <p:nvSpPr>
                    <p:cNvPr id="83" name="Line 261"/>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4" name="Line 262"/>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5" name="Line 263"/>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6" name="Line 264"/>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7" name="Line 265"/>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8" name="Line 266"/>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9" name="Line 267"/>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90" name="Line 268"/>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5" name="Group 269"/>
                  <p:cNvGrpSpPr>
                    <a:grpSpLocks/>
                  </p:cNvGrpSpPr>
                  <p:nvPr/>
                </p:nvGrpSpPr>
                <p:grpSpPr bwMode="auto">
                  <a:xfrm>
                    <a:off x="4876" y="2187"/>
                    <a:ext cx="1680" cy="947"/>
                    <a:chOff x="288" y="528"/>
                    <a:chExt cx="1680" cy="1632"/>
                  </a:xfrm>
                </p:grpSpPr>
                <p:sp>
                  <p:nvSpPr>
                    <p:cNvPr id="75" name="Line 270"/>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6" name="Line 271"/>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7" name="Line 272"/>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8" name="Line 273"/>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9" name="Line 274"/>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0" name="Line 275"/>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1" name="Line 276"/>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82" name="Line 277"/>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nvGrpSpPr>
                  <p:cNvPr id="66" name="Group 278"/>
                  <p:cNvGrpSpPr>
                    <a:grpSpLocks/>
                  </p:cNvGrpSpPr>
                  <p:nvPr/>
                </p:nvGrpSpPr>
                <p:grpSpPr bwMode="auto">
                  <a:xfrm>
                    <a:off x="4876" y="3209"/>
                    <a:ext cx="1680" cy="947"/>
                    <a:chOff x="288" y="528"/>
                    <a:chExt cx="1680" cy="1632"/>
                  </a:xfrm>
                </p:grpSpPr>
                <p:sp>
                  <p:nvSpPr>
                    <p:cNvPr id="67" name="Line 279"/>
                    <p:cNvSpPr>
                      <a:spLocks noChangeShapeType="1"/>
                    </p:cNvSpPr>
                    <p:nvPr/>
                  </p:nvSpPr>
                  <p:spPr bwMode="hidden">
                    <a:xfrm>
                      <a:off x="288"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8" name="Line 280"/>
                    <p:cNvSpPr>
                      <a:spLocks noChangeShapeType="1"/>
                    </p:cNvSpPr>
                    <p:nvPr/>
                  </p:nvSpPr>
                  <p:spPr bwMode="hidden">
                    <a:xfrm>
                      <a:off x="1152" y="528"/>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69" name="Line 281"/>
                    <p:cNvSpPr>
                      <a:spLocks noChangeShapeType="1"/>
                    </p:cNvSpPr>
                    <p:nvPr/>
                  </p:nvSpPr>
                  <p:spPr bwMode="hidden">
                    <a:xfrm>
                      <a:off x="1152"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0" name="Line 282"/>
                    <p:cNvSpPr>
                      <a:spLocks noChangeShapeType="1"/>
                    </p:cNvSpPr>
                    <p:nvPr/>
                  </p:nvSpPr>
                  <p:spPr bwMode="hidden">
                    <a:xfrm>
                      <a:off x="288" y="139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1" name="Line 283"/>
                    <p:cNvSpPr>
                      <a:spLocks noChangeShapeType="1"/>
                    </p:cNvSpPr>
                    <p:nvPr/>
                  </p:nvSpPr>
                  <p:spPr bwMode="hidden">
                    <a:xfrm rot="-5400000">
                      <a:off x="720"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2" name="Line 284"/>
                    <p:cNvSpPr>
                      <a:spLocks noChangeShapeType="1"/>
                    </p:cNvSpPr>
                    <p:nvPr/>
                  </p:nvSpPr>
                  <p:spPr bwMode="hidden">
                    <a:xfrm rot="-5400000">
                      <a:off x="1632" y="961"/>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3" name="Line 285"/>
                    <p:cNvSpPr>
                      <a:spLocks noChangeShapeType="1"/>
                    </p:cNvSpPr>
                    <p:nvPr/>
                  </p:nvSpPr>
                  <p:spPr bwMode="hidden">
                    <a:xfrm rot="-5400000">
                      <a:off x="1632"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74" name="Line 286"/>
                    <p:cNvSpPr>
                      <a:spLocks noChangeShapeType="1"/>
                    </p:cNvSpPr>
                    <p:nvPr/>
                  </p:nvSpPr>
                  <p:spPr bwMode="hidden">
                    <a:xfrm rot="-5400000">
                      <a:off x="720" y="1824"/>
                      <a:ext cx="0" cy="672"/>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grpSp>
            <p:nvGrpSpPr>
              <p:cNvPr id="38" name="Group 306"/>
              <p:cNvGrpSpPr>
                <a:grpSpLocks/>
              </p:cNvGrpSpPr>
              <p:nvPr userDrawn="1"/>
            </p:nvGrpSpPr>
            <p:grpSpPr bwMode="auto">
              <a:xfrm>
                <a:off x="3" y="68"/>
                <a:ext cx="5730" cy="0"/>
                <a:chOff x="3" y="68"/>
                <a:chExt cx="5730" cy="0"/>
              </a:xfrm>
            </p:grpSpPr>
            <p:sp>
              <p:nvSpPr>
                <p:cNvPr id="39" name="Line 290"/>
                <p:cNvSpPr>
                  <a:spLocks noChangeShapeType="1"/>
                </p:cNvSpPr>
                <p:nvPr userDrawn="1"/>
              </p:nvSpPr>
              <p:spPr bwMode="hidden">
                <a:xfrm rot="-5400000">
                  <a:off x="19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0" name="Line 291"/>
                <p:cNvSpPr>
                  <a:spLocks noChangeShapeType="1"/>
                </p:cNvSpPr>
                <p:nvPr userDrawn="1"/>
              </p:nvSpPr>
              <p:spPr bwMode="hidden">
                <a:xfrm rot="-5400000">
                  <a:off x="737"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1" name="Line 292"/>
                <p:cNvSpPr>
                  <a:spLocks noChangeShapeType="1"/>
                </p:cNvSpPr>
                <p:nvPr userDrawn="1"/>
              </p:nvSpPr>
              <p:spPr bwMode="hidden">
                <a:xfrm rot="-5400000">
                  <a:off x="1266"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2" name="Line 293"/>
                <p:cNvSpPr>
                  <a:spLocks noChangeShapeType="1"/>
                </p:cNvSpPr>
                <p:nvPr userDrawn="1"/>
              </p:nvSpPr>
              <p:spPr bwMode="hidden">
                <a:xfrm rot="-5400000">
                  <a:off x="1805"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3" name="Line 294"/>
                <p:cNvSpPr>
                  <a:spLocks noChangeShapeType="1"/>
                </p:cNvSpPr>
                <p:nvPr userDrawn="1"/>
              </p:nvSpPr>
              <p:spPr bwMode="hidden">
                <a:xfrm rot="-5400000">
                  <a:off x="2334"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4" name="Line 295"/>
                <p:cNvSpPr>
                  <a:spLocks noChangeShapeType="1"/>
                </p:cNvSpPr>
                <p:nvPr userDrawn="1"/>
              </p:nvSpPr>
              <p:spPr bwMode="hidden">
                <a:xfrm rot="-5400000">
                  <a:off x="2873"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5" name="Line 296"/>
                <p:cNvSpPr>
                  <a:spLocks noChangeShapeType="1"/>
                </p:cNvSpPr>
                <p:nvPr userDrawn="1"/>
              </p:nvSpPr>
              <p:spPr bwMode="hidden">
                <a:xfrm rot="-5400000">
                  <a:off x="3402"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6" name="Line 297"/>
                <p:cNvSpPr>
                  <a:spLocks noChangeShapeType="1"/>
                </p:cNvSpPr>
                <p:nvPr userDrawn="1"/>
              </p:nvSpPr>
              <p:spPr bwMode="hidden">
                <a:xfrm rot="-5400000">
                  <a:off x="3941"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7" name="Line 298"/>
                <p:cNvSpPr>
                  <a:spLocks noChangeShapeType="1"/>
                </p:cNvSpPr>
                <p:nvPr userDrawn="1"/>
              </p:nvSpPr>
              <p:spPr bwMode="hidden">
                <a:xfrm rot="-5400000">
                  <a:off x="4470"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8" name="Line 299"/>
                <p:cNvSpPr>
                  <a:spLocks noChangeShapeType="1"/>
                </p:cNvSpPr>
                <p:nvPr userDrawn="1"/>
              </p:nvSpPr>
              <p:spPr bwMode="hidden">
                <a:xfrm rot="-5400000">
                  <a:off x="5009"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49" name="Line 300"/>
                <p:cNvSpPr>
                  <a:spLocks noChangeShapeType="1"/>
                </p:cNvSpPr>
                <p:nvPr userDrawn="1"/>
              </p:nvSpPr>
              <p:spPr bwMode="hidden">
                <a:xfrm rot="-5400000">
                  <a:off x="5538" y="-127"/>
                  <a:ext cx="0" cy="390"/>
                </a:xfrm>
                <a:prstGeom prst="line">
                  <a:avLst/>
                </a:prstGeom>
                <a:noFill/>
                <a:ln w="28575">
                  <a:pattFill prst="pct25">
                    <a:fgClr>
                      <a:schemeClr val="bg2"/>
                    </a:fgClr>
                    <a:bgClr>
                      <a:schemeClr val="bg1"/>
                    </a:bgClr>
                  </a:patt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grpSp>
        </p:grpSp>
        <p:grpSp>
          <p:nvGrpSpPr>
            <p:cNvPr id="6" name="Group 315"/>
            <p:cNvGrpSpPr>
              <a:grpSpLocks/>
            </p:cNvGrpSpPr>
            <p:nvPr/>
          </p:nvGrpSpPr>
          <p:grpSpPr bwMode="auto">
            <a:xfrm>
              <a:off x="336" y="1200"/>
              <a:ext cx="5088" cy="1056"/>
              <a:chOff x="336" y="1200"/>
              <a:chExt cx="5088" cy="1056"/>
            </a:xfrm>
          </p:grpSpPr>
          <p:sp>
            <p:nvSpPr>
              <p:cNvPr id="32" name="Rectangle 9"/>
              <p:cNvSpPr>
                <a:spLocks noChangeArrowheads="1"/>
              </p:cNvSpPr>
              <p:nvPr userDrawn="1"/>
            </p:nvSpPr>
            <p:spPr bwMode="auto">
              <a:xfrm>
                <a:off x="2880" y="1200"/>
                <a:ext cx="2544" cy="528"/>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33" name="Rectangle 10"/>
              <p:cNvSpPr>
                <a:spLocks noChangeArrowheads="1"/>
              </p:cNvSpPr>
              <p:nvPr userDrawn="1"/>
            </p:nvSpPr>
            <p:spPr bwMode="auto">
              <a:xfrm>
                <a:off x="2880" y="1728"/>
                <a:ext cx="2544" cy="528"/>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34" name="Rectangle 11"/>
              <p:cNvSpPr>
                <a:spLocks noChangeArrowheads="1"/>
              </p:cNvSpPr>
              <p:nvPr userDrawn="1"/>
            </p:nvSpPr>
            <p:spPr bwMode="auto">
              <a:xfrm>
                <a:off x="336" y="1728"/>
                <a:ext cx="2544" cy="528"/>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35" name="Rectangle 12"/>
              <p:cNvSpPr>
                <a:spLocks noChangeArrowheads="1"/>
              </p:cNvSpPr>
              <p:nvPr userDrawn="1"/>
            </p:nvSpPr>
            <p:spPr bwMode="auto">
              <a:xfrm>
                <a:off x="336" y="1200"/>
                <a:ext cx="2544" cy="528"/>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36" name="Rectangle 13"/>
              <p:cNvSpPr>
                <a:spLocks noChangeArrowheads="1"/>
              </p:cNvSpPr>
              <p:nvPr userDrawn="1"/>
            </p:nvSpPr>
            <p:spPr bwMode="white">
              <a:xfrm>
                <a:off x="432" y="1296"/>
                <a:ext cx="4896" cy="864"/>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 name="Group 287"/>
            <p:cNvGrpSpPr>
              <a:grpSpLocks/>
            </p:cNvGrpSpPr>
            <p:nvPr/>
          </p:nvGrpSpPr>
          <p:grpSpPr bwMode="auto">
            <a:xfrm>
              <a:off x="192" y="4273"/>
              <a:ext cx="5328" cy="47"/>
              <a:chOff x="192" y="3840"/>
              <a:chExt cx="5328" cy="47"/>
            </a:xfrm>
          </p:grpSpPr>
          <p:grpSp>
            <p:nvGrpSpPr>
              <p:cNvPr id="8" name="Group 73"/>
              <p:cNvGrpSpPr>
                <a:grpSpLocks/>
              </p:cNvGrpSpPr>
              <p:nvPr userDrawn="1"/>
            </p:nvGrpSpPr>
            <p:grpSpPr bwMode="auto">
              <a:xfrm>
                <a:off x="192" y="3840"/>
                <a:ext cx="624" cy="47"/>
                <a:chOff x="624" y="3706"/>
                <a:chExt cx="1056" cy="106"/>
              </a:xfrm>
            </p:grpSpPr>
            <p:sp>
              <p:nvSpPr>
                <p:cNvPr id="30" name="Rectangle 1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31" name="Rectangle 1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9" name="Group 72"/>
              <p:cNvGrpSpPr>
                <a:grpSpLocks/>
              </p:cNvGrpSpPr>
              <p:nvPr userDrawn="1"/>
            </p:nvGrpSpPr>
            <p:grpSpPr bwMode="auto">
              <a:xfrm>
                <a:off x="864" y="3840"/>
                <a:ext cx="624" cy="47"/>
                <a:chOff x="624" y="3600"/>
                <a:chExt cx="1056" cy="106"/>
              </a:xfrm>
            </p:grpSpPr>
            <p:sp>
              <p:nvSpPr>
                <p:cNvPr id="28" name="Rectangle 1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29" name="Rectangle 1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0" name="Group 74"/>
              <p:cNvGrpSpPr>
                <a:grpSpLocks/>
              </p:cNvGrpSpPr>
              <p:nvPr userDrawn="1"/>
            </p:nvGrpSpPr>
            <p:grpSpPr bwMode="auto">
              <a:xfrm>
                <a:off x="1536" y="3840"/>
                <a:ext cx="624" cy="47"/>
                <a:chOff x="624" y="3706"/>
                <a:chExt cx="1056" cy="106"/>
              </a:xfrm>
            </p:grpSpPr>
            <p:sp>
              <p:nvSpPr>
                <p:cNvPr id="26" name="Rectangle 75"/>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27" name="Rectangle 76"/>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1" name="Group 77"/>
              <p:cNvGrpSpPr>
                <a:grpSpLocks/>
              </p:cNvGrpSpPr>
              <p:nvPr userDrawn="1"/>
            </p:nvGrpSpPr>
            <p:grpSpPr bwMode="auto">
              <a:xfrm>
                <a:off x="2208" y="3840"/>
                <a:ext cx="624" cy="47"/>
                <a:chOff x="624" y="3600"/>
                <a:chExt cx="1056" cy="106"/>
              </a:xfrm>
            </p:grpSpPr>
            <p:sp>
              <p:nvSpPr>
                <p:cNvPr id="24" name="Rectangle 78"/>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25" name="Rectangle 79"/>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2" name="Group 80"/>
              <p:cNvGrpSpPr>
                <a:grpSpLocks/>
              </p:cNvGrpSpPr>
              <p:nvPr userDrawn="1"/>
            </p:nvGrpSpPr>
            <p:grpSpPr bwMode="auto">
              <a:xfrm>
                <a:off x="2880" y="3840"/>
                <a:ext cx="624" cy="47"/>
                <a:chOff x="624" y="3706"/>
                <a:chExt cx="1056" cy="106"/>
              </a:xfrm>
            </p:grpSpPr>
            <p:sp>
              <p:nvSpPr>
                <p:cNvPr id="22" name="Rectangle 81"/>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23" name="Rectangle 82"/>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3" name="Group 83"/>
              <p:cNvGrpSpPr>
                <a:grpSpLocks/>
              </p:cNvGrpSpPr>
              <p:nvPr userDrawn="1"/>
            </p:nvGrpSpPr>
            <p:grpSpPr bwMode="auto">
              <a:xfrm>
                <a:off x="3552" y="3840"/>
                <a:ext cx="624" cy="47"/>
                <a:chOff x="624" y="3600"/>
                <a:chExt cx="1056" cy="106"/>
              </a:xfrm>
            </p:grpSpPr>
            <p:sp>
              <p:nvSpPr>
                <p:cNvPr id="20" name="Rectangle 84"/>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21" name="Rectangle 85"/>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4" name="Group 86"/>
              <p:cNvGrpSpPr>
                <a:grpSpLocks/>
              </p:cNvGrpSpPr>
              <p:nvPr userDrawn="1"/>
            </p:nvGrpSpPr>
            <p:grpSpPr bwMode="auto">
              <a:xfrm>
                <a:off x="4224" y="3840"/>
                <a:ext cx="624" cy="47"/>
                <a:chOff x="624" y="3706"/>
                <a:chExt cx="1056" cy="106"/>
              </a:xfrm>
            </p:grpSpPr>
            <p:sp>
              <p:nvSpPr>
                <p:cNvPr id="18" name="Rectangle 87"/>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19" name="Rectangle 88"/>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15" name="Group 89"/>
              <p:cNvGrpSpPr>
                <a:grpSpLocks/>
              </p:cNvGrpSpPr>
              <p:nvPr userDrawn="1"/>
            </p:nvGrpSpPr>
            <p:grpSpPr bwMode="auto">
              <a:xfrm>
                <a:off x="4896" y="3840"/>
                <a:ext cx="624" cy="47"/>
                <a:chOff x="624" y="3600"/>
                <a:chExt cx="1056" cy="106"/>
              </a:xfrm>
            </p:grpSpPr>
            <p:sp>
              <p:nvSpPr>
                <p:cNvPr id="16" name="Rectangle 90"/>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17" name="Rectangle 91"/>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grpSp>
      <p:pic>
        <p:nvPicPr>
          <p:cNvPr id="243" name="Picture 319" descr="posbul1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456113" y="3403600"/>
            <a:ext cx="246062" cy="24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2" name="Rectangle 2"/>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10243" name="Rectangle 3"/>
          <p:cNvSpPr>
            <a:spLocks noGrp="1" noChangeArrowheads="1"/>
          </p:cNvSpPr>
          <p:nvPr>
            <p:ph type="subTitle" idx="1"/>
          </p:nvPr>
        </p:nvSpPr>
        <p:spPr>
          <a:xfrm>
            <a:off x="1371600" y="3886200"/>
            <a:ext cx="6400800" cy="1752600"/>
          </a:xfrm>
        </p:spPr>
        <p:txBody>
          <a:bodyPr anchor="ctr"/>
          <a:lstStyle>
            <a:lvl1pPr marL="0" indent="0" algn="ctr">
              <a:buFontTx/>
              <a:buNone/>
              <a:defRPr/>
            </a:lvl1pPr>
          </a:lstStyle>
          <a:p>
            <a:r>
              <a:rPr lang="en-US"/>
              <a:t>Click to edit Master subtitle style</a:t>
            </a:r>
          </a:p>
        </p:txBody>
      </p:sp>
      <p:sp>
        <p:nvSpPr>
          <p:cNvPr id="24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45"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46"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A35ACB7F-4193-564F-BE67-077DAACBD1C5}" type="slidenum">
              <a:rPr lang="en-US"/>
              <a:pPr>
                <a:defRPr/>
              </a:pPr>
              <a:t>‹#›</a:t>
            </a:fld>
            <a:endParaRPr lang="en-US"/>
          </a:p>
        </p:txBody>
      </p:sp>
    </p:spTree>
    <p:extLst>
      <p:ext uri="{BB962C8B-B14F-4D97-AF65-F5344CB8AC3E}">
        <p14:creationId xmlns:p14="http://schemas.microsoft.com/office/powerpoint/2010/main" val="253612077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82159-2404-F74C-94A1-412E45B7BE26}" type="slidenum">
              <a:rPr lang="en-US"/>
              <a:pPr>
                <a:defRPr/>
              </a:pPr>
              <a:t>‹#›</a:t>
            </a:fld>
            <a:endParaRPr lang="en-US"/>
          </a:p>
        </p:txBody>
      </p:sp>
    </p:spTree>
    <p:extLst>
      <p:ext uri="{BB962C8B-B14F-4D97-AF65-F5344CB8AC3E}">
        <p14:creationId xmlns:p14="http://schemas.microsoft.com/office/powerpoint/2010/main" val="1376888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355467274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713C6A-4C79-5F45-BC42-FA9271B677DF}" type="slidenum">
              <a:rPr lang="en-US"/>
              <a:pPr>
                <a:defRPr/>
              </a:pPr>
              <a:t>‹#›</a:t>
            </a:fld>
            <a:endParaRPr lang="en-US"/>
          </a:p>
        </p:txBody>
      </p:sp>
    </p:spTree>
    <p:extLst>
      <p:ext uri="{BB962C8B-B14F-4D97-AF65-F5344CB8AC3E}">
        <p14:creationId xmlns:p14="http://schemas.microsoft.com/office/powerpoint/2010/main" val="429024228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B6EB6-1994-5A4E-8BBB-DEC939FCFC77}" type="slidenum">
              <a:rPr lang="en-US"/>
              <a:pPr>
                <a:defRPr/>
              </a:pPr>
              <a:t>‹#›</a:t>
            </a:fld>
            <a:endParaRPr lang="en-US"/>
          </a:p>
        </p:txBody>
      </p:sp>
    </p:spTree>
    <p:extLst>
      <p:ext uri="{BB962C8B-B14F-4D97-AF65-F5344CB8AC3E}">
        <p14:creationId xmlns:p14="http://schemas.microsoft.com/office/powerpoint/2010/main" val="259927859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E24A57-47E9-614A-9C68-EE85A52CE22B}" type="slidenum">
              <a:rPr lang="en-US"/>
              <a:pPr>
                <a:defRPr/>
              </a:pPr>
              <a:t>‹#›</a:t>
            </a:fld>
            <a:endParaRPr lang="en-US"/>
          </a:p>
        </p:txBody>
      </p:sp>
    </p:spTree>
    <p:extLst>
      <p:ext uri="{BB962C8B-B14F-4D97-AF65-F5344CB8AC3E}">
        <p14:creationId xmlns:p14="http://schemas.microsoft.com/office/powerpoint/2010/main" val="314469826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7297E09-79F1-BF48-97F1-9BF3C83A4660}" type="slidenum">
              <a:rPr lang="en-US"/>
              <a:pPr>
                <a:defRPr/>
              </a:pPr>
              <a:t>‹#›</a:t>
            </a:fld>
            <a:endParaRPr lang="en-US"/>
          </a:p>
        </p:txBody>
      </p:sp>
    </p:spTree>
    <p:extLst>
      <p:ext uri="{BB962C8B-B14F-4D97-AF65-F5344CB8AC3E}">
        <p14:creationId xmlns:p14="http://schemas.microsoft.com/office/powerpoint/2010/main" val="164339976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68FB8A-D7BE-5646-914E-C1F6D45ACDAB}" type="slidenum">
              <a:rPr lang="en-US"/>
              <a:pPr>
                <a:defRPr/>
              </a:pPr>
              <a:t>‹#›</a:t>
            </a:fld>
            <a:endParaRPr lang="en-US"/>
          </a:p>
        </p:txBody>
      </p:sp>
    </p:spTree>
    <p:extLst>
      <p:ext uri="{BB962C8B-B14F-4D97-AF65-F5344CB8AC3E}">
        <p14:creationId xmlns:p14="http://schemas.microsoft.com/office/powerpoint/2010/main" val="224433509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21342F-02A2-3744-AAFF-8FD50CBB9A38}" type="slidenum">
              <a:rPr lang="en-US"/>
              <a:pPr>
                <a:defRPr/>
              </a:pPr>
              <a:t>‹#›</a:t>
            </a:fld>
            <a:endParaRPr lang="en-US"/>
          </a:p>
        </p:txBody>
      </p:sp>
    </p:spTree>
    <p:extLst>
      <p:ext uri="{BB962C8B-B14F-4D97-AF65-F5344CB8AC3E}">
        <p14:creationId xmlns:p14="http://schemas.microsoft.com/office/powerpoint/2010/main" val="155572082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D60EFE-004C-C449-A98F-AAC9C0929419}" type="slidenum">
              <a:rPr lang="en-US"/>
              <a:pPr>
                <a:defRPr/>
              </a:pPr>
              <a:t>‹#›</a:t>
            </a:fld>
            <a:endParaRPr lang="en-US"/>
          </a:p>
        </p:txBody>
      </p:sp>
    </p:spTree>
    <p:extLst>
      <p:ext uri="{BB962C8B-B14F-4D97-AF65-F5344CB8AC3E}">
        <p14:creationId xmlns:p14="http://schemas.microsoft.com/office/powerpoint/2010/main" val="31878300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DE1702-BA73-A94F-A1A3-1BC54282AB95}" type="slidenum">
              <a:rPr lang="en-US"/>
              <a:pPr>
                <a:defRPr/>
              </a:pPr>
              <a:t>‹#›</a:t>
            </a:fld>
            <a:endParaRPr lang="en-US"/>
          </a:p>
        </p:txBody>
      </p:sp>
    </p:spTree>
    <p:extLst>
      <p:ext uri="{BB962C8B-B14F-4D97-AF65-F5344CB8AC3E}">
        <p14:creationId xmlns:p14="http://schemas.microsoft.com/office/powerpoint/2010/main" val="156535515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69ADEC-C4C7-A444-837C-43FD36D4D02C}" type="slidenum">
              <a:rPr lang="en-US"/>
              <a:pPr>
                <a:defRPr/>
              </a:pPr>
              <a:t>‹#›</a:t>
            </a:fld>
            <a:endParaRPr lang="en-US"/>
          </a:p>
        </p:txBody>
      </p:sp>
    </p:spTree>
    <p:extLst>
      <p:ext uri="{BB962C8B-B14F-4D97-AF65-F5344CB8AC3E}">
        <p14:creationId xmlns:p14="http://schemas.microsoft.com/office/powerpoint/2010/main" val="2521379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0B9BCB81-6725-8C4F-B016-51A3701D3E21}" type="slidenum">
              <a:rPr lang="en-US"/>
              <a:pPr>
                <a:defRPr/>
              </a:pPr>
              <a:t>‹#›</a:t>
            </a:fld>
            <a:endParaRPr lang="en-US"/>
          </a:p>
        </p:txBody>
      </p:sp>
    </p:spTree>
    <p:extLst>
      <p:ext uri="{BB962C8B-B14F-4D97-AF65-F5344CB8AC3E}">
        <p14:creationId xmlns:p14="http://schemas.microsoft.com/office/powerpoint/2010/main" val="10249420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63956191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ＭＳ Ｐゴシック" charset="-128"/>
                <a:cs typeface="ＭＳ Ｐゴシック" charset="-128"/>
              </a:defRPr>
            </a:lvl1pPr>
          </a:lstStyle>
          <a:p>
            <a:pPr>
              <a:defRPr/>
            </a:pPr>
            <a:endParaRPr lang="en-GB"/>
          </a:p>
        </p:txBody>
      </p:sp>
      <p:sp>
        <p:nvSpPr>
          <p:cNvPr id="3" name="Rectangle 5"/>
          <p:cNvSpPr>
            <a:spLocks noGrp="1" noChangeArrowheads="1"/>
          </p:cNvSpPr>
          <p:nvPr>
            <p:ph type="ftr" sz="quarter" idx="11"/>
          </p:nvPr>
        </p:nvSpPr>
        <p:spPr/>
        <p:txBody>
          <a:bodyPr/>
          <a:lstStyle>
            <a:lvl1pPr eaLnBrk="0" hangingPunct="0">
              <a:defRPr>
                <a:ea typeface="ＭＳ Ｐゴシック" charset="-128"/>
                <a:cs typeface="ＭＳ Ｐゴシック" charset="-128"/>
              </a:defRPr>
            </a:lvl1pPr>
          </a:lstStyle>
          <a:p>
            <a:pPr>
              <a:defRPr/>
            </a:pPr>
            <a:endParaRPr lang="en-GB"/>
          </a:p>
        </p:txBody>
      </p:sp>
      <p:sp>
        <p:nvSpPr>
          <p:cNvPr id="4" name="Rectangle 6"/>
          <p:cNvSpPr>
            <a:spLocks noGrp="1" noChangeArrowheads="1"/>
          </p:cNvSpPr>
          <p:nvPr>
            <p:ph type="sldNum" sz="quarter" idx="12"/>
          </p:nvPr>
        </p:nvSpPr>
        <p:spPr/>
        <p:txBody>
          <a:bodyPr/>
          <a:lstStyle>
            <a:lvl1pPr eaLnBrk="0" hangingPunct="0">
              <a:defRPr/>
            </a:lvl1pPr>
          </a:lstStyle>
          <a:p>
            <a:pPr>
              <a:defRPr/>
            </a:pPr>
            <a:fld id="{5E9BD228-DC8B-9E4C-8F37-FFA6CF5F4676}" type="slidenum">
              <a:rPr lang="en-GB"/>
              <a:pPr>
                <a:defRPr/>
              </a:pPr>
              <a:t>‹#›</a:t>
            </a:fld>
            <a:endParaRPr lang="en-GB"/>
          </a:p>
        </p:txBody>
      </p:sp>
    </p:spTree>
    <p:extLst>
      <p:ext uri="{BB962C8B-B14F-4D97-AF65-F5344CB8AC3E}">
        <p14:creationId xmlns:p14="http://schemas.microsoft.com/office/powerpoint/2010/main" val="40377403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20089-5FCE-4541-8A05-0972E0506E0E}" type="slidenum">
              <a:rPr lang="en-US"/>
              <a:pPr>
                <a:defRPr/>
              </a:pPr>
              <a:t>‹#›</a:t>
            </a:fld>
            <a:endParaRPr lang="en-US"/>
          </a:p>
        </p:txBody>
      </p:sp>
    </p:spTree>
    <p:extLst>
      <p:ext uri="{BB962C8B-B14F-4D97-AF65-F5344CB8AC3E}">
        <p14:creationId xmlns:p14="http://schemas.microsoft.com/office/powerpoint/2010/main" val="409168699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1F7698-3E37-7C4D-9CF9-1C672CB7D9CE}" type="slidenum">
              <a:rPr lang="en-US"/>
              <a:pPr>
                <a:defRPr/>
              </a:pPr>
              <a:t>‹#›</a:t>
            </a:fld>
            <a:endParaRPr lang="en-US"/>
          </a:p>
        </p:txBody>
      </p:sp>
    </p:spTree>
    <p:extLst>
      <p:ext uri="{BB962C8B-B14F-4D97-AF65-F5344CB8AC3E}">
        <p14:creationId xmlns:p14="http://schemas.microsoft.com/office/powerpoint/2010/main" val="911855197"/>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F871B-25F9-D645-AB05-686B7C6137DE}" type="slidenum">
              <a:rPr lang="en-US"/>
              <a:pPr>
                <a:defRPr/>
              </a:pPr>
              <a:t>‹#›</a:t>
            </a:fld>
            <a:endParaRPr lang="en-US"/>
          </a:p>
        </p:txBody>
      </p:sp>
    </p:spTree>
    <p:extLst>
      <p:ext uri="{BB962C8B-B14F-4D97-AF65-F5344CB8AC3E}">
        <p14:creationId xmlns:p14="http://schemas.microsoft.com/office/powerpoint/2010/main" val="237489420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1870DF-9919-D443-9A79-B3CB2989379A}" type="slidenum">
              <a:rPr lang="en-US"/>
              <a:pPr>
                <a:defRPr/>
              </a:pPr>
              <a:t>‹#›</a:t>
            </a:fld>
            <a:endParaRPr lang="en-US"/>
          </a:p>
        </p:txBody>
      </p:sp>
    </p:spTree>
    <p:extLst>
      <p:ext uri="{BB962C8B-B14F-4D97-AF65-F5344CB8AC3E}">
        <p14:creationId xmlns:p14="http://schemas.microsoft.com/office/powerpoint/2010/main" val="115732577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C8F451-46F5-8543-BB79-65D29133072C}" type="slidenum">
              <a:rPr lang="en-US"/>
              <a:pPr>
                <a:defRPr/>
              </a:pPr>
              <a:t>‹#›</a:t>
            </a:fld>
            <a:endParaRPr lang="en-US"/>
          </a:p>
        </p:txBody>
      </p:sp>
    </p:spTree>
    <p:extLst>
      <p:ext uri="{BB962C8B-B14F-4D97-AF65-F5344CB8AC3E}">
        <p14:creationId xmlns:p14="http://schemas.microsoft.com/office/powerpoint/2010/main" val="1117772956"/>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B8F33-D69D-BC4B-B12E-5D2A65A866A6}" type="slidenum">
              <a:rPr lang="en-US"/>
              <a:pPr>
                <a:defRPr/>
              </a:pPr>
              <a:t>‹#›</a:t>
            </a:fld>
            <a:endParaRPr lang="en-US"/>
          </a:p>
        </p:txBody>
      </p:sp>
    </p:spTree>
    <p:extLst>
      <p:ext uri="{BB962C8B-B14F-4D97-AF65-F5344CB8AC3E}">
        <p14:creationId xmlns:p14="http://schemas.microsoft.com/office/powerpoint/2010/main" val="54633317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67910-FA83-F348-A1A4-C71900E0AFD1}" type="slidenum">
              <a:rPr lang="en-US"/>
              <a:pPr>
                <a:defRPr/>
              </a:pPr>
              <a:t>‹#›</a:t>
            </a:fld>
            <a:endParaRPr lang="en-US"/>
          </a:p>
        </p:txBody>
      </p:sp>
    </p:spTree>
    <p:extLst>
      <p:ext uri="{BB962C8B-B14F-4D97-AF65-F5344CB8AC3E}">
        <p14:creationId xmlns:p14="http://schemas.microsoft.com/office/powerpoint/2010/main" val="112983341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33CA4F-E32E-4445-91A5-72D138860384}" type="slidenum">
              <a:rPr lang="en-US"/>
              <a:pPr>
                <a:defRPr/>
              </a:pPr>
              <a:t>‹#›</a:t>
            </a:fld>
            <a:endParaRPr lang="en-US"/>
          </a:p>
        </p:txBody>
      </p:sp>
    </p:spTree>
    <p:extLst>
      <p:ext uri="{BB962C8B-B14F-4D97-AF65-F5344CB8AC3E}">
        <p14:creationId xmlns:p14="http://schemas.microsoft.com/office/powerpoint/2010/main" val="189203224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899ED-27D3-AF4E-ADBD-F4BDFDCCBC25}" type="slidenum">
              <a:rPr lang="en-US"/>
              <a:pPr>
                <a:defRPr/>
              </a:pPr>
              <a:t>‹#›</a:t>
            </a:fld>
            <a:endParaRPr lang="en-US"/>
          </a:p>
        </p:txBody>
      </p:sp>
    </p:spTree>
    <p:extLst>
      <p:ext uri="{BB962C8B-B14F-4D97-AF65-F5344CB8AC3E}">
        <p14:creationId xmlns:p14="http://schemas.microsoft.com/office/powerpoint/2010/main" val="285507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356020317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4FF2E6-843B-A545-850C-F57B4EC5CB33}" type="slidenum">
              <a:rPr lang="en-US"/>
              <a:pPr>
                <a:defRPr/>
              </a:pPr>
              <a:t>‹#›</a:t>
            </a:fld>
            <a:endParaRPr lang="en-US"/>
          </a:p>
        </p:txBody>
      </p:sp>
    </p:spTree>
    <p:extLst>
      <p:ext uri="{BB962C8B-B14F-4D97-AF65-F5344CB8AC3E}">
        <p14:creationId xmlns:p14="http://schemas.microsoft.com/office/powerpoint/2010/main" val="342418639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BA45D-DCC8-7141-9A3B-B1B71FEB3D4D}" type="slidenum">
              <a:rPr lang="en-US"/>
              <a:pPr>
                <a:defRPr/>
              </a:pPr>
              <a:t>‹#›</a:t>
            </a:fld>
            <a:endParaRPr lang="en-US"/>
          </a:p>
        </p:txBody>
      </p:sp>
    </p:spTree>
    <p:extLst>
      <p:ext uri="{BB962C8B-B14F-4D97-AF65-F5344CB8AC3E}">
        <p14:creationId xmlns:p14="http://schemas.microsoft.com/office/powerpoint/2010/main" val="271961180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FF98287-B6CB-5D40-ADBA-F2718235C28F}" type="slidenum">
              <a:rPr lang="en-US"/>
              <a:pPr>
                <a:defRPr/>
              </a:pPr>
              <a:t>‹#›</a:t>
            </a:fld>
            <a:endParaRPr lang="en-US"/>
          </a:p>
        </p:txBody>
      </p:sp>
    </p:spTree>
    <p:extLst>
      <p:ext uri="{BB962C8B-B14F-4D97-AF65-F5344CB8AC3E}">
        <p14:creationId xmlns:p14="http://schemas.microsoft.com/office/powerpoint/2010/main" val="6580770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35189BE-18E6-1A45-AFEC-6A4F8691D931}" type="slidenum">
              <a:rPr lang="en-US"/>
              <a:pPr>
                <a:defRPr/>
              </a:pPr>
              <a:t>‹#›</a:t>
            </a:fld>
            <a:endParaRPr lang="en-US"/>
          </a:p>
        </p:txBody>
      </p:sp>
    </p:spTree>
    <p:extLst>
      <p:ext uri="{BB962C8B-B14F-4D97-AF65-F5344CB8AC3E}">
        <p14:creationId xmlns:p14="http://schemas.microsoft.com/office/powerpoint/2010/main" val="429426402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128"/>
                <a:cs typeface="ＭＳ Ｐゴシック" charset="-128"/>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128"/>
                <a:cs typeface="ＭＳ Ｐゴシック"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0A7092E9-9BBD-E342-817D-187AEC415F9A}" type="slidenum">
              <a:rPr lang="en-US"/>
              <a:pPr>
                <a:defRPr/>
              </a:pPr>
              <a:t>‹#›</a:t>
            </a:fld>
            <a:endParaRPr lang="en-US"/>
          </a:p>
        </p:txBody>
      </p:sp>
    </p:spTree>
    <p:extLst>
      <p:ext uri="{BB962C8B-B14F-4D97-AF65-F5344CB8AC3E}">
        <p14:creationId xmlns:p14="http://schemas.microsoft.com/office/powerpoint/2010/main" val="10264658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8209CAF2-6F46-7C41-BC6E-6D29701E4118}" type="slidenum">
              <a:rPr lang="en-US"/>
              <a:pPr>
                <a:defRPr/>
              </a:pPr>
              <a:t>‹#›</a:t>
            </a:fld>
            <a:endParaRPr lang="en-US"/>
          </a:p>
        </p:txBody>
      </p:sp>
    </p:spTree>
    <p:extLst>
      <p:ext uri="{BB962C8B-B14F-4D97-AF65-F5344CB8AC3E}">
        <p14:creationId xmlns:p14="http://schemas.microsoft.com/office/powerpoint/2010/main" val="3875794605"/>
      </p:ext>
    </p:extLst>
  </p:cSld>
  <p:clrMapOvr>
    <a:masterClrMapping/>
  </p:clrMapOvr>
  <p:transition spd="med">
    <p:randomBar dir="vert"/>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23124511-D995-714D-BD2C-EA8ED05680C8}" type="slidenum">
              <a:rPr lang="en-US"/>
              <a:pPr>
                <a:defRPr/>
              </a:pPr>
              <a:t>‹#›</a:t>
            </a:fld>
            <a:endParaRPr lang="en-US"/>
          </a:p>
        </p:txBody>
      </p:sp>
    </p:spTree>
    <p:extLst>
      <p:ext uri="{BB962C8B-B14F-4D97-AF65-F5344CB8AC3E}">
        <p14:creationId xmlns:p14="http://schemas.microsoft.com/office/powerpoint/2010/main" val="3232560754"/>
      </p:ext>
    </p:extLst>
  </p:cSld>
  <p:clrMapOvr>
    <a:masterClrMapping/>
  </p:clrMapOvr>
  <p:transition spd="med">
    <p:randomBar dir="vert"/>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0CFB7E70-075B-894A-898B-AD1BDB03A914}" type="slidenum">
              <a:rPr lang="en-US"/>
              <a:pPr>
                <a:defRPr/>
              </a:pPr>
              <a:t>‹#›</a:t>
            </a:fld>
            <a:endParaRPr lang="en-US"/>
          </a:p>
        </p:txBody>
      </p:sp>
    </p:spTree>
    <p:extLst>
      <p:ext uri="{BB962C8B-B14F-4D97-AF65-F5344CB8AC3E}">
        <p14:creationId xmlns:p14="http://schemas.microsoft.com/office/powerpoint/2010/main" val="3302848540"/>
      </p:ext>
    </p:extLst>
  </p:cSld>
  <p:clrMapOvr>
    <a:masterClrMapping/>
  </p:clrMapOvr>
  <p:transition spd="med">
    <p:randomBar dir="vert"/>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DF040417-785D-644B-BD77-7EA786F519E1}" type="slidenum">
              <a:rPr lang="en-US"/>
              <a:pPr>
                <a:defRPr/>
              </a:pPr>
              <a:t>‹#›</a:t>
            </a:fld>
            <a:endParaRPr lang="en-US"/>
          </a:p>
        </p:txBody>
      </p:sp>
    </p:spTree>
    <p:extLst>
      <p:ext uri="{BB962C8B-B14F-4D97-AF65-F5344CB8AC3E}">
        <p14:creationId xmlns:p14="http://schemas.microsoft.com/office/powerpoint/2010/main" val="1019331630"/>
      </p:ext>
    </p:extLst>
  </p:cSld>
  <p:clrMapOvr>
    <a:masterClrMapping/>
  </p:clrMapOvr>
  <p:transition spd="med">
    <p:randomBar dir="vert"/>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nvPr>
        </p:nvSpPr>
        <p:spPr>
          <a:ln/>
        </p:spPr>
        <p:txBody>
          <a:bodyPr/>
          <a:lstStyle>
            <a:lvl1pPr>
              <a:defRPr/>
            </a:lvl1pPr>
          </a:lstStyle>
          <a:p>
            <a:pPr>
              <a:defRPr/>
            </a:pPr>
            <a:endParaRPr lang="en-US"/>
          </a:p>
        </p:txBody>
      </p:sp>
      <p:sp>
        <p:nvSpPr>
          <p:cNvPr id="8" name="Rectangle 4"/>
          <p:cNvSpPr>
            <a:spLocks noGrp="1" noChangeArrowheads="1"/>
          </p:cNvSpPr>
          <p:nvPr>
            <p:ph type="ftr" sz="quarter" idx="11"/>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nvPr>
        </p:nvSpPr>
        <p:spPr>
          <a:ln/>
        </p:spPr>
        <p:txBody>
          <a:bodyPr/>
          <a:lstStyle>
            <a:lvl1pPr>
              <a:defRPr/>
            </a:lvl1pPr>
          </a:lstStyle>
          <a:p>
            <a:pPr>
              <a:defRPr/>
            </a:pPr>
            <a:fld id="{B6421B49-44B7-5E46-8DFC-B43B821499D4}" type="slidenum">
              <a:rPr lang="en-US"/>
              <a:pPr>
                <a:defRPr/>
              </a:pPr>
              <a:t>‹#›</a:t>
            </a:fld>
            <a:endParaRPr lang="en-US"/>
          </a:p>
        </p:txBody>
      </p:sp>
    </p:spTree>
    <p:extLst>
      <p:ext uri="{BB962C8B-B14F-4D97-AF65-F5344CB8AC3E}">
        <p14:creationId xmlns:p14="http://schemas.microsoft.com/office/powerpoint/2010/main" val="2001076437"/>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22303154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nvPr>
        </p:nvSpPr>
        <p:spPr>
          <a:ln/>
        </p:spPr>
        <p:txBody>
          <a:bodyPr/>
          <a:lstStyle>
            <a:lvl1pPr>
              <a:defRPr/>
            </a:lvl1pPr>
          </a:lstStyle>
          <a:p>
            <a:pPr>
              <a:defRPr/>
            </a:pPr>
            <a:endParaRPr lang="en-US"/>
          </a:p>
        </p:txBody>
      </p:sp>
      <p:sp>
        <p:nvSpPr>
          <p:cNvPr id="4" name="Rectangle 4"/>
          <p:cNvSpPr>
            <a:spLocks noGrp="1" noChangeArrowheads="1"/>
          </p:cNvSpPr>
          <p:nvPr>
            <p:ph type="ftr" sz="quarter" idx="11"/>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nvPr>
        </p:nvSpPr>
        <p:spPr>
          <a:ln/>
        </p:spPr>
        <p:txBody>
          <a:bodyPr/>
          <a:lstStyle>
            <a:lvl1pPr>
              <a:defRPr/>
            </a:lvl1pPr>
          </a:lstStyle>
          <a:p>
            <a:pPr>
              <a:defRPr/>
            </a:pPr>
            <a:fld id="{50C85143-DB17-2E43-A12F-904B5875FA74}" type="slidenum">
              <a:rPr lang="en-US"/>
              <a:pPr>
                <a:defRPr/>
              </a:pPr>
              <a:t>‹#›</a:t>
            </a:fld>
            <a:endParaRPr lang="en-US"/>
          </a:p>
        </p:txBody>
      </p:sp>
    </p:spTree>
    <p:extLst>
      <p:ext uri="{BB962C8B-B14F-4D97-AF65-F5344CB8AC3E}">
        <p14:creationId xmlns:p14="http://schemas.microsoft.com/office/powerpoint/2010/main" val="3213744636"/>
      </p:ext>
    </p:extLst>
  </p:cSld>
  <p:clrMapOvr>
    <a:masterClrMapping/>
  </p:clrMapOvr>
  <p:transition spd="med">
    <p:randomBar dir="vert"/>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pPr>
              <a:defRPr/>
            </a:pPr>
            <a:endParaRPr lang="en-US"/>
          </a:p>
        </p:txBody>
      </p:sp>
      <p:sp>
        <p:nvSpPr>
          <p:cNvPr id="3" name="Rectangle 4"/>
          <p:cNvSpPr>
            <a:spLocks noGrp="1" noChangeArrowheads="1"/>
          </p:cNvSpPr>
          <p:nvPr>
            <p:ph type="ftr" sz="quarter" idx="11"/>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nvPr>
        </p:nvSpPr>
        <p:spPr>
          <a:ln/>
        </p:spPr>
        <p:txBody>
          <a:bodyPr/>
          <a:lstStyle>
            <a:lvl1pPr>
              <a:defRPr/>
            </a:lvl1pPr>
          </a:lstStyle>
          <a:p>
            <a:pPr>
              <a:defRPr/>
            </a:pPr>
            <a:fld id="{84A00B5E-911D-374B-8092-F369415B6236}" type="slidenum">
              <a:rPr lang="en-US"/>
              <a:pPr>
                <a:defRPr/>
              </a:pPr>
              <a:t>‹#›</a:t>
            </a:fld>
            <a:endParaRPr lang="en-US"/>
          </a:p>
        </p:txBody>
      </p:sp>
    </p:spTree>
    <p:extLst>
      <p:ext uri="{BB962C8B-B14F-4D97-AF65-F5344CB8AC3E}">
        <p14:creationId xmlns:p14="http://schemas.microsoft.com/office/powerpoint/2010/main" val="133907617"/>
      </p:ext>
    </p:extLst>
  </p:cSld>
  <p:clrMapOvr>
    <a:masterClrMapping/>
  </p:clrMapOvr>
  <p:transition spd="med">
    <p:randomBar dir="vert"/>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0A30C747-4901-9B43-B83B-29C55FB66455}" type="slidenum">
              <a:rPr lang="en-US"/>
              <a:pPr>
                <a:defRPr/>
              </a:pPr>
              <a:t>‹#›</a:t>
            </a:fld>
            <a:endParaRPr lang="en-US"/>
          </a:p>
        </p:txBody>
      </p:sp>
    </p:spTree>
    <p:extLst>
      <p:ext uri="{BB962C8B-B14F-4D97-AF65-F5344CB8AC3E}">
        <p14:creationId xmlns:p14="http://schemas.microsoft.com/office/powerpoint/2010/main" val="3553873556"/>
      </p:ext>
    </p:extLst>
  </p:cSld>
  <p:clrMapOvr>
    <a:masterClrMapping/>
  </p:clrMapOvr>
  <p:transition spd="med">
    <p:randomBar dir="vert"/>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pPr>
              <a:defRPr/>
            </a:pPr>
            <a:endParaRPr lang="en-US"/>
          </a:p>
        </p:txBody>
      </p:sp>
      <p:sp>
        <p:nvSpPr>
          <p:cNvPr id="6" name="Rectangle 4"/>
          <p:cNvSpPr>
            <a:spLocks noGrp="1" noChangeArrowheads="1"/>
          </p:cNvSpPr>
          <p:nvPr>
            <p:ph type="ftr" sz="quarter" idx="11"/>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nvPr>
        </p:nvSpPr>
        <p:spPr>
          <a:ln/>
        </p:spPr>
        <p:txBody>
          <a:bodyPr/>
          <a:lstStyle>
            <a:lvl1pPr>
              <a:defRPr/>
            </a:lvl1pPr>
          </a:lstStyle>
          <a:p>
            <a:pPr>
              <a:defRPr/>
            </a:pPr>
            <a:fld id="{77B09D42-36BF-1141-A099-E16FB7909572}" type="slidenum">
              <a:rPr lang="en-US"/>
              <a:pPr>
                <a:defRPr/>
              </a:pPr>
              <a:t>‹#›</a:t>
            </a:fld>
            <a:endParaRPr lang="en-US"/>
          </a:p>
        </p:txBody>
      </p:sp>
    </p:spTree>
    <p:extLst>
      <p:ext uri="{BB962C8B-B14F-4D97-AF65-F5344CB8AC3E}">
        <p14:creationId xmlns:p14="http://schemas.microsoft.com/office/powerpoint/2010/main" val="2403495424"/>
      </p:ext>
    </p:extLst>
  </p:cSld>
  <p:clrMapOvr>
    <a:masterClrMapping/>
  </p:clrMapOvr>
  <p:transition spd="med">
    <p:randomBar dir="vert"/>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F1274066-1AB7-9646-9940-035384F8867C}" type="slidenum">
              <a:rPr lang="en-US"/>
              <a:pPr>
                <a:defRPr/>
              </a:pPr>
              <a:t>‹#›</a:t>
            </a:fld>
            <a:endParaRPr lang="en-US"/>
          </a:p>
        </p:txBody>
      </p:sp>
    </p:spTree>
    <p:extLst>
      <p:ext uri="{BB962C8B-B14F-4D97-AF65-F5344CB8AC3E}">
        <p14:creationId xmlns:p14="http://schemas.microsoft.com/office/powerpoint/2010/main" val="276716337"/>
      </p:ext>
    </p:extLst>
  </p:cSld>
  <p:clrMapOvr>
    <a:masterClrMapping/>
  </p:clrMapOvr>
  <p:transition spd="med">
    <p:randomBar dir="vert"/>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5165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A19E9522-D6EA-CB4F-BD3B-5CA2F8323CAD}" type="slidenum">
              <a:rPr lang="en-US"/>
              <a:pPr>
                <a:defRPr/>
              </a:pPr>
              <a:t>‹#›</a:t>
            </a:fld>
            <a:endParaRPr lang="en-US"/>
          </a:p>
        </p:txBody>
      </p:sp>
    </p:spTree>
    <p:extLst>
      <p:ext uri="{BB962C8B-B14F-4D97-AF65-F5344CB8AC3E}">
        <p14:creationId xmlns:p14="http://schemas.microsoft.com/office/powerpoint/2010/main" val="4202940766"/>
      </p:ext>
    </p:extLst>
  </p:cSld>
  <p:clrMapOvr>
    <a:masterClrMapping/>
  </p:clrMapOvr>
  <p:transition spd="med">
    <p:randomBar dir="vert"/>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EEA1558F-D41D-D949-A02E-FFEB60970451}" type="slidenum">
              <a:rPr lang="en-US"/>
              <a:pPr>
                <a:defRPr/>
              </a:pPr>
              <a:t>‹#›</a:t>
            </a:fld>
            <a:endParaRPr lang="en-US"/>
          </a:p>
        </p:txBody>
      </p:sp>
    </p:spTree>
    <p:extLst>
      <p:ext uri="{BB962C8B-B14F-4D97-AF65-F5344CB8AC3E}">
        <p14:creationId xmlns:p14="http://schemas.microsoft.com/office/powerpoint/2010/main" val="48345600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4EE8698F-5A9F-AB4F-B2C1-E241CC4C10DF}" type="slidenum">
              <a:rPr lang="en-US"/>
              <a:pPr>
                <a:defRPr/>
              </a:pPr>
              <a:t>‹#›</a:t>
            </a:fld>
            <a:endParaRPr lang="en-US"/>
          </a:p>
        </p:txBody>
      </p:sp>
    </p:spTree>
    <p:extLst>
      <p:ext uri="{BB962C8B-B14F-4D97-AF65-F5344CB8AC3E}">
        <p14:creationId xmlns:p14="http://schemas.microsoft.com/office/powerpoint/2010/main" val="363082021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5BC8D003-700A-CD42-A87F-4B0E07710855}" type="slidenum">
              <a:rPr lang="en-US"/>
              <a:pPr>
                <a:defRPr/>
              </a:pPr>
              <a:t>‹#›</a:t>
            </a:fld>
            <a:endParaRPr lang="en-US"/>
          </a:p>
        </p:txBody>
      </p:sp>
    </p:spTree>
    <p:extLst>
      <p:ext uri="{BB962C8B-B14F-4D97-AF65-F5344CB8AC3E}">
        <p14:creationId xmlns:p14="http://schemas.microsoft.com/office/powerpoint/2010/main" val="59127228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B357C312-0FFD-2E45-94D7-0BE99AE52647}" type="slidenum">
              <a:rPr lang="en-US"/>
              <a:pPr>
                <a:defRPr/>
              </a:pPr>
              <a:t>‹#›</a:t>
            </a:fld>
            <a:endParaRPr lang="en-US"/>
          </a:p>
        </p:txBody>
      </p:sp>
    </p:spTree>
    <p:extLst>
      <p:ext uri="{BB962C8B-B14F-4D97-AF65-F5344CB8AC3E}">
        <p14:creationId xmlns:p14="http://schemas.microsoft.com/office/powerpoint/2010/main" val="852794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33757694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896E15C3-795A-6247-BC1D-5919EE689E2E}" type="slidenum">
              <a:rPr lang="en-US"/>
              <a:pPr>
                <a:defRPr/>
              </a:pPr>
              <a:t>‹#›</a:t>
            </a:fld>
            <a:endParaRPr lang="en-US"/>
          </a:p>
        </p:txBody>
      </p:sp>
    </p:spTree>
    <p:extLst>
      <p:ext uri="{BB962C8B-B14F-4D97-AF65-F5344CB8AC3E}">
        <p14:creationId xmlns:p14="http://schemas.microsoft.com/office/powerpoint/2010/main" val="291005169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B92F6BFD-551C-1644-9E5A-875DBA1EFDF9}" type="slidenum">
              <a:rPr lang="en-US"/>
              <a:pPr>
                <a:defRPr/>
              </a:pPr>
              <a:t>‹#›</a:t>
            </a:fld>
            <a:endParaRPr lang="en-US"/>
          </a:p>
        </p:txBody>
      </p:sp>
    </p:spTree>
    <p:extLst>
      <p:ext uri="{BB962C8B-B14F-4D97-AF65-F5344CB8AC3E}">
        <p14:creationId xmlns:p14="http://schemas.microsoft.com/office/powerpoint/2010/main" val="425330453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0901CAB0-F870-A244-8929-A20D107E2C31}" type="slidenum">
              <a:rPr lang="en-US"/>
              <a:pPr>
                <a:defRPr/>
              </a:pPr>
              <a:t>‹#›</a:t>
            </a:fld>
            <a:endParaRPr lang="en-US"/>
          </a:p>
        </p:txBody>
      </p:sp>
    </p:spTree>
    <p:extLst>
      <p:ext uri="{BB962C8B-B14F-4D97-AF65-F5344CB8AC3E}">
        <p14:creationId xmlns:p14="http://schemas.microsoft.com/office/powerpoint/2010/main" val="178142156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C55E71AA-F578-6F47-AEF1-D14750634EE4}" type="slidenum">
              <a:rPr lang="en-US"/>
              <a:pPr>
                <a:defRPr/>
              </a:pPr>
              <a:t>‹#›</a:t>
            </a:fld>
            <a:endParaRPr lang="en-US"/>
          </a:p>
        </p:txBody>
      </p:sp>
    </p:spTree>
    <p:extLst>
      <p:ext uri="{BB962C8B-B14F-4D97-AF65-F5344CB8AC3E}">
        <p14:creationId xmlns:p14="http://schemas.microsoft.com/office/powerpoint/2010/main" val="427711196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10D8CAA4-10CA-2640-8E5F-B1B726E63BA3}" type="slidenum">
              <a:rPr lang="en-US"/>
              <a:pPr>
                <a:defRPr/>
              </a:pPr>
              <a:t>‹#›</a:t>
            </a:fld>
            <a:endParaRPr lang="en-US"/>
          </a:p>
        </p:txBody>
      </p:sp>
    </p:spTree>
    <p:extLst>
      <p:ext uri="{BB962C8B-B14F-4D97-AF65-F5344CB8AC3E}">
        <p14:creationId xmlns:p14="http://schemas.microsoft.com/office/powerpoint/2010/main" val="358801808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824F2B18-A897-AA4E-B401-B1D99B0EE520}" type="slidenum">
              <a:rPr lang="en-US"/>
              <a:pPr>
                <a:defRPr/>
              </a:pPr>
              <a:t>‹#›</a:t>
            </a:fld>
            <a:endParaRPr lang="en-US"/>
          </a:p>
        </p:txBody>
      </p:sp>
    </p:spTree>
    <p:extLst>
      <p:ext uri="{BB962C8B-B14F-4D97-AF65-F5344CB8AC3E}">
        <p14:creationId xmlns:p14="http://schemas.microsoft.com/office/powerpoint/2010/main" val="190656667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a:ea typeface="ヒラギノ角ゴ Pro W3"/>
                <a:cs typeface="ヒラギノ角ゴ Pro W3"/>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a:ea typeface="ヒラギノ角ゴ Pro W3"/>
                <a:cs typeface="ヒラギノ角ゴ Pro W3"/>
              </a:defRPr>
            </a:lvl1pPr>
          </a:lstStyle>
          <a:p>
            <a:pPr>
              <a:defRPr/>
            </a:pPr>
            <a:fld id="{F5B3474E-B45D-AA43-99B2-627C0A46AEAE}" type="slidenum">
              <a:rPr lang="en-US"/>
              <a:pPr>
                <a:defRPr/>
              </a:pPr>
              <a:t>‹#›</a:t>
            </a:fld>
            <a:endParaRPr lang="en-US"/>
          </a:p>
        </p:txBody>
      </p:sp>
    </p:spTree>
    <p:extLst>
      <p:ext uri="{BB962C8B-B14F-4D97-AF65-F5344CB8AC3E}">
        <p14:creationId xmlns:p14="http://schemas.microsoft.com/office/powerpoint/2010/main" val="157017232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Times New Roman" charset="0"/>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Times New Roman" charset="0"/>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7175"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a:xfrm>
            <a:off x="6951663" y="6096000"/>
            <a:ext cx="1905000" cy="457200"/>
          </a:xfrm>
        </p:spPr>
        <p:txBody>
          <a:bodyPr/>
          <a:lstStyle>
            <a:lvl1pPr eaLnBrk="0" hangingPunct="0">
              <a:defRPr>
                <a:latin typeface="Arial" charset="0"/>
              </a:defRPr>
            </a:lvl1pPr>
          </a:lstStyle>
          <a:p>
            <a:pPr>
              <a:defRPr/>
            </a:pPr>
            <a:fld id="{65F903B9-3235-274D-9305-2D7D17862183}" type="slidenum">
              <a:rPr lang="en-US"/>
              <a:pPr>
                <a:defRPr/>
              </a:pPr>
              <a:t>‹#›</a:t>
            </a:fld>
            <a:endParaRPr lang="en-US"/>
          </a:p>
        </p:txBody>
      </p:sp>
    </p:spTree>
    <p:extLst>
      <p:ext uri="{BB962C8B-B14F-4D97-AF65-F5344CB8AC3E}">
        <p14:creationId xmlns:p14="http://schemas.microsoft.com/office/powerpoint/2010/main" val="33543013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D01ABF4A-4BCD-064D-ABC6-C2430B5389EE}" type="slidenum">
              <a:rPr lang="en-US"/>
              <a:pPr>
                <a:defRPr/>
              </a:pPr>
              <a:t>‹#›</a:t>
            </a:fld>
            <a:endParaRPr lang="en-US"/>
          </a:p>
        </p:txBody>
      </p:sp>
    </p:spTree>
    <p:extLst>
      <p:ext uri="{BB962C8B-B14F-4D97-AF65-F5344CB8AC3E}">
        <p14:creationId xmlns:p14="http://schemas.microsoft.com/office/powerpoint/2010/main" val="21283017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E95B867E-EDB7-0342-B576-BBDE19E1F4A8}" type="slidenum">
              <a:rPr lang="en-US"/>
              <a:pPr>
                <a:defRPr/>
              </a:pPr>
              <a:t>‹#›</a:t>
            </a:fld>
            <a:endParaRPr lang="en-US"/>
          </a:p>
        </p:txBody>
      </p:sp>
    </p:spTree>
    <p:extLst>
      <p:ext uri="{BB962C8B-B14F-4D97-AF65-F5344CB8AC3E}">
        <p14:creationId xmlns:p14="http://schemas.microsoft.com/office/powerpoint/2010/main" val="300823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3940090022"/>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7203D762-279A-EA4A-B200-0769F7214462}" type="slidenum">
              <a:rPr lang="en-US"/>
              <a:pPr>
                <a:defRPr/>
              </a:pPr>
              <a:t>‹#›</a:t>
            </a:fld>
            <a:endParaRPr lang="en-US"/>
          </a:p>
        </p:txBody>
      </p:sp>
    </p:spTree>
    <p:extLst>
      <p:ext uri="{BB962C8B-B14F-4D97-AF65-F5344CB8AC3E}">
        <p14:creationId xmlns:p14="http://schemas.microsoft.com/office/powerpoint/2010/main" val="197302785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690BF179-FBA6-C44E-A7BE-7B052682752D}" type="slidenum">
              <a:rPr lang="en-US"/>
              <a:pPr>
                <a:defRPr/>
              </a:pPr>
              <a:t>‹#›</a:t>
            </a:fld>
            <a:endParaRPr lang="en-US"/>
          </a:p>
        </p:txBody>
      </p:sp>
    </p:spTree>
    <p:extLst>
      <p:ext uri="{BB962C8B-B14F-4D97-AF65-F5344CB8AC3E}">
        <p14:creationId xmlns:p14="http://schemas.microsoft.com/office/powerpoint/2010/main" val="220305729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4EA3BE44-B8A3-3B42-A203-22074DEF0E3F}" type="slidenum">
              <a:rPr lang="en-US"/>
              <a:pPr>
                <a:defRPr/>
              </a:pPr>
              <a:t>‹#›</a:t>
            </a:fld>
            <a:endParaRPr lang="en-US"/>
          </a:p>
        </p:txBody>
      </p:sp>
    </p:spTree>
    <p:extLst>
      <p:ext uri="{BB962C8B-B14F-4D97-AF65-F5344CB8AC3E}">
        <p14:creationId xmlns:p14="http://schemas.microsoft.com/office/powerpoint/2010/main" val="361066673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22EBF344-19F2-C841-BF31-E29233CC1654}" type="slidenum">
              <a:rPr lang="en-US"/>
              <a:pPr>
                <a:defRPr/>
              </a:pPr>
              <a:t>‹#›</a:t>
            </a:fld>
            <a:endParaRPr lang="en-US"/>
          </a:p>
        </p:txBody>
      </p:sp>
    </p:spTree>
    <p:extLst>
      <p:ext uri="{BB962C8B-B14F-4D97-AF65-F5344CB8AC3E}">
        <p14:creationId xmlns:p14="http://schemas.microsoft.com/office/powerpoint/2010/main" val="163961802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81008302-C11F-5542-A3F8-CCA8083E58E7}" type="slidenum">
              <a:rPr lang="en-US"/>
              <a:pPr>
                <a:defRPr/>
              </a:pPr>
              <a:t>‹#›</a:t>
            </a:fld>
            <a:endParaRPr lang="en-US"/>
          </a:p>
        </p:txBody>
      </p:sp>
    </p:spTree>
    <p:extLst>
      <p:ext uri="{BB962C8B-B14F-4D97-AF65-F5344CB8AC3E}">
        <p14:creationId xmlns:p14="http://schemas.microsoft.com/office/powerpoint/2010/main" val="101366227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6ACC7B7C-DF9B-C249-9BA8-DD972030E1EE}" type="slidenum">
              <a:rPr lang="en-US"/>
              <a:pPr>
                <a:defRPr/>
              </a:pPr>
              <a:t>‹#›</a:t>
            </a:fld>
            <a:endParaRPr lang="en-US"/>
          </a:p>
        </p:txBody>
      </p:sp>
    </p:spTree>
    <p:extLst>
      <p:ext uri="{BB962C8B-B14F-4D97-AF65-F5344CB8AC3E}">
        <p14:creationId xmlns:p14="http://schemas.microsoft.com/office/powerpoint/2010/main" val="352069987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C8D9DF4A-460C-3645-9E2D-129C7E89AE00}" type="slidenum">
              <a:rPr lang="en-US"/>
              <a:pPr>
                <a:defRPr/>
              </a:pPr>
              <a:t>‹#›</a:t>
            </a:fld>
            <a:endParaRPr lang="en-US"/>
          </a:p>
        </p:txBody>
      </p:sp>
    </p:spTree>
    <p:extLst>
      <p:ext uri="{BB962C8B-B14F-4D97-AF65-F5344CB8AC3E}">
        <p14:creationId xmlns:p14="http://schemas.microsoft.com/office/powerpoint/2010/main" val="64271571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A9A4FABE-DF29-3E4C-B544-EB7D7CB73F4E}" type="slidenum">
              <a:rPr lang="en-US"/>
              <a:pPr>
                <a:defRPr/>
              </a:pPr>
              <a:t>‹#›</a:t>
            </a:fld>
            <a:endParaRPr lang="en-US"/>
          </a:p>
        </p:txBody>
      </p:sp>
    </p:spTree>
    <p:extLst>
      <p:ext uri="{BB962C8B-B14F-4D97-AF65-F5344CB8AC3E}">
        <p14:creationId xmlns:p14="http://schemas.microsoft.com/office/powerpoint/2010/main" val="1664307599"/>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solidFill>
                  <a:srgbClr val="EAEAEA"/>
                </a:solidFill>
                <a:latin typeface="Times New Roman"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solidFill>
                  <a:srgbClr val="EAEAEA"/>
                </a:solidFill>
                <a:latin typeface="Times New Roman"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
              <a:ext cx="1152" cy="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198"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8199"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904BE0BA-7D83-E34D-9378-405F4C98410F}" type="slidenum">
              <a:rPr lang="en-US"/>
              <a:pPr>
                <a:defRPr/>
              </a:pPr>
              <a:t>‹#›</a:t>
            </a:fld>
            <a:endParaRPr lang="en-US"/>
          </a:p>
        </p:txBody>
      </p:sp>
    </p:spTree>
    <p:extLst>
      <p:ext uri="{BB962C8B-B14F-4D97-AF65-F5344CB8AC3E}">
        <p14:creationId xmlns:p14="http://schemas.microsoft.com/office/powerpoint/2010/main" val="1086711890"/>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8A3CCFFC-814B-1B49-8A7C-4BE083CC04FC}" type="slidenum">
              <a:rPr lang="en-US"/>
              <a:pPr>
                <a:defRPr/>
              </a:pPr>
              <a:t>‹#›</a:t>
            </a:fld>
            <a:endParaRPr lang="en-US"/>
          </a:p>
        </p:txBody>
      </p:sp>
    </p:spTree>
    <p:extLst>
      <p:ext uri="{BB962C8B-B14F-4D97-AF65-F5344CB8AC3E}">
        <p14:creationId xmlns:p14="http://schemas.microsoft.com/office/powerpoint/2010/main" val="196790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290260830"/>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413003371"/>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E4008596-9705-8B4A-AC25-23AF4E962921}" type="slidenum">
              <a:rPr lang="en-US"/>
              <a:pPr>
                <a:defRPr/>
              </a:pPr>
              <a:t>‹#›</a:t>
            </a:fld>
            <a:endParaRPr lang="en-US"/>
          </a:p>
        </p:txBody>
      </p:sp>
    </p:spTree>
    <p:extLst>
      <p:ext uri="{BB962C8B-B14F-4D97-AF65-F5344CB8AC3E}">
        <p14:creationId xmlns:p14="http://schemas.microsoft.com/office/powerpoint/2010/main" val="377035110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7D2E2A12-7219-874F-838C-018EDFB07507}" type="slidenum">
              <a:rPr lang="en-US"/>
              <a:pPr>
                <a:defRPr/>
              </a:pPr>
              <a:t>‹#›</a:t>
            </a:fld>
            <a:endParaRPr lang="en-US"/>
          </a:p>
        </p:txBody>
      </p:sp>
    </p:spTree>
    <p:extLst>
      <p:ext uri="{BB962C8B-B14F-4D97-AF65-F5344CB8AC3E}">
        <p14:creationId xmlns:p14="http://schemas.microsoft.com/office/powerpoint/2010/main" val="222416264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A4F22C29-567B-234D-9205-5C54E8D03637}" type="slidenum">
              <a:rPr lang="en-US"/>
              <a:pPr>
                <a:defRPr/>
              </a:pPr>
              <a:t>‹#›</a:t>
            </a:fld>
            <a:endParaRPr lang="en-US"/>
          </a:p>
        </p:txBody>
      </p:sp>
    </p:spTree>
    <p:extLst>
      <p:ext uri="{BB962C8B-B14F-4D97-AF65-F5344CB8AC3E}">
        <p14:creationId xmlns:p14="http://schemas.microsoft.com/office/powerpoint/2010/main" val="180220518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12A4C073-69A8-B44C-B660-BF235B57AE9A}" type="slidenum">
              <a:rPr lang="en-US"/>
              <a:pPr>
                <a:defRPr/>
              </a:pPr>
              <a:t>‹#›</a:t>
            </a:fld>
            <a:endParaRPr lang="en-US"/>
          </a:p>
        </p:txBody>
      </p:sp>
    </p:spTree>
    <p:extLst>
      <p:ext uri="{BB962C8B-B14F-4D97-AF65-F5344CB8AC3E}">
        <p14:creationId xmlns:p14="http://schemas.microsoft.com/office/powerpoint/2010/main" val="4706395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93F48AAC-18E2-9847-8DF7-335DECEB12AA}" type="slidenum">
              <a:rPr lang="en-US"/>
              <a:pPr>
                <a:defRPr/>
              </a:pPr>
              <a:t>‹#›</a:t>
            </a:fld>
            <a:endParaRPr lang="en-US"/>
          </a:p>
        </p:txBody>
      </p:sp>
    </p:spTree>
    <p:extLst>
      <p:ext uri="{BB962C8B-B14F-4D97-AF65-F5344CB8AC3E}">
        <p14:creationId xmlns:p14="http://schemas.microsoft.com/office/powerpoint/2010/main" val="220440432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BD33B371-842A-AD4F-AF81-45AB48152680}" type="slidenum">
              <a:rPr lang="en-US"/>
              <a:pPr>
                <a:defRPr/>
              </a:pPr>
              <a:t>‹#›</a:t>
            </a:fld>
            <a:endParaRPr lang="en-US"/>
          </a:p>
        </p:txBody>
      </p:sp>
    </p:spTree>
    <p:extLst>
      <p:ext uri="{BB962C8B-B14F-4D97-AF65-F5344CB8AC3E}">
        <p14:creationId xmlns:p14="http://schemas.microsoft.com/office/powerpoint/2010/main" val="329334200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E8521300-4388-7948-BC3B-2F35ACCA558B}" type="slidenum">
              <a:rPr lang="en-US"/>
              <a:pPr>
                <a:defRPr/>
              </a:pPr>
              <a:t>‹#›</a:t>
            </a:fld>
            <a:endParaRPr lang="en-US"/>
          </a:p>
        </p:txBody>
      </p:sp>
    </p:spTree>
    <p:extLst>
      <p:ext uri="{BB962C8B-B14F-4D97-AF65-F5344CB8AC3E}">
        <p14:creationId xmlns:p14="http://schemas.microsoft.com/office/powerpoint/2010/main" val="40212737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447A2E08-3083-2748-BE22-343828EA7D1F}" type="slidenum">
              <a:rPr lang="en-US"/>
              <a:pPr>
                <a:defRPr/>
              </a:pPr>
              <a:t>‹#›</a:t>
            </a:fld>
            <a:endParaRPr lang="en-US"/>
          </a:p>
        </p:txBody>
      </p:sp>
    </p:spTree>
    <p:extLst>
      <p:ext uri="{BB962C8B-B14F-4D97-AF65-F5344CB8AC3E}">
        <p14:creationId xmlns:p14="http://schemas.microsoft.com/office/powerpoint/2010/main" val="22431187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B2EB647F-4088-564D-8F0B-B2D366E5F6BC}" type="slidenum">
              <a:rPr lang="en-US"/>
              <a:pPr>
                <a:defRPr/>
              </a:pPr>
              <a:t>‹#›</a:t>
            </a:fld>
            <a:endParaRPr lang="en-US"/>
          </a:p>
        </p:txBody>
      </p:sp>
    </p:spTree>
    <p:extLst>
      <p:ext uri="{BB962C8B-B14F-4D97-AF65-F5344CB8AC3E}">
        <p14:creationId xmlns:p14="http://schemas.microsoft.com/office/powerpoint/2010/main" val="68903615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67892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67892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9818F1DC-29E8-C54E-90B0-26A5ABD23F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758356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406224258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6A60929-FD19-C448-ABCD-6D8645362293}"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7451902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985A897-724C-ED46-B706-33076B5D2856}"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90082538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A7598BBB-A97B-AD40-A5C7-ADD84202A706}"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3045066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BA71B7F5-53E7-C84A-9F5D-A8119CA13C41}" type="slidenum">
              <a:rPr lang="en-US">
                <a:solidFill>
                  <a:srgbClr val="FFFFFF"/>
                </a:solidFill>
              </a:rPr>
              <a:pPr>
                <a:defRPr/>
              </a:pPr>
              <a:t>‹#›</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02632158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A791E62F-1E78-DE40-867C-A49A58704F4B}"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6262027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43140B12-3903-8D47-9A2C-73D36BEA248A}" type="slidenum">
              <a:rPr lang="en-US">
                <a:solidFill>
                  <a:srgbClr val="FFFFFF"/>
                </a:solidFill>
              </a:rPr>
              <a:pPr>
                <a:defRPr/>
              </a:pPr>
              <a:t>‹#›</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678181879"/>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C76CFD9-4C1E-3B4F-AA23-E7F83081EF67}"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138686228"/>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8DB979ED-287D-BE4E-A614-E21A324BFC01}" type="slidenum">
              <a:rPr lang="en-US">
                <a:solidFill>
                  <a:srgbClr val="FFFFFF"/>
                </a:solidFill>
              </a:rPr>
              <a:pPr>
                <a:defRPr/>
              </a:pPr>
              <a:t>‹#›</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63186873"/>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C3B38B11-7CEA-0543-BC3C-2F7B439195FF}"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9473820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42AC7E3-27DF-F24C-9F26-8A3ECE238C68}" type="slidenum">
              <a:rPr lang="en-US">
                <a:solidFill>
                  <a:srgbClr val="FFFFFF"/>
                </a:solidFill>
              </a:rPr>
              <a:pPr>
                <a:defRPr/>
              </a:pPr>
              <a:t>‹#›</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572459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3855398233"/>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45E3CDF-A261-8348-AD03-B97DB63F313F}" type="slidenum">
              <a:rPr lang="en-US"/>
              <a:pPr>
                <a:defRPr/>
              </a:pPr>
              <a:t>‹#›</a:t>
            </a:fld>
            <a:endParaRPr lang="en-US"/>
          </a:p>
        </p:txBody>
      </p:sp>
    </p:spTree>
    <p:extLst>
      <p:ext uri="{BB962C8B-B14F-4D97-AF65-F5344CB8AC3E}">
        <p14:creationId xmlns:p14="http://schemas.microsoft.com/office/powerpoint/2010/main" val="3751203753"/>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2C6AD92-D690-B84F-ADE8-46D1601A3DBE}" type="slidenum">
              <a:rPr lang="en-US"/>
              <a:pPr>
                <a:defRPr/>
              </a:pPr>
              <a:t>‹#›</a:t>
            </a:fld>
            <a:endParaRPr lang="en-US"/>
          </a:p>
        </p:txBody>
      </p:sp>
    </p:spTree>
    <p:extLst>
      <p:ext uri="{BB962C8B-B14F-4D97-AF65-F5344CB8AC3E}">
        <p14:creationId xmlns:p14="http://schemas.microsoft.com/office/powerpoint/2010/main" val="2591738215"/>
      </p:ext>
    </p:extLst>
  </p:cSld>
  <p:clrMapOvr>
    <a:masterClrMapping/>
  </p:clrMapOvr>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60D35CB3-5F8A-2447-8105-CE637DB8E22C}" type="slidenum">
              <a:rPr lang="en-US"/>
              <a:pPr>
                <a:defRPr/>
              </a:pPr>
              <a:t>‹#›</a:t>
            </a:fld>
            <a:endParaRPr lang="en-US"/>
          </a:p>
        </p:txBody>
      </p:sp>
    </p:spTree>
    <p:extLst>
      <p:ext uri="{BB962C8B-B14F-4D97-AF65-F5344CB8AC3E}">
        <p14:creationId xmlns:p14="http://schemas.microsoft.com/office/powerpoint/2010/main" val="2504644389"/>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71841A1-1890-064B-BF45-5889261ABF44}" type="slidenum">
              <a:rPr lang="en-US"/>
              <a:pPr>
                <a:defRPr/>
              </a:pPr>
              <a:t>‹#›</a:t>
            </a:fld>
            <a:endParaRPr lang="en-US"/>
          </a:p>
        </p:txBody>
      </p:sp>
    </p:spTree>
    <p:extLst>
      <p:ext uri="{BB962C8B-B14F-4D97-AF65-F5344CB8AC3E}">
        <p14:creationId xmlns:p14="http://schemas.microsoft.com/office/powerpoint/2010/main" val="4072254755"/>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D1D302D-FD3E-2E40-8BDE-C133ED1C3277}" type="slidenum">
              <a:rPr lang="en-US"/>
              <a:pPr>
                <a:defRPr/>
              </a:pPr>
              <a:t>‹#›</a:t>
            </a:fld>
            <a:endParaRPr lang="en-US"/>
          </a:p>
        </p:txBody>
      </p:sp>
    </p:spTree>
    <p:extLst>
      <p:ext uri="{BB962C8B-B14F-4D97-AF65-F5344CB8AC3E}">
        <p14:creationId xmlns:p14="http://schemas.microsoft.com/office/powerpoint/2010/main" val="3881242949"/>
      </p:ext>
    </p:extLst>
  </p:cSld>
  <p:clrMapOvr>
    <a:masterClrMapping/>
  </p:clrMapOvr>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0EE9439-1C23-CF45-B07C-BAAC4FFB1D2C}" type="slidenum">
              <a:rPr lang="en-US"/>
              <a:pPr>
                <a:defRPr/>
              </a:pPr>
              <a:t>‹#›</a:t>
            </a:fld>
            <a:endParaRPr lang="en-US"/>
          </a:p>
        </p:txBody>
      </p:sp>
    </p:spTree>
    <p:extLst>
      <p:ext uri="{BB962C8B-B14F-4D97-AF65-F5344CB8AC3E}">
        <p14:creationId xmlns:p14="http://schemas.microsoft.com/office/powerpoint/2010/main" val="3473148173"/>
      </p:ext>
    </p:extLst>
  </p:cSld>
  <p:clrMapOvr>
    <a:masterClrMapping/>
  </p:clrMapOvr>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28DFB06-6A79-954D-83C4-B8391BE74BF9}" type="slidenum">
              <a:rPr lang="en-US"/>
              <a:pPr>
                <a:defRPr/>
              </a:pPr>
              <a:t>‹#›</a:t>
            </a:fld>
            <a:endParaRPr lang="en-US"/>
          </a:p>
        </p:txBody>
      </p:sp>
    </p:spTree>
    <p:extLst>
      <p:ext uri="{BB962C8B-B14F-4D97-AF65-F5344CB8AC3E}">
        <p14:creationId xmlns:p14="http://schemas.microsoft.com/office/powerpoint/2010/main" val="639285108"/>
      </p:ext>
    </p:extLst>
  </p:cSld>
  <p:clrMapOvr>
    <a:masterClrMapping/>
  </p:clrMapOvr>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8EA1F53-3B6F-9349-9FBC-039FD8F11023}" type="slidenum">
              <a:rPr lang="en-US"/>
              <a:pPr>
                <a:defRPr/>
              </a:pPr>
              <a:t>‹#›</a:t>
            </a:fld>
            <a:endParaRPr lang="en-US"/>
          </a:p>
        </p:txBody>
      </p:sp>
    </p:spTree>
    <p:extLst>
      <p:ext uri="{BB962C8B-B14F-4D97-AF65-F5344CB8AC3E}">
        <p14:creationId xmlns:p14="http://schemas.microsoft.com/office/powerpoint/2010/main" val="2439628676"/>
      </p:ext>
    </p:extLst>
  </p:cSld>
  <p:clrMapOvr>
    <a:masterClrMapping/>
  </p:clrMapOvr>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854EB72-B76C-6249-B6ED-DFFCEC170000}" type="slidenum">
              <a:rPr lang="en-US"/>
              <a:pPr>
                <a:defRPr/>
              </a:pPr>
              <a:t>‹#›</a:t>
            </a:fld>
            <a:endParaRPr lang="en-US"/>
          </a:p>
        </p:txBody>
      </p:sp>
    </p:spTree>
    <p:extLst>
      <p:ext uri="{BB962C8B-B14F-4D97-AF65-F5344CB8AC3E}">
        <p14:creationId xmlns:p14="http://schemas.microsoft.com/office/powerpoint/2010/main" val="225949593"/>
      </p:ext>
    </p:extLst>
  </p:cSld>
  <p:clrMapOvr>
    <a:masterClrMapping/>
  </p:clrMapOvr>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B4C75AD-A7F2-DD43-AB9D-E74B042FB273}" type="slidenum">
              <a:rPr lang="en-US"/>
              <a:pPr>
                <a:defRPr/>
              </a:pPr>
              <a:t>‹#›</a:t>
            </a:fld>
            <a:endParaRPr lang="en-US"/>
          </a:p>
        </p:txBody>
      </p:sp>
    </p:spTree>
    <p:extLst>
      <p:ext uri="{BB962C8B-B14F-4D97-AF65-F5344CB8AC3E}">
        <p14:creationId xmlns:p14="http://schemas.microsoft.com/office/powerpoint/2010/main" val="37301709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403082737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81EC6F5-6AB0-2941-9FB9-F327130A8924}" type="slidenum">
              <a:rPr lang="en-US"/>
              <a:pPr>
                <a:defRPr/>
              </a:pPr>
              <a:t>‹#›</a:t>
            </a:fld>
            <a:endParaRPr lang="en-US"/>
          </a:p>
        </p:txBody>
      </p:sp>
    </p:spTree>
    <p:extLst>
      <p:ext uri="{BB962C8B-B14F-4D97-AF65-F5344CB8AC3E}">
        <p14:creationId xmlns:p14="http://schemas.microsoft.com/office/powerpoint/2010/main" val="3811529392"/>
      </p:ext>
    </p:extLst>
  </p:cSld>
  <p:clrMapOvr>
    <a:masterClrMapping/>
  </p:clrMapOvr>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66570537"/>
      </p:ext>
    </p:extLst>
  </p:cSld>
  <p:clrMapOvr>
    <a:masterClrMapping/>
  </p:clrMapOvr>
  <p:transition spd="med">
    <p:fad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199712"/>
      </p:ext>
    </p:extLst>
  </p:cSld>
  <p:clrMapOvr>
    <a:masterClrMapping/>
  </p:clrMapOvr>
  <p:transition spd="med">
    <p:fad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259421"/>
      </p:ext>
    </p:extLst>
  </p:cSld>
  <p:clrMapOvr>
    <a:masterClrMapping/>
  </p:clrMapOvr>
  <p:transition spd="med">
    <p:fad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2560547"/>
      </p:ext>
    </p:extLst>
  </p:cSld>
  <p:clrMapOvr>
    <a:masterClrMapping/>
  </p:clrMapOvr>
  <p:transition spd="med">
    <p:fad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529205"/>
      </p:ext>
    </p:extLst>
  </p:cSld>
  <p:clrMapOvr>
    <a:masterClrMapping/>
  </p:clrMapOvr>
  <p:transition spd="med">
    <p:fad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021820115"/>
      </p:ext>
    </p:extLst>
  </p:cSld>
  <p:clrMapOvr>
    <a:masterClrMapping/>
  </p:clrMapOvr>
  <p:transition spd="med">
    <p:fad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84316249"/>
      </p:ext>
    </p:extLst>
  </p:cSld>
  <p:clrMapOvr>
    <a:masterClrMapping/>
  </p:clrMapOvr>
  <p:transition spd="med">
    <p:fad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92537043"/>
      </p:ext>
    </p:extLst>
  </p:cSld>
  <p:clrMapOvr>
    <a:masterClrMapping/>
  </p:clrMapOvr>
  <p:transition spd="med">
    <p:fad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1502830"/>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FF02F86-F0D1-D148-8E71-029D43C64BA0}" type="slidenum">
              <a:rPr lang="en-US"/>
              <a:pPr/>
              <a:t>‹#›</a:t>
            </a:fld>
            <a:endParaRPr lang="en-US"/>
          </a:p>
        </p:txBody>
      </p:sp>
    </p:spTree>
    <p:extLst>
      <p:ext uri="{BB962C8B-B14F-4D97-AF65-F5344CB8AC3E}">
        <p14:creationId xmlns:p14="http://schemas.microsoft.com/office/powerpoint/2010/main" val="343417012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391539"/>
      </p:ext>
    </p:extLst>
  </p:cSld>
  <p:clrMapOvr>
    <a:masterClrMapping/>
  </p:clrMapOvr>
  <p:transition spd="med">
    <p:fad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330918"/>
      </p:ext>
    </p:extLst>
  </p:cSld>
  <p:clrMapOvr>
    <a:masterClrMapping/>
  </p:clrMapOvr>
  <p:transition spd="med">
    <p:fad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410474984"/>
      </p:ext>
    </p:extLst>
  </p:cSld>
  <p:clrMapOvr>
    <a:masterClrMapping/>
  </p:clrMapOvr>
  <p:transition>
    <p:wheel spokes="0"/>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76935"/>
      </p:ext>
    </p:extLst>
  </p:cSld>
  <p:clrMapOvr>
    <a:masterClrMapping/>
  </p:clrMapOvr>
  <p:transition>
    <p:wheel spokes="0"/>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85226666"/>
      </p:ext>
    </p:extLst>
  </p:cSld>
  <p:clrMapOvr>
    <a:masterClrMapping/>
  </p:clrMapOvr>
  <p:transition>
    <p:wheel spokes="0"/>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7236228"/>
      </p:ext>
    </p:extLst>
  </p:cSld>
  <p:clrMapOvr>
    <a:masterClrMapping/>
  </p:clrMapOvr>
  <p:transition>
    <p:wheel spokes="0"/>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5760707"/>
      </p:ext>
    </p:extLst>
  </p:cSld>
  <p:clrMapOvr>
    <a:masterClrMapping/>
  </p:clrMapOvr>
  <p:transition>
    <p:wheel spokes="0"/>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181548547"/>
      </p:ext>
    </p:extLst>
  </p:cSld>
  <p:clrMapOvr>
    <a:masterClrMapping/>
  </p:clrMapOvr>
  <p:transition>
    <p:wheel spokes="0"/>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220901"/>
      </p:ext>
    </p:extLst>
  </p:cSld>
  <p:clrMapOvr>
    <a:masterClrMapping/>
  </p:clrMapOvr>
  <p:transition>
    <p:wheel spokes="0"/>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4086866"/>
      </p:ext>
    </p:extLst>
  </p:cSld>
  <p:clrMapOvr>
    <a:masterClrMapping/>
  </p:clrMapOvr>
  <p:transition>
    <p:wheel spokes="0"/>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E70F8E9B-E471-F446-B2DA-B18EF30943BB}" type="slidenum">
              <a:rPr lang="en-US"/>
              <a:pPr/>
              <a:t>‹#›</a:t>
            </a:fld>
            <a:endParaRPr lang="en-US"/>
          </a:p>
        </p:txBody>
      </p:sp>
    </p:spTree>
    <p:extLst>
      <p:ext uri="{BB962C8B-B14F-4D97-AF65-F5344CB8AC3E}">
        <p14:creationId xmlns:p14="http://schemas.microsoft.com/office/powerpoint/2010/main" val="310521921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21335901"/>
      </p:ext>
    </p:extLst>
  </p:cSld>
  <p:clrMapOvr>
    <a:masterClrMapping/>
  </p:clrMapOvr>
  <p:transition>
    <p:wheel spokes="0"/>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11584"/>
      </p:ext>
    </p:extLst>
  </p:cSld>
  <p:clrMapOvr>
    <a:masterClrMapping/>
  </p:clrMapOvr>
  <p:transition>
    <p:wheel spokes="0"/>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301170"/>
      </p:ext>
    </p:extLst>
  </p:cSld>
  <p:clrMapOvr>
    <a:masterClrMapping/>
  </p:clrMapOvr>
  <p:transition>
    <p:wheel spokes="0"/>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380DA-2050-BF42-983A-32703431E824}" type="slidenum">
              <a:rPr lang="en-US"/>
              <a:pPr>
                <a:defRPr/>
              </a:pPr>
              <a:t>‹#›</a:t>
            </a:fld>
            <a:endParaRPr lang="en-US"/>
          </a:p>
        </p:txBody>
      </p:sp>
    </p:spTree>
    <p:extLst>
      <p:ext uri="{BB962C8B-B14F-4D97-AF65-F5344CB8AC3E}">
        <p14:creationId xmlns:p14="http://schemas.microsoft.com/office/powerpoint/2010/main" val="239020064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6DCA91-44C5-F04F-89AA-784DB0B554EF}" type="slidenum">
              <a:rPr lang="en-US"/>
              <a:pPr>
                <a:defRPr/>
              </a:pPr>
              <a:t>‹#›</a:t>
            </a:fld>
            <a:endParaRPr lang="en-US"/>
          </a:p>
        </p:txBody>
      </p:sp>
    </p:spTree>
    <p:extLst>
      <p:ext uri="{BB962C8B-B14F-4D97-AF65-F5344CB8AC3E}">
        <p14:creationId xmlns:p14="http://schemas.microsoft.com/office/powerpoint/2010/main" val="1532408989"/>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FC090-B244-C849-AF27-7E3E326CE360}" type="slidenum">
              <a:rPr lang="en-US"/>
              <a:pPr>
                <a:defRPr/>
              </a:pPr>
              <a:t>‹#›</a:t>
            </a:fld>
            <a:endParaRPr lang="en-US"/>
          </a:p>
        </p:txBody>
      </p:sp>
    </p:spTree>
    <p:extLst>
      <p:ext uri="{BB962C8B-B14F-4D97-AF65-F5344CB8AC3E}">
        <p14:creationId xmlns:p14="http://schemas.microsoft.com/office/powerpoint/2010/main" val="112308925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626A68-6A9C-EF43-8215-07C4C1E5CF46}" type="slidenum">
              <a:rPr lang="en-US"/>
              <a:pPr>
                <a:defRPr/>
              </a:pPr>
              <a:t>‹#›</a:t>
            </a:fld>
            <a:endParaRPr lang="en-US"/>
          </a:p>
        </p:txBody>
      </p:sp>
    </p:spTree>
    <p:extLst>
      <p:ext uri="{BB962C8B-B14F-4D97-AF65-F5344CB8AC3E}">
        <p14:creationId xmlns:p14="http://schemas.microsoft.com/office/powerpoint/2010/main" val="747819817"/>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C28E08-5C1D-3746-846F-3A4B0EDEEA9C}" type="slidenum">
              <a:rPr lang="en-US"/>
              <a:pPr>
                <a:defRPr/>
              </a:pPr>
              <a:t>‹#›</a:t>
            </a:fld>
            <a:endParaRPr lang="en-US"/>
          </a:p>
        </p:txBody>
      </p:sp>
    </p:spTree>
    <p:extLst>
      <p:ext uri="{BB962C8B-B14F-4D97-AF65-F5344CB8AC3E}">
        <p14:creationId xmlns:p14="http://schemas.microsoft.com/office/powerpoint/2010/main" val="219845719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C390DD4-01E6-E34D-A540-E6803C9DCA8B}" type="slidenum">
              <a:rPr lang="en-US"/>
              <a:pPr>
                <a:defRPr/>
              </a:pPr>
              <a:t>‹#›</a:t>
            </a:fld>
            <a:endParaRPr lang="en-US"/>
          </a:p>
        </p:txBody>
      </p:sp>
    </p:spTree>
    <p:extLst>
      <p:ext uri="{BB962C8B-B14F-4D97-AF65-F5344CB8AC3E}">
        <p14:creationId xmlns:p14="http://schemas.microsoft.com/office/powerpoint/2010/main" val="32876552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D931CDA-7351-7E47-B6C3-2FE08F27A7D0}" type="slidenum">
              <a:rPr lang="en-US"/>
              <a:pPr>
                <a:defRPr/>
              </a:pPr>
              <a:t>‹#›</a:t>
            </a:fld>
            <a:endParaRPr lang="en-US"/>
          </a:p>
        </p:txBody>
      </p:sp>
    </p:spTree>
    <p:extLst>
      <p:ext uri="{BB962C8B-B14F-4D97-AF65-F5344CB8AC3E}">
        <p14:creationId xmlns:p14="http://schemas.microsoft.com/office/powerpoint/2010/main" val="1807080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8E3684AA-747A-F34E-9AB6-A8F75F43F76E}" type="slidenum">
              <a:rPr lang="en-US"/>
              <a:pPr/>
              <a:t>‹#›</a:t>
            </a:fld>
            <a:endParaRPr lang="en-US"/>
          </a:p>
        </p:txBody>
      </p:sp>
    </p:spTree>
    <p:extLst>
      <p:ext uri="{BB962C8B-B14F-4D97-AF65-F5344CB8AC3E}">
        <p14:creationId xmlns:p14="http://schemas.microsoft.com/office/powerpoint/2010/main" val="335236713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E29ADE-D5CE-554D-B5A3-A7D9479396CA}" type="slidenum">
              <a:rPr lang="en-US"/>
              <a:pPr>
                <a:defRPr/>
              </a:pPr>
              <a:t>‹#›</a:t>
            </a:fld>
            <a:endParaRPr lang="en-US"/>
          </a:p>
        </p:txBody>
      </p:sp>
    </p:spTree>
    <p:extLst>
      <p:ext uri="{BB962C8B-B14F-4D97-AF65-F5344CB8AC3E}">
        <p14:creationId xmlns:p14="http://schemas.microsoft.com/office/powerpoint/2010/main" val="3206554363"/>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7DFF72-804A-C047-AA9D-BAE08BB63C55}" type="slidenum">
              <a:rPr lang="en-US"/>
              <a:pPr>
                <a:defRPr/>
              </a:pPr>
              <a:t>‹#›</a:t>
            </a:fld>
            <a:endParaRPr lang="en-US"/>
          </a:p>
        </p:txBody>
      </p:sp>
    </p:spTree>
    <p:extLst>
      <p:ext uri="{BB962C8B-B14F-4D97-AF65-F5344CB8AC3E}">
        <p14:creationId xmlns:p14="http://schemas.microsoft.com/office/powerpoint/2010/main" val="219573222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737352-E97E-5C45-A118-1B78AD8DFF52}" type="slidenum">
              <a:rPr lang="en-US"/>
              <a:pPr>
                <a:defRPr/>
              </a:pPr>
              <a:t>‹#›</a:t>
            </a:fld>
            <a:endParaRPr lang="en-US"/>
          </a:p>
        </p:txBody>
      </p:sp>
    </p:spTree>
    <p:extLst>
      <p:ext uri="{BB962C8B-B14F-4D97-AF65-F5344CB8AC3E}">
        <p14:creationId xmlns:p14="http://schemas.microsoft.com/office/powerpoint/2010/main" val="326448108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2D8CB2-DBD5-8C49-9493-983A6CA90923}" type="slidenum">
              <a:rPr lang="en-US"/>
              <a:pPr>
                <a:defRPr/>
              </a:pPr>
              <a:t>‹#›</a:t>
            </a:fld>
            <a:endParaRPr lang="en-US"/>
          </a:p>
        </p:txBody>
      </p:sp>
    </p:spTree>
    <p:extLst>
      <p:ext uri="{BB962C8B-B14F-4D97-AF65-F5344CB8AC3E}">
        <p14:creationId xmlns:p14="http://schemas.microsoft.com/office/powerpoint/2010/main" val="3143316613"/>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41762500"/>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5074850"/>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04071059"/>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143648374"/>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193674694"/>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4674067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3B81A6F9-A58C-4544-AE01-883D7FB34475}" type="slidenum">
              <a:rPr lang="en-US"/>
              <a:pPr/>
              <a:t>‹#›</a:t>
            </a:fld>
            <a:endParaRPr lang="en-US"/>
          </a:p>
        </p:txBody>
      </p:sp>
    </p:spTree>
    <p:extLst>
      <p:ext uri="{BB962C8B-B14F-4D97-AF65-F5344CB8AC3E}">
        <p14:creationId xmlns:p14="http://schemas.microsoft.com/office/powerpoint/2010/main" val="1890023121"/>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466797713"/>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10963085"/>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23219175"/>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64825033"/>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22654004"/>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169874770"/>
      </p:ext>
    </p:extLst>
  </p:cSld>
  <p:clrMapOvr>
    <a:masterClrMapping/>
  </p:clrMapOvr>
  <p:transition/>
</p:sldLayout>
</file>

<file path=ppt/slideLayouts/slideLayout3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82271123"/>
      </p:ext>
    </p:extLst>
  </p:cSld>
  <p:clrMapOvr>
    <a:masterClrMapping/>
  </p:clrMapOvr>
  <p:transition/>
</p:sldLayout>
</file>

<file path=ppt/slideLayouts/slideLayout3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75193432"/>
      </p:ext>
    </p:extLst>
  </p:cSld>
  <p:clrMapOvr>
    <a:masterClrMapping/>
  </p:clrMapOvr>
  <p:transition/>
</p:sldLayout>
</file>

<file path=ppt/slideLayouts/slideLayout3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71042827"/>
      </p:ext>
    </p:extLst>
  </p:cSld>
  <p:clrMapOvr>
    <a:masterClrMapping/>
  </p:clrMapOvr>
  <p:transition/>
</p:sldLayout>
</file>

<file path=ppt/slideLayouts/slideLayout3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184413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E6CB433B-B211-5F48-A3A6-93DF062A72F1}" type="slidenum">
              <a:rPr lang="en-US"/>
              <a:pPr/>
              <a:t>‹#›</a:t>
            </a:fld>
            <a:endParaRPr lang="en-US"/>
          </a:p>
        </p:txBody>
      </p:sp>
    </p:spTree>
    <p:extLst>
      <p:ext uri="{BB962C8B-B14F-4D97-AF65-F5344CB8AC3E}">
        <p14:creationId xmlns:p14="http://schemas.microsoft.com/office/powerpoint/2010/main" val="391185072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41583055"/>
      </p:ext>
    </p:extLst>
  </p:cSld>
  <p:clrMapOvr>
    <a:masterClrMapping/>
  </p:clrMapOvr>
  <p:transition/>
</p:sldLayout>
</file>

<file path=ppt/slideLayouts/slideLayout3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949333961"/>
      </p:ext>
    </p:extLst>
  </p:cSld>
  <p:clrMapOvr>
    <a:masterClrMapping/>
  </p:clrMapOvr>
  <p:transition/>
</p:sldLayout>
</file>

<file path=ppt/slideLayouts/slideLayout3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3643660"/>
      </p:ext>
    </p:extLst>
  </p:cSld>
  <p:clrMapOvr>
    <a:masterClrMapping/>
  </p:clrMapOvr>
  <p:transition/>
</p:sldLayout>
</file>

<file path=ppt/slideLayouts/slideLayout3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612653054"/>
      </p:ext>
    </p:extLst>
  </p:cSld>
  <p:clrMapOvr>
    <a:masterClrMapping/>
  </p:clrMapOvr>
  <p:transition/>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85968088"/>
      </p:ext>
    </p:extLst>
  </p:cSld>
  <p:clrMapOvr>
    <a:masterClrMapping/>
  </p:clrMapOvr>
  <p:transitio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879846873"/>
      </p:ext>
    </p:extLst>
  </p:cSld>
  <p:clrMapOvr>
    <a:masterClrMapping/>
  </p:clrMapOvr>
  <p:transition/>
</p:sldLayout>
</file>

<file path=ppt/slideLayouts/slideLayout3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688059634"/>
      </p:ext>
    </p:extLst>
  </p:cSld>
  <p:clrMapOvr>
    <a:masterClrMapping/>
  </p:clrMapOvr>
  <p:transition/>
</p:sldLayout>
</file>

<file path=ppt/slideLayouts/slideLayout3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902037793"/>
      </p:ext>
    </p:extLst>
  </p:cSld>
  <p:clrMapOvr>
    <a:masterClrMapping/>
  </p:clrMapOvr>
  <p:transition/>
</p:sldLayout>
</file>

<file path=ppt/slideLayouts/slideLayout3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186525"/>
      </p:ext>
    </p:extLst>
  </p:cSld>
  <p:clrMapOvr>
    <a:masterClrMapping/>
  </p:clrMapOvr>
  <p:transition/>
</p:sldLayout>
</file>

<file path=ppt/slideLayouts/slideLayout3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75949686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BAD18714-DCC4-A54E-8617-E59C8BC596C1}" type="slidenum">
              <a:rPr lang="en-US"/>
              <a:pPr/>
              <a:t>‹#›</a:t>
            </a:fld>
            <a:endParaRPr lang="en-US"/>
          </a:p>
        </p:txBody>
      </p:sp>
    </p:spTree>
    <p:extLst>
      <p:ext uri="{BB962C8B-B14F-4D97-AF65-F5344CB8AC3E}">
        <p14:creationId xmlns:p14="http://schemas.microsoft.com/office/powerpoint/2010/main" val="295154025"/>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49099069"/>
      </p:ext>
    </p:extLst>
  </p:cSld>
  <p:clrMapOvr>
    <a:masterClrMapping/>
  </p:clrMapOvr>
  <p:transition/>
</p:sldLayout>
</file>

<file path=ppt/slideLayouts/slideLayout3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432511841"/>
      </p:ext>
    </p:extLst>
  </p:cSld>
  <p:clrMapOvr>
    <a:masterClrMapping/>
  </p:clrMapOvr>
  <p:transition/>
</p:sldLayout>
</file>

<file path=ppt/slideLayouts/slideLayout3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19106737"/>
      </p:ext>
    </p:extLst>
  </p:cSld>
  <p:clrMapOvr>
    <a:masterClrMapping/>
  </p:clrMapOvr>
  <p:transition/>
</p:sldLayout>
</file>

<file path=ppt/slideLayouts/slideLayout3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219530045"/>
      </p:ext>
    </p:extLst>
  </p:cSld>
  <p:clrMapOvr>
    <a:masterClrMapping/>
  </p:clrMapOvr>
  <p:transition/>
</p:sldLayout>
</file>

<file path=ppt/slideLayouts/slideLayout3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87329185"/>
      </p:ext>
    </p:extLst>
  </p:cSld>
  <p:clrMapOvr>
    <a:masterClrMapping/>
  </p:clrMapOvr>
  <p:transition/>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193958863"/>
      </p:ext>
    </p:extLst>
  </p:cSld>
  <p:clrMapOvr>
    <a:masterClrMapping/>
  </p:clrMapOvr>
  <p:transitio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165269672"/>
      </p:ext>
    </p:extLst>
  </p:cSld>
  <p:clrMapOvr>
    <a:masterClrMapping/>
  </p:clrMapOvr>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851742527"/>
      </p:ext>
    </p:extLst>
  </p:cSld>
  <p:clrMapOvr>
    <a:masterClrMapping/>
  </p:clrMapOvr>
  <p:transition/>
</p:sldLayout>
</file>

<file path=ppt/slideLayouts/slideLayout3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42708369"/>
      </p:ext>
    </p:extLst>
  </p:cSld>
  <p:clrMapOvr>
    <a:masterClrMapping/>
  </p:clrMapOvr>
  <p:transition/>
</p:sldLayout>
</file>

<file path=ppt/slideLayouts/slideLayout3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9135331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61619329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D9D389D7-8313-9248-AC3D-1CBCFB2AD466}" type="slidenum">
              <a:rPr lang="en-US"/>
              <a:pPr/>
              <a:t>‹#›</a:t>
            </a:fld>
            <a:endParaRPr lang="en-US"/>
          </a:p>
        </p:txBody>
      </p:sp>
    </p:spTree>
    <p:extLst>
      <p:ext uri="{BB962C8B-B14F-4D97-AF65-F5344CB8AC3E}">
        <p14:creationId xmlns:p14="http://schemas.microsoft.com/office/powerpoint/2010/main" val="784616321"/>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760794491"/>
      </p:ext>
    </p:extLst>
  </p:cSld>
  <p:clrMapOvr>
    <a:masterClrMapping/>
  </p:clrMapOvr>
  <p:transition/>
</p:sldLayout>
</file>

<file path=ppt/slideLayouts/slideLayout4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306753320"/>
      </p:ext>
    </p:extLst>
  </p:cSld>
  <p:clrMapOvr>
    <a:masterClrMapping/>
  </p:clrMapOvr>
  <p:transition/>
</p:sldLayout>
</file>

<file path=ppt/slideLayouts/slideLayout4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254776475"/>
      </p:ext>
    </p:extLst>
  </p:cSld>
  <p:clrMapOvr>
    <a:masterClrMapping/>
  </p:clrMapOvr>
  <p:transition/>
</p:sldLayout>
</file>

<file path=ppt/slideLayouts/slideLayout4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243927411"/>
      </p:ext>
    </p:extLst>
  </p:cSld>
  <p:clrMapOvr>
    <a:masterClrMapping/>
  </p:clrMapOvr>
  <p:transition/>
</p:sldLayout>
</file>

<file path=ppt/slideLayouts/slideLayout4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858036501"/>
      </p:ext>
    </p:extLst>
  </p:cSld>
  <p:clrMapOvr>
    <a:masterClrMapping/>
  </p:clrMapOvr>
  <p:transition/>
</p:sldLayout>
</file>

<file path=ppt/slideLayouts/slideLayout4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864517934"/>
      </p:ext>
    </p:extLst>
  </p:cSld>
  <p:clrMapOvr>
    <a:masterClrMapping/>
  </p:clrMapOvr>
  <p:transition/>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751465967"/>
      </p:ext>
    </p:extLst>
  </p:cSld>
  <p:clrMapOvr>
    <a:masterClrMapping/>
  </p:clrMapOvr>
  <p:transition/>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1998457095"/>
      </p:ext>
    </p:extLst>
  </p:cSld>
  <p:clrMapOvr>
    <a:masterClrMapping/>
  </p:clrMapOvr>
  <p:transition/>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ED87CB4-A6F5-0740-B5B9-B28E334539BE}" type="slidenum">
              <a:rPr lang="en-US"/>
              <a:pPr>
                <a:defRPr/>
              </a:pPr>
              <a:t>‹#›</a:t>
            </a:fld>
            <a:endParaRPr lang="en-US"/>
          </a:p>
        </p:txBody>
      </p:sp>
    </p:spTree>
    <p:extLst>
      <p:ext uri="{BB962C8B-B14F-4D97-AF65-F5344CB8AC3E}">
        <p14:creationId xmlns:p14="http://schemas.microsoft.com/office/powerpoint/2010/main" val="85076301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27992-B5C5-A844-93FB-E7FD2ABFB745}" type="slidenum">
              <a:rPr lang="en-US"/>
              <a:pPr>
                <a:defRPr/>
              </a:pPr>
              <a:t>‹#›</a:t>
            </a:fld>
            <a:endParaRPr lang="en-US"/>
          </a:p>
        </p:txBody>
      </p:sp>
    </p:spTree>
    <p:extLst>
      <p:ext uri="{BB962C8B-B14F-4D97-AF65-F5344CB8AC3E}">
        <p14:creationId xmlns:p14="http://schemas.microsoft.com/office/powerpoint/2010/main" val="5146247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8AE8EDFA-EF51-1244-9BDF-15D6EB397CF7}" type="slidenum">
              <a:rPr lang="en-US"/>
              <a:pPr/>
              <a:t>‹#›</a:t>
            </a:fld>
            <a:endParaRPr lang="en-US"/>
          </a:p>
        </p:txBody>
      </p:sp>
    </p:spTree>
    <p:extLst>
      <p:ext uri="{BB962C8B-B14F-4D97-AF65-F5344CB8AC3E}">
        <p14:creationId xmlns:p14="http://schemas.microsoft.com/office/powerpoint/2010/main" val="426683363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EAEA5E-BC0A-6C49-840F-70571C3621CD}" type="slidenum">
              <a:rPr lang="en-US"/>
              <a:pPr>
                <a:defRPr/>
              </a:pPr>
              <a:t>‹#›</a:t>
            </a:fld>
            <a:endParaRPr lang="en-US"/>
          </a:p>
        </p:txBody>
      </p:sp>
    </p:spTree>
    <p:extLst>
      <p:ext uri="{BB962C8B-B14F-4D97-AF65-F5344CB8AC3E}">
        <p14:creationId xmlns:p14="http://schemas.microsoft.com/office/powerpoint/2010/main" val="284951302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DC587DB-0570-9347-A22A-51B9FD2977CE}" type="slidenum">
              <a:rPr lang="en-US"/>
              <a:pPr>
                <a:defRPr/>
              </a:pPr>
              <a:t>‹#›</a:t>
            </a:fld>
            <a:endParaRPr lang="en-US"/>
          </a:p>
        </p:txBody>
      </p:sp>
    </p:spTree>
    <p:extLst>
      <p:ext uri="{BB962C8B-B14F-4D97-AF65-F5344CB8AC3E}">
        <p14:creationId xmlns:p14="http://schemas.microsoft.com/office/powerpoint/2010/main" val="244592004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80283C6B-B1EC-F343-8F2A-EEE00D3F743B}" type="slidenum">
              <a:rPr lang="en-US"/>
              <a:pPr>
                <a:defRPr/>
              </a:pPr>
              <a:t>‹#›</a:t>
            </a:fld>
            <a:endParaRPr lang="en-US"/>
          </a:p>
        </p:txBody>
      </p:sp>
    </p:spTree>
    <p:extLst>
      <p:ext uri="{BB962C8B-B14F-4D97-AF65-F5344CB8AC3E}">
        <p14:creationId xmlns:p14="http://schemas.microsoft.com/office/powerpoint/2010/main" val="28889464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FE8624F-FBE7-CB4C-A1D1-155976309F53}" type="slidenum">
              <a:rPr lang="en-US"/>
              <a:pPr>
                <a:defRPr/>
              </a:pPr>
              <a:t>‹#›</a:t>
            </a:fld>
            <a:endParaRPr lang="en-US"/>
          </a:p>
        </p:txBody>
      </p:sp>
    </p:spTree>
    <p:extLst>
      <p:ext uri="{BB962C8B-B14F-4D97-AF65-F5344CB8AC3E}">
        <p14:creationId xmlns:p14="http://schemas.microsoft.com/office/powerpoint/2010/main" val="14119859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F421922-639B-D94E-850D-61AE0215CE64}" type="slidenum">
              <a:rPr lang="en-US"/>
              <a:pPr>
                <a:defRPr/>
              </a:pPr>
              <a:t>‹#›</a:t>
            </a:fld>
            <a:endParaRPr lang="en-US"/>
          </a:p>
        </p:txBody>
      </p:sp>
    </p:spTree>
    <p:extLst>
      <p:ext uri="{BB962C8B-B14F-4D97-AF65-F5344CB8AC3E}">
        <p14:creationId xmlns:p14="http://schemas.microsoft.com/office/powerpoint/2010/main" val="2929866052"/>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C636029-28F8-C74C-BC4F-B27B77B54025}" type="slidenum">
              <a:rPr lang="en-US"/>
              <a:pPr>
                <a:defRPr/>
              </a:pPr>
              <a:t>‹#›</a:t>
            </a:fld>
            <a:endParaRPr lang="en-US"/>
          </a:p>
        </p:txBody>
      </p:sp>
    </p:spTree>
    <p:extLst>
      <p:ext uri="{BB962C8B-B14F-4D97-AF65-F5344CB8AC3E}">
        <p14:creationId xmlns:p14="http://schemas.microsoft.com/office/powerpoint/2010/main" val="417773616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D8F855-A994-7F47-89C6-145F3C0CDBEB}" type="slidenum">
              <a:rPr lang="en-US"/>
              <a:pPr>
                <a:defRPr/>
              </a:pPr>
              <a:t>‹#›</a:t>
            </a:fld>
            <a:endParaRPr lang="en-US"/>
          </a:p>
        </p:txBody>
      </p:sp>
    </p:spTree>
    <p:extLst>
      <p:ext uri="{BB962C8B-B14F-4D97-AF65-F5344CB8AC3E}">
        <p14:creationId xmlns:p14="http://schemas.microsoft.com/office/powerpoint/2010/main" val="677422282"/>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9D741A-F786-5548-9EBD-86A2A7B0A3C7}" type="slidenum">
              <a:rPr lang="en-US"/>
              <a:pPr>
                <a:defRPr/>
              </a:pPr>
              <a:t>‹#›</a:t>
            </a:fld>
            <a:endParaRPr lang="en-US"/>
          </a:p>
        </p:txBody>
      </p:sp>
    </p:spTree>
    <p:extLst>
      <p:ext uri="{BB962C8B-B14F-4D97-AF65-F5344CB8AC3E}">
        <p14:creationId xmlns:p14="http://schemas.microsoft.com/office/powerpoint/2010/main" val="424184450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0D56EDB-A00C-A541-A783-1B1F87027E28}" type="slidenum">
              <a:rPr lang="en-US"/>
              <a:pPr>
                <a:defRPr/>
              </a:pPr>
              <a:t>‹#›</a:t>
            </a:fld>
            <a:endParaRPr lang="en-US"/>
          </a:p>
        </p:txBody>
      </p:sp>
    </p:spTree>
    <p:extLst>
      <p:ext uri="{BB962C8B-B14F-4D97-AF65-F5344CB8AC3E}">
        <p14:creationId xmlns:p14="http://schemas.microsoft.com/office/powerpoint/2010/main" val="3263895027"/>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94C04B50-37E3-C44F-8A3C-E0EECB2AD8EF}" type="slidenum">
              <a:rPr lang="en-US"/>
              <a:pPr>
                <a:defRPr/>
              </a:pPr>
              <a:t>‹#›</a:t>
            </a:fld>
            <a:endParaRPr lang="en-US"/>
          </a:p>
        </p:txBody>
      </p:sp>
    </p:spTree>
    <p:extLst>
      <p:ext uri="{BB962C8B-B14F-4D97-AF65-F5344CB8AC3E}">
        <p14:creationId xmlns:p14="http://schemas.microsoft.com/office/powerpoint/2010/main" val="28350937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C2F44DCB-E444-6949-9F48-6DF817B198B3}" type="slidenum">
              <a:rPr lang="en-US"/>
              <a:pPr/>
              <a:t>‹#›</a:t>
            </a:fld>
            <a:endParaRPr lang="en-US"/>
          </a:p>
        </p:txBody>
      </p:sp>
    </p:spTree>
    <p:extLst>
      <p:ext uri="{BB962C8B-B14F-4D97-AF65-F5344CB8AC3E}">
        <p14:creationId xmlns:p14="http://schemas.microsoft.com/office/powerpoint/2010/main" val="104149912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lgn="ct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BFC77593-07CE-C543-8177-94D0EF123715}" type="slidenum">
              <a:rPr lang="en-US"/>
              <a:pPr>
                <a:defRPr/>
              </a:pPr>
              <a:t>‹#›</a:t>
            </a:fld>
            <a:endParaRPr lang="en-US"/>
          </a:p>
        </p:txBody>
      </p:sp>
    </p:spTree>
    <p:extLst>
      <p:ext uri="{BB962C8B-B14F-4D97-AF65-F5344CB8AC3E}">
        <p14:creationId xmlns:p14="http://schemas.microsoft.com/office/powerpoint/2010/main" val="407284968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1C5421EB-CFF1-C846-BF96-0FFDCC2628C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91231446"/>
      </p:ext>
    </p:extLst>
  </p:cSld>
  <p:clrMapOvr>
    <a:masterClrMapping/>
  </p:clrMapOvr>
  <p:transition spd="med">
    <p:randomBar dir="vert"/>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CE5DB02D-02AB-C447-8300-DC1125772939}"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003926099"/>
      </p:ext>
    </p:extLst>
  </p:cSld>
  <p:clrMapOvr>
    <a:masterClrMapping/>
  </p:clrMapOvr>
  <p:transition spd="med">
    <p:randomBar dir="vert"/>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9B7EA4E-3FB8-BB47-AD55-878244D58B5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08612840"/>
      </p:ext>
    </p:extLst>
  </p:cSld>
  <p:clrMapOvr>
    <a:masterClrMapping/>
  </p:clrMapOvr>
  <p:transition spd="med">
    <p:randomBar dir="vert"/>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72070795-C768-A141-8AAC-0D9D0D1FDAF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8430299"/>
      </p:ext>
    </p:extLst>
  </p:cSld>
  <p:clrMapOvr>
    <a:masterClrMapping/>
  </p:clrMapOvr>
  <p:transition spd="med">
    <p:randomBar dir="vert"/>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8"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9"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626B6614-C6D2-9741-86C4-41FD2ED4C12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794416162"/>
      </p:ext>
    </p:extLst>
  </p:cSld>
  <p:clrMapOvr>
    <a:masterClrMapping/>
  </p:clrMapOvr>
  <p:transition spd="med">
    <p:randomBar dir="vert"/>
  </p:transition>
</p:sldLayout>
</file>

<file path=ppt/slideLayouts/slideLayout4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599E4E64-6A3B-A642-81B5-43C1F983C83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28946558"/>
      </p:ext>
    </p:extLst>
  </p:cSld>
  <p:clrMapOvr>
    <a:masterClrMapping/>
  </p:clrMapOvr>
  <p:transition spd="med">
    <p:randomBar dir="vert"/>
  </p:transition>
</p:sldLayout>
</file>

<file path=ppt/slideLayouts/slideLayout4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3"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F97937A-6EFA-7244-9BBB-4B39FA4EDD5D}"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90729613"/>
      </p:ext>
    </p:extLst>
  </p:cSld>
  <p:clrMapOvr>
    <a:masterClrMapping/>
  </p:clrMapOvr>
  <p:transition spd="med">
    <p:randomBar dir="vert"/>
  </p:transition>
</p:sldLayout>
</file>

<file path=ppt/slideLayouts/slideLayout4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B97A148-BB3A-6F4F-A713-8E6B70B4C0C8}"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86696274"/>
      </p:ext>
    </p:extLst>
  </p:cSld>
  <p:clrMapOvr>
    <a:masterClrMapping/>
  </p:clrMapOvr>
  <p:transition spd="med">
    <p:randomBar dir="vert"/>
  </p:transition>
</p:sldLayout>
</file>

<file path=ppt/slideLayouts/slideLayout4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Footer Placeholder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43383A86-FADD-714B-BE63-5935EE91934F}"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82297718"/>
      </p:ext>
    </p:extLst>
  </p:cSld>
  <p:clrMapOvr>
    <a:masterClrMapping/>
  </p:clrMapOvr>
  <p:transition spd="med">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9D2D043-21EC-EB4B-9CB2-15CA99403EDC}" type="slidenum">
              <a:rPr lang="en-US"/>
              <a:pPr/>
              <a:t>‹#›</a:t>
            </a:fld>
            <a:endParaRPr lang="en-US"/>
          </a:p>
        </p:txBody>
      </p:sp>
    </p:spTree>
    <p:extLst>
      <p:ext uri="{BB962C8B-B14F-4D97-AF65-F5344CB8AC3E}">
        <p14:creationId xmlns:p14="http://schemas.microsoft.com/office/powerpoint/2010/main" val="36732400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33CBCA7D-BFD0-A945-9CDF-5C086F9AF08C}"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783933031"/>
      </p:ext>
    </p:extLst>
  </p:cSld>
  <p:clrMapOvr>
    <a:masterClrMapping/>
  </p:clrMapOvr>
  <p:transition spd="med">
    <p:randomBar dir="vert"/>
  </p:transition>
</p:sldLayout>
</file>

<file path=ppt/slideLayouts/slideLayout4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6"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DA14E335-CA85-1D48-81B8-5D641B8822EA}"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350835317"/>
      </p:ext>
    </p:extLst>
  </p:cSld>
  <p:clrMapOvr>
    <a:masterClrMapping/>
  </p:clrMapOvr>
  <p:transition spd="med">
    <p:randomBar dir="vert"/>
  </p:transition>
</p:sldLayout>
</file>

<file path=ppt/slideLayouts/slideLayout43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defTabSz="914400" eaLnBrk="0" fontAlgn="base" hangingPunct="0">
              <a:spcBef>
                <a:spcPct val="0"/>
              </a:spcBef>
              <a:spcAft>
                <a:spcPct val="0"/>
              </a:spcAft>
              <a:defRPr/>
            </a:pPr>
            <a:fld id="{B63174D7-74D0-574E-AB1B-20ACBAC70165}"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217729371"/>
      </p:ext>
    </p:extLst>
  </p:cSld>
  <p:clrMapOvr>
    <a:masterClrMapping/>
  </p:clrMapOvr>
  <p:transition spd="med">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F0164CA6-8770-BF4D-898A-B43DDFF46069}" type="slidenum">
              <a:rPr lang="en-US"/>
              <a:pPr/>
              <a:t>‹#›</a:t>
            </a:fld>
            <a:endParaRPr lang="en-US"/>
          </a:p>
        </p:txBody>
      </p:sp>
    </p:spTree>
    <p:extLst>
      <p:ext uri="{BB962C8B-B14F-4D97-AF65-F5344CB8AC3E}">
        <p14:creationId xmlns:p14="http://schemas.microsoft.com/office/powerpoint/2010/main" val="8816452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649935379"/>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1632628894"/>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3076044876"/>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320004266"/>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1794623581"/>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85002368"/>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444486481"/>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1288464435"/>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829685788"/>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344356438"/>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1928767573"/>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4049126624"/>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32888" cy="6845300"/>
            <a:chOff x="0" y="0"/>
            <a:chExt cx="5753" cy="4312"/>
          </a:xfrm>
        </p:grpSpPr>
        <p:sp>
          <p:nvSpPr>
            <p:cNvPr id="3"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grpSp>
          <p:nvGrpSpPr>
            <p:cNvPr id="4" name="Group 4"/>
            <p:cNvGrpSpPr>
              <a:grpSpLocks/>
            </p:cNvGrpSpPr>
            <p:nvPr/>
          </p:nvGrpSpPr>
          <p:grpSpPr bwMode="auto">
            <a:xfrm>
              <a:off x="246" y="204"/>
              <a:ext cx="5271" cy="3889"/>
              <a:chOff x="246" y="204"/>
              <a:chExt cx="5271" cy="3889"/>
            </a:xfrm>
          </p:grpSpPr>
          <p:sp>
            <p:nvSpPr>
              <p:cNvPr id="9"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1"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2"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3"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4"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5"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6"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7"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8"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9"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0"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1"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2"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3"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4"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5"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6"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7"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8"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29"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0"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1"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grpSp>
        <p:grpSp>
          <p:nvGrpSpPr>
            <p:cNvPr id="5" name="Group 28"/>
            <p:cNvGrpSpPr>
              <a:grpSpLocks/>
            </p:cNvGrpSpPr>
            <p:nvPr/>
          </p:nvGrpSpPr>
          <p:grpSpPr bwMode="auto">
            <a:xfrm>
              <a:off x="0" y="0"/>
              <a:ext cx="1246" cy="1232"/>
              <a:chOff x="0" y="0"/>
              <a:chExt cx="1246" cy="1232"/>
            </a:xfrm>
          </p:grpSpPr>
          <p:sp>
            <p:nvSpPr>
              <p:cNvPr id="6"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7"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8"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grpSp>
      </p:grpSp>
      <p:sp>
        <p:nvSpPr>
          <p:cNvPr id="32" name="Rectangle 32"/>
          <p:cNvSpPr>
            <a:spLocks noChangeArrowheads="1"/>
          </p:cNvSpPr>
          <p:nvPr/>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3" name="Rectangle 33"/>
          <p:cNvSpPr>
            <a:spLocks noChangeArrowheads="1"/>
          </p:cNvSpPr>
          <p:nvPr/>
        </p:nvSpPr>
        <p:spPr bwMode="auto">
          <a:xfrm>
            <a:off x="441330" y="166693"/>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4" name="Rectangle 34"/>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5" name="Rectangle 35"/>
          <p:cNvSpPr>
            <a:spLocks noChangeArrowheads="1"/>
          </p:cNvSpPr>
          <p:nvPr/>
        </p:nvSpPr>
        <p:spPr bwMode="auto">
          <a:xfrm>
            <a:off x="3086100" y="4381500"/>
            <a:ext cx="1676400" cy="457200"/>
          </a:xfrm>
          <a:prstGeom prst="rect">
            <a:avLst/>
          </a:prstGeom>
          <a:no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36" name="Rectangle 36"/>
          <p:cNvSpPr>
            <a:spLocks noChangeArrowheads="1"/>
          </p:cNvSpPr>
          <p:nvPr/>
        </p:nvSpPr>
        <p:spPr bwMode="auto">
          <a:xfrm>
            <a:off x="341313" y="438150"/>
            <a:ext cx="2825750" cy="101308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77" tIns="44445" rIns="90477" bIns="44445">
            <a:spAutoFit/>
          </a:bodyPr>
          <a:lstStyle/>
          <a:p>
            <a:pPr defTabSz="914300" eaLnBrk="0" fontAlgn="base" hangingPunct="0">
              <a:spcBef>
                <a:spcPct val="0"/>
              </a:spcBef>
              <a:spcAft>
                <a:spcPct val="0"/>
              </a:spcAft>
              <a:defRPr/>
            </a:pPr>
            <a:r>
              <a:rPr lang="en-US" sz="2000" b="1">
                <a:solidFill>
                  <a:srgbClr val="FFD34A"/>
                </a:solidFill>
                <a:latin typeface="Times" pitchFamily="-110" charset="0"/>
                <a:ea typeface="ＭＳ Ｐゴシック" charset="0"/>
                <a:cs typeface="ＭＳ Ｐゴシック" charset="0"/>
              </a:rPr>
              <a:t> DRESSING</a:t>
            </a:r>
          </a:p>
          <a:p>
            <a:pPr defTabSz="914300" eaLnBrk="0" fontAlgn="base" hangingPunct="0">
              <a:spcBef>
                <a:spcPct val="0"/>
              </a:spcBef>
              <a:spcAft>
                <a:spcPct val="0"/>
              </a:spcAft>
              <a:defRPr/>
            </a:pPr>
            <a:r>
              <a:rPr lang="en-US" sz="2000" b="1">
                <a:solidFill>
                  <a:srgbClr val="FFD34A"/>
                </a:solidFill>
                <a:latin typeface="Times" pitchFamily="-110" charset="0"/>
                <a:ea typeface="ＭＳ Ｐゴシック" charset="0"/>
                <a:cs typeface="ＭＳ Ｐゴシック" charset="0"/>
              </a:rPr>
              <a:t>        THE                                    </a:t>
            </a:r>
          </a:p>
          <a:p>
            <a:pPr defTabSz="914300" eaLnBrk="0" fontAlgn="base" hangingPunct="0">
              <a:spcBef>
                <a:spcPct val="0"/>
              </a:spcBef>
              <a:spcAft>
                <a:spcPct val="0"/>
              </a:spcAft>
              <a:defRPr/>
            </a:pPr>
            <a:r>
              <a:rPr lang="en-US" sz="2000" b="1">
                <a:solidFill>
                  <a:srgbClr val="FFD34A"/>
                </a:solidFill>
                <a:latin typeface="Times" pitchFamily="-110" charset="0"/>
                <a:ea typeface="ＭＳ Ｐゴシック" charset="0"/>
                <a:cs typeface="ＭＳ Ｐゴシック" charset="0"/>
              </a:rPr>
              <a:t>   STAGE</a:t>
            </a:r>
          </a:p>
        </p:txBody>
      </p:sp>
      <p:sp>
        <p:nvSpPr>
          <p:cNvPr id="37" name="Line 37"/>
          <p:cNvSpPr>
            <a:spLocks noChangeShapeType="1"/>
          </p:cNvSpPr>
          <p:nvPr/>
        </p:nvSpPr>
        <p:spPr bwMode="auto">
          <a:xfrm>
            <a:off x="4114800" y="1600200"/>
            <a:ext cx="1693863" cy="0"/>
          </a:xfrm>
          <a:prstGeom prst="line">
            <a:avLst/>
          </a:prstGeom>
          <a:noFill/>
          <a:ln w="25400">
            <a:noFill/>
            <a:round/>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Tree>
    <p:extLst>
      <p:ext uri="{BB962C8B-B14F-4D97-AF65-F5344CB8AC3E}">
        <p14:creationId xmlns:p14="http://schemas.microsoft.com/office/powerpoint/2010/main" val="4104742914"/>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67539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4079326903"/>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230137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568524748"/>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8084946"/>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4091763053"/>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599270"/>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1598584355"/>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212875860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454552"/>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642912"/>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lIns="91430" tIns="45715" rIns="91430" bIns="45715" anchor="ctr"/>
          <a:lstStyle/>
          <a:p>
            <a:pPr defTabSz="914300" eaLnBrk="0" fontAlgn="base" hangingPunct="0">
              <a:spcBef>
                <a:spcPct val="0"/>
              </a:spcBef>
              <a:spcAft>
                <a:spcPct val="0"/>
              </a:spcAft>
              <a:defRPr/>
            </a:pPr>
            <a:endParaRPr lang="en-US" sz="1600" b="1">
              <a:solidFill>
                <a:srgbClr val="FFFFFF"/>
              </a:solidFill>
              <a:latin typeface="Comic Sans MS" pitchFamily="66" charset="0"/>
              <a:ea typeface="ＭＳ Ｐゴシック" pitchFamily="34" charset="-128"/>
              <a:cs typeface="ＭＳ Ｐゴシック"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430947550 w 3625"/>
              <a:gd name="T5" fmla="*/ 7561263 h 1492"/>
              <a:gd name="T6" fmla="*/ 894656340 w 3625"/>
              <a:gd name="T7" fmla="*/ 22682200 h 1492"/>
              <a:gd name="T8" fmla="*/ 1257558872 w 3625"/>
              <a:gd name="T9" fmla="*/ 52924075 h 1492"/>
              <a:gd name="T10" fmla="*/ 1638101705 w 3625"/>
              <a:gd name="T11" fmla="*/ 90725625 h 1492"/>
              <a:gd name="T12" fmla="*/ 2038807377 w 3625"/>
              <a:gd name="T13" fmla="*/ 136088438 h 1492"/>
              <a:gd name="T14" fmla="*/ 2147483647 w 3625"/>
              <a:gd name="T15" fmla="*/ 196572188 h 1492"/>
              <a:gd name="T16" fmla="*/ 2147483647 w 3625"/>
              <a:gd name="T17" fmla="*/ 264617200 h 1492"/>
              <a:gd name="T18" fmla="*/ 2147483647 w 3625"/>
              <a:gd name="T19" fmla="*/ 335181575 h 1492"/>
              <a:gd name="T20" fmla="*/ 2147483647 w 3625"/>
              <a:gd name="T21" fmla="*/ 441028138 h 1492"/>
              <a:gd name="T22" fmla="*/ 2147483647 w 3625"/>
              <a:gd name="T23" fmla="*/ 546874700 h 1492"/>
              <a:gd name="T24" fmla="*/ 2147483647 w 3625"/>
              <a:gd name="T25" fmla="*/ 677922825 h 1492"/>
              <a:gd name="T26" fmla="*/ 2147483647 w 3625"/>
              <a:gd name="T27" fmla="*/ 776208125 h 1492"/>
              <a:gd name="T28" fmla="*/ 2147483647 w 3625"/>
              <a:gd name="T29" fmla="*/ 967740000 h 1492"/>
              <a:gd name="T30" fmla="*/ 2147483647 w 3625"/>
              <a:gd name="T31" fmla="*/ 1118949375 h 1492"/>
              <a:gd name="T32" fmla="*/ 2147483647 w 3625"/>
              <a:gd name="T33" fmla="*/ 1378526263 h 1492"/>
              <a:gd name="T34" fmla="*/ 2147483647 w 3625"/>
              <a:gd name="T35" fmla="*/ 1668343438 h 1492"/>
              <a:gd name="T36" fmla="*/ 2147483647 w 3625"/>
              <a:gd name="T37" fmla="*/ 1980842813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cap="flat" cmpd="sng">
                <a:solidFill>
                  <a:srgbClr val="000000"/>
                </a:solidFill>
                <a:prstDash val="solid"/>
                <a:miter lim="800000"/>
                <a:headEnd type="none" w="sm" len="sm"/>
                <a:tailEnd type="none" w="sm" len="sm"/>
              </a14:hiddenLine>
            </a:ext>
          </a:extLst>
        </p:spPr>
        <p:txBody>
          <a:bodyPr wrap="none" lIns="91430" tIns="45715" rIns="91430" bIns="45715" anchor="ctr"/>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6" name="Freeform 4"/>
          <p:cNvSpPr>
            <a:spLocks/>
          </p:cNvSpPr>
          <p:nvPr/>
        </p:nvSpPr>
        <p:spPr bwMode="white">
          <a:xfrm>
            <a:off x="5" y="3817943"/>
            <a:ext cx="8164513" cy="3019425"/>
          </a:xfrm>
          <a:custGeom>
            <a:avLst/>
            <a:gdLst>
              <a:gd name="T0" fmla="*/ 2147483647 w 5143"/>
              <a:gd name="T1" fmla="*/ 1020664075 h 1902"/>
              <a:gd name="T2" fmla="*/ 2147483647 w 5143"/>
              <a:gd name="T3" fmla="*/ 839212825 h 1902"/>
              <a:gd name="T4" fmla="*/ 2147483647 w 5143"/>
              <a:gd name="T5" fmla="*/ 657761575 h 1902"/>
              <a:gd name="T6" fmla="*/ 2147483647 w 5143"/>
              <a:gd name="T7" fmla="*/ 498990938 h 1902"/>
              <a:gd name="T8" fmla="*/ 2147483647 w 5143"/>
              <a:gd name="T9" fmla="*/ 385584700 h 1902"/>
              <a:gd name="T10" fmla="*/ 2147483647 w 5143"/>
              <a:gd name="T11" fmla="*/ 279738138 h 1902"/>
              <a:gd name="T12" fmla="*/ 2147483647 w 5143"/>
              <a:gd name="T13" fmla="*/ 189012513 h 1902"/>
              <a:gd name="T14" fmla="*/ 2147483647 w 5143"/>
              <a:gd name="T15" fmla="*/ 120967500 h 1902"/>
              <a:gd name="T16" fmla="*/ 1882557628 w 5143"/>
              <a:gd name="T17" fmla="*/ 75604688 h 1902"/>
              <a:gd name="T18" fmla="*/ 1262599152 w 5143"/>
              <a:gd name="T19" fmla="*/ 37803138 h 1902"/>
              <a:gd name="T20" fmla="*/ 619958475 w 5143"/>
              <a:gd name="T21" fmla="*/ 7561263 h 1902"/>
              <a:gd name="T22" fmla="*/ 0 w 5143"/>
              <a:gd name="T23" fmla="*/ 0 h 1902"/>
              <a:gd name="T24" fmla="*/ 0 w 5143"/>
              <a:gd name="T25" fmla="*/ 693043763 h 1902"/>
              <a:gd name="T26" fmla="*/ 0 w 5143"/>
              <a:gd name="T27" fmla="*/ 869454700 h 1902"/>
              <a:gd name="T28" fmla="*/ 0 w 5143"/>
              <a:gd name="T29" fmla="*/ 693043763 h 1902"/>
              <a:gd name="T30" fmla="*/ 0 w 5143"/>
              <a:gd name="T31" fmla="*/ 861893438 h 1902"/>
              <a:gd name="T32" fmla="*/ 854333815 w 5143"/>
              <a:gd name="T33" fmla="*/ 884575638 h 1902"/>
              <a:gd name="T34" fmla="*/ 1527214781 w 5143"/>
              <a:gd name="T35" fmla="*/ 937498125 h 1902"/>
              <a:gd name="T36" fmla="*/ 2147173256 w 5143"/>
              <a:gd name="T37" fmla="*/ 1005543138 h 1902"/>
              <a:gd name="T38" fmla="*/ 2147483647 w 5143"/>
              <a:gd name="T39" fmla="*/ 1096268763 h 1902"/>
              <a:gd name="T40" fmla="*/ 2147483647 w 5143"/>
              <a:gd name="T41" fmla="*/ 1194554063 h 1902"/>
              <a:gd name="T42" fmla="*/ 2147483647 w 5143"/>
              <a:gd name="T43" fmla="*/ 1360884375 h 1902"/>
              <a:gd name="T44" fmla="*/ 2147483647 w 5143"/>
              <a:gd name="T45" fmla="*/ 1519655013 h 1902"/>
              <a:gd name="T46" fmla="*/ 2147483647 w 5143"/>
              <a:gd name="T47" fmla="*/ 1708665938 h 1902"/>
              <a:gd name="T48" fmla="*/ 2147483647 w 5143"/>
              <a:gd name="T49" fmla="*/ 1882557513 h 1902"/>
              <a:gd name="T50" fmla="*/ 2147483647 w 5143"/>
              <a:gd name="T51" fmla="*/ 2147173125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018645950 h 1902"/>
              <a:gd name="T86" fmla="*/ 2147483647 w 5143"/>
              <a:gd name="T87" fmla="*/ 1769149688 h 1902"/>
              <a:gd name="T88" fmla="*/ 2147483647 w 5143"/>
              <a:gd name="T89" fmla="*/ 1481851875 h 1902"/>
              <a:gd name="T90" fmla="*/ 2147483647 w 5143"/>
              <a:gd name="T91" fmla="*/ 1232357200 h 1902"/>
              <a:gd name="T92" fmla="*/ 2147483647 w 5143"/>
              <a:gd name="T93" fmla="*/ 1020664075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854333878 h 2325"/>
              <a:gd name="T4" fmla="*/ 1406247188 w 5760"/>
              <a:gd name="T5" fmla="*/ 899696697 h 2325"/>
              <a:gd name="T6" fmla="*/ 2033766888 w 5760"/>
              <a:gd name="T7" fmla="*/ 945059516 h 2325"/>
              <a:gd name="T8" fmla="*/ 2147483647 w 5760"/>
              <a:gd name="T9" fmla="*/ 1005543274 h 2325"/>
              <a:gd name="T10" fmla="*/ 2147483647 w 5760"/>
              <a:gd name="T11" fmla="*/ 1073586708 h 2325"/>
              <a:gd name="T12" fmla="*/ 2147483647 w 5760"/>
              <a:gd name="T13" fmla="*/ 1171873609 h 2325"/>
              <a:gd name="T14" fmla="*/ 2147483647 w 5760"/>
              <a:gd name="T15" fmla="*/ 1285279862 h 2325"/>
              <a:gd name="T16" fmla="*/ 2147483647 w 5760"/>
              <a:gd name="T17" fmla="*/ 1436489257 h 2325"/>
              <a:gd name="T18" fmla="*/ 2147483647 w 5760"/>
              <a:gd name="T19" fmla="*/ 1587698653 h 2325"/>
              <a:gd name="T20" fmla="*/ 2147483647 w 5760"/>
              <a:gd name="T21" fmla="*/ 1731348372 h 2325"/>
              <a:gd name="T22" fmla="*/ 2147483647 w 5760"/>
              <a:gd name="T23" fmla="*/ 1912799647 h 2325"/>
              <a:gd name="T24" fmla="*/ 2147483647 w 5760"/>
              <a:gd name="T25" fmla="*/ 2109371861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09371861 h 2325"/>
              <a:gd name="T62" fmla="*/ 2147483647 w 5760"/>
              <a:gd name="T63" fmla="*/ 1943041526 h 2325"/>
              <a:gd name="T64" fmla="*/ 2147483647 w 5760"/>
              <a:gd name="T65" fmla="*/ 1791832130 h 2325"/>
              <a:gd name="T66" fmla="*/ 2147483647 w 5760"/>
              <a:gd name="T67" fmla="*/ 1640622735 h 2325"/>
              <a:gd name="T68" fmla="*/ 2147483647 w 5760"/>
              <a:gd name="T69" fmla="*/ 1512093955 h 2325"/>
              <a:gd name="T70" fmla="*/ 2147483647 w 5760"/>
              <a:gd name="T71" fmla="*/ 1391126438 h 2325"/>
              <a:gd name="T72" fmla="*/ 2147483647 w 5760"/>
              <a:gd name="T73" fmla="*/ 1217236427 h 2325"/>
              <a:gd name="T74" fmla="*/ 2147483647 w 5760"/>
              <a:gd name="T75" fmla="*/ 1066027032 h 2325"/>
              <a:gd name="T76" fmla="*/ 2147483647 w 5760"/>
              <a:gd name="T77" fmla="*/ 945059516 h 2325"/>
              <a:gd name="T78" fmla="*/ 2147483647 w 5760"/>
              <a:gd name="T79" fmla="*/ 786288857 h 2325"/>
              <a:gd name="T80" fmla="*/ 2147483647 w 5760"/>
              <a:gd name="T81" fmla="*/ 657761664 h 2325"/>
              <a:gd name="T82" fmla="*/ 2147483647 w 5760"/>
              <a:gd name="T83" fmla="*/ 536794148 h 2325"/>
              <a:gd name="T84" fmla="*/ 2147483647 w 5760"/>
              <a:gd name="T85" fmla="*/ 430947571 h 2325"/>
              <a:gd name="T86" fmla="*/ 2147483647 w 5760"/>
              <a:gd name="T87" fmla="*/ 347781610 h 2325"/>
              <a:gd name="T88" fmla="*/ 2147483647 w 5760"/>
              <a:gd name="T89" fmla="*/ 272176912 h 2325"/>
              <a:gd name="T90" fmla="*/ 2147483647 w 5760"/>
              <a:gd name="T91" fmla="*/ 204133478 h 2325"/>
              <a:gd name="T92" fmla="*/ 2147483647 w 5760"/>
              <a:gd name="T93" fmla="*/ 151209395 h 2325"/>
              <a:gd name="T94" fmla="*/ 2147483647 w 5760"/>
              <a:gd name="T95" fmla="*/ 90725637 h 2325"/>
              <a:gd name="T96" fmla="*/ 2086689375 w 5760"/>
              <a:gd name="T97" fmla="*/ 52924082 h 2325"/>
              <a:gd name="T98" fmla="*/ 1406247188 w 5760"/>
              <a:gd name="T99" fmla="*/ 30241879 h 2325"/>
              <a:gd name="T100" fmla="*/ 710684063 w 5760"/>
              <a:gd name="T101" fmla="*/ 7561264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884575815 h 1573"/>
              <a:gd name="T4" fmla="*/ 710684063 w 5760"/>
              <a:gd name="T5" fmla="*/ 899696755 h 1573"/>
              <a:gd name="T6" fmla="*/ 1580138763 w 5760"/>
              <a:gd name="T7" fmla="*/ 914817696 h 1573"/>
              <a:gd name="T8" fmla="*/ 2147483647 w 5760"/>
              <a:gd name="T9" fmla="*/ 945059577 h 1573"/>
              <a:gd name="T10" fmla="*/ 2147483647 w 5760"/>
              <a:gd name="T11" fmla="*/ 990422398 h 1573"/>
              <a:gd name="T12" fmla="*/ 2147483647 w 5760"/>
              <a:gd name="T13" fmla="*/ 1035785220 h 1573"/>
              <a:gd name="T14" fmla="*/ 2147483647 w 5760"/>
              <a:gd name="T15" fmla="*/ 1096268982 h 1573"/>
              <a:gd name="T16" fmla="*/ 2147483647 w 5760"/>
              <a:gd name="T17" fmla="*/ 1164312421 h 1573"/>
              <a:gd name="T18" fmla="*/ 2147483647 w 5760"/>
              <a:gd name="T19" fmla="*/ 1270159004 h 1573"/>
              <a:gd name="T20" fmla="*/ 2147483647 w 5760"/>
              <a:gd name="T21" fmla="*/ 1383566852 h 1573"/>
              <a:gd name="T22" fmla="*/ 2147483647 w 5760"/>
              <a:gd name="T23" fmla="*/ 1504534376 h 1573"/>
              <a:gd name="T24" fmla="*/ 2147483647 w 5760"/>
              <a:gd name="T25" fmla="*/ 1633061577 h 1573"/>
              <a:gd name="T26" fmla="*/ 2147483647 w 5760"/>
              <a:gd name="T27" fmla="*/ 1784270982 h 1573"/>
              <a:gd name="T28" fmla="*/ 2147483647 w 5760"/>
              <a:gd name="T29" fmla="*/ 1890117566 h 1573"/>
              <a:gd name="T30" fmla="*/ 2147483647 w 5760"/>
              <a:gd name="T31" fmla="*/ 2041326971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1595260019 h 1573"/>
              <a:gd name="T54" fmla="*/ 2147483647 w 5760"/>
              <a:gd name="T55" fmla="*/ 1436489350 h 1573"/>
              <a:gd name="T56" fmla="*/ 2147483647 w 5760"/>
              <a:gd name="T57" fmla="*/ 1262599328 h 1573"/>
              <a:gd name="T58" fmla="*/ 2147483647 w 5760"/>
              <a:gd name="T59" fmla="*/ 1118949599 h 1573"/>
              <a:gd name="T60" fmla="*/ 2147483647 w 5760"/>
              <a:gd name="T61" fmla="*/ 997982075 h 1573"/>
              <a:gd name="T62" fmla="*/ 2147483647 w 5760"/>
              <a:gd name="T63" fmla="*/ 877014551 h 1573"/>
              <a:gd name="T64" fmla="*/ 2147483647 w 5760"/>
              <a:gd name="T65" fmla="*/ 740926086 h 1573"/>
              <a:gd name="T66" fmla="*/ 2147483647 w 5760"/>
              <a:gd name="T67" fmla="*/ 635079502 h 1573"/>
              <a:gd name="T68" fmla="*/ 2147483647 w 5760"/>
              <a:gd name="T69" fmla="*/ 536794182 h 1573"/>
              <a:gd name="T70" fmla="*/ 2147483647 w 5760"/>
              <a:gd name="T71" fmla="*/ 461189480 h 1573"/>
              <a:gd name="T72" fmla="*/ 2147483647 w 5760"/>
              <a:gd name="T73" fmla="*/ 385584777 h 1573"/>
              <a:gd name="T74" fmla="*/ 2147483647 w 5760"/>
              <a:gd name="T75" fmla="*/ 325101015 h 1573"/>
              <a:gd name="T76" fmla="*/ 2147483647 w 5760"/>
              <a:gd name="T77" fmla="*/ 264617253 h 1573"/>
              <a:gd name="T78" fmla="*/ 2147483647 w 5760"/>
              <a:gd name="T79" fmla="*/ 219254431 h 1573"/>
              <a:gd name="T80" fmla="*/ 2147483647 w 5760"/>
              <a:gd name="T81" fmla="*/ 166330346 h 1573"/>
              <a:gd name="T82" fmla="*/ 2147483647 w 5760"/>
              <a:gd name="T83" fmla="*/ 120967524 h 1573"/>
              <a:gd name="T84" fmla="*/ 2147483647 w 5760"/>
              <a:gd name="T85" fmla="*/ 98286907 h 1573"/>
              <a:gd name="T86" fmla="*/ 2147483647 w 5760"/>
              <a:gd name="T87" fmla="*/ 68045026 h 1573"/>
              <a:gd name="T88" fmla="*/ 2147483647 w 5760"/>
              <a:gd name="T89" fmla="*/ 37803145 h 1573"/>
              <a:gd name="T90" fmla="*/ 1799391563 w 5760"/>
              <a:gd name="T91" fmla="*/ 30241881 h 1573"/>
              <a:gd name="T92" fmla="*/ 1285279688 w 5760"/>
              <a:gd name="T93" fmla="*/ 15120941 h 1573"/>
              <a:gd name="T94" fmla="*/ 612398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9" name="Freeform 7"/>
          <p:cNvSpPr>
            <a:spLocks/>
          </p:cNvSpPr>
          <p:nvPr/>
        </p:nvSpPr>
        <p:spPr bwMode="white">
          <a:xfrm>
            <a:off x="0" y="1793880"/>
            <a:ext cx="9144000" cy="1539875"/>
          </a:xfrm>
          <a:custGeom>
            <a:avLst/>
            <a:gdLst>
              <a:gd name="T0" fmla="*/ 0 w 5760"/>
              <a:gd name="T1" fmla="*/ 0 h 970"/>
              <a:gd name="T2" fmla="*/ 0 w 5760"/>
              <a:gd name="T3" fmla="*/ 854333763 h 970"/>
              <a:gd name="T4" fmla="*/ 801409688 w 5760"/>
              <a:gd name="T5" fmla="*/ 861893438 h 970"/>
              <a:gd name="T6" fmla="*/ 1489413138 w 5760"/>
              <a:gd name="T7" fmla="*/ 877014375 h 970"/>
              <a:gd name="T8" fmla="*/ 2132052188 w 5760"/>
              <a:gd name="T9" fmla="*/ 892135313 h 970"/>
              <a:gd name="T10" fmla="*/ 2147483647 w 5760"/>
              <a:gd name="T11" fmla="*/ 907256250 h 970"/>
              <a:gd name="T12" fmla="*/ 2147483647 w 5760"/>
              <a:gd name="T13" fmla="*/ 922377188 h 970"/>
              <a:gd name="T14" fmla="*/ 2147483647 w 5760"/>
              <a:gd name="T15" fmla="*/ 960180325 h 970"/>
              <a:gd name="T16" fmla="*/ 2147483647 w 5760"/>
              <a:gd name="T17" fmla="*/ 1005543138 h 970"/>
              <a:gd name="T18" fmla="*/ 2147483647 w 5760"/>
              <a:gd name="T19" fmla="*/ 1058465625 h 970"/>
              <a:gd name="T20" fmla="*/ 2147483647 w 5760"/>
              <a:gd name="T21" fmla="*/ 1141631575 h 970"/>
              <a:gd name="T22" fmla="*/ 2147483647 w 5760"/>
              <a:gd name="T23" fmla="*/ 1202115325 h 970"/>
              <a:gd name="T24" fmla="*/ 2147483647 w 5760"/>
              <a:gd name="T25" fmla="*/ 1277720013 h 970"/>
              <a:gd name="T26" fmla="*/ 2147483647 w 5760"/>
              <a:gd name="T27" fmla="*/ 1368445638 h 970"/>
              <a:gd name="T28" fmla="*/ 2147483647 w 5760"/>
              <a:gd name="T29" fmla="*/ 1474292200 h 970"/>
              <a:gd name="T30" fmla="*/ 2147483647 w 5760"/>
              <a:gd name="T31" fmla="*/ 1557456563 h 970"/>
              <a:gd name="T32" fmla="*/ 2147483647 w 5760"/>
              <a:gd name="T33" fmla="*/ 1685985325 h 970"/>
              <a:gd name="T34" fmla="*/ 2147483647 w 5760"/>
              <a:gd name="T35" fmla="*/ 1829633438 h 970"/>
              <a:gd name="T36" fmla="*/ 2147483647 w 5760"/>
              <a:gd name="T37" fmla="*/ 1980842813 h 970"/>
              <a:gd name="T38" fmla="*/ 2147483647 w 5760"/>
              <a:gd name="T39" fmla="*/ 2132052188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10" name="Freeform 8"/>
          <p:cNvSpPr>
            <a:spLocks/>
          </p:cNvSpPr>
          <p:nvPr/>
        </p:nvSpPr>
        <p:spPr bwMode="white">
          <a:xfrm>
            <a:off x="0" y="-20638"/>
            <a:ext cx="9144000" cy="1682751"/>
          </a:xfrm>
          <a:custGeom>
            <a:avLst/>
            <a:gdLst>
              <a:gd name="T0" fmla="*/ 0 w 5760"/>
              <a:gd name="T1" fmla="*/ 1897679578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1693251 h 1060"/>
              <a:gd name="T12" fmla="*/ 2147483647 w 5760"/>
              <a:gd name="T13" fmla="*/ 400705876 h 1060"/>
              <a:gd name="T14" fmla="*/ 2147483647 w 5760"/>
              <a:gd name="T15" fmla="*/ 559475020 h 1060"/>
              <a:gd name="T16" fmla="*/ 2147483647 w 5760"/>
              <a:gd name="T17" fmla="*/ 672882912 h 1060"/>
              <a:gd name="T18" fmla="*/ 2147483647 w 5760"/>
              <a:gd name="T19" fmla="*/ 816531110 h 1060"/>
              <a:gd name="T20" fmla="*/ 2147483647 w 5760"/>
              <a:gd name="T21" fmla="*/ 922377736 h 1060"/>
              <a:gd name="T22" fmla="*/ 2147483647 w 5760"/>
              <a:gd name="T23" fmla="*/ 1043345308 h 1060"/>
              <a:gd name="T24" fmla="*/ 2147483647 w 5760"/>
              <a:gd name="T25" fmla="*/ 1179433826 h 1060"/>
              <a:gd name="T26" fmla="*/ 2147483647 w 5760"/>
              <a:gd name="T27" fmla="*/ 1270159505 h 1060"/>
              <a:gd name="T28" fmla="*/ 2147483647 w 5760"/>
              <a:gd name="T29" fmla="*/ 1368446451 h 1060"/>
              <a:gd name="T30" fmla="*/ 2147483647 w 5760"/>
              <a:gd name="T31" fmla="*/ 1459172130 h 1060"/>
              <a:gd name="T32" fmla="*/ 2147483647 w 5760"/>
              <a:gd name="T33" fmla="*/ 1527217183 h 1060"/>
              <a:gd name="T34" fmla="*/ 2147483647 w 5760"/>
              <a:gd name="T35" fmla="*/ 1595260648 h 1060"/>
              <a:gd name="T36" fmla="*/ 2147483647 w 5760"/>
              <a:gd name="T37" fmla="*/ 1648184754 h 1060"/>
              <a:gd name="T38" fmla="*/ 2147483647 w 5760"/>
              <a:gd name="T39" fmla="*/ 1701107273 h 1060"/>
              <a:gd name="T40" fmla="*/ 2147483647 w 5760"/>
              <a:gd name="T41" fmla="*/ 1746470113 h 1060"/>
              <a:gd name="T42" fmla="*/ 2147483647 w 5760"/>
              <a:gd name="T43" fmla="*/ 1784273273 h 1060"/>
              <a:gd name="T44" fmla="*/ 2147483647 w 5760"/>
              <a:gd name="T45" fmla="*/ 1814515166 h 1060"/>
              <a:gd name="T46" fmla="*/ 2147483647 w 5760"/>
              <a:gd name="T47" fmla="*/ 1844757059 h 1060"/>
              <a:gd name="T48" fmla="*/ 2147483647 w 5760"/>
              <a:gd name="T49" fmla="*/ 1859878005 h 1060"/>
              <a:gd name="T50" fmla="*/ 1345763438 w 5760"/>
              <a:gd name="T51" fmla="*/ 1882558631 h 1060"/>
              <a:gd name="T52" fmla="*/ 506552200 w 5760"/>
              <a:gd name="T53" fmla="*/ 1897679578 h 1060"/>
              <a:gd name="T54" fmla="*/ 0 w 5760"/>
              <a:gd name="T55" fmla="*/ 189767957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11" name="Freeform 9"/>
          <p:cNvSpPr>
            <a:spLocks/>
          </p:cNvSpPr>
          <p:nvPr/>
        </p:nvSpPr>
        <p:spPr bwMode="white">
          <a:xfrm>
            <a:off x="0" y="-20638"/>
            <a:ext cx="8388350" cy="1068388"/>
          </a:xfrm>
          <a:custGeom>
            <a:avLst/>
            <a:gdLst>
              <a:gd name="T0" fmla="*/ 0 w 5284"/>
              <a:gd name="T1" fmla="*/ 922377619 h 673"/>
              <a:gd name="T2" fmla="*/ 0 w 5284"/>
              <a:gd name="T3" fmla="*/ 1693545793 h 673"/>
              <a:gd name="T4" fmla="*/ 763608138 w 5284"/>
              <a:gd name="T5" fmla="*/ 1693545793 h 673"/>
              <a:gd name="T6" fmla="*/ 1822073763 w 5284"/>
              <a:gd name="T7" fmla="*/ 1670865169 h 673"/>
              <a:gd name="T8" fmla="*/ 2147483647 w 5284"/>
              <a:gd name="T9" fmla="*/ 1648182959 h 673"/>
              <a:gd name="T10" fmla="*/ 2147483647 w 5284"/>
              <a:gd name="T11" fmla="*/ 1617941070 h 673"/>
              <a:gd name="T12" fmla="*/ 2147483647 w 5284"/>
              <a:gd name="T13" fmla="*/ 1587699181 h 673"/>
              <a:gd name="T14" fmla="*/ 2147483647 w 5284"/>
              <a:gd name="T15" fmla="*/ 1549897613 h 673"/>
              <a:gd name="T16" fmla="*/ 2147483647 w 5284"/>
              <a:gd name="T17" fmla="*/ 1527215402 h 673"/>
              <a:gd name="T18" fmla="*/ 2147483647 w 5284"/>
              <a:gd name="T19" fmla="*/ 1481852568 h 673"/>
              <a:gd name="T20" fmla="*/ 2147483647 w 5284"/>
              <a:gd name="T21" fmla="*/ 1436489735 h 673"/>
              <a:gd name="T22" fmla="*/ 2147483647 w 5284"/>
              <a:gd name="T23" fmla="*/ 1376005956 h 673"/>
              <a:gd name="T24" fmla="*/ 2147483647 w 5284"/>
              <a:gd name="T25" fmla="*/ 1330643123 h 673"/>
              <a:gd name="T26" fmla="*/ 2147483647 w 5284"/>
              <a:gd name="T27" fmla="*/ 1255038400 h 673"/>
              <a:gd name="T28" fmla="*/ 2147483647 w 5284"/>
              <a:gd name="T29" fmla="*/ 1194554622 h 673"/>
              <a:gd name="T30" fmla="*/ 2147483647 w 5284"/>
              <a:gd name="T31" fmla="*/ 1126511165 h 673"/>
              <a:gd name="T32" fmla="*/ 2147483647 w 5284"/>
              <a:gd name="T33" fmla="*/ 1058466120 h 673"/>
              <a:gd name="T34" fmla="*/ 2147483647 w 5284"/>
              <a:gd name="T35" fmla="*/ 967740453 h 673"/>
              <a:gd name="T36" fmla="*/ 2147483647 w 5284"/>
              <a:gd name="T37" fmla="*/ 884576051 h 673"/>
              <a:gd name="T38" fmla="*/ 2147483647 w 5284"/>
              <a:gd name="T39" fmla="*/ 801410063 h 673"/>
              <a:gd name="T40" fmla="*/ 2147483647 w 5284"/>
              <a:gd name="T41" fmla="*/ 703124717 h 673"/>
              <a:gd name="T42" fmla="*/ 2147483647 w 5284"/>
              <a:gd name="T43" fmla="*/ 597278105 h 673"/>
              <a:gd name="T44" fmla="*/ 2147483647 w 5284"/>
              <a:gd name="T45" fmla="*/ 483870226 h 673"/>
              <a:gd name="T46" fmla="*/ 2147483647 w 5284"/>
              <a:gd name="T47" fmla="*/ 370463936 h 673"/>
              <a:gd name="T48" fmla="*/ 2147483647 w 5284"/>
              <a:gd name="T49" fmla="*/ 226814169 h 673"/>
              <a:gd name="T50" fmla="*/ 2147483647 w 5284"/>
              <a:gd name="T51" fmla="*/ 105846612 h 673"/>
              <a:gd name="T52" fmla="*/ 2147483647 w 5284"/>
              <a:gd name="T53" fmla="*/ 0 h 673"/>
              <a:gd name="T54" fmla="*/ 2147483647 w 5284"/>
              <a:gd name="T55" fmla="*/ 0 h 673"/>
              <a:gd name="T56" fmla="*/ 2147483647 w 5284"/>
              <a:gd name="T57" fmla="*/ 143649767 h 673"/>
              <a:gd name="T58" fmla="*/ 2147483647 w 5284"/>
              <a:gd name="T59" fmla="*/ 272177002 h 673"/>
              <a:gd name="T60" fmla="*/ 2147483647 w 5284"/>
              <a:gd name="T61" fmla="*/ 378023614 h 673"/>
              <a:gd name="T62" fmla="*/ 2147483647 w 5284"/>
              <a:gd name="T63" fmla="*/ 461189603 h 673"/>
              <a:gd name="T64" fmla="*/ 2147483647 w 5284"/>
              <a:gd name="T65" fmla="*/ 536794326 h 673"/>
              <a:gd name="T66" fmla="*/ 2147483647 w 5284"/>
              <a:gd name="T67" fmla="*/ 612399049 h 673"/>
              <a:gd name="T68" fmla="*/ 2147483647 w 5284"/>
              <a:gd name="T69" fmla="*/ 688003772 h 673"/>
              <a:gd name="T70" fmla="*/ 2147483647 w 5284"/>
              <a:gd name="T71" fmla="*/ 748487550 h 673"/>
              <a:gd name="T72" fmla="*/ 2147483647 w 5284"/>
              <a:gd name="T73" fmla="*/ 786289118 h 673"/>
              <a:gd name="T74" fmla="*/ 2147483647 w 5284"/>
              <a:gd name="T75" fmla="*/ 831651952 h 673"/>
              <a:gd name="T76" fmla="*/ 2147483647 w 5284"/>
              <a:gd name="T77" fmla="*/ 861893841 h 673"/>
              <a:gd name="T78" fmla="*/ 1754028750 w 5284"/>
              <a:gd name="T79" fmla="*/ 892135730 h 673"/>
              <a:gd name="T80" fmla="*/ 1262599075 w 5284"/>
              <a:gd name="T81" fmla="*/ 907256675 h 673"/>
              <a:gd name="T82" fmla="*/ 703124388 w 5284"/>
              <a:gd name="T83" fmla="*/ 922377619 h 673"/>
              <a:gd name="T84" fmla="*/ 249496263 w 5284"/>
              <a:gd name="T85" fmla="*/ 929938885 h 673"/>
              <a:gd name="T86" fmla="*/ 0 w 5284"/>
              <a:gd name="T87" fmla="*/ 922377619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cap="flat" cmpd="sng">
                <a:solidFill>
                  <a:srgbClr val="000000"/>
                </a:solidFill>
                <a:prstDash val="solid"/>
                <a:round/>
                <a:headEnd type="none" w="sm" len="sm"/>
                <a:tailEnd type="none" w="sm" len="sm"/>
              </a14:hiddenLine>
            </a:ext>
          </a:extLst>
        </p:spPr>
        <p:txBody>
          <a:bodyPr lIns="91430" tIns="45715" rIns="91430" bIns="45715"/>
          <a:lstStyle/>
          <a:p>
            <a:pPr defTabSz="914300" eaLnBrk="0" fontAlgn="base" hangingPunct="0">
              <a:spcBef>
                <a:spcPct val="0"/>
              </a:spcBef>
              <a:spcAft>
                <a:spcPct val="0"/>
              </a:spcAft>
            </a:pPr>
            <a:endParaRPr lang="en-US" sz="1600" b="1">
              <a:solidFill>
                <a:srgbClr val="FFFFFF"/>
              </a:solidFill>
              <a:latin typeface="Comic Sans MS" charset="0"/>
              <a:ea typeface="ＭＳ Ｐゴシック" charset="0"/>
              <a:cs typeface="ＭＳ Ｐゴシック" charset="0"/>
            </a:endParaRPr>
          </a:p>
        </p:txBody>
      </p:sp>
      <p:sp>
        <p:nvSpPr>
          <p:cNvPr id="3083" name="Rectangle 11"/>
          <p:cNvSpPr>
            <a:spLocks noGrp="1" noChangeArrowheads="1"/>
          </p:cNvSpPr>
          <p:nvPr>
            <p:ph type="ctrTitle"/>
          </p:nvPr>
        </p:nvSpPr>
        <p:spPr bwMode="auto">
          <a:xfrm>
            <a:off x="685800" y="2286000"/>
            <a:ext cx="7772400" cy="1143000"/>
          </a:xfrm>
          <a:prstGeom prst="rect">
            <a:avLst/>
          </a:prstGeom>
          <a:noFill/>
          <a:ln>
            <a:miter lim="800000"/>
            <a:headEnd/>
            <a:tailEnd/>
          </a:ln>
        </p:spPr>
        <p:txBody>
          <a:bodyPr vert="horz" wrap="square" lIns="91430" tIns="45715" rIns="91430" bIns="45715" numCol="1" anchor="ctr" anchorCtr="0" compatLnSpc="1">
            <a:prstTxWarp prst="textNoShape">
              <a:avLst/>
            </a:prstTxWarp>
          </a:bodyPr>
          <a:lstStyle>
            <a:lvl1pPr>
              <a:defRPr/>
            </a:lvl1pPr>
          </a:lstStyle>
          <a:p>
            <a:r>
              <a:rPr lang="en-US"/>
              <a:t>Click to edit Master title style</a:t>
            </a:r>
          </a:p>
        </p:txBody>
      </p:sp>
      <p:sp>
        <p:nvSpPr>
          <p:cNvPr id="3084" name="Rectangle 12"/>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30" tIns="45715" rIns="91430" bIns="45715" numCol="1" anchor="t" anchorCtr="0" compatLnSpc="1">
            <a:prstTxWarp prst="textNoShape">
              <a:avLst/>
            </a:prstTxWarp>
          </a:bodyPr>
          <a:lstStyle>
            <a:lvl1pPr marL="0" indent="0" algn="ctr">
              <a:buFontTx/>
              <a:buNone/>
              <a:defRPr/>
            </a:lvl1pPr>
          </a:lstStyle>
          <a:p>
            <a:r>
              <a:rPr lang="en-US"/>
              <a:t>Click to edit Master subtitle style</a:t>
            </a:r>
          </a:p>
        </p:txBody>
      </p:sp>
      <p:sp>
        <p:nvSpPr>
          <p:cNvPr id="12" name="Rectangle 1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30" tIns="45715" rIns="91430" bIns="45715" numCol="1" anchor="t" anchorCtr="0" compatLnSpc="1">
            <a:prstTxWarp prst="textNoShape">
              <a:avLst/>
            </a:prstTxWarp>
          </a:bodyPr>
          <a:lstStyle>
            <a:lvl1pPr>
              <a:defRPr sz="1400" b="0">
                <a:latin typeface="Times New Roman" pitchFamily="18" charset="0"/>
                <a:ea typeface="ＭＳ Ｐゴシック" pitchFamily="34" charset="-128"/>
                <a:cs typeface="+mn-cs"/>
              </a:defRPr>
            </a:lvl1pPr>
          </a:lstStyle>
          <a:p>
            <a:pPr defTabSz="914300" eaLnBrk="0" fontAlgn="base" hangingPunct="0">
              <a:spcBef>
                <a:spcPct val="0"/>
              </a:spcBef>
              <a:spcAft>
                <a:spcPct val="0"/>
              </a:spcAft>
              <a:defRPr/>
            </a:pPr>
            <a:endParaRPr lang="en-US">
              <a:solidFill>
                <a:srgbClr val="FFFFFF"/>
              </a:solidFill>
            </a:endParaRPr>
          </a:p>
        </p:txBody>
      </p:sp>
      <p:sp>
        <p:nvSpPr>
          <p:cNvPr id="13"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30" tIns="45715" rIns="91430" bIns="45715" numCol="1" anchor="t" anchorCtr="0" compatLnSpc="1">
            <a:prstTxWarp prst="textNoShape">
              <a:avLst/>
            </a:prstTxWarp>
          </a:bodyPr>
          <a:lstStyle>
            <a:lvl1pPr algn="ctr">
              <a:defRPr sz="1400" b="0">
                <a:latin typeface="Times New Roman" pitchFamily="18" charset="0"/>
                <a:ea typeface="ＭＳ Ｐゴシック" pitchFamily="34" charset="-128"/>
                <a:cs typeface="+mn-cs"/>
              </a:defRPr>
            </a:lvl1pPr>
          </a:lstStyle>
          <a:p>
            <a:pPr defTabSz="914300" eaLnBrk="0" fontAlgn="base" hangingPunct="0">
              <a:spcBef>
                <a:spcPct val="0"/>
              </a:spcBef>
              <a:spcAft>
                <a:spcPct val="0"/>
              </a:spcAft>
              <a:defRPr/>
            </a:pPr>
            <a:endParaRPr lang="en-US">
              <a:solidFill>
                <a:srgbClr val="FFFFFF"/>
              </a:solidFill>
            </a:endParaRPr>
          </a:p>
        </p:txBody>
      </p:sp>
      <p:sp>
        <p:nvSpPr>
          <p:cNvPr id="14" name="Rectangle 15"/>
          <p:cNvSpPr>
            <a:spLocks noGrp="1" noChangeArrowheads="1"/>
          </p:cNvSpPr>
          <p:nvPr>
            <p:ph type="sldNum" sz="quarter" idx="12"/>
          </p:nvPr>
        </p:nvSpPr>
        <p:spPr bwMode="auto">
          <a:xfrm>
            <a:off x="6553200" y="6248400"/>
            <a:ext cx="1905000" cy="457200"/>
          </a:xfrm>
          <a:prstGeom prst="rect">
            <a:avLst/>
          </a:prstGeom>
          <a:ln>
            <a:miter lim="800000"/>
            <a:headEnd/>
            <a:tailEnd/>
          </a:ln>
        </p:spPr>
        <p:txBody>
          <a:bodyPr vert="horz" wrap="square" lIns="91430" tIns="45715" rIns="91430" bIns="45715" numCol="1" anchor="t" anchorCtr="0" compatLnSpc="1">
            <a:prstTxWarp prst="textNoShape">
              <a:avLst/>
            </a:prstTxWarp>
          </a:bodyPr>
          <a:lstStyle>
            <a:lvl1pPr algn="r">
              <a:defRPr sz="1400" b="0" smtClean="0">
                <a:latin typeface="Times New Roman" charset="0"/>
              </a:defRPr>
            </a:lvl1pPr>
          </a:lstStyle>
          <a:p>
            <a:pPr defTabSz="914300" eaLnBrk="0" fontAlgn="base" hangingPunct="0">
              <a:spcBef>
                <a:spcPct val="0"/>
              </a:spcBef>
              <a:spcAft>
                <a:spcPct val="0"/>
              </a:spcAft>
              <a:defRPr/>
            </a:pPr>
            <a:fld id="{44BE132D-22FA-284B-9AA4-58C8037AE8EA}" type="slidenum">
              <a:rPr lang="en-US">
                <a:solidFill>
                  <a:srgbClr val="FFFFFF"/>
                </a:solidFill>
                <a:ea typeface="ＭＳ Ｐゴシック" charset="0"/>
                <a:cs typeface="ＭＳ Ｐゴシック" charset="0"/>
              </a:rPr>
              <a:pPr defTabSz="914300" eaLnBrk="0" fontAlgn="base" hangingPunct="0">
                <a:spcBef>
                  <a:spcPct val="0"/>
                </a:spcBef>
                <a:spcAft>
                  <a:spcPct val="0"/>
                </a:spcAft>
                <a:defRPr/>
              </a:pPr>
              <a:t>‹#›</a:t>
            </a:fld>
            <a:endParaRPr lang="en-US">
              <a:solidFill>
                <a:srgbClr val="FFFFFF"/>
              </a:solidFill>
              <a:ea typeface="ＭＳ Ｐゴシック" charset="0"/>
              <a:cs typeface="ＭＳ Ｐゴシック" charset="0"/>
            </a:endParaRPr>
          </a:p>
        </p:txBody>
      </p:sp>
    </p:spTree>
    <p:extLst>
      <p:ext uri="{BB962C8B-B14F-4D97-AF65-F5344CB8AC3E}">
        <p14:creationId xmlns:p14="http://schemas.microsoft.com/office/powerpoint/2010/main" val="540889064"/>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5"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ru-RU"/>
              <a:t>Click to edit Master title style</a:t>
            </a:r>
            <a:endParaRPr lang="en-US"/>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extLst>
      <p:ext uri="{BB962C8B-B14F-4D97-AF65-F5344CB8AC3E}">
        <p14:creationId xmlns:p14="http://schemas.microsoft.com/office/powerpoint/2010/main" val="3091401840"/>
      </p:ext>
    </p:extLst>
  </p:cSld>
  <p:clrMapOvr>
    <a:masterClrMapping/>
  </p:clrMapOvr>
  <p:transition spd="med">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5"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ru-RU"/>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ru-RU"/>
              <a:t>Click to edit Master text styles</a:t>
            </a:r>
          </a:p>
        </p:txBody>
      </p:sp>
    </p:spTree>
    <p:extLst>
      <p:ext uri="{BB962C8B-B14F-4D97-AF65-F5344CB8AC3E}">
        <p14:creationId xmlns:p14="http://schemas.microsoft.com/office/powerpoint/2010/main" val="1716764594"/>
      </p:ext>
    </p:extLst>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65286882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6"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ru-RU"/>
              <a:t>Click to edit Master title style</a:t>
            </a:r>
            <a:endParaRPr lang="en-US"/>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extLst>
      <p:ext uri="{BB962C8B-B14F-4D97-AF65-F5344CB8AC3E}">
        <p14:creationId xmlns:p14="http://schemas.microsoft.com/office/powerpoint/2010/main" val="3551673475"/>
      </p:ext>
    </p:extLst>
  </p:cSld>
  <p:clrMapOvr>
    <a:masterClrMapping/>
  </p:clrMapOvr>
  <p:transition spd="med">
    <p:dissolv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8"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ru-RU"/>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ru-RU"/>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ru-RU"/>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extLst>
      <p:ext uri="{BB962C8B-B14F-4D97-AF65-F5344CB8AC3E}">
        <p14:creationId xmlns:p14="http://schemas.microsoft.com/office/powerpoint/2010/main" val="204945764"/>
      </p:ext>
    </p:extLst>
  </p:cSld>
  <p:clrMapOvr>
    <a:masterClrMapping/>
  </p:clrMapOvr>
  <p:transition spd="med">
    <p:dissolv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4"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ru-RU"/>
              <a:t>Click to edit Master title style</a:t>
            </a:r>
            <a:endParaRPr lang="en-US"/>
          </a:p>
        </p:txBody>
      </p:sp>
    </p:spTree>
    <p:extLst>
      <p:ext uri="{BB962C8B-B14F-4D97-AF65-F5344CB8AC3E}">
        <p14:creationId xmlns:p14="http://schemas.microsoft.com/office/powerpoint/2010/main" val="2530385503"/>
      </p:ext>
    </p:extLst>
  </p:cSld>
  <p:clrMapOvr>
    <a:masterClrMapping/>
  </p:clrMapOvr>
  <p:transition spd="med">
    <p:dissolv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3" name="Rectangle 29"/>
          <p:cNvSpPr>
            <a:spLocks noChangeArrowheads="1"/>
          </p:cNvSpPr>
          <p:nvPr userDrawn="1"/>
        </p:nvSpPr>
        <p:spPr bwMode="auto">
          <a:xfrm>
            <a:off x="7571190"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9.7.05a.</a:t>
            </a:r>
          </a:p>
        </p:txBody>
      </p:sp>
    </p:spTree>
    <p:extLst>
      <p:ext uri="{BB962C8B-B14F-4D97-AF65-F5344CB8AC3E}">
        <p14:creationId xmlns:p14="http://schemas.microsoft.com/office/powerpoint/2010/main" val="3938911477"/>
      </p:ext>
    </p:extLst>
  </p:cSld>
  <p:clrMapOvr>
    <a:masterClrMapping/>
  </p:clrMapOvr>
  <p:transition spd="med">
    <p:dissolv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6"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ru-RU"/>
              <a:t>Click to edit Master title style</a:t>
            </a:r>
            <a:endParaRPr lang="en-US"/>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ru-RU"/>
              <a:t>Click to edit Master text styles</a:t>
            </a:r>
          </a:p>
        </p:txBody>
      </p:sp>
    </p:spTree>
    <p:extLst>
      <p:ext uri="{BB962C8B-B14F-4D97-AF65-F5344CB8AC3E}">
        <p14:creationId xmlns:p14="http://schemas.microsoft.com/office/powerpoint/2010/main" val="1965673979"/>
      </p:ext>
    </p:extLst>
  </p:cSld>
  <p:clrMapOvr>
    <a:masterClrMapping/>
  </p:clrMapOvr>
  <p:transition spd="med">
    <p:dissolv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6"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ru-RU"/>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ru-RU"/>
              <a:t>Click to edit Master text styles</a:t>
            </a:r>
          </a:p>
        </p:txBody>
      </p:sp>
    </p:spTree>
    <p:extLst>
      <p:ext uri="{BB962C8B-B14F-4D97-AF65-F5344CB8AC3E}">
        <p14:creationId xmlns:p14="http://schemas.microsoft.com/office/powerpoint/2010/main" val="2303591791"/>
      </p:ext>
    </p:extLst>
  </p:cSld>
  <p:clrMapOvr>
    <a:masterClrMapping/>
  </p:clrMapOvr>
  <p:transition spd="med">
    <p:dissolv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5"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ru-RU"/>
              <a:t>Click to edit Master title style</a:t>
            </a:r>
            <a:endParaRPr lang="en-US"/>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extLst>
      <p:ext uri="{BB962C8B-B14F-4D97-AF65-F5344CB8AC3E}">
        <p14:creationId xmlns:p14="http://schemas.microsoft.com/office/powerpoint/2010/main" val="643752062"/>
      </p:ext>
    </p:extLst>
  </p:cSld>
  <p:clrMapOvr>
    <a:masterClrMapping/>
  </p:clrMapOvr>
  <p:transition spd="med">
    <p:dissolv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5" name="Rectangle 29"/>
          <p:cNvSpPr>
            <a:spLocks noChangeArrowheads="1"/>
          </p:cNvSpPr>
          <p:nvPr userDrawn="1"/>
        </p:nvSpPr>
        <p:spPr bwMode="auto">
          <a:xfrm>
            <a:off x="7568809" y="6525348"/>
            <a:ext cx="735803"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9.6.05a.</a:t>
            </a:r>
          </a:p>
        </p:txBody>
      </p:sp>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ru-RU"/>
              <a:t>Click to edit Master title style</a:t>
            </a:r>
            <a:endParaRPr lang="en-US"/>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Tree>
    <p:extLst>
      <p:ext uri="{BB962C8B-B14F-4D97-AF65-F5344CB8AC3E}">
        <p14:creationId xmlns:p14="http://schemas.microsoft.com/office/powerpoint/2010/main" val="3951732500"/>
      </p:ext>
    </p:extLst>
  </p:cSld>
  <p:clrMapOvr>
    <a:masterClrMapping/>
  </p:clrMapOvr>
  <p:transition spd="med">
    <p:dissolv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3044382331"/>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662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630739225"/>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367359101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370244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2423217"/>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5" rIns="91430" bIns="45715"/>
          <a:lstStyle/>
          <a:p>
            <a:r>
              <a:rPr lang="en-US"/>
              <a:t>Click to edit Master title style</a:t>
            </a:r>
          </a:p>
        </p:txBody>
      </p:sp>
    </p:spTree>
    <p:extLst>
      <p:ext uri="{BB962C8B-B14F-4D97-AF65-F5344CB8AC3E}">
        <p14:creationId xmlns:p14="http://schemas.microsoft.com/office/powerpoint/2010/main" val="1974621095"/>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664718"/>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496817606"/>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1865481132"/>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2105103"/>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9877662"/>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a:prstGeom prst="rect">
            <a:avLst/>
          </a:prstGeom>
        </p:spPr>
        <p:txBody>
          <a:bodyPr vert="horz" lIns="91430" tIns="45715" rIns="91430" bIns="45715"/>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lIns="91430" tIns="45715" rIns="91430" bIns="45715"/>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Tree>
    <p:extLst>
      <p:ext uri="{BB962C8B-B14F-4D97-AF65-F5344CB8AC3E}">
        <p14:creationId xmlns:p14="http://schemas.microsoft.com/office/powerpoint/2010/main" val="133473626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67819480"/>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idx="1"/>
          </p:nvPr>
        </p:nvSpPr>
        <p:spPr>
          <a:xfrm>
            <a:off x="457200" y="1600205"/>
            <a:ext cx="8229600" cy="4525963"/>
          </a:xfrm>
          <a:prstGeom prst="rect">
            <a:avLst/>
          </a:prstGeom>
        </p:spPr>
        <p:txBody>
          <a:bodyPr vert="horz"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1593056"/>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a:prstGeom prst="rect">
            <a:avLst/>
          </a:prstGeom>
        </p:spPr>
        <p:txBody>
          <a:bodyPr vert="horz" lIns="91430" tIns="45715" rIns="91430" bIns="45715"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lIns="91430" tIns="45715" rIns="91430" bIns="45715"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Tree>
    <p:extLst>
      <p:ext uri="{BB962C8B-B14F-4D97-AF65-F5344CB8AC3E}">
        <p14:creationId xmlns:p14="http://schemas.microsoft.com/office/powerpoint/2010/main" val="3566491892"/>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Content Placeholder 2"/>
          <p:cNvSpPr>
            <a:spLocks noGrp="1"/>
          </p:cNvSpPr>
          <p:nvPr>
            <p:ph sz="half" idx="1"/>
          </p:nvPr>
        </p:nvSpPr>
        <p:spPr>
          <a:xfrm>
            <a:off x="457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a:prstGeom prst="rect">
            <a:avLst/>
          </a:prstGeom>
        </p:spPr>
        <p:txBody>
          <a:bodyPr vert="horz" lIns="91430" tIns="45715" rIns="91430" bIns="45715"/>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4572515"/>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a:prstGeom prst="rect">
            <a:avLst/>
          </a:prstGeom>
        </p:spPr>
        <p:txBody>
          <a:bodyPr vert="horz" lIns="91430" tIns="45715" rIns="91430" bIns="45715"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a:prstGeom prst="rect">
            <a:avLst/>
          </a:prstGeom>
        </p:spPr>
        <p:txBody>
          <a:bodyPr vert="horz" lIns="91430" tIns="45715" rIns="91430" bIns="45715"/>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637445"/>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Tree>
    <p:extLst>
      <p:ext uri="{BB962C8B-B14F-4D97-AF65-F5344CB8AC3E}">
        <p14:creationId xmlns:p14="http://schemas.microsoft.com/office/powerpoint/2010/main" val="3244872513"/>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587767"/>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a:prstGeom prst="rect">
            <a:avLst/>
          </a:prstGeom>
        </p:spPr>
        <p:txBody>
          <a:bodyPr vert="horz" lIns="91430" tIns="45715" rIns="91430" bIns="45715"/>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1843143736"/>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lIns="91430" tIns="45715" rIns="91430" bIns="45715"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lIns="91430" tIns="45715" rIns="91430" bIns="45715"/>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lIns="91430" tIns="45715" rIns="91430" bIns="45715"/>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Tree>
    <p:extLst>
      <p:ext uri="{BB962C8B-B14F-4D97-AF65-F5344CB8AC3E}">
        <p14:creationId xmlns:p14="http://schemas.microsoft.com/office/powerpoint/2010/main" val="2646607663"/>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1600205"/>
            <a:ext cx="8229600" cy="4525963"/>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9036935"/>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a:prstGeom prst="rect">
            <a:avLst/>
          </a:prstGeom>
        </p:spPr>
        <p:txBody>
          <a:bodyPr vert="eaVert" lIns="91430" tIns="45715" rIns="91430" bIns="45715"/>
          <a:lstStyle/>
          <a:p>
            <a:r>
              <a:rPr lang="en-US"/>
              <a:t>Click to edit Master title style</a:t>
            </a:r>
          </a:p>
        </p:txBody>
      </p:sp>
      <p:sp>
        <p:nvSpPr>
          <p:cNvPr id="3" name="Vertical Text Placeholder 2"/>
          <p:cNvSpPr>
            <a:spLocks noGrp="1"/>
          </p:cNvSpPr>
          <p:nvPr>
            <p:ph type="body" orient="vert" idx="1"/>
          </p:nvPr>
        </p:nvSpPr>
        <p:spPr>
          <a:xfrm>
            <a:off x="457200" y="274643"/>
            <a:ext cx="6019800" cy="5851525"/>
          </a:xfrm>
          <a:prstGeom prst="rect">
            <a:avLst/>
          </a:prstGeom>
        </p:spPr>
        <p:txBody>
          <a:bodyPr vert="eaVert" lIns="91430" tIns="45715" rIns="91430" bIns="45715"/>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640531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theme" Target="../theme/theme1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9.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21.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image" Target="../media/image1.png"/><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theme" Target="../theme/theme23.xml"/><Relationship Id="rId2" Type="http://schemas.openxmlformats.org/officeDocument/2006/relationships/slideLayout" Target="../slideLayouts/slideLayout239.xml"/><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9.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0.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58.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6.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64.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4"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8.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9.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3.pn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30.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5.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31.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6.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32.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3.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4.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49.xml"/><Relationship Id="rId13" Type="http://schemas.openxmlformats.org/officeDocument/2006/relationships/image" Target="../media/image8.jpeg"/><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5.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6.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7.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8.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9.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40.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15.xml"/><Relationship Id="rId13" Type="http://schemas.openxmlformats.org/officeDocument/2006/relationships/slideLayout" Target="../slideLayouts/slideLayout420.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slideLayout" Target="../slideLayouts/slideLayout419.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28.xml"/><Relationship Id="rId13" Type="http://schemas.openxmlformats.org/officeDocument/2006/relationships/theme" Target="../theme/theme42.xml"/><Relationship Id="rId3" Type="http://schemas.openxmlformats.org/officeDocument/2006/relationships/slideLayout" Target="../slideLayouts/slideLayout423.xml"/><Relationship Id="rId7" Type="http://schemas.openxmlformats.org/officeDocument/2006/relationships/slideLayout" Target="../slideLayouts/slideLayout427.xml"/><Relationship Id="rId12" Type="http://schemas.openxmlformats.org/officeDocument/2006/relationships/slideLayout" Target="../slideLayouts/slideLayout432.xml"/><Relationship Id="rId2" Type="http://schemas.openxmlformats.org/officeDocument/2006/relationships/slideLayout" Target="../slideLayouts/slideLayout422.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1" Type="http://schemas.openxmlformats.org/officeDocument/2006/relationships/slideLayout" Target="../slideLayouts/slideLayout431.xml"/><Relationship Id="rId5" Type="http://schemas.openxmlformats.org/officeDocument/2006/relationships/slideLayout" Target="../slideLayouts/slideLayout425.xml"/><Relationship Id="rId10" Type="http://schemas.openxmlformats.org/officeDocument/2006/relationships/slideLayout" Target="../slideLayouts/slideLayout430.xml"/><Relationship Id="rId4" Type="http://schemas.openxmlformats.org/officeDocument/2006/relationships/slideLayout" Target="../slideLayouts/slideLayout424.xml"/><Relationship Id="rId9" Type="http://schemas.openxmlformats.org/officeDocument/2006/relationships/slideLayout" Target="../slideLayouts/slideLayout4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17182118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latin typeface="Arial" charset="0"/>
                <a:ea typeface="ＭＳ Ｐゴシック" charset="-128"/>
                <a:cs typeface="+mn-cs"/>
              </a:defRPr>
            </a:lvl1pPr>
          </a:lstStyle>
          <a:p>
            <a:pPr defTabSz="914300"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defTabSz="914300"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lvl1pPr>
          </a:lstStyle>
          <a:p>
            <a:pPr defTabSz="914300" fontAlgn="base">
              <a:spcBef>
                <a:spcPct val="0"/>
              </a:spcBef>
              <a:spcAft>
                <a:spcPct val="0"/>
              </a:spcAft>
              <a:defRPr/>
            </a:pPr>
            <a:fld id="{B23F06C8-9870-F64E-A6FB-1EB8780775A2}" type="slidenum">
              <a:rPr lang="en-US">
                <a:solidFill>
                  <a:srgbClr val="000000"/>
                </a:solidFill>
                <a:latin typeface="Arial" charset="0"/>
                <a:ea typeface="ＭＳ Ｐゴシック" charset="0"/>
                <a:cs typeface="ＭＳ Ｐゴシック" charset="0"/>
              </a:rPr>
              <a:pPr defTabSz="9143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25828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0" algn="ctr" rtl="0" fontAlgn="base">
        <a:spcBef>
          <a:spcPct val="0"/>
        </a:spcBef>
        <a:spcAft>
          <a:spcPct val="0"/>
        </a:spcAft>
        <a:defRPr sz="4400">
          <a:solidFill>
            <a:schemeClr val="tx2"/>
          </a:solidFill>
          <a:latin typeface="Arial" charset="0"/>
        </a:defRPr>
      </a:lvl6pPr>
      <a:lvl7pPr marL="914300" algn="ctr" rtl="0" fontAlgn="base">
        <a:spcBef>
          <a:spcPct val="0"/>
        </a:spcBef>
        <a:spcAft>
          <a:spcPct val="0"/>
        </a:spcAft>
        <a:defRPr sz="4400">
          <a:solidFill>
            <a:schemeClr val="tx2"/>
          </a:solidFill>
          <a:latin typeface="Arial" charset="0"/>
        </a:defRPr>
      </a:lvl7pPr>
      <a:lvl8pPr marL="1371450" algn="ctr" rtl="0" fontAlgn="base">
        <a:spcBef>
          <a:spcPct val="0"/>
        </a:spcBef>
        <a:spcAft>
          <a:spcPct val="0"/>
        </a:spcAft>
        <a:defRPr sz="4400">
          <a:solidFill>
            <a:schemeClr val="tx2"/>
          </a:solidFill>
          <a:latin typeface="Arial" charset="0"/>
        </a:defRPr>
      </a:lvl8pPr>
      <a:lvl9pPr marL="1828600" algn="ctr" rtl="0" fontAlgn="base">
        <a:spcBef>
          <a:spcPct val="0"/>
        </a:spcBef>
        <a:spcAft>
          <a:spcPct val="0"/>
        </a:spcAft>
        <a:defRPr sz="4400">
          <a:solidFill>
            <a:schemeClr val="tx2"/>
          </a:solidFill>
          <a:latin typeface="Arial"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869" indent="-285720" algn="l" rtl="0" eaLnBrk="0" fontAlgn="base" hangingPunct="0">
        <a:spcBef>
          <a:spcPct val="20000"/>
        </a:spcBef>
        <a:spcAft>
          <a:spcPct val="0"/>
        </a:spcAft>
        <a:buChar char="–"/>
        <a:defRPr sz="2800">
          <a:solidFill>
            <a:schemeClr val="tx1"/>
          </a:solidFill>
          <a:latin typeface="+mn-lt"/>
          <a:ea typeface="ＭＳ Ｐゴシック" charset="-128"/>
        </a:defRPr>
      </a:lvl2pPr>
      <a:lvl3pPr marL="1142875" indent="-228575" algn="l" rtl="0" eaLnBrk="0" fontAlgn="base" hangingPunct="0">
        <a:spcBef>
          <a:spcPct val="20000"/>
        </a:spcBef>
        <a:spcAft>
          <a:spcPct val="0"/>
        </a:spcAft>
        <a:buChar char="•"/>
        <a:defRPr sz="2400">
          <a:solidFill>
            <a:schemeClr val="tx1"/>
          </a:solidFill>
          <a:latin typeface="+mn-lt"/>
          <a:ea typeface="ＭＳ Ｐゴシック" charset="-128"/>
        </a:defRPr>
      </a:lvl3pPr>
      <a:lvl4pPr marL="1600025" indent="-228575" algn="l" rtl="0" eaLnBrk="0" fontAlgn="base" hangingPunct="0">
        <a:spcBef>
          <a:spcPct val="20000"/>
        </a:spcBef>
        <a:spcAft>
          <a:spcPct val="0"/>
        </a:spcAft>
        <a:buChar char="–"/>
        <a:defRPr sz="2000">
          <a:solidFill>
            <a:schemeClr val="tx1"/>
          </a:solidFill>
          <a:latin typeface="+mn-lt"/>
          <a:ea typeface="ＭＳ Ｐゴシック" charset="-128"/>
        </a:defRPr>
      </a:lvl4pPr>
      <a:lvl5pPr marL="2057175" indent="-228575" algn="l" rtl="0" eaLnBrk="0" fontAlgn="base" hangingPunct="0">
        <a:spcBef>
          <a:spcPct val="20000"/>
        </a:spcBef>
        <a:spcAft>
          <a:spcPct val="0"/>
        </a:spcAft>
        <a:buChar char="»"/>
        <a:defRPr sz="2000">
          <a:solidFill>
            <a:schemeClr val="tx1"/>
          </a:solidFill>
          <a:latin typeface="+mn-lt"/>
          <a:ea typeface="ＭＳ Ｐゴシック" charset="-128"/>
        </a:defRPr>
      </a:lvl5pPr>
      <a:lvl6pPr marL="2514325" indent="-228575" algn="l" rtl="0" fontAlgn="base">
        <a:spcBef>
          <a:spcPct val="20000"/>
        </a:spcBef>
        <a:spcAft>
          <a:spcPct val="0"/>
        </a:spcAft>
        <a:buChar char="»"/>
        <a:defRPr sz="2000">
          <a:solidFill>
            <a:schemeClr val="tx1"/>
          </a:solidFill>
          <a:latin typeface="+mn-lt"/>
        </a:defRPr>
      </a:lvl6pPr>
      <a:lvl7pPr marL="2971474" indent="-228575" algn="l" rtl="0" fontAlgn="base">
        <a:spcBef>
          <a:spcPct val="20000"/>
        </a:spcBef>
        <a:spcAft>
          <a:spcPct val="0"/>
        </a:spcAft>
        <a:buChar char="»"/>
        <a:defRPr sz="2000">
          <a:solidFill>
            <a:schemeClr val="tx1"/>
          </a:solidFill>
          <a:latin typeface="+mn-lt"/>
        </a:defRPr>
      </a:lvl7pPr>
      <a:lvl8pPr marL="3428623" indent="-228575" algn="l" rtl="0" fontAlgn="base">
        <a:spcBef>
          <a:spcPct val="20000"/>
        </a:spcBef>
        <a:spcAft>
          <a:spcPct val="0"/>
        </a:spcAft>
        <a:buChar char="»"/>
        <a:defRPr sz="2000">
          <a:solidFill>
            <a:schemeClr val="tx1"/>
          </a:solidFill>
          <a:latin typeface="+mn-lt"/>
        </a:defRPr>
      </a:lvl8pPr>
      <a:lvl9pPr marL="3885772" indent="-22857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0" algn="l" defTabSz="914300" rtl="0" eaLnBrk="1" latinLnBrk="0" hangingPunct="1">
        <a:defRPr sz="1800" kern="1200">
          <a:solidFill>
            <a:schemeClr val="tx1"/>
          </a:solidFill>
          <a:latin typeface="+mn-lt"/>
          <a:ea typeface="+mn-ea"/>
          <a:cs typeface="+mn-cs"/>
        </a:defRPr>
      </a:lvl5pPr>
      <a:lvl6pPr marL="2285750"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7" algn="l" defTabSz="914300" rtl="0" eaLnBrk="1" latinLnBrk="0" hangingPunct="1">
        <a:defRPr sz="1800" kern="1200">
          <a:solidFill>
            <a:schemeClr val="tx1"/>
          </a:solidFill>
          <a:latin typeface="+mn-lt"/>
          <a:ea typeface="+mn-ea"/>
          <a:cs typeface="+mn-cs"/>
        </a:defRPr>
      </a:lvl8pPr>
      <a:lvl9pPr marL="3657199" algn="l" defTabSz="9143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latin typeface="Arial" charset="0"/>
                <a:ea typeface="ＭＳ Ｐゴシック" charset="-128"/>
                <a:cs typeface="+mn-cs"/>
              </a:defRPr>
            </a:lvl1pPr>
          </a:lstStyle>
          <a:p>
            <a:pPr defTabSz="914300"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latin typeface="Arial" charset="0"/>
                <a:ea typeface="ＭＳ Ｐゴシック" charset="-128"/>
                <a:cs typeface="+mn-cs"/>
              </a:defRPr>
            </a:lvl1pPr>
          </a:lstStyle>
          <a:p>
            <a:pPr defTabSz="914300"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lvl1pPr>
          </a:lstStyle>
          <a:p>
            <a:pPr defTabSz="914300" fontAlgn="base">
              <a:spcBef>
                <a:spcPct val="0"/>
              </a:spcBef>
              <a:spcAft>
                <a:spcPct val="0"/>
              </a:spcAft>
              <a:defRPr/>
            </a:pPr>
            <a:fld id="{B23F06C8-9870-F64E-A6FB-1EB8780775A2}" type="slidenum">
              <a:rPr lang="en-US">
                <a:solidFill>
                  <a:srgbClr val="000000"/>
                </a:solidFill>
                <a:latin typeface="Arial" charset="0"/>
                <a:ea typeface="ＭＳ Ｐゴシック" charset="0"/>
                <a:cs typeface="ＭＳ Ｐゴシック" charset="0"/>
              </a:rPr>
              <a:pPr defTabSz="9143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4325828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150" algn="ctr" rtl="0" fontAlgn="base">
        <a:spcBef>
          <a:spcPct val="0"/>
        </a:spcBef>
        <a:spcAft>
          <a:spcPct val="0"/>
        </a:spcAft>
        <a:defRPr sz="4400">
          <a:solidFill>
            <a:schemeClr val="tx2"/>
          </a:solidFill>
          <a:latin typeface="Arial" charset="0"/>
        </a:defRPr>
      </a:lvl6pPr>
      <a:lvl7pPr marL="914300" algn="ctr" rtl="0" fontAlgn="base">
        <a:spcBef>
          <a:spcPct val="0"/>
        </a:spcBef>
        <a:spcAft>
          <a:spcPct val="0"/>
        </a:spcAft>
        <a:defRPr sz="4400">
          <a:solidFill>
            <a:schemeClr val="tx2"/>
          </a:solidFill>
          <a:latin typeface="Arial" charset="0"/>
        </a:defRPr>
      </a:lvl7pPr>
      <a:lvl8pPr marL="1371450" algn="ctr" rtl="0" fontAlgn="base">
        <a:spcBef>
          <a:spcPct val="0"/>
        </a:spcBef>
        <a:spcAft>
          <a:spcPct val="0"/>
        </a:spcAft>
        <a:defRPr sz="4400">
          <a:solidFill>
            <a:schemeClr val="tx2"/>
          </a:solidFill>
          <a:latin typeface="Arial" charset="0"/>
        </a:defRPr>
      </a:lvl8pPr>
      <a:lvl9pPr marL="1828600" algn="ctr" rtl="0" fontAlgn="base">
        <a:spcBef>
          <a:spcPct val="0"/>
        </a:spcBef>
        <a:spcAft>
          <a:spcPct val="0"/>
        </a:spcAft>
        <a:defRPr sz="4400">
          <a:solidFill>
            <a:schemeClr val="tx2"/>
          </a:solidFill>
          <a:latin typeface="Arial"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869" indent="-285720" algn="l" rtl="0" eaLnBrk="0" fontAlgn="base" hangingPunct="0">
        <a:spcBef>
          <a:spcPct val="20000"/>
        </a:spcBef>
        <a:spcAft>
          <a:spcPct val="0"/>
        </a:spcAft>
        <a:buChar char="–"/>
        <a:defRPr sz="2800">
          <a:solidFill>
            <a:schemeClr val="tx1"/>
          </a:solidFill>
          <a:latin typeface="+mn-lt"/>
          <a:ea typeface="ＭＳ Ｐゴシック" charset="-128"/>
        </a:defRPr>
      </a:lvl2pPr>
      <a:lvl3pPr marL="1142875" indent="-228575" algn="l" rtl="0" eaLnBrk="0" fontAlgn="base" hangingPunct="0">
        <a:spcBef>
          <a:spcPct val="20000"/>
        </a:spcBef>
        <a:spcAft>
          <a:spcPct val="0"/>
        </a:spcAft>
        <a:buChar char="•"/>
        <a:defRPr sz="2400">
          <a:solidFill>
            <a:schemeClr val="tx1"/>
          </a:solidFill>
          <a:latin typeface="+mn-lt"/>
          <a:ea typeface="ＭＳ Ｐゴシック" charset="-128"/>
        </a:defRPr>
      </a:lvl3pPr>
      <a:lvl4pPr marL="1600025" indent="-228575" algn="l" rtl="0" eaLnBrk="0" fontAlgn="base" hangingPunct="0">
        <a:spcBef>
          <a:spcPct val="20000"/>
        </a:spcBef>
        <a:spcAft>
          <a:spcPct val="0"/>
        </a:spcAft>
        <a:buChar char="–"/>
        <a:defRPr sz="2000">
          <a:solidFill>
            <a:schemeClr val="tx1"/>
          </a:solidFill>
          <a:latin typeface="+mn-lt"/>
          <a:ea typeface="ＭＳ Ｐゴシック" charset="-128"/>
        </a:defRPr>
      </a:lvl4pPr>
      <a:lvl5pPr marL="2057175" indent="-228575" algn="l" rtl="0" eaLnBrk="0" fontAlgn="base" hangingPunct="0">
        <a:spcBef>
          <a:spcPct val="20000"/>
        </a:spcBef>
        <a:spcAft>
          <a:spcPct val="0"/>
        </a:spcAft>
        <a:buChar char="»"/>
        <a:defRPr sz="2000">
          <a:solidFill>
            <a:schemeClr val="tx1"/>
          </a:solidFill>
          <a:latin typeface="+mn-lt"/>
          <a:ea typeface="ＭＳ Ｐゴシック" charset="-128"/>
        </a:defRPr>
      </a:lvl5pPr>
      <a:lvl6pPr marL="2514325" indent="-228575" algn="l" rtl="0" fontAlgn="base">
        <a:spcBef>
          <a:spcPct val="20000"/>
        </a:spcBef>
        <a:spcAft>
          <a:spcPct val="0"/>
        </a:spcAft>
        <a:buChar char="»"/>
        <a:defRPr sz="2000">
          <a:solidFill>
            <a:schemeClr val="tx1"/>
          </a:solidFill>
          <a:latin typeface="+mn-lt"/>
        </a:defRPr>
      </a:lvl6pPr>
      <a:lvl7pPr marL="2971474" indent="-228575" algn="l" rtl="0" fontAlgn="base">
        <a:spcBef>
          <a:spcPct val="20000"/>
        </a:spcBef>
        <a:spcAft>
          <a:spcPct val="0"/>
        </a:spcAft>
        <a:buChar char="»"/>
        <a:defRPr sz="2000">
          <a:solidFill>
            <a:schemeClr val="tx1"/>
          </a:solidFill>
          <a:latin typeface="+mn-lt"/>
        </a:defRPr>
      </a:lvl7pPr>
      <a:lvl8pPr marL="3428623" indent="-228575" algn="l" rtl="0" fontAlgn="base">
        <a:spcBef>
          <a:spcPct val="20000"/>
        </a:spcBef>
        <a:spcAft>
          <a:spcPct val="0"/>
        </a:spcAft>
        <a:buChar char="»"/>
        <a:defRPr sz="2000">
          <a:solidFill>
            <a:schemeClr val="tx1"/>
          </a:solidFill>
          <a:latin typeface="+mn-lt"/>
        </a:defRPr>
      </a:lvl8pPr>
      <a:lvl9pPr marL="3885772" indent="-22857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0" algn="l" defTabSz="914300" rtl="0" eaLnBrk="1" latinLnBrk="0" hangingPunct="1">
        <a:defRPr sz="1800" kern="1200">
          <a:solidFill>
            <a:schemeClr val="tx1"/>
          </a:solidFill>
          <a:latin typeface="+mn-lt"/>
          <a:ea typeface="+mn-ea"/>
          <a:cs typeface="+mn-cs"/>
        </a:defRPr>
      </a:lvl5pPr>
      <a:lvl6pPr marL="2285750"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7" algn="l" defTabSz="914300" rtl="0" eaLnBrk="1" latinLnBrk="0" hangingPunct="1">
        <a:defRPr sz="1800" kern="1200">
          <a:solidFill>
            <a:schemeClr val="tx1"/>
          </a:solidFill>
          <a:latin typeface="+mn-lt"/>
          <a:ea typeface="+mn-ea"/>
          <a:cs typeface="+mn-cs"/>
        </a:defRPr>
      </a:lvl8pPr>
      <a:lvl9pPr marL="3657199" algn="l" defTabSz="9143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3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p:nvSpPr>
        <p:spPr bwMode="auto">
          <a:xfrm>
            <a:off x="277228" y="6541223"/>
            <a:ext cx="1006060"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defRPr/>
            </a:pPr>
            <a:r>
              <a:rPr lang="en-US" altLang="ja-JP" sz="1000" b="1">
                <a:solidFill>
                  <a:srgbClr val="FFFFFF"/>
                </a:solidFill>
              </a:rPr>
              <a:t>©2006 TBBMI</a:t>
            </a:r>
          </a:p>
        </p:txBody>
      </p:sp>
      <p:sp>
        <p:nvSpPr>
          <p:cNvPr id="1059" name="Rectangle 35"/>
          <p:cNvSpPr>
            <a:spLocks noChangeArrowheads="1"/>
          </p:cNvSpPr>
          <p:nvPr/>
        </p:nvSpPr>
        <p:spPr bwMode="auto">
          <a:xfrm>
            <a:off x="7615550" y="6528523"/>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altLang="ja-JP"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9.6.01.</a:t>
            </a:r>
          </a:p>
        </p:txBody>
      </p:sp>
    </p:spTree>
    <p:extLst>
      <p:ext uri="{BB962C8B-B14F-4D97-AF65-F5344CB8AC3E}">
        <p14:creationId xmlns:p14="http://schemas.microsoft.com/office/powerpoint/2010/main" val="1453885391"/>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charset="0"/>
          <a:cs typeface="ＭＳ Ｐゴシック" charset="0"/>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7" charset="-128"/>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ChangeArrowheads="1"/>
          </p:cNvSpPr>
          <p:nvPr/>
        </p:nvSpPr>
        <p:spPr bwMode="auto">
          <a:xfrm>
            <a:off x="0" y="0"/>
            <a:ext cx="9132888" cy="6845300"/>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sp>
        <p:nvSpPr>
          <p:cNvPr id="2051" name="Rectangle 35"/>
          <p:cNvSpPr>
            <a:spLocks noChangeArrowheads="1"/>
          </p:cNvSpPr>
          <p:nvPr userDrawn="1"/>
        </p:nvSpPr>
        <p:spPr bwMode="auto">
          <a:xfrm>
            <a:off x="555625" y="398463"/>
            <a:ext cx="8375650" cy="62341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1430" tIns="45715" rIns="91430" bIns="45715"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sp>
        <p:nvSpPr>
          <p:cNvPr id="2052" name="Rectangle 5"/>
          <p:cNvSpPr>
            <a:spLocks noChangeArrowheads="1"/>
          </p:cNvSpPr>
          <p:nvPr userDrawn="1"/>
        </p:nvSpPr>
        <p:spPr bwMode="auto">
          <a:xfrm>
            <a:off x="466725" y="376243"/>
            <a:ext cx="8281988" cy="6111875"/>
          </a:xfrm>
          <a:prstGeom prst="rect">
            <a:avLst/>
          </a:prstGeom>
          <a:solidFill>
            <a:srgbClr val="535353"/>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sp>
        <p:nvSpPr>
          <p:cNvPr id="2053" name="Freeform 6"/>
          <p:cNvSpPr>
            <a:spLocks/>
          </p:cNvSpPr>
          <p:nvPr userDrawn="1"/>
        </p:nvSpPr>
        <p:spPr bwMode="auto">
          <a:xfrm>
            <a:off x="4765680" y="600075"/>
            <a:ext cx="2239963" cy="5461000"/>
          </a:xfrm>
          <a:custGeom>
            <a:avLst/>
            <a:gdLst>
              <a:gd name="T0" fmla="*/ 229335064 w 1411"/>
              <a:gd name="T1" fmla="*/ 83165950 h 3440"/>
              <a:gd name="T2" fmla="*/ 534273244 w 1411"/>
              <a:gd name="T3" fmla="*/ 191531875 h 3440"/>
              <a:gd name="T4" fmla="*/ 836692062 w 1411"/>
              <a:gd name="T5" fmla="*/ 438507188 h 3440"/>
              <a:gd name="T6" fmla="*/ 965220853 w 1411"/>
              <a:gd name="T7" fmla="*/ 768648450 h 3440"/>
              <a:gd name="T8" fmla="*/ 1116430262 w 1411"/>
              <a:gd name="T9" fmla="*/ 1123989688 h 3440"/>
              <a:gd name="T10" fmla="*/ 1141631830 w 1411"/>
              <a:gd name="T11" fmla="*/ 1562496875 h 3440"/>
              <a:gd name="T12" fmla="*/ 1244957465 w 1411"/>
              <a:gd name="T13" fmla="*/ 1892638138 h 3440"/>
              <a:gd name="T14" fmla="*/ 1244957465 w 1411"/>
              <a:gd name="T15" fmla="*/ 2147483647 h 3440"/>
              <a:gd name="T16" fmla="*/ 1217236534 w 1411"/>
              <a:gd name="T17" fmla="*/ 2147483647 h 3440"/>
              <a:gd name="T18" fmla="*/ 1192034966 w 1411"/>
              <a:gd name="T19" fmla="*/ 2147483647 h 3440"/>
              <a:gd name="T20" fmla="*/ 1166833398 w 1411"/>
              <a:gd name="T21" fmla="*/ 2147483647 h 3440"/>
              <a:gd name="T22" fmla="*/ 1091228694 w 1411"/>
              <a:gd name="T23" fmla="*/ 2147483647 h 3440"/>
              <a:gd name="T24" fmla="*/ 965220853 w 1411"/>
              <a:gd name="T25" fmla="*/ 2147483647 h 3440"/>
              <a:gd name="T26" fmla="*/ 889616149 w 1411"/>
              <a:gd name="T27" fmla="*/ 2147483647 h 3440"/>
              <a:gd name="T28" fmla="*/ 1116430262 w 1411"/>
              <a:gd name="T29" fmla="*/ 2147483647 h 3440"/>
              <a:gd name="T30" fmla="*/ 1244957465 w 1411"/>
              <a:gd name="T31" fmla="*/ 2147483647 h 3440"/>
              <a:gd name="T32" fmla="*/ 1320562170 w 1411"/>
              <a:gd name="T33" fmla="*/ 2147483647 h 3440"/>
              <a:gd name="T34" fmla="*/ 1547376283 w 1411"/>
              <a:gd name="T35" fmla="*/ 2147483647 h 3440"/>
              <a:gd name="T36" fmla="*/ 1776711347 w 1411"/>
              <a:gd name="T37" fmla="*/ 2147483647 h 3440"/>
              <a:gd name="T38" fmla="*/ 2106851095 w 1411"/>
              <a:gd name="T39" fmla="*/ 2147483647 h 3440"/>
              <a:gd name="T40" fmla="*/ 2147483647 w 1411"/>
              <a:gd name="T41" fmla="*/ 2147483647 h 3440"/>
              <a:gd name="T42" fmla="*/ 2147483647 w 1411"/>
              <a:gd name="T43" fmla="*/ 2147483647 h 3440"/>
              <a:gd name="T44" fmla="*/ 2147483647 w 1411"/>
              <a:gd name="T45" fmla="*/ 2147483647 h 3440"/>
              <a:gd name="T46" fmla="*/ 2147483647 w 1411"/>
              <a:gd name="T47" fmla="*/ 2147483647 h 3440"/>
              <a:gd name="T48" fmla="*/ 2147483647 w 1411"/>
              <a:gd name="T49" fmla="*/ 2147483647 h 3440"/>
              <a:gd name="T50" fmla="*/ 2147483647 w 1411"/>
              <a:gd name="T51" fmla="*/ 2147483647 h 3440"/>
              <a:gd name="T52" fmla="*/ 2147483647 w 1411"/>
              <a:gd name="T53" fmla="*/ 2147483647 h 3440"/>
              <a:gd name="T54" fmla="*/ 2147483647 w 1411"/>
              <a:gd name="T55" fmla="*/ 2147483647 h 3440"/>
              <a:gd name="T56" fmla="*/ 2147483647 w 1411"/>
              <a:gd name="T57" fmla="*/ 2147483647 h 3440"/>
              <a:gd name="T58" fmla="*/ 2147483647 w 1411"/>
              <a:gd name="T59" fmla="*/ 2147483647 h 3440"/>
              <a:gd name="T60" fmla="*/ 2147483647 w 1411"/>
              <a:gd name="T61" fmla="*/ 2147483647 h 3440"/>
              <a:gd name="T62" fmla="*/ 2147483647 w 1411"/>
              <a:gd name="T63" fmla="*/ 2147483647 h 3440"/>
              <a:gd name="T64" fmla="*/ 2031246391 w 1411"/>
              <a:gd name="T65" fmla="*/ 2147483647 h 3440"/>
              <a:gd name="T66" fmla="*/ 1852316051 w 1411"/>
              <a:gd name="T67" fmla="*/ 2147483647 h 3440"/>
              <a:gd name="T68" fmla="*/ 1600300370 w 1411"/>
              <a:gd name="T69" fmla="*/ 2147483647 h 3440"/>
              <a:gd name="T70" fmla="*/ 1345763738 w 1411"/>
              <a:gd name="T71" fmla="*/ 2147483647 h 3440"/>
              <a:gd name="T72" fmla="*/ 1116430262 w 1411"/>
              <a:gd name="T73" fmla="*/ 2147483647 h 3440"/>
              <a:gd name="T74" fmla="*/ 1015623989 w 1411"/>
              <a:gd name="T75" fmla="*/ 2147483647 h 3440"/>
              <a:gd name="T76" fmla="*/ 1091228694 w 1411"/>
              <a:gd name="T77" fmla="*/ 2147483647 h 3440"/>
              <a:gd name="T78" fmla="*/ 1217236534 w 1411"/>
              <a:gd name="T79" fmla="*/ 2147483647 h 3440"/>
              <a:gd name="T80" fmla="*/ 1217236534 w 1411"/>
              <a:gd name="T81" fmla="*/ 2147483647 h 3440"/>
              <a:gd name="T82" fmla="*/ 1320562170 w 1411"/>
              <a:gd name="T83" fmla="*/ 2147483647 h 3440"/>
              <a:gd name="T84" fmla="*/ 1295360602 w 1411"/>
              <a:gd name="T85" fmla="*/ 2028726575 h 3440"/>
              <a:gd name="T86" fmla="*/ 1345763738 w 1411"/>
              <a:gd name="T87" fmla="*/ 1617940313 h 3440"/>
              <a:gd name="T88" fmla="*/ 1396166874 w 1411"/>
              <a:gd name="T89" fmla="*/ 1315521563 h 3440"/>
              <a:gd name="T90" fmla="*/ 1675905074 w 1411"/>
              <a:gd name="T91" fmla="*/ 987901250 h 3440"/>
              <a:gd name="T92" fmla="*/ 2081649527 w 1411"/>
              <a:gd name="T93" fmla="*/ 549394063 h 3440"/>
              <a:gd name="T94" fmla="*/ 2147483647 w 1411"/>
              <a:gd name="T95" fmla="*/ 191531875 h 3440"/>
              <a:gd name="T96" fmla="*/ 2147483647 w 1411"/>
              <a:gd name="T97" fmla="*/ 27722513 h 3440"/>
              <a:gd name="T98" fmla="*/ 1927920755 w 1411"/>
              <a:gd name="T99" fmla="*/ 219254388 h 3440"/>
              <a:gd name="T100" fmla="*/ 1902719187 w 1411"/>
              <a:gd name="T101" fmla="*/ 549394063 h 3440"/>
              <a:gd name="T102" fmla="*/ 1877517619 w 1411"/>
              <a:gd name="T103" fmla="*/ 768648450 h 3440"/>
              <a:gd name="T104" fmla="*/ 1572577851 w 1411"/>
              <a:gd name="T105" fmla="*/ 1096268763 h 3440"/>
              <a:gd name="T106" fmla="*/ 1345763738 w 1411"/>
              <a:gd name="T107" fmla="*/ 1315521563 h 3440"/>
              <a:gd name="T108" fmla="*/ 1217236534 w 1411"/>
              <a:gd name="T109" fmla="*/ 1673383750 h 3440"/>
              <a:gd name="T110" fmla="*/ 1192034966 w 1411"/>
              <a:gd name="T111" fmla="*/ 1287800638 h 3440"/>
              <a:gd name="T112" fmla="*/ 1116430262 w 1411"/>
              <a:gd name="T113" fmla="*/ 877014375 h 3440"/>
              <a:gd name="T114" fmla="*/ 965220853 w 1411"/>
              <a:gd name="T115" fmla="*/ 549394063 h 3440"/>
              <a:gd name="T116" fmla="*/ 761087357 w 1411"/>
              <a:gd name="T117" fmla="*/ 246975313 h 3440"/>
              <a:gd name="T118" fmla="*/ 456149177 w 1411"/>
              <a:gd name="T119" fmla="*/ 83165950 h 3440"/>
              <a:gd name="T120" fmla="*/ 151209409 w 1411"/>
              <a:gd name="T121" fmla="*/ 27722513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4" name="Freeform 7"/>
          <p:cNvSpPr>
            <a:spLocks/>
          </p:cNvSpPr>
          <p:nvPr userDrawn="1"/>
        </p:nvSpPr>
        <p:spPr bwMode="auto">
          <a:xfrm>
            <a:off x="828675" y="5421318"/>
            <a:ext cx="3119438" cy="777875"/>
          </a:xfrm>
          <a:custGeom>
            <a:avLst/>
            <a:gdLst>
              <a:gd name="T0" fmla="*/ 100806266 w 1965"/>
              <a:gd name="T1" fmla="*/ 108367513 h 490"/>
              <a:gd name="T2" fmla="*/ 355342882 w 1965"/>
              <a:gd name="T3" fmla="*/ 163810950 h 490"/>
              <a:gd name="T4" fmla="*/ 584676344 w 1965"/>
              <a:gd name="T5" fmla="*/ 191531875 h 490"/>
              <a:gd name="T6" fmla="*/ 914817659 w 1965"/>
              <a:gd name="T7" fmla="*/ 327620313 h 490"/>
              <a:gd name="T8" fmla="*/ 1270158954 w 1965"/>
              <a:gd name="T9" fmla="*/ 327620313 h 490"/>
              <a:gd name="T10" fmla="*/ 1522174619 w 1965"/>
              <a:gd name="T11" fmla="*/ 355342825 h 490"/>
              <a:gd name="T12" fmla="*/ 1776711235 w 1965"/>
              <a:gd name="T13" fmla="*/ 493950625 h 490"/>
              <a:gd name="T14" fmla="*/ 1927920634 w 1965"/>
              <a:gd name="T15" fmla="*/ 630039063 h 490"/>
              <a:gd name="T16" fmla="*/ 2147483647 w 1965"/>
              <a:gd name="T17" fmla="*/ 657761575 h 490"/>
              <a:gd name="T18" fmla="*/ 2147483647 w 1965"/>
              <a:gd name="T19" fmla="*/ 657761575 h 490"/>
              <a:gd name="T20" fmla="*/ 2147483647 w 1965"/>
              <a:gd name="T21" fmla="*/ 630039063 h 490"/>
              <a:gd name="T22" fmla="*/ 2147483647 w 1965"/>
              <a:gd name="T23" fmla="*/ 766127500 h 490"/>
              <a:gd name="T24" fmla="*/ 2147483647 w 1965"/>
              <a:gd name="T25" fmla="*/ 793850013 h 490"/>
              <a:gd name="T26" fmla="*/ 2147483647 w 1965"/>
              <a:gd name="T27" fmla="*/ 957659375 h 490"/>
              <a:gd name="T28" fmla="*/ 2147483647 w 1965"/>
              <a:gd name="T29" fmla="*/ 1068546250 h 490"/>
              <a:gd name="T30" fmla="*/ 2147483647 w 1965"/>
              <a:gd name="T31" fmla="*/ 1123989688 h 490"/>
              <a:gd name="T32" fmla="*/ 2147483647 w 1965"/>
              <a:gd name="T33" fmla="*/ 1123989688 h 490"/>
              <a:gd name="T34" fmla="*/ 2147483647 w 1965"/>
              <a:gd name="T35" fmla="*/ 1149191250 h 490"/>
              <a:gd name="T36" fmla="*/ 2147483647 w 1965"/>
              <a:gd name="T37" fmla="*/ 1176913763 h 490"/>
              <a:gd name="T38" fmla="*/ 2147483647 w 1965"/>
              <a:gd name="T39" fmla="*/ 1232357200 h 490"/>
              <a:gd name="T40" fmla="*/ 2147483647 w 1965"/>
              <a:gd name="T41" fmla="*/ 1176913763 h 490"/>
              <a:gd name="T42" fmla="*/ 2147483647 w 1965"/>
              <a:gd name="T43" fmla="*/ 1123989688 h 490"/>
              <a:gd name="T44" fmla="*/ 2147483647 w 1965"/>
              <a:gd name="T45" fmla="*/ 1123989688 h 490"/>
              <a:gd name="T46" fmla="*/ 2147483647 w 1965"/>
              <a:gd name="T47" fmla="*/ 1013102813 h 490"/>
              <a:gd name="T48" fmla="*/ 2147483647 w 1965"/>
              <a:gd name="T49" fmla="*/ 1040825325 h 490"/>
              <a:gd name="T50" fmla="*/ 2147483647 w 1965"/>
              <a:gd name="T51" fmla="*/ 929938450 h 490"/>
              <a:gd name="T52" fmla="*/ 2147483647 w 1965"/>
              <a:gd name="T53" fmla="*/ 877014375 h 490"/>
              <a:gd name="T54" fmla="*/ 2147483647 w 1965"/>
              <a:gd name="T55" fmla="*/ 685482500 h 490"/>
              <a:gd name="T56" fmla="*/ 2147483647 w 1965"/>
              <a:gd name="T57" fmla="*/ 713205013 h 490"/>
              <a:gd name="T58" fmla="*/ 2147483647 w 1965"/>
              <a:gd name="T59" fmla="*/ 327620313 h 490"/>
              <a:gd name="T60" fmla="*/ 2147483647 w 1965"/>
              <a:gd name="T61" fmla="*/ 327620313 h 490"/>
              <a:gd name="T62" fmla="*/ 2147483647 w 1965"/>
              <a:gd name="T63" fmla="*/ 574595625 h 490"/>
              <a:gd name="T64" fmla="*/ 2031246263 w 1965"/>
              <a:gd name="T65" fmla="*/ 574595625 h 490"/>
              <a:gd name="T66" fmla="*/ 1827114368 w 1965"/>
              <a:gd name="T67" fmla="*/ 493950625 h 490"/>
              <a:gd name="T68" fmla="*/ 1572577752 w 1965"/>
              <a:gd name="T69" fmla="*/ 383063750 h 490"/>
              <a:gd name="T70" fmla="*/ 1370965220 w 1965"/>
              <a:gd name="T71" fmla="*/ 274697825 h 490"/>
              <a:gd name="T72" fmla="*/ 1116430191 w 1965"/>
              <a:gd name="T73" fmla="*/ 274697825 h 490"/>
              <a:gd name="T74" fmla="*/ 889616093 w 1965"/>
              <a:gd name="T75" fmla="*/ 191531875 h 490"/>
              <a:gd name="T76" fmla="*/ 660281043 w 1965"/>
              <a:gd name="T77" fmla="*/ 219254388 h 490"/>
              <a:gd name="T78" fmla="*/ 456149148 w 1965"/>
              <a:gd name="T79" fmla="*/ 108367513 h 490"/>
              <a:gd name="T80" fmla="*/ 254536616 w 1965"/>
              <a:gd name="T81" fmla="*/ 83165950 h 490"/>
              <a:gd name="T82" fmla="*/ 50403133 w 1965"/>
              <a:gd name="T83" fmla="*/ 27722513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5" name="Freeform 8"/>
          <p:cNvSpPr>
            <a:spLocks/>
          </p:cNvSpPr>
          <p:nvPr userDrawn="1"/>
        </p:nvSpPr>
        <p:spPr bwMode="auto">
          <a:xfrm>
            <a:off x="6921505" y="631825"/>
            <a:ext cx="1654175" cy="2800350"/>
          </a:xfrm>
          <a:custGeom>
            <a:avLst/>
            <a:gdLst>
              <a:gd name="T0" fmla="*/ 2147483647 w 1042"/>
              <a:gd name="T1" fmla="*/ 191531875 h 1764"/>
              <a:gd name="T2" fmla="*/ 2147483647 w 1042"/>
              <a:gd name="T3" fmla="*/ 383063750 h 1764"/>
              <a:gd name="T4" fmla="*/ 2081649063 w 1042"/>
              <a:gd name="T5" fmla="*/ 330141263 h 1764"/>
              <a:gd name="T6" fmla="*/ 1877517200 w 1042"/>
              <a:gd name="T7" fmla="*/ 383063750 h 1764"/>
              <a:gd name="T8" fmla="*/ 1726307825 w 1042"/>
              <a:gd name="T9" fmla="*/ 577116575 h 1764"/>
              <a:gd name="T10" fmla="*/ 1522174375 w 1042"/>
              <a:gd name="T11" fmla="*/ 630039063 h 1764"/>
              <a:gd name="T12" fmla="*/ 1320561875 w 1042"/>
              <a:gd name="T13" fmla="*/ 713205013 h 1764"/>
              <a:gd name="T14" fmla="*/ 1116430013 w 1042"/>
              <a:gd name="T15" fmla="*/ 877014375 h 1764"/>
              <a:gd name="T16" fmla="*/ 965220638 w 1042"/>
              <a:gd name="T17" fmla="*/ 1096268763 h 1764"/>
              <a:gd name="T18" fmla="*/ 864414388 w 1042"/>
              <a:gd name="T19" fmla="*/ 1287800638 h 1764"/>
              <a:gd name="T20" fmla="*/ 761087188 w 1042"/>
              <a:gd name="T21" fmla="*/ 1509574388 h 1764"/>
              <a:gd name="T22" fmla="*/ 559474688 w 1042"/>
              <a:gd name="T23" fmla="*/ 1509574388 h 1764"/>
              <a:gd name="T24" fmla="*/ 355342825 w 1042"/>
              <a:gd name="T25" fmla="*/ 1645662825 h 1764"/>
              <a:gd name="T26" fmla="*/ 151209375 w 1042"/>
              <a:gd name="T27" fmla="*/ 1645662825 h 1764"/>
              <a:gd name="T28" fmla="*/ 0 w 1042"/>
              <a:gd name="T29" fmla="*/ 1781751263 h 1764"/>
              <a:gd name="T30" fmla="*/ 204133450 w 1042"/>
              <a:gd name="T31" fmla="*/ 1837194700 h 1764"/>
              <a:gd name="T32" fmla="*/ 355342825 w 1042"/>
              <a:gd name="T33" fmla="*/ 2056447500 h 1764"/>
              <a:gd name="T34" fmla="*/ 559474688 w 1042"/>
              <a:gd name="T35" fmla="*/ 2056447500 h 1764"/>
              <a:gd name="T36" fmla="*/ 761087188 w 1042"/>
              <a:gd name="T37" fmla="*/ 2147483647 h 1764"/>
              <a:gd name="T38" fmla="*/ 965220638 w 1042"/>
              <a:gd name="T39" fmla="*/ 2147483647 h 1764"/>
              <a:gd name="T40" fmla="*/ 1166833138 w 1042"/>
              <a:gd name="T41" fmla="*/ 2147483647 h 1764"/>
              <a:gd name="T42" fmla="*/ 1320561875 w 1042"/>
              <a:gd name="T43" fmla="*/ 2147483647 h 1764"/>
              <a:gd name="T44" fmla="*/ 1471771250 w 1042"/>
              <a:gd name="T45" fmla="*/ 2056447500 h 1764"/>
              <a:gd name="T46" fmla="*/ 1650703138 w 1042"/>
              <a:gd name="T47" fmla="*/ 1975802500 h 1764"/>
              <a:gd name="T48" fmla="*/ 1776710950 w 1042"/>
              <a:gd name="T49" fmla="*/ 2147483647 h 1764"/>
              <a:gd name="T50" fmla="*/ 1852315638 w 1042"/>
              <a:gd name="T51" fmla="*/ 2147483647 h 1764"/>
              <a:gd name="T52" fmla="*/ 2006044375 w 1042"/>
              <a:gd name="T53" fmla="*/ 2147483647 h 1764"/>
              <a:gd name="T54" fmla="*/ 2132052188 w 1042"/>
              <a:gd name="T55" fmla="*/ 2147483647 h 1764"/>
              <a:gd name="T56" fmla="*/ 2147483647 w 1042"/>
              <a:gd name="T57" fmla="*/ 2147483647 h 1764"/>
              <a:gd name="T58" fmla="*/ 2147483647 w 1042"/>
              <a:gd name="T59" fmla="*/ 2147483647 h 1764"/>
              <a:gd name="T60" fmla="*/ 2147483647 w 1042"/>
              <a:gd name="T61" fmla="*/ 2147483647 h 1764"/>
              <a:gd name="T62" fmla="*/ 2147483647 w 1042"/>
              <a:gd name="T63" fmla="*/ 2147483647 h 1764"/>
              <a:gd name="T64" fmla="*/ 2147483647 w 1042"/>
              <a:gd name="T65" fmla="*/ 2147483647 h 1764"/>
              <a:gd name="T66" fmla="*/ 2147483647 w 1042"/>
              <a:gd name="T67" fmla="*/ 2147483647 h 1764"/>
              <a:gd name="T68" fmla="*/ 2147483647 w 1042"/>
              <a:gd name="T69" fmla="*/ 2147483647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6" name="Freeform 9"/>
          <p:cNvSpPr>
            <a:spLocks/>
          </p:cNvSpPr>
          <p:nvPr userDrawn="1"/>
        </p:nvSpPr>
        <p:spPr bwMode="auto">
          <a:xfrm>
            <a:off x="796926" y="1946280"/>
            <a:ext cx="7750175" cy="2227263"/>
          </a:xfrm>
          <a:custGeom>
            <a:avLst/>
            <a:gdLst>
              <a:gd name="T0" fmla="*/ 380544388 w 4882"/>
              <a:gd name="T1" fmla="*/ 136088468 h 1403"/>
              <a:gd name="T2" fmla="*/ 710684063 w 4882"/>
              <a:gd name="T3" fmla="*/ 630039204 h 1403"/>
              <a:gd name="T4" fmla="*/ 1320561875 w 4882"/>
              <a:gd name="T5" fmla="*/ 657761723 h 1403"/>
              <a:gd name="T6" fmla="*/ 1728827188 w 4882"/>
              <a:gd name="T7" fmla="*/ 1176914027 h 1403"/>
              <a:gd name="T8" fmla="*/ 1930439688 w 4882"/>
              <a:gd name="T9" fmla="*/ 1779230712 h 1403"/>
              <a:gd name="T10" fmla="*/ 2147483647 w 4882"/>
              <a:gd name="T11" fmla="*/ 1862396681 h 1403"/>
              <a:gd name="T12" fmla="*/ 2147483647 w 4882"/>
              <a:gd name="T13" fmla="*/ 2053928599 h 1403"/>
              <a:gd name="T14" fmla="*/ 2147483647 w 4882"/>
              <a:gd name="T15" fmla="*/ 2147483647 h 1403"/>
              <a:gd name="T16" fmla="*/ 2147483647 w 4882"/>
              <a:gd name="T17" fmla="*/ 1945561062 h 1403"/>
              <a:gd name="T18" fmla="*/ 2147483647 w 4882"/>
              <a:gd name="T19" fmla="*/ 1423889395 h 1403"/>
              <a:gd name="T20" fmla="*/ 2147483647 w 4882"/>
              <a:gd name="T21" fmla="*/ 904737091 h 1403"/>
              <a:gd name="T22" fmla="*/ 2147483647 w 4882"/>
              <a:gd name="T23" fmla="*/ 410786355 h 1403"/>
              <a:gd name="T24" fmla="*/ 2147483647 w 4882"/>
              <a:gd name="T25" fmla="*/ 519152304 h 1403"/>
              <a:gd name="T26" fmla="*/ 2147483647 w 4882"/>
              <a:gd name="T27" fmla="*/ 630039204 h 1403"/>
              <a:gd name="T28" fmla="*/ 2147483647 w 4882"/>
              <a:gd name="T29" fmla="*/ 630039204 h 1403"/>
              <a:gd name="T30" fmla="*/ 2147483647 w 4882"/>
              <a:gd name="T31" fmla="*/ 546874823 h 1403"/>
              <a:gd name="T32" fmla="*/ 2147483647 w 4882"/>
              <a:gd name="T33" fmla="*/ 302418818 h 1403"/>
              <a:gd name="T34" fmla="*/ 2147483647 w 4882"/>
              <a:gd name="T35" fmla="*/ 657761723 h 1403"/>
              <a:gd name="T36" fmla="*/ 2147483647 w 4882"/>
              <a:gd name="T37" fmla="*/ 877014572 h 1403"/>
              <a:gd name="T38" fmla="*/ 2147483647 w 4882"/>
              <a:gd name="T39" fmla="*/ 1204634958 h 1403"/>
              <a:gd name="T40" fmla="*/ 2147483647 w 4882"/>
              <a:gd name="T41" fmla="*/ 1451610326 h 1403"/>
              <a:gd name="T42" fmla="*/ 2147483647 w 4882"/>
              <a:gd name="T43" fmla="*/ 1643142244 h 1403"/>
              <a:gd name="T44" fmla="*/ 2147483647 w 4882"/>
              <a:gd name="T45" fmla="*/ 1945561062 h 1403"/>
              <a:gd name="T46" fmla="*/ 2147483647 w 4882"/>
              <a:gd name="T47" fmla="*/ 1779230712 h 1403"/>
              <a:gd name="T48" fmla="*/ 2147483647 w 4882"/>
              <a:gd name="T49" fmla="*/ 1945561062 h 1403"/>
              <a:gd name="T50" fmla="*/ 2147483647 w 4882"/>
              <a:gd name="T51" fmla="*/ 1779230712 h 1403"/>
              <a:gd name="T52" fmla="*/ 2147483647 w 4882"/>
              <a:gd name="T53" fmla="*/ 1754029144 h 1403"/>
              <a:gd name="T54" fmla="*/ 2147483647 w 4882"/>
              <a:gd name="T55" fmla="*/ 1973283580 h 1403"/>
              <a:gd name="T56" fmla="*/ 2147483647 w 4882"/>
              <a:gd name="T57" fmla="*/ 1973283580 h 1403"/>
              <a:gd name="T58" fmla="*/ 2147483647 w 4882"/>
              <a:gd name="T59" fmla="*/ 1917840131 h 1403"/>
              <a:gd name="T60" fmla="*/ 2147483647 w 4882"/>
              <a:gd name="T61" fmla="*/ 2137092980 h 1403"/>
              <a:gd name="T62" fmla="*/ 2147483647 w 4882"/>
              <a:gd name="T63" fmla="*/ 2147483647 h 1403"/>
              <a:gd name="T64" fmla="*/ 2147483647 w 4882"/>
              <a:gd name="T65" fmla="*/ 2147483647 h 1403"/>
              <a:gd name="T66" fmla="*/ 2147483647 w 4882"/>
              <a:gd name="T67" fmla="*/ 2147483647 h 1403"/>
              <a:gd name="T68" fmla="*/ 2147483647 w 4882"/>
              <a:gd name="T69" fmla="*/ 2147483647 h 1403"/>
              <a:gd name="T70" fmla="*/ 2147483647 w 4882"/>
              <a:gd name="T71" fmla="*/ 2147483647 h 1403"/>
              <a:gd name="T72" fmla="*/ 2147483647 w 4882"/>
              <a:gd name="T73" fmla="*/ 2147483647 h 1403"/>
              <a:gd name="T74" fmla="*/ 2147483647 w 4882"/>
              <a:gd name="T75" fmla="*/ 2147483647 h 1403"/>
              <a:gd name="T76" fmla="*/ 2147483647 w 4882"/>
              <a:gd name="T77" fmla="*/ 2147483647 h 1403"/>
              <a:gd name="T78" fmla="*/ 2147483647 w 4882"/>
              <a:gd name="T79" fmla="*/ 2147483647 h 1403"/>
              <a:gd name="T80" fmla="*/ 2147483647 w 4882"/>
              <a:gd name="T81" fmla="*/ 2137092980 h 1403"/>
              <a:gd name="T82" fmla="*/ 2147483647 w 4882"/>
              <a:gd name="T83" fmla="*/ 2147483647 h 1403"/>
              <a:gd name="T84" fmla="*/ 2147483647 w 4882"/>
              <a:gd name="T85" fmla="*/ 2147483647 h 1403"/>
              <a:gd name="T86" fmla="*/ 2147483647 w 4882"/>
              <a:gd name="T87" fmla="*/ 1945561062 h 1403"/>
              <a:gd name="T88" fmla="*/ 2147483647 w 4882"/>
              <a:gd name="T89" fmla="*/ 2147483647 h 1403"/>
              <a:gd name="T90" fmla="*/ 2147483647 w 4882"/>
              <a:gd name="T91" fmla="*/ 2147483647 h 1403"/>
              <a:gd name="T92" fmla="*/ 2147483647 w 4882"/>
              <a:gd name="T93" fmla="*/ 2147483647 h 1403"/>
              <a:gd name="T94" fmla="*/ 2147483647 w 4882"/>
              <a:gd name="T95" fmla="*/ 2147483647 h 1403"/>
              <a:gd name="T96" fmla="*/ 2147483647 w 4882"/>
              <a:gd name="T97" fmla="*/ 2147483647 h 1403"/>
              <a:gd name="T98" fmla="*/ 2147483647 w 4882"/>
              <a:gd name="T99" fmla="*/ 2147483647 h 1403"/>
              <a:gd name="T100" fmla="*/ 2147483647 w 4882"/>
              <a:gd name="T101" fmla="*/ 2147483647 h 1403"/>
              <a:gd name="T102" fmla="*/ 1958162200 w 4882"/>
              <a:gd name="T103" fmla="*/ 2147483647 h 1403"/>
              <a:gd name="T104" fmla="*/ 1575098450 w 4882"/>
              <a:gd name="T105" fmla="*/ 2147483647 h 1403"/>
              <a:gd name="T106" fmla="*/ 1270158750 w 4882"/>
              <a:gd name="T107" fmla="*/ 2147483647 h 1403"/>
              <a:gd name="T108" fmla="*/ 940019075 w 4882"/>
              <a:gd name="T109" fmla="*/ 2147483647 h 1403"/>
              <a:gd name="T110" fmla="*/ 458668438 w 4882"/>
              <a:gd name="T111" fmla="*/ 1973283580 h 1403"/>
              <a:gd name="T112" fmla="*/ 304939700 w 4882"/>
              <a:gd name="T113" fmla="*/ 1507053776 h 1403"/>
              <a:gd name="T114" fmla="*/ 153730325 w 4882"/>
              <a:gd name="T115" fmla="*/ 1040825559 h 1403"/>
              <a:gd name="T116" fmla="*/ 153730325 w 4882"/>
              <a:gd name="T117" fmla="*/ 49395073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7" name="Freeform 10"/>
          <p:cNvSpPr>
            <a:spLocks/>
          </p:cNvSpPr>
          <p:nvPr userDrawn="1"/>
        </p:nvSpPr>
        <p:spPr bwMode="auto">
          <a:xfrm>
            <a:off x="663575" y="871543"/>
            <a:ext cx="7926388" cy="5164137"/>
          </a:xfrm>
          <a:custGeom>
            <a:avLst/>
            <a:gdLst>
              <a:gd name="T0" fmla="*/ 2147483647 w 4993"/>
              <a:gd name="T1" fmla="*/ 2147483647 h 3253"/>
              <a:gd name="T2" fmla="*/ 1930439809 w 4993"/>
              <a:gd name="T3" fmla="*/ 2147483647 h 3253"/>
              <a:gd name="T4" fmla="*/ 1194554138 w 4993"/>
              <a:gd name="T5" fmla="*/ 2147483647 h 3253"/>
              <a:gd name="T6" fmla="*/ 405745976 w 4993"/>
              <a:gd name="T7" fmla="*/ 2147483647 h 3253"/>
              <a:gd name="T8" fmla="*/ 458668466 w 4993"/>
              <a:gd name="T9" fmla="*/ 2147483647 h 3253"/>
              <a:gd name="T10" fmla="*/ 1270158830 w 4993"/>
              <a:gd name="T11" fmla="*/ 2147483647 h 3253"/>
              <a:gd name="T12" fmla="*/ 2033767016 w 4993"/>
              <a:gd name="T13" fmla="*/ 2147483647 h 3253"/>
              <a:gd name="T14" fmla="*/ 2147483647 w 4993"/>
              <a:gd name="T15" fmla="*/ 2147483647 h 3253"/>
              <a:gd name="T16" fmla="*/ 1625501678 w 4993"/>
              <a:gd name="T17" fmla="*/ 2147483647 h 3253"/>
              <a:gd name="T18" fmla="*/ 763608186 w 4993"/>
              <a:gd name="T19" fmla="*/ 2147483647 h 3253"/>
              <a:gd name="T20" fmla="*/ 1118949446 w 4993"/>
              <a:gd name="T21" fmla="*/ 2147483647 h 3253"/>
              <a:gd name="T22" fmla="*/ 2109371708 w 4993"/>
              <a:gd name="T23" fmla="*/ 2147483647 h 3253"/>
              <a:gd name="T24" fmla="*/ 2147483647 w 4993"/>
              <a:gd name="T25" fmla="*/ 2147483647 h 3253"/>
              <a:gd name="T26" fmla="*/ 2147483647 w 4993"/>
              <a:gd name="T27" fmla="*/ 2147483647 h 3253"/>
              <a:gd name="T28" fmla="*/ 2147483647 w 4993"/>
              <a:gd name="T29" fmla="*/ 2147483647 h 3253"/>
              <a:gd name="T30" fmla="*/ 2147483647 w 4993"/>
              <a:gd name="T31" fmla="*/ 2147483647 h 3253"/>
              <a:gd name="T32" fmla="*/ 2147483647 w 4993"/>
              <a:gd name="T33" fmla="*/ 2147483647 h 3253"/>
              <a:gd name="T34" fmla="*/ 2147483647 w 4993"/>
              <a:gd name="T35" fmla="*/ 2147483647 h 3253"/>
              <a:gd name="T36" fmla="*/ 2147483647 w 4993"/>
              <a:gd name="T37" fmla="*/ 2147483647 h 3253"/>
              <a:gd name="T38" fmla="*/ 2147483647 w 4993"/>
              <a:gd name="T39" fmla="*/ 2147483647 h 3253"/>
              <a:gd name="T40" fmla="*/ 2147483647 w 4993"/>
              <a:gd name="T41" fmla="*/ 1645661078 h 3253"/>
              <a:gd name="T42" fmla="*/ 2147483647 w 4993"/>
              <a:gd name="T43" fmla="*/ 904735212 h 3253"/>
              <a:gd name="T44" fmla="*/ 2147483647 w 4993"/>
              <a:gd name="T45" fmla="*/ 163809347 h 3253"/>
              <a:gd name="T46" fmla="*/ 2147483647 w 4993"/>
              <a:gd name="T47" fmla="*/ 330139643 h 3253"/>
              <a:gd name="T48" fmla="*/ 2147483647 w 4993"/>
              <a:gd name="T49" fmla="*/ 877014290 h 3253"/>
              <a:gd name="T50" fmla="*/ 2147483647 w 4993"/>
              <a:gd name="T51" fmla="*/ 1698585148 h 3253"/>
              <a:gd name="T52" fmla="*/ 2147483647 w 4993"/>
              <a:gd name="T53" fmla="*/ 2147483647 h 3253"/>
              <a:gd name="T54" fmla="*/ 2147483647 w 4993"/>
              <a:gd name="T55" fmla="*/ 1781749502 h 3253"/>
              <a:gd name="T56" fmla="*/ 2147483647 w 4993"/>
              <a:gd name="T57" fmla="*/ 821570858 h 3253"/>
              <a:gd name="T58" fmla="*/ 2147483647 w 4993"/>
              <a:gd name="T59" fmla="*/ 410784635 h 3253"/>
              <a:gd name="T60" fmla="*/ 2147483647 w 4993"/>
              <a:gd name="T61" fmla="*/ 493950577 h 3253"/>
              <a:gd name="T62" fmla="*/ 2147483647 w 4993"/>
              <a:gd name="T63" fmla="*/ 1398685790 h 3253"/>
              <a:gd name="T64" fmla="*/ 2147483647 w 4993"/>
              <a:gd name="T65" fmla="*/ 1973281359 h 3253"/>
              <a:gd name="T66" fmla="*/ 2147483647 w 4993"/>
              <a:gd name="T67" fmla="*/ 2147483647 h 3253"/>
              <a:gd name="T68" fmla="*/ 2147483647 w 4993"/>
              <a:gd name="T69" fmla="*/ 2147483647 h 3253"/>
              <a:gd name="T70" fmla="*/ 2147483647 w 4993"/>
              <a:gd name="T71" fmla="*/ 2147483647 h 3253"/>
              <a:gd name="T72" fmla="*/ 2147483647 w 4993"/>
              <a:gd name="T73" fmla="*/ 2147483647 h 3253"/>
              <a:gd name="T74" fmla="*/ 2147483647 w 4993"/>
              <a:gd name="T75" fmla="*/ 2147483647 h 3253"/>
              <a:gd name="T76" fmla="*/ 2147483647 w 4993"/>
              <a:gd name="T77" fmla="*/ 2147483647 h 3253"/>
              <a:gd name="T78" fmla="*/ 2147483647 w 4993"/>
              <a:gd name="T79" fmla="*/ 2147483647 h 3253"/>
              <a:gd name="T80" fmla="*/ 2147483647 w 4993"/>
              <a:gd name="T81" fmla="*/ 2147483647 h 3253"/>
              <a:gd name="T82" fmla="*/ 2147483647 w 4993"/>
              <a:gd name="T83" fmla="*/ 2147483647 h 3253"/>
              <a:gd name="T84" fmla="*/ 2147483647 w 4993"/>
              <a:gd name="T85" fmla="*/ 2147483647 h 3253"/>
              <a:gd name="T86" fmla="*/ 2147483647 w 4993"/>
              <a:gd name="T87" fmla="*/ 2147483647 h 3253"/>
              <a:gd name="T88" fmla="*/ 2147483647 w 4993"/>
              <a:gd name="T89" fmla="*/ 2147483647 h 3253"/>
              <a:gd name="T90" fmla="*/ 2147483647 w 4993"/>
              <a:gd name="T91" fmla="*/ 2147483647 h 3253"/>
              <a:gd name="T92" fmla="*/ 2147483647 w 4993"/>
              <a:gd name="T93" fmla="*/ 2147483647 h 3253"/>
              <a:gd name="T94" fmla="*/ 2147483647 w 4993"/>
              <a:gd name="T95" fmla="*/ 2147483647 h 3253"/>
              <a:gd name="T96" fmla="*/ 2147483647 w 4993"/>
              <a:gd name="T97" fmla="*/ 2147483647 h 3253"/>
              <a:gd name="T98" fmla="*/ 2147483647 w 4993"/>
              <a:gd name="T99" fmla="*/ 2147483647 h 3253"/>
              <a:gd name="T100" fmla="*/ 2147483647 w 4993"/>
              <a:gd name="T101" fmla="*/ 2147483647 h 3253"/>
              <a:gd name="T102" fmla="*/ 2147483647 w 4993"/>
              <a:gd name="T103" fmla="*/ 2147483647 h 3253"/>
              <a:gd name="T104" fmla="*/ 2147483647 w 4993"/>
              <a:gd name="T105" fmla="*/ 2147483647 h 3253"/>
              <a:gd name="T106" fmla="*/ 2147483647 w 4993"/>
              <a:gd name="T107" fmla="*/ 2147483647 h 3253"/>
              <a:gd name="T108" fmla="*/ 2147483647 w 4993"/>
              <a:gd name="T109" fmla="*/ 2147483647 h 3253"/>
              <a:gd name="T110" fmla="*/ 2147483647 w 4993"/>
              <a:gd name="T111" fmla="*/ 2147483647 h 3253"/>
              <a:gd name="T112" fmla="*/ 2147483647 w 4993"/>
              <a:gd name="T113" fmla="*/ 2147483647 h 3253"/>
              <a:gd name="T114" fmla="*/ 2147483647 w 4993"/>
              <a:gd name="T115" fmla="*/ 2147483647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8" name="Freeform 11"/>
          <p:cNvSpPr>
            <a:spLocks/>
          </p:cNvSpPr>
          <p:nvPr userDrawn="1"/>
        </p:nvSpPr>
        <p:spPr bwMode="auto">
          <a:xfrm>
            <a:off x="839788" y="817568"/>
            <a:ext cx="1066800" cy="960437"/>
          </a:xfrm>
          <a:custGeom>
            <a:avLst/>
            <a:gdLst>
              <a:gd name="T0" fmla="*/ 388104063 w 672"/>
              <a:gd name="T1" fmla="*/ 110886817 h 605"/>
              <a:gd name="T2" fmla="*/ 423386250 w 672"/>
              <a:gd name="T3" fmla="*/ 257055804 h 605"/>
              <a:gd name="T4" fmla="*/ 438507188 w 672"/>
              <a:gd name="T5" fmla="*/ 403224790 h 605"/>
              <a:gd name="T6" fmla="*/ 506552200 w 672"/>
              <a:gd name="T7" fmla="*/ 569555016 h 605"/>
              <a:gd name="T8" fmla="*/ 524192500 w 672"/>
              <a:gd name="T9" fmla="*/ 733364293 h 605"/>
              <a:gd name="T10" fmla="*/ 556955325 w 672"/>
              <a:gd name="T11" fmla="*/ 879533280 h 605"/>
              <a:gd name="T12" fmla="*/ 574595625 w 672"/>
              <a:gd name="T13" fmla="*/ 1045863506 h 605"/>
              <a:gd name="T14" fmla="*/ 556955325 w 672"/>
              <a:gd name="T15" fmla="*/ 1192032492 h 605"/>
              <a:gd name="T16" fmla="*/ 506552200 w 672"/>
              <a:gd name="T17" fmla="*/ 1320561188 h 605"/>
              <a:gd name="T18" fmla="*/ 405745950 w 672"/>
              <a:gd name="T19" fmla="*/ 1174392201 h 605"/>
              <a:gd name="T20" fmla="*/ 269657513 w 672"/>
              <a:gd name="T21" fmla="*/ 1101306914 h 605"/>
              <a:gd name="T22" fmla="*/ 136088438 w 672"/>
              <a:gd name="T23" fmla="*/ 1063505384 h 605"/>
              <a:gd name="T24" fmla="*/ 0 w 672"/>
              <a:gd name="T25" fmla="*/ 1028223215 h 605"/>
              <a:gd name="T26" fmla="*/ 136088438 w 672"/>
              <a:gd name="T27" fmla="*/ 1136589083 h 605"/>
              <a:gd name="T28" fmla="*/ 269657513 w 672"/>
              <a:gd name="T29" fmla="*/ 1154230962 h 605"/>
              <a:gd name="T30" fmla="*/ 372983125 w 672"/>
              <a:gd name="T31" fmla="*/ 1229835610 h 605"/>
              <a:gd name="T32" fmla="*/ 456149075 w 672"/>
              <a:gd name="T33" fmla="*/ 1376004596 h 605"/>
              <a:gd name="T34" fmla="*/ 592237513 w 672"/>
              <a:gd name="T35" fmla="*/ 1338201478 h 605"/>
              <a:gd name="T36" fmla="*/ 728325950 w 672"/>
              <a:gd name="T37" fmla="*/ 1376004596 h 605"/>
              <a:gd name="T38" fmla="*/ 861893438 w 672"/>
              <a:gd name="T39" fmla="*/ 1466730174 h 605"/>
              <a:gd name="T40" fmla="*/ 997981875 w 672"/>
              <a:gd name="T41" fmla="*/ 1504531704 h 605"/>
              <a:gd name="T42" fmla="*/ 1217236263 w 672"/>
              <a:gd name="T43" fmla="*/ 1522173583 h 605"/>
              <a:gd name="T44" fmla="*/ 1370965000 w 672"/>
              <a:gd name="T45" fmla="*/ 1484370465 h 605"/>
              <a:gd name="T46" fmla="*/ 1522174375 w 672"/>
              <a:gd name="T47" fmla="*/ 1466730174 h 605"/>
              <a:gd name="T48" fmla="*/ 1691025638 w 672"/>
              <a:gd name="T49" fmla="*/ 1431448005 h 605"/>
              <a:gd name="T50" fmla="*/ 1522174375 w 672"/>
              <a:gd name="T51" fmla="*/ 1431448005 h 605"/>
              <a:gd name="T52" fmla="*/ 1353324700 w 672"/>
              <a:gd name="T53" fmla="*/ 1449088296 h 605"/>
              <a:gd name="T54" fmla="*/ 1217236263 w 672"/>
              <a:gd name="T55" fmla="*/ 1449088296 h 605"/>
              <a:gd name="T56" fmla="*/ 1081147825 w 672"/>
              <a:gd name="T57" fmla="*/ 1449088296 h 605"/>
              <a:gd name="T58" fmla="*/ 947578750 w 672"/>
              <a:gd name="T59" fmla="*/ 1431448005 h 605"/>
              <a:gd name="T60" fmla="*/ 811490313 w 672"/>
              <a:gd name="T61" fmla="*/ 1320561188 h 605"/>
              <a:gd name="T62" fmla="*/ 675401875 w 672"/>
              <a:gd name="T63" fmla="*/ 1282758070 h 605"/>
              <a:gd name="T64" fmla="*/ 642640638 w 672"/>
              <a:gd name="T65" fmla="*/ 1136589083 h 605"/>
              <a:gd name="T66" fmla="*/ 642640638 w 672"/>
              <a:gd name="T67" fmla="*/ 990420097 h 605"/>
              <a:gd name="T68" fmla="*/ 624998750 w 672"/>
              <a:gd name="T69" fmla="*/ 824089871 h 605"/>
              <a:gd name="T70" fmla="*/ 609877813 w 672"/>
              <a:gd name="T71" fmla="*/ 677920885 h 605"/>
              <a:gd name="T72" fmla="*/ 574595625 w 672"/>
              <a:gd name="T73" fmla="*/ 531751898 h 605"/>
              <a:gd name="T74" fmla="*/ 506552200 w 672"/>
              <a:gd name="T75" fmla="*/ 367942621 h 605"/>
              <a:gd name="T76" fmla="*/ 355342825 w 672"/>
              <a:gd name="T77" fmla="*/ 274696094 h 605"/>
              <a:gd name="T78" fmla="*/ 405745950 w 672"/>
              <a:gd name="T79" fmla="*/ 128527108 h 605"/>
              <a:gd name="T80" fmla="*/ 337700938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59" name="Freeform 12"/>
          <p:cNvSpPr>
            <a:spLocks/>
          </p:cNvSpPr>
          <p:nvPr userDrawn="1"/>
        </p:nvSpPr>
        <p:spPr bwMode="auto">
          <a:xfrm>
            <a:off x="796925" y="600075"/>
            <a:ext cx="1803400" cy="4032250"/>
          </a:xfrm>
          <a:custGeom>
            <a:avLst/>
            <a:gdLst>
              <a:gd name="T0" fmla="*/ 2147483647 w 1136"/>
              <a:gd name="T1" fmla="*/ 219254388 h 2540"/>
              <a:gd name="T2" fmla="*/ 2147483647 w 1136"/>
              <a:gd name="T3" fmla="*/ 529232813 h 2540"/>
              <a:gd name="T4" fmla="*/ 2147483647 w 1136"/>
              <a:gd name="T5" fmla="*/ 803930638 h 2540"/>
              <a:gd name="T6" fmla="*/ 2147483647 w 1136"/>
              <a:gd name="T7" fmla="*/ 1023183438 h 2540"/>
              <a:gd name="T8" fmla="*/ 2147483647 w 1136"/>
              <a:gd name="T9" fmla="*/ 1315521563 h 2540"/>
              <a:gd name="T10" fmla="*/ 2147483647 w 1136"/>
              <a:gd name="T11" fmla="*/ 1607859688 h 2540"/>
              <a:gd name="T12" fmla="*/ 2147483647 w 1136"/>
              <a:gd name="T13" fmla="*/ 1900197813 h 2540"/>
              <a:gd name="T14" fmla="*/ 2147483647 w 1136"/>
              <a:gd name="T15" fmla="*/ 2147483647 h 2540"/>
              <a:gd name="T16" fmla="*/ 2147483647 w 1136"/>
              <a:gd name="T17" fmla="*/ 2147483647 h 2540"/>
              <a:gd name="T18" fmla="*/ 2147483647 w 1136"/>
              <a:gd name="T19" fmla="*/ 2147483647 h 2540"/>
              <a:gd name="T20" fmla="*/ 2048887825 w 1136"/>
              <a:gd name="T21" fmla="*/ 2147483647 h 2540"/>
              <a:gd name="T22" fmla="*/ 1811993138 w 1136"/>
              <a:gd name="T23" fmla="*/ 2147483647 h 2540"/>
              <a:gd name="T24" fmla="*/ 1539816263 w 1136"/>
              <a:gd name="T25" fmla="*/ 2147483647 h 2540"/>
              <a:gd name="T26" fmla="*/ 1270158750 w 1136"/>
              <a:gd name="T27" fmla="*/ 2147483647 h 2540"/>
              <a:gd name="T28" fmla="*/ 997981875 w 1136"/>
              <a:gd name="T29" fmla="*/ 2147483647 h 2540"/>
              <a:gd name="T30" fmla="*/ 796369375 w 1136"/>
              <a:gd name="T31" fmla="*/ 2147483647 h 2540"/>
              <a:gd name="T32" fmla="*/ 524192500 w 1136"/>
              <a:gd name="T33" fmla="*/ 2147483647 h 2540"/>
              <a:gd name="T34" fmla="*/ 254536575 w 1136"/>
              <a:gd name="T35" fmla="*/ 2147483647 h 2540"/>
              <a:gd name="T36" fmla="*/ 100806250 w 1136"/>
              <a:gd name="T37" fmla="*/ 2147483647 h 2540"/>
              <a:gd name="T38" fmla="*/ 355342825 w 1136"/>
              <a:gd name="T39" fmla="*/ 2147483647 h 2540"/>
              <a:gd name="T40" fmla="*/ 592237513 w 1136"/>
              <a:gd name="T41" fmla="*/ 2147483647 h 2540"/>
              <a:gd name="T42" fmla="*/ 879535325 w 1136"/>
              <a:gd name="T43" fmla="*/ 2147483647 h 2540"/>
              <a:gd name="T44" fmla="*/ 897175625 w 1136"/>
              <a:gd name="T45" fmla="*/ 2147483647 h 2540"/>
              <a:gd name="T46" fmla="*/ 879535325 w 1136"/>
              <a:gd name="T47" fmla="*/ 2147483647 h 2540"/>
              <a:gd name="T48" fmla="*/ 745966250 w 1136"/>
              <a:gd name="T49" fmla="*/ 2147483647 h 2540"/>
              <a:gd name="T50" fmla="*/ 592237513 w 1136"/>
              <a:gd name="T51" fmla="*/ 2147483647 h 2540"/>
              <a:gd name="T52" fmla="*/ 423386250 w 1136"/>
              <a:gd name="T53" fmla="*/ 2147483647 h 2540"/>
              <a:gd name="T54" fmla="*/ 337700938 w 1136"/>
              <a:gd name="T55" fmla="*/ 2147483647 h 2540"/>
              <a:gd name="T56" fmla="*/ 168851263 w 1136"/>
              <a:gd name="T57" fmla="*/ 2147483647 h 2540"/>
              <a:gd name="T58" fmla="*/ 68045013 w 1136"/>
              <a:gd name="T59" fmla="*/ 2147483647 h 2540"/>
              <a:gd name="T60" fmla="*/ 50403125 w 1136"/>
              <a:gd name="T61" fmla="*/ 2147483647 h 2540"/>
              <a:gd name="T62" fmla="*/ 204133450 w 1136"/>
              <a:gd name="T63" fmla="*/ 2147483647 h 2540"/>
              <a:gd name="T64" fmla="*/ 372983125 w 1136"/>
              <a:gd name="T65" fmla="*/ 2147483647 h 2540"/>
              <a:gd name="T66" fmla="*/ 506552200 w 1136"/>
              <a:gd name="T67" fmla="*/ 2147483647 h 2540"/>
              <a:gd name="T68" fmla="*/ 609877813 w 1136"/>
              <a:gd name="T69" fmla="*/ 2147483647 h 2540"/>
              <a:gd name="T70" fmla="*/ 796369375 w 1136"/>
              <a:gd name="T71" fmla="*/ 2147483647 h 2540"/>
              <a:gd name="T72" fmla="*/ 1015623763 w 1136"/>
              <a:gd name="T73" fmla="*/ 2147483647 h 2540"/>
              <a:gd name="T74" fmla="*/ 1083667188 w 1136"/>
              <a:gd name="T75" fmla="*/ 2147483647 h 2540"/>
              <a:gd name="T76" fmla="*/ 1066026888 w 1136"/>
              <a:gd name="T77" fmla="*/ 2147483647 h 2540"/>
              <a:gd name="T78" fmla="*/ 1252518450 w 1136"/>
              <a:gd name="T79" fmla="*/ 2147483647 h 2540"/>
              <a:gd name="T80" fmla="*/ 1640622513 w 1136"/>
              <a:gd name="T81" fmla="*/ 2147483647 h 2540"/>
              <a:gd name="T82" fmla="*/ 1995963750 w 1136"/>
              <a:gd name="T83" fmla="*/ 2147483647 h 2540"/>
              <a:gd name="T84" fmla="*/ 2147483647 w 1136"/>
              <a:gd name="T85" fmla="*/ 2147483647 h 2540"/>
              <a:gd name="T86" fmla="*/ 2147483647 w 1136"/>
              <a:gd name="T87" fmla="*/ 2147483647 h 2540"/>
              <a:gd name="T88" fmla="*/ 2147483647 w 1136"/>
              <a:gd name="T89" fmla="*/ 2147483647 h 2540"/>
              <a:gd name="T90" fmla="*/ 2147483647 w 1136"/>
              <a:gd name="T91" fmla="*/ 2147483647 h 2540"/>
              <a:gd name="T92" fmla="*/ 2147483647 w 1136"/>
              <a:gd name="T93" fmla="*/ 1847275325 h 2540"/>
              <a:gd name="T94" fmla="*/ 2147483647 w 1136"/>
              <a:gd name="T95" fmla="*/ 1554937200 h 2540"/>
              <a:gd name="T96" fmla="*/ 2147483647 w 1136"/>
              <a:gd name="T97" fmla="*/ 1242437825 h 2540"/>
              <a:gd name="T98" fmla="*/ 2147483647 w 1136"/>
              <a:gd name="T99" fmla="*/ 950099700 h 2540"/>
              <a:gd name="T100" fmla="*/ 2147483647 w 1136"/>
              <a:gd name="T101" fmla="*/ 657761575 h 2540"/>
              <a:gd name="T102" fmla="*/ 2147483647 w 1136"/>
              <a:gd name="T103" fmla="*/ 347781563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0" name="Freeform 13"/>
          <p:cNvSpPr>
            <a:spLocks/>
          </p:cNvSpPr>
          <p:nvPr userDrawn="1"/>
        </p:nvSpPr>
        <p:spPr bwMode="auto">
          <a:xfrm>
            <a:off x="2108205" y="1601792"/>
            <a:ext cx="3140075" cy="669925"/>
          </a:xfrm>
          <a:custGeom>
            <a:avLst/>
            <a:gdLst>
              <a:gd name="T0" fmla="*/ 219254388 w 1978"/>
              <a:gd name="T1" fmla="*/ 163810950 h 422"/>
              <a:gd name="T2" fmla="*/ 423386250 w 1978"/>
              <a:gd name="T3" fmla="*/ 128528763 h 422"/>
              <a:gd name="T4" fmla="*/ 559474688 w 1978"/>
              <a:gd name="T5" fmla="*/ 110886875 h 422"/>
              <a:gd name="T6" fmla="*/ 695563125 w 1978"/>
              <a:gd name="T7" fmla="*/ 73085325 h 422"/>
              <a:gd name="T8" fmla="*/ 932457813 w 1978"/>
              <a:gd name="T9" fmla="*/ 17641888 h 422"/>
              <a:gd name="T10" fmla="*/ 1136591263 w 1978"/>
              <a:gd name="T11" fmla="*/ 0 h 422"/>
              <a:gd name="T12" fmla="*/ 1270158750 w 1978"/>
              <a:gd name="T13" fmla="*/ 0 h 422"/>
              <a:gd name="T14" fmla="*/ 1406247188 w 1978"/>
              <a:gd name="T15" fmla="*/ 55443438 h 422"/>
              <a:gd name="T16" fmla="*/ 1592738750 w 1978"/>
              <a:gd name="T17" fmla="*/ 128528763 h 422"/>
              <a:gd name="T18" fmla="*/ 1746469075 w 1978"/>
              <a:gd name="T19" fmla="*/ 201612500 h 422"/>
              <a:gd name="T20" fmla="*/ 1880036563 w 1978"/>
              <a:gd name="T21" fmla="*/ 219254388 h 422"/>
              <a:gd name="T22" fmla="*/ 2016125000 w 1978"/>
              <a:gd name="T23" fmla="*/ 236894688 h 422"/>
              <a:gd name="T24" fmla="*/ 2147483647 w 1978"/>
              <a:gd name="T25" fmla="*/ 330141263 h 422"/>
              <a:gd name="T26" fmla="*/ 2147483647 w 1978"/>
              <a:gd name="T27" fmla="*/ 347781563 h 422"/>
              <a:gd name="T28" fmla="*/ 2147483647 w 1978"/>
              <a:gd name="T29" fmla="*/ 365423450 h 422"/>
              <a:gd name="T30" fmla="*/ 2147483647 w 1978"/>
              <a:gd name="T31" fmla="*/ 420866888 h 422"/>
              <a:gd name="T32" fmla="*/ 2147483647 w 1978"/>
              <a:gd name="T33" fmla="*/ 476310325 h 422"/>
              <a:gd name="T34" fmla="*/ 2147483647 w 1978"/>
              <a:gd name="T35" fmla="*/ 493950625 h 422"/>
              <a:gd name="T36" fmla="*/ 2147483647 w 1978"/>
              <a:gd name="T37" fmla="*/ 567035950 h 422"/>
              <a:gd name="T38" fmla="*/ 2147483647 w 1978"/>
              <a:gd name="T39" fmla="*/ 640119688 h 422"/>
              <a:gd name="T40" fmla="*/ 2147483647 w 1978"/>
              <a:gd name="T41" fmla="*/ 657761575 h 422"/>
              <a:gd name="T42" fmla="*/ 2147483647 w 1978"/>
              <a:gd name="T43" fmla="*/ 695563125 h 422"/>
              <a:gd name="T44" fmla="*/ 2147483647 w 1978"/>
              <a:gd name="T45" fmla="*/ 730845313 h 422"/>
              <a:gd name="T46" fmla="*/ 2147483647 w 1978"/>
              <a:gd name="T47" fmla="*/ 768648450 h 422"/>
              <a:gd name="T48" fmla="*/ 2147483647 w 1978"/>
              <a:gd name="T49" fmla="*/ 824091888 h 422"/>
              <a:gd name="T50" fmla="*/ 2147483647 w 1978"/>
              <a:gd name="T51" fmla="*/ 897175625 h 422"/>
              <a:gd name="T52" fmla="*/ 2147483647 w 1978"/>
              <a:gd name="T53" fmla="*/ 987901250 h 422"/>
              <a:gd name="T54" fmla="*/ 2147483647 w 1978"/>
              <a:gd name="T55" fmla="*/ 987901250 h 422"/>
              <a:gd name="T56" fmla="*/ 2147483647 w 1978"/>
              <a:gd name="T57" fmla="*/ 1005543138 h 422"/>
              <a:gd name="T58" fmla="*/ 2147483647 w 1978"/>
              <a:gd name="T59" fmla="*/ 1043344688 h 422"/>
              <a:gd name="T60" fmla="*/ 2147483647 w 1978"/>
              <a:gd name="T61" fmla="*/ 1060986575 h 422"/>
              <a:gd name="T62" fmla="*/ 2147483647 w 1978"/>
              <a:gd name="T63" fmla="*/ 1043344688 h 422"/>
              <a:gd name="T64" fmla="*/ 2147483647 w 1978"/>
              <a:gd name="T65" fmla="*/ 1043344688 h 422"/>
              <a:gd name="T66" fmla="*/ 2147483647 w 1978"/>
              <a:gd name="T67" fmla="*/ 914817513 h 422"/>
              <a:gd name="T68" fmla="*/ 2147483647 w 1978"/>
              <a:gd name="T69" fmla="*/ 859374075 h 422"/>
              <a:gd name="T70" fmla="*/ 2147483647 w 1978"/>
              <a:gd name="T71" fmla="*/ 803930638 h 422"/>
              <a:gd name="T72" fmla="*/ 2147483647 w 1978"/>
              <a:gd name="T73" fmla="*/ 768648450 h 422"/>
              <a:gd name="T74" fmla="*/ 2147483647 w 1978"/>
              <a:gd name="T75" fmla="*/ 730845313 h 422"/>
              <a:gd name="T76" fmla="*/ 2147483647 w 1978"/>
              <a:gd name="T77" fmla="*/ 695563125 h 422"/>
              <a:gd name="T78" fmla="*/ 2147483647 w 1978"/>
              <a:gd name="T79" fmla="*/ 677922825 h 422"/>
              <a:gd name="T80" fmla="*/ 2147483647 w 1978"/>
              <a:gd name="T81" fmla="*/ 657761575 h 422"/>
              <a:gd name="T82" fmla="*/ 2147483647 w 1978"/>
              <a:gd name="T83" fmla="*/ 549394063 h 422"/>
              <a:gd name="T84" fmla="*/ 2147483647 w 1978"/>
              <a:gd name="T85" fmla="*/ 493950625 h 422"/>
              <a:gd name="T86" fmla="*/ 2147483647 w 1978"/>
              <a:gd name="T87" fmla="*/ 511592513 h 422"/>
              <a:gd name="T88" fmla="*/ 2147483647 w 1978"/>
              <a:gd name="T89" fmla="*/ 511592513 h 422"/>
              <a:gd name="T90" fmla="*/ 2147483647 w 1978"/>
              <a:gd name="T91" fmla="*/ 456149075 h 422"/>
              <a:gd name="T92" fmla="*/ 2147483647 w 1978"/>
              <a:gd name="T93" fmla="*/ 383063750 h 422"/>
              <a:gd name="T94" fmla="*/ 2147483647 w 1978"/>
              <a:gd name="T95" fmla="*/ 383063750 h 422"/>
              <a:gd name="T96" fmla="*/ 2051407188 w 1978"/>
              <a:gd name="T97" fmla="*/ 292338125 h 422"/>
              <a:gd name="T98" fmla="*/ 1915318750 w 1978"/>
              <a:gd name="T99" fmla="*/ 257055938 h 422"/>
              <a:gd name="T100" fmla="*/ 1761590013 w 1978"/>
              <a:gd name="T101" fmla="*/ 201612500 h 422"/>
              <a:gd name="T102" fmla="*/ 1628020938 w 1978"/>
              <a:gd name="T103" fmla="*/ 146169063 h 422"/>
              <a:gd name="T104" fmla="*/ 1474292200 w 1978"/>
              <a:gd name="T105" fmla="*/ 110886875 h 422"/>
              <a:gd name="T106" fmla="*/ 1338203763 w 1978"/>
              <a:gd name="T107" fmla="*/ 73085325 h 422"/>
              <a:gd name="T108" fmla="*/ 1169352500 w 1978"/>
              <a:gd name="T109" fmla="*/ 37803138 h 422"/>
              <a:gd name="T110" fmla="*/ 950099700 w 1978"/>
              <a:gd name="T111" fmla="*/ 37803138 h 422"/>
              <a:gd name="T112" fmla="*/ 796369375 w 1978"/>
              <a:gd name="T113" fmla="*/ 37803138 h 422"/>
              <a:gd name="T114" fmla="*/ 660280938 w 1978"/>
              <a:gd name="T115" fmla="*/ 90725625 h 422"/>
              <a:gd name="T116" fmla="*/ 509071563 w 1978"/>
              <a:gd name="T117" fmla="*/ 146169063 h 422"/>
              <a:gd name="T118" fmla="*/ 337700938 w 1978"/>
              <a:gd name="T119" fmla="*/ 219254388 h 422"/>
              <a:gd name="T120" fmla="*/ 204133450 w 1978"/>
              <a:gd name="T121" fmla="*/ 236894688 h 422"/>
              <a:gd name="T122" fmla="*/ 68045013 w 1978"/>
              <a:gd name="T123" fmla="*/ 201612500 h 422"/>
              <a:gd name="T124" fmla="*/ 68045013 w 1978"/>
              <a:gd name="T125" fmla="*/ 183972200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1" name="Freeform 14"/>
          <p:cNvSpPr>
            <a:spLocks/>
          </p:cNvSpPr>
          <p:nvPr userDrawn="1"/>
        </p:nvSpPr>
        <p:spPr bwMode="auto">
          <a:xfrm>
            <a:off x="5502280" y="887413"/>
            <a:ext cx="2900363" cy="1397000"/>
          </a:xfrm>
          <a:custGeom>
            <a:avLst/>
            <a:gdLst>
              <a:gd name="T0" fmla="*/ 68045024 w 1827"/>
              <a:gd name="T1" fmla="*/ 2147483647 h 880"/>
              <a:gd name="T2" fmla="*/ 254536619 w 1827"/>
              <a:gd name="T3" fmla="*/ 2142132813 h 880"/>
              <a:gd name="T4" fmla="*/ 388104129 w 1827"/>
              <a:gd name="T5" fmla="*/ 2051407188 h 880"/>
              <a:gd name="T6" fmla="*/ 660281051 w 1827"/>
              <a:gd name="T7" fmla="*/ 1978323450 h 880"/>
              <a:gd name="T8" fmla="*/ 811490452 w 1827"/>
              <a:gd name="T9" fmla="*/ 1829633438 h 880"/>
              <a:gd name="T10" fmla="*/ 947578913 w 1827"/>
              <a:gd name="T11" fmla="*/ 1756549700 h 880"/>
              <a:gd name="T12" fmla="*/ 1083667374 w 1827"/>
              <a:gd name="T13" fmla="*/ 1665824075 h 880"/>
              <a:gd name="T14" fmla="*/ 1252518666 w 1827"/>
              <a:gd name="T15" fmla="*/ 1575098450 h 880"/>
              <a:gd name="T16" fmla="*/ 1454131201 w 1827"/>
              <a:gd name="T17" fmla="*/ 1537295313 h 880"/>
              <a:gd name="T18" fmla="*/ 1640622795 w 1827"/>
              <a:gd name="T19" fmla="*/ 1481851875 h 880"/>
              <a:gd name="T20" fmla="*/ 1776711256 w 1827"/>
              <a:gd name="T21" fmla="*/ 1408768138 h 880"/>
              <a:gd name="T22" fmla="*/ 1927920657 w 1827"/>
              <a:gd name="T23" fmla="*/ 1262599075 h 880"/>
              <a:gd name="T24" fmla="*/ 2114412252 w 1827"/>
              <a:gd name="T25" fmla="*/ 1171873450 h 880"/>
              <a:gd name="T26" fmla="*/ 2147483647 w 1827"/>
              <a:gd name="T27" fmla="*/ 1025704388 h 880"/>
              <a:gd name="T28" fmla="*/ 2147483647 w 1827"/>
              <a:gd name="T29" fmla="*/ 859374075 h 880"/>
              <a:gd name="T30" fmla="*/ 2147483647 w 1827"/>
              <a:gd name="T31" fmla="*/ 713205013 h 880"/>
              <a:gd name="T32" fmla="*/ 2147483647 w 1827"/>
              <a:gd name="T33" fmla="*/ 604837500 h 880"/>
              <a:gd name="T34" fmla="*/ 2147483647 w 1827"/>
              <a:gd name="T35" fmla="*/ 511592513 h 880"/>
              <a:gd name="T36" fmla="*/ 2147483647 w 1827"/>
              <a:gd name="T37" fmla="*/ 438507188 h 880"/>
              <a:gd name="T38" fmla="*/ 2147483647 w 1827"/>
              <a:gd name="T39" fmla="*/ 438507188 h 880"/>
              <a:gd name="T40" fmla="*/ 2147483647 w 1827"/>
              <a:gd name="T41" fmla="*/ 365423450 h 880"/>
              <a:gd name="T42" fmla="*/ 2147483647 w 1827"/>
              <a:gd name="T43" fmla="*/ 309980013 h 880"/>
              <a:gd name="T44" fmla="*/ 2147483647 w 1827"/>
              <a:gd name="T45" fmla="*/ 274697825 h 880"/>
              <a:gd name="T46" fmla="*/ 2147483647 w 1827"/>
              <a:gd name="T47" fmla="*/ 236894688 h 880"/>
              <a:gd name="T48" fmla="*/ 2147483647 w 1827"/>
              <a:gd name="T49" fmla="*/ 236894688 h 880"/>
              <a:gd name="T50" fmla="*/ 2147483647 w 1827"/>
              <a:gd name="T51" fmla="*/ 183972200 h 880"/>
              <a:gd name="T52" fmla="*/ 2147483647 w 1827"/>
              <a:gd name="T53" fmla="*/ 110886875 h 880"/>
              <a:gd name="T54" fmla="*/ 2147483647 w 1827"/>
              <a:gd name="T55" fmla="*/ 55443438 h 880"/>
              <a:gd name="T56" fmla="*/ 2147483647 w 1827"/>
              <a:gd name="T57" fmla="*/ 0 h 880"/>
              <a:gd name="T58" fmla="*/ 2147483647 w 1827"/>
              <a:gd name="T59" fmla="*/ 55443438 h 880"/>
              <a:gd name="T60" fmla="*/ 2147483647 w 1827"/>
              <a:gd name="T61" fmla="*/ 201612500 h 880"/>
              <a:gd name="T62" fmla="*/ 2147483647 w 1827"/>
              <a:gd name="T63" fmla="*/ 257055938 h 880"/>
              <a:gd name="T64" fmla="*/ 2147483647 w 1827"/>
              <a:gd name="T65" fmla="*/ 292338125 h 880"/>
              <a:gd name="T66" fmla="*/ 2147483647 w 1827"/>
              <a:gd name="T67" fmla="*/ 347781563 h 880"/>
              <a:gd name="T68" fmla="*/ 2147483647 w 1827"/>
              <a:gd name="T69" fmla="*/ 365423450 h 880"/>
              <a:gd name="T70" fmla="*/ 2147483647 w 1827"/>
              <a:gd name="T71" fmla="*/ 403225000 h 880"/>
              <a:gd name="T72" fmla="*/ 2147483647 w 1827"/>
              <a:gd name="T73" fmla="*/ 438507188 h 880"/>
              <a:gd name="T74" fmla="*/ 2147483647 w 1827"/>
              <a:gd name="T75" fmla="*/ 511592513 h 880"/>
              <a:gd name="T76" fmla="*/ 2147483647 w 1827"/>
              <a:gd name="T77" fmla="*/ 549394063 h 880"/>
              <a:gd name="T78" fmla="*/ 2147483647 w 1827"/>
              <a:gd name="T79" fmla="*/ 604837500 h 880"/>
              <a:gd name="T80" fmla="*/ 2147483647 w 1827"/>
              <a:gd name="T81" fmla="*/ 660280938 h 880"/>
              <a:gd name="T82" fmla="*/ 2147483647 w 1827"/>
              <a:gd name="T83" fmla="*/ 751006563 h 880"/>
              <a:gd name="T84" fmla="*/ 2147483647 w 1827"/>
              <a:gd name="T85" fmla="*/ 824091888 h 880"/>
              <a:gd name="T86" fmla="*/ 2147483647 w 1827"/>
              <a:gd name="T87" fmla="*/ 932457813 h 880"/>
              <a:gd name="T88" fmla="*/ 2147483647 w 1827"/>
              <a:gd name="T89" fmla="*/ 1116430013 h 880"/>
              <a:gd name="T90" fmla="*/ 2132052555 w 1827"/>
              <a:gd name="T91" fmla="*/ 1282760325 h 880"/>
              <a:gd name="T92" fmla="*/ 1995964094 w 1827"/>
              <a:gd name="T93" fmla="*/ 1373485950 h 880"/>
              <a:gd name="T94" fmla="*/ 1844754693 w 1827"/>
              <a:gd name="T95" fmla="*/ 1428929388 h 880"/>
              <a:gd name="T96" fmla="*/ 1675904989 w 1827"/>
              <a:gd name="T97" fmla="*/ 1481851875 h 880"/>
              <a:gd name="T98" fmla="*/ 1489413394 w 1827"/>
              <a:gd name="T99" fmla="*/ 1537295313 h 880"/>
              <a:gd name="T100" fmla="*/ 1353324933 w 1827"/>
              <a:gd name="T101" fmla="*/ 1630541888 h 880"/>
              <a:gd name="T102" fmla="*/ 1202115532 w 1827"/>
              <a:gd name="T103" fmla="*/ 1648182188 h 880"/>
              <a:gd name="T104" fmla="*/ 1015623938 w 1827"/>
              <a:gd name="T105" fmla="*/ 1703625625 h 880"/>
              <a:gd name="T106" fmla="*/ 897175780 w 1827"/>
              <a:gd name="T107" fmla="*/ 1849794688 h 880"/>
              <a:gd name="T108" fmla="*/ 761087319 w 1827"/>
              <a:gd name="T109" fmla="*/ 1958162200 h 880"/>
              <a:gd name="T110" fmla="*/ 524192590 w 1827"/>
              <a:gd name="T111" fmla="*/ 2013605638 h 880"/>
              <a:gd name="T112" fmla="*/ 388104129 w 1827"/>
              <a:gd name="T113" fmla="*/ 2104331263 h 880"/>
              <a:gd name="T114" fmla="*/ 254536619 w 1827"/>
              <a:gd name="T115" fmla="*/ 2147483647 h 880"/>
              <a:gd name="T116" fmla="*/ 118448158 w 1827"/>
              <a:gd name="T117" fmla="*/ 2147483647 h 880"/>
              <a:gd name="T118" fmla="*/ 0 w 1827"/>
              <a:gd name="T119" fmla="*/ 2147483647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2" name="Freeform 15"/>
          <p:cNvSpPr>
            <a:spLocks/>
          </p:cNvSpPr>
          <p:nvPr userDrawn="1"/>
        </p:nvSpPr>
        <p:spPr bwMode="auto">
          <a:xfrm>
            <a:off x="842963" y="565155"/>
            <a:ext cx="7639050" cy="5495925"/>
          </a:xfrm>
          <a:custGeom>
            <a:avLst/>
            <a:gdLst>
              <a:gd name="T0" fmla="*/ 1118949375 w 4812"/>
              <a:gd name="T1" fmla="*/ 877014375 h 3462"/>
              <a:gd name="T2" fmla="*/ 2058968450 w 4812"/>
              <a:gd name="T3" fmla="*/ 1673383750 h 3462"/>
              <a:gd name="T4" fmla="*/ 2147483647 w 4812"/>
              <a:gd name="T5" fmla="*/ 2147483647 h 3462"/>
              <a:gd name="T6" fmla="*/ 2147483647 w 4812"/>
              <a:gd name="T7" fmla="*/ 2147483647 h 3462"/>
              <a:gd name="T8" fmla="*/ 2147483647 w 4812"/>
              <a:gd name="T9" fmla="*/ 2147483647 h 3462"/>
              <a:gd name="T10" fmla="*/ 2147483647 w 4812"/>
              <a:gd name="T11" fmla="*/ 2147483647 h 3462"/>
              <a:gd name="T12" fmla="*/ 2147483647 w 4812"/>
              <a:gd name="T13" fmla="*/ 2147483647 h 3462"/>
              <a:gd name="T14" fmla="*/ 2147483647 w 4812"/>
              <a:gd name="T15" fmla="*/ 2147483647 h 3462"/>
              <a:gd name="T16" fmla="*/ 2147483647 w 4812"/>
              <a:gd name="T17" fmla="*/ 2147483647 h 3462"/>
              <a:gd name="T18" fmla="*/ 2147483647 w 4812"/>
              <a:gd name="T19" fmla="*/ 2147483647 h 3462"/>
              <a:gd name="T20" fmla="*/ 2147483647 w 4812"/>
              <a:gd name="T21" fmla="*/ 2147483647 h 3462"/>
              <a:gd name="T22" fmla="*/ 1194554063 w 4812"/>
              <a:gd name="T23" fmla="*/ 2147483647 h 3462"/>
              <a:gd name="T24" fmla="*/ 75604688 w 4812"/>
              <a:gd name="T25" fmla="*/ 2147483647 h 3462"/>
              <a:gd name="T26" fmla="*/ 1015623763 w 4812"/>
              <a:gd name="T27" fmla="*/ 2147483647 h 3462"/>
              <a:gd name="T28" fmla="*/ 2084170013 w 4812"/>
              <a:gd name="T29" fmla="*/ 2147483647 h 3462"/>
              <a:gd name="T30" fmla="*/ 1600300013 w 4812"/>
              <a:gd name="T31" fmla="*/ 2147483647 h 3462"/>
              <a:gd name="T32" fmla="*/ 534273125 w 4812"/>
              <a:gd name="T33" fmla="*/ 2147483647 h 3462"/>
              <a:gd name="T34" fmla="*/ 635079375 w 4812"/>
              <a:gd name="T35" fmla="*/ 2147483647 h 3462"/>
              <a:gd name="T36" fmla="*/ 1703625625 w 4812"/>
              <a:gd name="T37" fmla="*/ 2147483647 h 3462"/>
              <a:gd name="T38" fmla="*/ 2147483647 w 4812"/>
              <a:gd name="T39" fmla="*/ 2147483647 h 3462"/>
              <a:gd name="T40" fmla="*/ 2147483647 w 4812"/>
              <a:gd name="T41" fmla="*/ 2147483647 h 3462"/>
              <a:gd name="T42" fmla="*/ 2147483647 w 4812"/>
              <a:gd name="T43" fmla="*/ 2147483647 h 3462"/>
              <a:gd name="T44" fmla="*/ 2147483647 w 4812"/>
              <a:gd name="T45" fmla="*/ 2147483647 h 3462"/>
              <a:gd name="T46" fmla="*/ 1499493763 w 4812"/>
              <a:gd name="T47" fmla="*/ 2147483647 h 3462"/>
              <a:gd name="T48" fmla="*/ 405745950 w 4812"/>
              <a:gd name="T49" fmla="*/ 2147483647 h 3462"/>
              <a:gd name="T50" fmla="*/ 735885625 w 4812"/>
              <a:gd name="T51" fmla="*/ 2147483647 h 3462"/>
              <a:gd name="T52" fmla="*/ 1932960638 w 4812"/>
              <a:gd name="T53" fmla="*/ 2147483647 h 3462"/>
              <a:gd name="T54" fmla="*/ 2147483647 w 4812"/>
              <a:gd name="T55" fmla="*/ 2147483647 h 3462"/>
              <a:gd name="T56" fmla="*/ 2147483647 w 4812"/>
              <a:gd name="T57" fmla="*/ 2147483647 h 3462"/>
              <a:gd name="T58" fmla="*/ 2147483647 w 4812"/>
              <a:gd name="T59" fmla="*/ 2147483647 h 3462"/>
              <a:gd name="T60" fmla="*/ 2147483647 w 4812"/>
              <a:gd name="T61" fmla="*/ 2147483647 h 3462"/>
              <a:gd name="T62" fmla="*/ 2147483647 w 4812"/>
              <a:gd name="T63" fmla="*/ 2147483647 h 3462"/>
              <a:gd name="T64" fmla="*/ 2147483647 w 4812"/>
              <a:gd name="T65" fmla="*/ 2147483647 h 3462"/>
              <a:gd name="T66" fmla="*/ 2147483647 w 4812"/>
              <a:gd name="T67" fmla="*/ 2147483647 h 3462"/>
              <a:gd name="T68" fmla="*/ 2147483647 w 4812"/>
              <a:gd name="T69" fmla="*/ 2147483647 h 3462"/>
              <a:gd name="T70" fmla="*/ 2147483647 w 4812"/>
              <a:gd name="T71" fmla="*/ 2147483647 h 3462"/>
              <a:gd name="T72" fmla="*/ 2147483647 w 4812"/>
              <a:gd name="T73" fmla="*/ 2147483647 h 3462"/>
              <a:gd name="T74" fmla="*/ 2147483647 w 4812"/>
              <a:gd name="T75" fmla="*/ 2147483647 h 3462"/>
              <a:gd name="T76" fmla="*/ 2147483647 w 4812"/>
              <a:gd name="T77" fmla="*/ 2147483647 h 3462"/>
              <a:gd name="T78" fmla="*/ 2147483647 w 4812"/>
              <a:gd name="T79" fmla="*/ 2147483647 h 3462"/>
              <a:gd name="T80" fmla="*/ 2147483647 w 4812"/>
              <a:gd name="T81" fmla="*/ 2147483647 h 3462"/>
              <a:gd name="T82" fmla="*/ 2147483647 w 4812"/>
              <a:gd name="T83" fmla="*/ 2147483647 h 3462"/>
              <a:gd name="T84" fmla="*/ 2147483647 w 4812"/>
              <a:gd name="T85" fmla="*/ 2147483647 h 3462"/>
              <a:gd name="T86" fmla="*/ 2147483647 w 4812"/>
              <a:gd name="T87" fmla="*/ 2147483647 h 3462"/>
              <a:gd name="T88" fmla="*/ 2147483647 w 4812"/>
              <a:gd name="T89" fmla="*/ 2147483647 h 3462"/>
              <a:gd name="T90" fmla="*/ 2147483647 w 4812"/>
              <a:gd name="T91" fmla="*/ 2147483647 h 3462"/>
              <a:gd name="T92" fmla="*/ 2147483647 w 4812"/>
              <a:gd name="T93" fmla="*/ 2147483647 h 3462"/>
              <a:gd name="T94" fmla="*/ 2147483647 w 4812"/>
              <a:gd name="T95" fmla="*/ 2147483647 h 3462"/>
              <a:gd name="T96" fmla="*/ 2147483647 w 4812"/>
              <a:gd name="T97" fmla="*/ 2147483647 h 3462"/>
              <a:gd name="T98" fmla="*/ 2147483647 w 4812"/>
              <a:gd name="T99" fmla="*/ 2147483647 h 3462"/>
              <a:gd name="T100" fmla="*/ 2147483647 w 4812"/>
              <a:gd name="T101" fmla="*/ 2147483647 h 3462"/>
              <a:gd name="T102" fmla="*/ 2147483647 w 4812"/>
              <a:gd name="T103" fmla="*/ 2147483647 h 3462"/>
              <a:gd name="T104" fmla="*/ 2147483647 w 4812"/>
              <a:gd name="T105" fmla="*/ 2147483647 h 3462"/>
              <a:gd name="T106" fmla="*/ 2147483647 w 4812"/>
              <a:gd name="T107" fmla="*/ 2147483647 h 3462"/>
              <a:gd name="T108" fmla="*/ 2147483647 w 4812"/>
              <a:gd name="T109" fmla="*/ 2147483647 h 3462"/>
              <a:gd name="T110" fmla="*/ 2147483647 w 4812"/>
              <a:gd name="T111" fmla="*/ 2147483647 h 3462"/>
              <a:gd name="T112" fmla="*/ 2147483647 w 4812"/>
              <a:gd name="T113" fmla="*/ 2147483647 h 3462"/>
              <a:gd name="T114" fmla="*/ 2147483647 w 4812"/>
              <a:gd name="T115" fmla="*/ 2147483647 h 3462"/>
              <a:gd name="T116" fmla="*/ 2147483647 w 4812"/>
              <a:gd name="T117" fmla="*/ 1864915625 h 3462"/>
              <a:gd name="T118" fmla="*/ 1499493763 w 4812"/>
              <a:gd name="T119" fmla="*/ 987901250 h 3462"/>
              <a:gd name="T120" fmla="*/ 609877813 w 4812"/>
              <a:gd name="T121" fmla="*/ 219254388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3" name="Freeform 16"/>
          <p:cNvSpPr>
            <a:spLocks/>
          </p:cNvSpPr>
          <p:nvPr userDrawn="1"/>
        </p:nvSpPr>
        <p:spPr bwMode="auto">
          <a:xfrm>
            <a:off x="390530" y="323850"/>
            <a:ext cx="8367713" cy="185738"/>
          </a:xfrm>
          <a:custGeom>
            <a:avLst/>
            <a:gdLst>
              <a:gd name="T0" fmla="*/ 0 w 5271"/>
              <a:gd name="T1" fmla="*/ 0 h 117"/>
              <a:gd name="T2" fmla="*/ 272176891 w 5271"/>
              <a:gd name="T3" fmla="*/ 292338912 h 117"/>
              <a:gd name="T4" fmla="*/ 2147483647 w 5271"/>
              <a:gd name="T5" fmla="*/ 292338912 h 117"/>
              <a:gd name="T6" fmla="*/ 2147483647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4" name="Freeform 17"/>
          <p:cNvSpPr>
            <a:spLocks/>
          </p:cNvSpPr>
          <p:nvPr userDrawn="1"/>
        </p:nvSpPr>
        <p:spPr bwMode="auto">
          <a:xfrm>
            <a:off x="390525" y="323850"/>
            <a:ext cx="169863" cy="6173788"/>
          </a:xfrm>
          <a:custGeom>
            <a:avLst/>
            <a:gdLst>
              <a:gd name="T0" fmla="*/ 0 w 107"/>
              <a:gd name="T1" fmla="*/ 0 h 3889"/>
              <a:gd name="T2" fmla="*/ 0 w 107"/>
              <a:gd name="T3" fmla="*/ 2147483647 h 3889"/>
              <a:gd name="T4" fmla="*/ 267137349 w 107"/>
              <a:gd name="T5" fmla="*/ 2147483647 h 3889"/>
              <a:gd name="T6" fmla="*/ 267137349 w 107"/>
              <a:gd name="T7" fmla="*/ 292338149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5" name="Freeform 18"/>
          <p:cNvSpPr>
            <a:spLocks/>
          </p:cNvSpPr>
          <p:nvPr userDrawn="1"/>
        </p:nvSpPr>
        <p:spPr bwMode="auto">
          <a:xfrm>
            <a:off x="8588376" y="323850"/>
            <a:ext cx="169863" cy="6173788"/>
          </a:xfrm>
          <a:custGeom>
            <a:avLst/>
            <a:gdLst>
              <a:gd name="T0" fmla="*/ 0 w 107"/>
              <a:gd name="T1" fmla="*/ 292338149 h 3889"/>
              <a:gd name="T2" fmla="*/ 0 w 107"/>
              <a:gd name="T3" fmla="*/ 2147483647 h 3889"/>
              <a:gd name="T4" fmla="*/ 267137349 w 107"/>
              <a:gd name="T5" fmla="*/ 2147483647 h 3889"/>
              <a:gd name="T6" fmla="*/ 267137349 w 107"/>
              <a:gd name="T7" fmla="*/ 0 h 3889"/>
              <a:gd name="T8" fmla="*/ 0 w 107"/>
              <a:gd name="T9" fmla="*/ 292338149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6" name="Freeform 19"/>
          <p:cNvSpPr>
            <a:spLocks/>
          </p:cNvSpPr>
          <p:nvPr userDrawn="1"/>
        </p:nvSpPr>
        <p:spPr bwMode="auto">
          <a:xfrm>
            <a:off x="390530" y="6311900"/>
            <a:ext cx="8367713" cy="185738"/>
          </a:xfrm>
          <a:custGeom>
            <a:avLst/>
            <a:gdLst>
              <a:gd name="T0" fmla="*/ 272176891 w 5271"/>
              <a:gd name="T1" fmla="*/ 0 h 117"/>
              <a:gd name="T2" fmla="*/ 2147483647 w 5271"/>
              <a:gd name="T3" fmla="*/ 0 h 117"/>
              <a:gd name="T4" fmla="*/ 2147483647 w 5271"/>
              <a:gd name="T5" fmla="*/ 292338912 h 117"/>
              <a:gd name="T6" fmla="*/ 0 w 5271"/>
              <a:gd name="T7" fmla="*/ 292338912 h 117"/>
              <a:gd name="T8" fmla="*/ 272176891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7" name="Freeform 20"/>
          <p:cNvSpPr>
            <a:spLocks/>
          </p:cNvSpPr>
          <p:nvPr userDrawn="1"/>
        </p:nvSpPr>
        <p:spPr bwMode="auto">
          <a:xfrm>
            <a:off x="8588375" y="508000"/>
            <a:ext cx="127000" cy="2973388"/>
          </a:xfrm>
          <a:custGeom>
            <a:avLst/>
            <a:gdLst>
              <a:gd name="T0" fmla="*/ 100806250 w 80"/>
              <a:gd name="T1" fmla="*/ 128528784 h 1873"/>
              <a:gd name="T2" fmla="*/ 115927188 w 80"/>
              <a:gd name="T3" fmla="*/ 274697871 h 1873"/>
              <a:gd name="T4" fmla="*/ 65524063 w 80"/>
              <a:gd name="T5" fmla="*/ 420866958 h 1873"/>
              <a:gd name="T6" fmla="*/ 100806250 w 80"/>
              <a:gd name="T7" fmla="*/ 567036045 h 1873"/>
              <a:gd name="T8" fmla="*/ 133569075 w 80"/>
              <a:gd name="T9" fmla="*/ 713205132 h 1873"/>
              <a:gd name="T10" fmla="*/ 115927188 w 80"/>
              <a:gd name="T11" fmla="*/ 859374220 h 1873"/>
              <a:gd name="T12" fmla="*/ 83165950 w 80"/>
              <a:gd name="T13" fmla="*/ 1023183610 h 1873"/>
              <a:gd name="T14" fmla="*/ 115927188 w 80"/>
              <a:gd name="T15" fmla="*/ 1169352697 h 1873"/>
              <a:gd name="T16" fmla="*/ 115927188 w 80"/>
              <a:gd name="T17" fmla="*/ 1335683037 h 1873"/>
              <a:gd name="T18" fmla="*/ 83165950 w 80"/>
              <a:gd name="T19" fmla="*/ 1481852124 h 1873"/>
              <a:gd name="T20" fmla="*/ 115927188 w 80"/>
              <a:gd name="T21" fmla="*/ 1628021211 h 1873"/>
              <a:gd name="T22" fmla="*/ 148690013 w 80"/>
              <a:gd name="T23" fmla="*/ 1774190298 h 1873"/>
              <a:gd name="T24" fmla="*/ 166330313 w 80"/>
              <a:gd name="T25" fmla="*/ 1938001276 h 1873"/>
              <a:gd name="T26" fmla="*/ 133569075 w 80"/>
              <a:gd name="T27" fmla="*/ 2101810666 h 1873"/>
              <a:gd name="T28" fmla="*/ 50403125 w 80"/>
              <a:gd name="T29" fmla="*/ 2147483647 h 1873"/>
              <a:gd name="T30" fmla="*/ 50403125 w 80"/>
              <a:gd name="T31" fmla="*/ 2147483647 h 1873"/>
              <a:gd name="T32" fmla="*/ 115927188 w 80"/>
              <a:gd name="T33" fmla="*/ 2147483647 h 1873"/>
              <a:gd name="T34" fmla="*/ 148690013 w 80"/>
              <a:gd name="T35" fmla="*/ 2147483647 h 1873"/>
              <a:gd name="T36" fmla="*/ 115927188 w 80"/>
              <a:gd name="T37" fmla="*/ 2147483647 h 1873"/>
              <a:gd name="T38" fmla="*/ 133569075 w 80"/>
              <a:gd name="T39" fmla="*/ 2147483647 h 1873"/>
              <a:gd name="T40" fmla="*/ 148690013 w 80"/>
              <a:gd name="T41" fmla="*/ 2147483647 h 1873"/>
              <a:gd name="T42" fmla="*/ 133569075 w 80"/>
              <a:gd name="T43" fmla="*/ 2147483647 h 1873"/>
              <a:gd name="T44" fmla="*/ 133569075 w 80"/>
              <a:gd name="T45" fmla="*/ 2147483647 h 1873"/>
              <a:gd name="T46" fmla="*/ 133569075 w 80"/>
              <a:gd name="T47" fmla="*/ 2147483647 h 1873"/>
              <a:gd name="T48" fmla="*/ 133569075 w 80"/>
              <a:gd name="T49" fmla="*/ 2147483647 h 1873"/>
              <a:gd name="T50" fmla="*/ 133569075 w 80"/>
              <a:gd name="T51" fmla="*/ 2147483647 h 1873"/>
              <a:gd name="T52" fmla="*/ 166330313 w 80"/>
              <a:gd name="T53" fmla="*/ 2147483647 h 1873"/>
              <a:gd name="T54" fmla="*/ 133569075 w 80"/>
              <a:gd name="T55" fmla="*/ 2147483647 h 1873"/>
              <a:gd name="T56" fmla="*/ 148690013 w 80"/>
              <a:gd name="T57" fmla="*/ 2147483647 h 1873"/>
              <a:gd name="T58" fmla="*/ 166330313 w 80"/>
              <a:gd name="T59" fmla="*/ 2147483647 h 1873"/>
              <a:gd name="T60" fmla="*/ 100806250 w 80"/>
              <a:gd name="T61" fmla="*/ 2147483647 h 1873"/>
              <a:gd name="T62" fmla="*/ 115927188 w 80"/>
              <a:gd name="T63" fmla="*/ 2147483647 h 1873"/>
              <a:gd name="T64" fmla="*/ 133569075 w 80"/>
              <a:gd name="T65" fmla="*/ 2147483647 h 1873"/>
              <a:gd name="T66" fmla="*/ 133569075 w 80"/>
              <a:gd name="T67" fmla="*/ 2147483647 h 1873"/>
              <a:gd name="T68" fmla="*/ 133569075 w 80"/>
              <a:gd name="T69" fmla="*/ 2147483647 h 1873"/>
              <a:gd name="T70" fmla="*/ 115927188 w 80"/>
              <a:gd name="T71" fmla="*/ 2147483647 h 1873"/>
              <a:gd name="T72" fmla="*/ 133569075 w 80"/>
              <a:gd name="T73" fmla="*/ 2147483647 h 1873"/>
              <a:gd name="T74" fmla="*/ 133569075 w 80"/>
              <a:gd name="T75" fmla="*/ 2147483647 h 1873"/>
              <a:gd name="T76" fmla="*/ 115927188 w 80"/>
              <a:gd name="T77" fmla="*/ 2147483647 h 1873"/>
              <a:gd name="T78" fmla="*/ 133569075 w 80"/>
              <a:gd name="T79" fmla="*/ 2147483647 h 1873"/>
              <a:gd name="T80" fmla="*/ 100806250 w 80"/>
              <a:gd name="T81" fmla="*/ 2147483647 h 1873"/>
              <a:gd name="T82" fmla="*/ 100806250 w 80"/>
              <a:gd name="T83" fmla="*/ 2147483647 h 1873"/>
              <a:gd name="T84" fmla="*/ 166330313 w 80"/>
              <a:gd name="T85" fmla="*/ 2147483647 h 1873"/>
              <a:gd name="T86" fmla="*/ 100806250 w 80"/>
              <a:gd name="T87" fmla="*/ 2147483647 h 1873"/>
              <a:gd name="T88" fmla="*/ 17641888 w 80"/>
              <a:gd name="T89" fmla="*/ 2147483647 h 1873"/>
              <a:gd name="T90" fmla="*/ 133569075 w 80"/>
              <a:gd name="T91" fmla="*/ 2147483647 h 1873"/>
              <a:gd name="T92" fmla="*/ 133569075 w 80"/>
              <a:gd name="T93" fmla="*/ 2121971919 h 1873"/>
              <a:gd name="T94" fmla="*/ 148690013 w 80"/>
              <a:gd name="T95" fmla="*/ 1975802832 h 1873"/>
              <a:gd name="T96" fmla="*/ 133569075 w 80"/>
              <a:gd name="T97" fmla="*/ 1829633745 h 1873"/>
              <a:gd name="T98" fmla="*/ 100806250 w 80"/>
              <a:gd name="T99" fmla="*/ 1683464658 h 1873"/>
              <a:gd name="T100" fmla="*/ 100806250 w 80"/>
              <a:gd name="T101" fmla="*/ 1534776208 h 1873"/>
              <a:gd name="T102" fmla="*/ 181451250 w 80"/>
              <a:gd name="T103" fmla="*/ 1388607121 h 1873"/>
              <a:gd name="T104" fmla="*/ 199093138 w 80"/>
              <a:gd name="T105" fmla="*/ 1224796143 h 1873"/>
              <a:gd name="T106" fmla="*/ 133569075 w 80"/>
              <a:gd name="T107" fmla="*/ 1078627056 h 1873"/>
              <a:gd name="T108" fmla="*/ 133569075 w 80"/>
              <a:gd name="T109" fmla="*/ 932457969 h 1873"/>
              <a:gd name="T110" fmla="*/ 83165950 w 80"/>
              <a:gd name="T111" fmla="*/ 786288882 h 1873"/>
              <a:gd name="T112" fmla="*/ 65524063 w 80"/>
              <a:gd name="T113" fmla="*/ 622479492 h 1873"/>
              <a:gd name="T114" fmla="*/ 100806250 w 80"/>
              <a:gd name="T115" fmla="*/ 476310405 h 1873"/>
              <a:gd name="T116" fmla="*/ 133569075 w 80"/>
              <a:gd name="T117" fmla="*/ 330141318 h 1873"/>
              <a:gd name="T118" fmla="*/ 83165950 w 80"/>
              <a:gd name="T119" fmla="*/ 183972231 h 1873"/>
              <a:gd name="T120" fmla="*/ 17641888 w 80"/>
              <a:gd name="T121" fmla="*/ 37803144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8" name="Freeform 21"/>
          <p:cNvSpPr>
            <a:spLocks/>
          </p:cNvSpPr>
          <p:nvPr userDrawn="1"/>
        </p:nvSpPr>
        <p:spPr bwMode="auto">
          <a:xfrm>
            <a:off x="1477965" y="6337300"/>
            <a:ext cx="2371725" cy="127000"/>
          </a:xfrm>
          <a:custGeom>
            <a:avLst/>
            <a:gdLst>
              <a:gd name="T0" fmla="*/ 219254388 w 1494"/>
              <a:gd name="T1" fmla="*/ 0 h 80"/>
              <a:gd name="T2" fmla="*/ 355342825 w 1494"/>
              <a:gd name="T3" fmla="*/ 73085325 h 80"/>
              <a:gd name="T4" fmla="*/ 509071563 w 1494"/>
              <a:gd name="T5" fmla="*/ 108367513 h 80"/>
              <a:gd name="T6" fmla="*/ 677922825 w 1494"/>
              <a:gd name="T7" fmla="*/ 108367513 h 80"/>
              <a:gd name="T8" fmla="*/ 846772500 w 1494"/>
              <a:gd name="T9" fmla="*/ 163810950 h 80"/>
              <a:gd name="T10" fmla="*/ 1118949375 w 1494"/>
              <a:gd name="T11" fmla="*/ 199093138 h 80"/>
              <a:gd name="T12" fmla="*/ 1323082825 w 1494"/>
              <a:gd name="T13" fmla="*/ 181451250 h 80"/>
              <a:gd name="T14" fmla="*/ 1542335625 w 1494"/>
              <a:gd name="T15" fmla="*/ 163810950 h 80"/>
              <a:gd name="T16" fmla="*/ 1796872200 w 1494"/>
              <a:gd name="T17" fmla="*/ 108367513 h 80"/>
              <a:gd name="T18" fmla="*/ 1948081575 w 1494"/>
              <a:gd name="T19" fmla="*/ 108367513 h 80"/>
              <a:gd name="T20" fmla="*/ 2119452200 w 1494"/>
              <a:gd name="T21" fmla="*/ 126007813 h 80"/>
              <a:gd name="T22" fmla="*/ 2147483647 w 1494"/>
              <a:gd name="T23" fmla="*/ 143649700 h 80"/>
              <a:gd name="T24" fmla="*/ 2147483647 w 1494"/>
              <a:gd name="T25" fmla="*/ 108367513 h 80"/>
              <a:gd name="T26" fmla="*/ 2147483647 w 1494"/>
              <a:gd name="T27" fmla="*/ 90725625 h 80"/>
              <a:gd name="T28" fmla="*/ 2147483647 w 1494"/>
              <a:gd name="T29" fmla="*/ 90725625 h 80"/>
              <a:gd name="T30" fmla="*/ 2147483647 w 1494"/>
              <a:gd name="T31" fmla="*/ 90725625 h 80"/>
              <a:gd name="T32" fmla="*/ 2147483647 w 1494"/>
              <a:gd name="T33" fmla="*/ 73085325 h 80"/>
              <a:gd name="T34" fmla="*/ 2147483647 w 1494"/>
              <a:gd name="T35" fmla="*/ 73085325 h 80"/>
              <a:gd name="T36" fmla="*/ 2147483647 w 1494"/>
              <a:gd name="T37" fmla="*/ 108367513 h 80"/>
              <a:gd name="T38" fmla="*/ 2147483647 w 1494"/>
              <a:gd name="T39" fmla="*/ 35282188 h 80"/>
              <a:gd name="T40" fmla="*/ 2147483647 w 1494"/>
              <a:gd name="T41" fmla="*/ 73085325 h 80"/>
              <a:gd name="T42" fmla="*/ 2147483647 w 1494"/>
              <a:gd name="T43" fmla="*/ 90725625 h 80"/>
              <a:gd name="T44" fmla="*/ 2147483647 w 1494"/>
              <a:gd name="T45" fmla="*/ 73085325 h 80"/>
              <a:gd name="T46" fmla="*/ 2147483647 w 1494"/>
              <a:gd name="T47" fmla="*/ 108367513 h 80"/>
              <a:gd name="T48" fmla="*/ 2147483647 w 1494"/>
              <a:gd name="T49" fmla="*/ 181451250 h 80"/>
              <a:gd name="T50" fmla="*/ 2147483647 w 1494"/>
              <a:gd name="T51" fmla="*/ 163810950 h 80"/>
              <a:gd name="T52" fmla="*/ 2147483647 w 1494"/>
              <a:gd name="T53" fmla="*/ 126007813 h 80"/>
              <a:gd name="T54" fmla="*/ 2147483647 w 1494"/>
              <a:gd name="T55" fmla="*/ 90725625 h 80"/>
              <a:gd name="T56" fmla="*/ 2147483647 w 1494"/>
              <a:gd name="T57" fmla="*/ 108367513 h 80"/>
              <a:gd name="T58" fmla="*/ 2084170013 w 1494"/>
              <a:gd name="T59" fmla="*/ 143649700 h 80"/>
              <a:gd name="T60" fmla="*/ 1882557513 w 1494"/>
              <a:gd name="T61" fmla="*/ 143649700 h 80"/>
              <a:gd name="T62" fmla="*/ 1660783763 w 1494"/>
              <a:gd name="T63" fmla="*/ 143649700 h 80"/>
              <a:gd name="T64" fmla="*/ 1524695325 w 1494"/>
              <a:gd name="T65" fmla="*/ 126007813 h 80"/>
              <a:gd name="T66" fmla="*/ 1388606888 w 1494"/>
              <a:gd name="T67" fmla="*/ 143649700 h 80"/>
              <a:gd name="T68" fmla="*/ 1219755625 w 1494"/>
              <a:gd name="T69" fmla="*/ 163810950 h 80"/>
              <a:gd name="T70" fmla="*/ 1050905950 w 1494"/>
              <a:gd name="T71" fmla="*/ 143649700 h 80"/>
              <a:gd name="T72" fmla="*/ 914817513 w 1494"/>
              <a:gd name="T73" fmla="*/ 90725625 h 80"/>
              <a:gd name="T74" fmla="*/ 778729075 w 1494"/>
              <a:gd name="T75" fmla="*/ 143649700 h 80"/>
              <a:gd name="T76" fmla="*/ 645160000 w 1494"/>
              <a:gd name="T77" fmla="*/ 143649700 h 80"/>
              <a:gd name="T78" fmla="*/ 491431263 w 1494"/>
              <a:gd name="T79" fmla="*/ 126007813 h 80"/>
              <a:gd name="T80" fmla="*/ 355342825 w 1494"/>
              <a:gd name="T81" fmla="*/ 17641888 h 80"/>
              <a:gd name="T82" fmla="*/ 204133450 w 1494"/>
              <a:gd name="T83" fmla="*/ 55443438 h 80"/>
              <a:gd name="T84" fmla="*/ 68045013 w 1494"/>
              <a:gd name="T85" fmla="*/ 90725625 h 80"/>
              <a:gd name="T86" fmla="*/ 32762825 w 1494"/>
              <a:gd name="T87" fmla="*/ 10836751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69" name="Freeform 22"/>
          <p:cNvSpPr>
            <a:spLocks/>
          </p:cNvSpPr>
          <p:nvPr userDrawn="1"/>
        </p:nvSpPr>
        <p:spPr bwMode="auto">
          <a:xfrm>
            <a:off x="4402140" y="6311900"/>
            <a:ext cx="2733675" cy="128588"/>
          </a:xfrm>
          <a:custGeom>
            <a:avLst/>
            <a:gdLst>
              <a:gd name="T0" fmla="*/ 0 w 1722"/>
              <a:gd name="T1" fmla="*/ 0 h 81"/>
              <a:gd name="T2" fmla="*/ 2147483647 w 1722"/>
              <a:gd name="T3" fmla="*/ 0 h 81"/>
              <a:gd name="T4" fmla="*/ 2147483647 w 1722"/>
              <a:gd name="T5" fmla="*/ 0 h 81"/>
              <a:gd name="T6" fmla="*/ 2147483647 w 1722"/>
              <a:gd name="T7" fmla="*/ 55443653 h 81"/>
              <a:gd name="T8" fmla="*/ 2147483647 w 1722"/>
              <a:gd name="T9" fmla="*/ 17641956 h 81"/>
              <a:gd name="T10" fmla="*/ 2147483647 w 1722"/>
              <a:gd name="T11" fmla="*/ 0 h 81"/>
              <a:gd name="T12" fmla="*/ 2147483647 w 1722"/>
              <a:gd name="T13" fmla="*/ 37803284 h 81"/>
              <a:gd name="T14" fmla="*/ 2147483647 w 1722"/>
              <a:gd name="T15" fmla="*/ 110887306 h 81"/>
              <a:gd name="T16" fmla="*/ 2147483647 w 1722"/>
              <a:gd name="T17" fmla="*/ 146169631 h 81"/>
              <a:gd name="T18" fmla="*/ 2147483647 w 1722"/>
              <a:gd name="T19" fmla="*/ 183972915 h 81"/>
              <a:gd name="T20" fmla="*/ 2147483647 w 1722"/>
              <a:gd name="T21" fmla="*/ 201613284 h 81"/>
              <a:gd name="T22" fmla="*/ 2147483647 w 1722"/>
              <a:gd name="T23" fmla="*/ 201613284 h 81"/>
              <a:gd name="T24" fmla="*/ 2147483647 w 1722"/>
              <a:gd name="T25" fmla="*/ 183972915 h 81"/>
              <a:gd name="T26" fmla="*/ 2147483647 w 1722"/>
              <a:gd name="T27" fmla="*/ 163811587 h 81"/>
              <a:gd name="T28" fmla="*/ 2147483647 w 1722"/>
              <a:gd name="T29" fmla="*/ 183972915 h 81"/>
              <a:gd name="T30" fmla="*/ 2147483647 w 1722"/>
              <a:gd name="T31" fmla="*/ 183972915 h 81"/>
              <a:gd name="T32" fmla="*/ 2147483647 w 1722"/>
              <a:gd name="T33" fmla="*/ 183972915 h 81"/>
              <a:gd name="T34" fmla="*/ 2147483647 w 1722"/>
              <a:gd name="T35" fmla="*/ 163811587 h 81"/>
              <a:gd name="T36" fmla="*/ 2147483647 w 1722"/>
              <a:gd name="T37" fmla="*/ 163811587 h 81"/>
              <a:gd name="T38" fmla="*/ 2147483647 w 1722"/>
              <a:gd name="T39" fmla="*/ 146169631 h 81"/>
              <a:gd name="T40" fmla="*/ 2147483647 w 1722"/>
              <a:gd name="T41" fmla="*/ 146169631 h 81"/>
              <a:gd name="T42" fmla="*/ 2147483647 w 1722"/>
              <a:gd name="T43" fmla="*/ 90725978 h 81"/>
              <a:gd name="T44" fmla="*/ 2147483647 w 1722"/>
              <a:gd name="T45" fmla="*/ 37803284 h 81"/>
              <a:gd name="T46" fmla="*/ 2147483647 w 1722"/>
              <a:gd name="T47" fmla="*/ 37803284 h 81"/>
              <a:gd name="T48" fmla="*/ 2147483647 w 1722"/>
              <a:gd name="T49" fmla="*/ 37803284 h 81"/>
              <a:gd name="T50" fmla="*/ 2147483647 w 1722"/>
              <a:gd name="T51" fmla="*/ 37803284 h 81"/>
              <a:gd name="T52" fmla="*/ 2134573138 w 1722"/>
              <a:gd name="T53" fmla="*/ 73085609 h 81"/>
              <a:gd name="T54" fmla="*/ 1983363763 w 1722"/>
              <a:gd name="T55" fmla="*/ 110887306 h 81"/>
              <a:gd name="T56" fmla="*/ 1897678450 w 1722"/>
              <a:gd name="T57" fmla="*/ 128529262 h 81"/>
              <a:gd name="T58" fmla="*/ 1829633438 w 1722"/>
              <a:gd name="T59" fmla="*/ 128529262 h 81"/>
              <a:gd name="T60" fmla="*/ 1728827188 w 1722"/>
              <a:gd name="T61" fmla="*/ 110887306 h 81"/>
              <a:gd name="T62" fmla="*/ 1660783763 w 1722"/>
              <a:gd name="T63" fmla="*/ 73085609 h 81"/>
              <a:gd name="T64" fmla="*/ 1592738750 w 1722"/>
              <a:gd name="T65" fmla="*/ 55443653 h 81"/>
              <a:gd name="T66" fmla="*/ 1507053438 w 1722"/>
              <a:gd name="T67" fmla="*/ 55443653 h 81"/>
              <a:gd name="T68" fmla="*/ 1423889075 w 1722"/>
              <a:gd name="T69" fmla="*/ 55443653 h 81"/>
              <a:gd name="T70" fmla="*/ 1338203763 w 1722"/>
              <a:gd name="T71" fmla="*/ 73085609 h 81"/>
              <a:gd name="T72" fmla="*/ 1202115325 w 1722"/>
              <a:gd name="T73" fmla="*/ 73085609 h 81"/>
              <a:gd name="T74" fmla="*/ 1101309075 w 1722"/>
              <a:gd name="T75" fmla="*/ 90725978 h 81"/>
              <a:gd name="T76" fmla="*/ 1015623763 w 1722"/>
              <a:gd name="T77" fmla="*/ 110887306 h 81"/>
              <a:gd name="T78" fmla="*/ 947578750 w 1722"/>
              <a:gd name="T79" fmla="*/ 110887306 h 81"/>
              <a:gd name="T80" fmla="*/ 864414388 w 1722"/>
              <a:gd name="T81" fmla="*/ 110887306 h 81"/>
              <a:gd name="T82" fmla="*/ 710684063 w 1722"/>
              <a:gd name="T83" fmla="*/ 110887306 h 81"/>
              <a:gd name="T84" fmla="*/ 577116575 w 1722"/>
              <a:gd name="T85" fmla="*/ 73085609 h 81"/>
              <a:gd name="T86" fmla="*/ 491431263 w 1722"/>
              <a:gd name="T87" fmla="*/ 55443653 h 81"/>
              <a:gd name="T88" fmla="*/ 423386250 w 1722"/>
              <a:gd name="T89" fmla="*/ 55443653 h 81"/>
              <a:gd name="T90" fmla="*/ 355342825 w 1722"/>
              <a:gd name="T91" fmla="*/ 37803284 h 81"/>
              <a:gd name="T92" fmla="*/ 287297813 w 1722"/>
              <a:gd name="T93" fmla="*/ 17641956 h 81"/>
              <a:gd name="T94" fmla="*/ 219254388 w 1722"/>
              <a:gd name="T95" fmla="*/ 17641956 h 81"/>
              <a:gd name="T96" fmla="*/ 153730325 w 1722"/>
              <a:gd name="T97" fmla="*/ 37803284 h 81"/>
              <a:gd name="T98" fmla="*/ 85685313 w 1722"/>
              <a:gd name="T99" fmla="*/ 55443653 h 81"/>
              <a:gd name="T100" fmla="*/ 17641888 w 1722"/>
              <a:gd name="T101" fmla="*/ 90725978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70" name="Freeform 23"/>
          <p:cNvSpPr>
            <a:spLocks/>
          </p:cNvSpPr>
          <p:nvPr userDrawn="1"/>
        </p:nvSpPr>
        <p:spPr bwMode="auto">
          <a:xfrm>
            <a:off x="8588375" y="3179768"/>
            <a:ext cx="127000" cy="2168525"/>
          </a:xfrm>
          <a:custGeom>
            <a:avLst/>
            <a:gdLst>
              <a:gd name="T0" fmla="*/ 83165950 w 80"/>
              <a:gd name="T1" fmla="*/ 274697825 h 1366"/>
              <a:gd name="T2" fmla="*/ 148690013 w 80"/>
              <a:gd name="T3" fmla="*/ 420866888 h 1366"/>
              <a:gd name="T4" fmla="*/ 148690013 w 80"/>
              <a:gd name="T5" fmla="*/ 584676250 h 1366"/>
              <a:gd name="T6" fmla="*/ 100806250 w 80"/>
              <a:gd name="T7" fmla="*/ 751006563 h 1366"/>
              <a:gd name="T8" fmla="*/ 83165950 w 80"/>
              <a:gd name="T9" fmla="*/ 914817513 h 1366"/>
              <a:gd name="T10" fmla="*/ 100806250 w 80"/>
              <a:gd name="T11" fmla="*/ 1060986575 h 1366"/>
              <a:gd name="T12" fmla="*/ 133569075 w 80"/>
              <a:gd name="T13" fmla="*/ 1244957188 h 1366"/>
              <a:gd name="T14" fmla="*/ 133569075 w 80"/>
              <a:gd name="T15" fmla="*/ 1464211575 h 1366"/>
              <a:gd name="T16" fmla="*/ 133569075 w 80"/>
              <a:gd name="T17" fmla="*/ 1645662825 h 1366"/>
              <a:gd name="T18" fmla="*/ 148690013 w 80"/>
              <a:gd name="T19" fmla="*/ 1867436575 h 1366"/>
              <a:gd name="T20" fmla="*/ 166330313 w 80"/>
              <a:gd name="T21" fmla="*/ 2013605638 h 1366"/>
              <a:gd name="T22" fmla="*/ 115927188 w 80"/>
              <a:gd name="T23" fmla="*/ 2147483647 h 1366"/>
              <a:gd name="T24" fmla="*/ 166330313 w 80"/>
              <a:gd name="T25" fmla="*/ 2147483647 h 1366"/>
              <a:gd name="T26" fmla="*/ 148690013 w 80"/>
              <a:gd name="T27" fmla="*/ 2147483647 h 1366"/>
              <a:gd name="T28" fmla="*/ 133569075 w 80"/>
              <a:gd name="T29" fmla="*/ 2147483647 h 1366"/>
              <a:gd name="T30" fmla="*/ 181451250 w 80"/>
              <a:gd name="T31" fmla="*/ 2147483647 h 1366"/>
              <a:gd name="T32" fmla="*/ 148690013 w 80"/>
              <a:gd name="T33" fmla="*/ 2147483647 h 1366"/>
              <a:gd name="T34" fmla="*/ 133569075 w 80"/>
              <a:gd name="T35" fmla="*/ 2147483647 h 1366"/>
              <a:gd name="T36" fmla="*/ 181451250 w 80"/>
              <a:gd name="T37" fmla="*/ 2147483647 h 1366"/>
              <a:gd name="T38" fmla="*/ 148690013 w 80"/>
              <a:gd name="T39" fmla="*/ 2147483647 h 1366"/>
              <a:gd name="T40" fmla="*/ 83165950 w 80"/>
              <a:gd name="T41" fmla="*/ 2147483647 h 1366"/>
              <a:gd name="T42" fmla="*/ 115927188 w 80"/>
              <a:gd name="T43" fmla="*/ 2147483647 h 1366"/>
              <a:gd name="T44" fmla="*/ 148690013 w 80"/>
              <a:gd name="T45" fmla="*/ 2147483647 h 1366"/>
              <a:gd name="T46" fmla="*/ 148690013 w 80"/>
              <a:gd name="T47" fmla="*/ 2147483647 h 1366"/>
              <a:gd name="T48" fmla="*/ 166330313 w 80"/>
              <a:gd name="T49" fmla="*/ 2147483647 h 1366"/>
              <a:gd name="T50" fmla="*/ 166330313 w 80"/>
              <a:gd name="T51" fmla="*/ 2147483647 h 1366"/>
              <a:gd name="T52" fmla="*/ 65524063 w 80"/>
              <a:gd name="T53" fmla="*/ 2013605638 h 1366"/>
              <a:gd name="T54" fmla="*/ 65524063 w 80"/>
              <a:gd name="T55" fmla="*/ 1829633438 h 1366"/>
              <a:gd name="T56" fmla="*/ 65524063 w 80"/>
              <a:gd name="T57" fmla="*/ 1610380638 h 1366"/>
              <a:gd name="T58" fmla="*/ 65524063 w 80"/>
              <a:gd name="T59" fmla="*/ 1464211575 h 1366"/>
              <a:gd name="T60" fmla="*/ 100806250 w 80"/>
              <a:gd name="T61" fmla="*/ 1318042513 h 1366"/>
              <a:gd name="T62" fmla="*/ 115927188 w 80"/>
              <a:gd name="T63" fmla="*/ 1134070313 h 1366"/>
              <a:gd name="T64" fmla="*/ 115927188 w 80"/>
              <a:gd name="T65" fmla="*/ 987901250 h 1366"/>
              <a:gd name="T66" fmla="*/ 115927188 w 80"/>
              <a:gd name="T67" fmla="*/ 803930638 h 1366"/>
              <a:gd name="T68" fmla="*/ 115927188 w 80"/>
              <a:gd name="T69" fmla="*/ 640119688 h 1366"/>
              <a:gd name="T70" fmla="*/ 133569075 w 80"/>
              <a:gd name="T71" fmla="*/ 493950625 h 1366"/>
              <a:gd name="T72" fmla="*/ 115927188 w 80"/>
              <a:gd name="T73" fmla="*/ 330141263 h 1366"/>
              <a:gd name="T74" fmla="*/ 32762825 w 80"/>
              <a:gd name="T75" fmla="*/ 183972200 h 1366"/>
              <a:gd name="T76" fmla="*/ 17641888 w 80"/>
              <a:gd name="T77" fmla="*/ 37803138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71" name="Freeform 24"/>
          <p:cNvSpPr>
            <a:spLocks/>
          </p:cNvSpPr>
          <p:nvPr userDrawn="1"/>
        </p:nvSpPr>
        <p:spPr bwMode="auto">
          <a:xfrm>
            <a:off x="390525" y="323854"/>
            <a:ext cx="169863" cy="3389313"/>
          </a:xfrm>
          <a:custGeom>
            <a:avLst/>
            <a:gdLst>
              <a:gd name="T0" fmla="*/ 0 w 107"/>
              <a:gd name="T1" fmla="*/ 0 h 2135"/>
              <a:gd name="T2" fmla="*/ 267137349 w 107"/>
              <a:gd name="T3" fmla="*/ 292338168 h 2135"/>
              <a:gd name="T4" fmla="*/ 267137349 w 107"/>
              <a:gd name="T5" fmla="*/ 2147483647 h 2135"/>
              <a:gd name="T6" fmla="*/ 133569468 w 107"/>
              <a:gd name="T7" fmla="*/ 2147483647 h 2135"/>
              <a:gd name="T8" fmla="*/ 133569468 w 107"/>
              <a:gd name="T9" fmla="*/ 2147483647 h 2135"/>
              <a:gd name="T10" fmla="*/ 166330802 w 107"/>
              <a:gd name="T11" fmla="*/ 2147483647 h 2135"/>
              <a:gd name="T12" fmla="*/ 100806547 w 107"/>
              <a:gd name="T13" fmla="*/ 2147483647 h 2135"/>
              <a:gd name="T14" fmla="*/ 100806547 w 107"/>
              <a:gd name="T15" fmla="*/ 2147483647 h 2135"/>
              <a:gd name="T16" fmla="*/ 68045213 w 107"/>
              <a:gd name="T17" fmla="*/ 2147483647 h 2135"/>
              <a:gd name="T18" fmla="*/ 100806547 w 107"/>
              <a:gd name="T19" fmla="*/ 2147483647 h 2135"/>
              <a:gd name="T20" fmla="*/ 133569468 w 107"/>
              <a:gd name="T21" fmla="*/ 2147483647 h 2135"/>
              <a:gd name="T22" fmla="*/ 133569468 w 107"/>
              <a:gd name="T23" fmla="*/ 2147483647 h 2135"/>
              <a:gd name="T24" fmla="*/ 166330802 w 107"/>
              <a:gd name="T25" fmla="*/ 2147483647 h 2135"/>
              <a:gd name="T26" fmla="*/ 100806547 w 107"/>
              <a:gd name="T27" fmla="*/ 2147483647 h 2135"/>
              <a:gd name="T28" fmla="*/ 68045213 w 107"/>
              <a:gd name="T29" fmla="*/ 2147483647 h 2135"/>
              <a:gd name="T30" fmla="*/ 68045213 w 107"/>
              <a:gd name="T31" fmla="*/ 2147483647 h 2135"/>
              <a:gd name="T32" fmla="*/ 100806547 w 107"/>
              <a:gd name="T33" fmla="*/ 2147483647 h 2135"/>
              <a:gd name="T34" fmla="*/ 100806547 w 107"/>
              <a:gd name="T35" fmla="*/ 2147483647 h 2135"/>
              <a:gd name="T36" fmla="*/ 68045213 w 107"/>
              <a:gd name="T37" fmla="*/ 2147483647 h 2135"/>
              <a:gd name="T38" fmla="*/ 100806547 w 107"/>
              <a:gd name="T39" fmla="*/ 2147483647 h 2135"/>
              <a:gd name="T40" fmla="*/ 133569468 w 107"/>
              <a:gd name="T41" fmla="*/ 2147483647 h 2135"/>
              <a:gd name="T42" fmla="*/ 32762921 w 107"/>
              <a:gd name="T43" fmla="*/ 2147483647 h 2135"/>
              <a:gd name="T44" fmla="*/ 32762921 w 107"/>
              <a:gd name="T45" fmla="*/ 2147483647 h 2135"/>
              <a:gd name="T46" fmla="*/ 32762921 w 107"/>
              <a:gd name="T47" fmla="*/ 2147483647 h 2135"/>
              <a:gd name="T48" fmla="*/ 68045213 w 107"/>
              <a:gd name="T49" fmla="*/ 2147483647 h 2135"/>
              <a:gd name="T50" fmla="*/ 100806547 w 107"/>
              <a:gd name="T51" fmla="*/ 2147483647 h 2135"/>
              <a:gd name="T52" fmla="*/ 100806547 w 107"/>
              <a:gd name="T53" fmla="*/ 2147483647 h 2135"/>
              <a:gd name="T54" fmla="*/ 100806547 w 107"/>
              <a:gd name="T55" fmla="*/ 2147483647 h 2135"/>
              <a:gd name="T56" fmla="*/ 100806547 w 107"/>
              <a:gd name="T57" fmla="*/ 2147483647 h 2135"/>
              <a:gd name="T58" fmla="*/ 100806547 w 107"/>
              <a:gd name="T59" fmla="*/ 2147483647 h 2135"/>
              <a:gd name="T60" fmla="*/ 133569468 w 107"/>
              <a:gd name="T61" fmla="*/ 2147483647 h 2135"/>
              <a:gd name="T62" fmla="*/ 133569468 w 107"/>
              <a:gd name="T63" fmla="*/ 2147483647 h 2135"/>
              <a:gd name="T64" fmla="*/ 133569468 w 107"/>
              <a:gd name="T65" fmla="*/ 2147483647 h 2135"/>
              <a:gd name="T66" fmla="*/ 100806547 w 107"/>
              <a:gd name="T67" fmla="*/ 2147483647 h 2135"/>
              <a:gd name="T68" fmla="*/ 100806547 w 107"/>
              <a:gd name="T69" fmla="*/ 2147483647 h 2135"/>
              <a:gd name="T70" fmla="*/ 133569468 w 107"/>
              <a:gd name="T71" fmla="*/ 2147483647 h 2135"/>
              <a:gd name="T72" fmla="*/ 166330802 w 107"/>
              <a:gd name="T73" fmla="*/ 2147483647 h 2135"/>
              <a:gd name="T74" fmla="*/ 166330802 w 107"/>
              <a:gd name="T75" fmla="*/ 2147483647 h 2135"/>
              <a:gd name="T76" fmla="*/ 166330802 w 107"/>
              <a:gd name="T77" fmla="*/ 2147483647 h 2135"/>
              <a:gd name="T78" fmla="*/ 166330802 w 107"/>
              <a:gd name="T79" fmla="*/ 2147483647 h 2135"/>
              <a:gd name="T80" fmla="*/ 166330802 w 107"/>
              <a:gd name="T81" fmla="*/ 2011084984 h 2135"/>
              <a:gd name="T82" fmla="*/ 166330802 w 107"/>
              <a:gd name="T83" fmla="*/ 1829633707 h 2135"/>
              <a:gd name="T84" fmla="*/ 166330802 w 107"/>
              <a:gd name="T85" fmla="*/ 1683464623 h 2135"/>
              <a:gd name="T86" fmla="*/ 166330802 w 107"/>
              <a:gd name="T87" fmla="*/ 1391126455 h 2135"/>
              <a:gd name="T88" fmla="*/ 133569468 w 107"/>
              <a:gd name="T89" fmla="*/ 1244957371 h 2135"/>
              <a:gd name="T90" fmla="*/ 133569468 w 107"/>
              <a:gd name="T91" fmla="*/ 1098788287 h 2135"/>
              <a:gd name="T92" fmla="*/ 133569468 w 107"/>
              <a:gd name="T93" fmla="*/ 950099840 h 2135"/>
              <a:gd name="T94" fmla="*/ 133569468 w 107"/>
              <a:gd name="T95" fmla="*/ 803930756 h 2135"/>
              <a:gd name="T96" fmla="*/ 133569468 w 107"/>
              <a:gd name="T97" fmla="*/ 657761672 h 2135"/>
              <a:gd name="T98" fmla="*/ 133569468 w 107"/>
              <a:gd name="T99" fmla="*/ 511592588 h 2135"/>
              <a:gd name="T100" fmla="*/ 133569468 w 107"/>
              <a:gd name="T101" fmla="*/ 365423504 h 2135"/>
              <a:gd name="T102" fmla="*/ 68045213 w 107"/>
              <a:gd name="T103" fmla="*/ 219254420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72" name="Freeform 25"/>
          <p:cNvSpPr>
            <a:spLocks/>
          </p:cNvSpPr>
          <p:nvPr userDrawn="1"/>
        </p:nvSpPr>
        <p:spPr bwMode="auto">
          <a:xfrm>
            <a:off x="412750" y="693738"/>
            <a:ext cx="147638" cy="2697162"/>
          </a:xfrm>
          <a:custGeom>
            <a:avLst/>
            <a:gdLst>
              <a:gd name="T0" fmla="*/ 231855160 w 93"/>
              <a:gd name="T1" fmla="*/ 0 h 1699"/>
              <a:gd name="T2" fmla="*/ 199093812 w 93"/>
              <a:gd name="T3" fmla="*/ 183970578 h 1699"/>
              <a:gd name="T4" fmla="*/ 199093812 w 93"/>
              <a:gd name="T5" fmla="*/ 330139614 h 1699"/>
              <a:gd name="T6" fmla="*/ 166330876 w 93"/>
              <a:gd name="T7" fmla="*/ 476308649 h 1699"/>
              <a:gd name="T8" fmla="*/ 65524284 w 93"/>
              <a:gd name="T9" fmla="*/ 622477685 h 1699"/>
              <a:gd name="T10" fmla="*/ 65524284 w 93"/>
              <a:gd name="T11" fmla="*/ 768646720 h 1699"/>
              <a:gd name="T12" fmla="*/ 65524284 w 93"/>
              <a:gd name="T13" fmla="*/ 914815755 h 1699"/>
              <a:gd name="T14" fmla="*/ 98287220 w 93"/>
              <a:gd name="T15" fmla="*/ 1060984791 h 1699"/>
              <a:gd name="T16" fmla="*/ 133569527 w 93"/>
              <a:gd name="T17" fmla="*/ 1207153826 h 1699"/>
              <a:gd name="T18" fmla="*/ 133569527 w 93"/>
              <a:gd name="T19" fmla="*/ 1353322862 h 1699"/>
              <a:gd name="T20" fmla="*/ 98287220 w 93"/>
              <a:gd name="T21" fmla="*/ 1537295028 h 1699"/>
              <a:gd name="T22" fmla="*/ 98287220 w 93"/>
              <a:gd name="T23" fmla="*/ 1683464063 h 1699"/>
              <a:gd name="T24" fmla="*/ 98287220 w 93"/>
              <a:gd name="T25" fmla="*/ 1829633098 h 1699"/>
              <a:gd name="T26" fmla="*/ 98287220 w 93"/>
              <a:gd name="T27" fmla="*/ 1975802134 h 1699"/>
              <a:gd name="T28" fmla="*/ 32762936 w 93"/>
              <a:gd name="T29" fmla="*/ 2147483647 h 1699"/>
              <a:gd name="T30" fmla="*/ 0 w 93"/>
              <a:gd name="T31" fmla="*/ 2147483647 h 1699"/>
              <a:gd name="T32" fmla="*/ 0 w 93"/>
              <a:gd name="T33" fmla="*/ 2147483647 h 1699"/>
              <a:gd name="T34" fmla="*/ 65524284 w 93"/>
              <a:gd name="T35" fmla="*/ 2147483647 h 1699"/>
              <a:gd name="T36" fmla="*/ 65524284 w 93"/>
              <a:gd name="T37" fmla="*/ 2147483647 h 1699"/>
              <a:gd name="T38" fmla="*/ 32762936 w 93"/>
              <a:gd name="T39" fmla="*/ 2147483647 h 1699"/>
              <a:gd name="T40" fmla="*/ 32762936 w 93"/>
              <a:gd name="T41" fmla="*/ 2147483647 h 1699"/>
              <a:gd name="T42" fmla="*/ 32762936 w 93"/>
              <a:gd name="T43" fmla="*/ 2147483647 h 1699"/>
              <a:gd name="T44" fmla="*/ 32762936 w 93"/>
              <a:gd name="T45" fmla="*/ 2147483647 h 1699"/>
              <a:gd name="T46" fmla="*/ 0 w 93"/>
              <a:gd name="T47" fmla="*/ 2147483647 h 1699"/>
              <a:gd name="T48" fmla="*/ 0 w 93"/>
              <a:gd name="T49" fmla="*/ 2147483647 h 1699"/>
              <a:gd name="T50" fmla="*/ 32762936 w 93"/>
              <a:gd name="T51" fmla="*/ 2147483647 h 1699"/>
              <a:gd name="T52" fmla="*/ 133569527 w 93"/>
              <a:gd name="T53" fmla="*/ 2147483647 h 1699"/>
              <a:gd name="T54" fmla="*/ 133569527 w 93"/>
              <a:gd name="T55" fmla="*/ 2147483647 h 1699"/>
              <a:gd name="T56" fmla="*/ 65524284 w 93"/>
              <a:gd name="T57" fmla="*/ 2147483647 h 1699"/>
              <a:gd name="T58" fmla="*/ 133569527 w 93"/>
              <a:gd name="T59" fmla="*/ 2147483647 h 1699"/>
              <a:gd name="T60" fmla="*/ 98287220 w 93"/>
              <a:gd name="T61" fmla="*/ 2147483647 h 1699"/>
              <a:gd name="T62" fmla="*/ 65524284 w 93"/>
              <a:gd name="T63" fmla="*/ 2147483647 h 1699"/>
              <a:gd name="T64" fmla="*/ 65524284 w 93"/>
              <a:gd name="T65" fmla="*/ 2147483647 h 1699"/>
              <a:gd name="T66" fmla="*/ 65524284 w 93"/>
              <a:gd name="T67" fmla="*/ 2147483647 h 1699"/>
              <a:gd name="T68" fmla="*/ 65524284 w 93"/>
              <a:gd name="T69" fmla="*/ 2147483647 h 1699"/>
              <a:gd name="T70" fmla="*/ 65524284 w 93"/>
              <a:gd name="T71" fmla="*/ 2147483647 h 1699"/>
              <a:gd name="T72" fmla="*/ 65524284 w 93"/>
              <a:gd name="T73" fmla="*/ 2147483647 h 1699"/>
              <a:gd name="T74" fmla="*/ 133569527 w 93"/>
              <a:gd name="T75" fmla="*/ 2147483647 h 1699"/>
              <a:gd name="T76" fmla="*/ 166330876 w 93"/>
              <a:gd name="T77" fmla="*/ 2147483647 h 1699"/>
              <a:gd name="T78" fmla="*/ 98287220 w 93"/>
              <a:gd name="T79" fmla="*/ 2147483647 h 1699"/>
              <a:gd name="T80" fmla="*/ 32762936 w 93"/>
              <a:gd name="T81" fmla="*/ 2147483647 h 1699"/>
              <a:gd name="T82" fmla="*/ 32762936 w 93"/>
              <a:gd name="T83" fmla="*/ 2147483647 h 1699"/>
              <a:gd name="T84" fmla="*/ 65524284 w 93"/>
              <a:gd name="T85" fmla="*/ 2147483647 h 1699"/>
              <a:gd name="T86" fmla="*/ 98287220 w 93"/>
              <a:gd name="T87" fmla="*/ 2011084315 h 1699"/>
              <a:gd name="T88" fmla="*/ 98287220 w 93"/>
              <a:gd name="T89" fmla="*/ 1864915279 h 1699"/>
              <a:gd name="T90" fmla="*/ 133569527 w 93"/>
              <a:gd name="T91" fmla="*/ 1718746244 h 1699"/>
              <a:gd name="T92" fmla="*/ 166330876 w 93"/>
              <a:gd name="T93" fmla="*/ 1572577208 h 1699"/>
              <a:gd name="T94" fmla="*/ 166330876 w 93"/>
              <a:gd name="T95" fmla="*/ 1426408173 h 1699"/>
              <a:gd name="T96" fmla="*/ 133569527 w 93"/>
              <a:gd name="T97" fmla="*/ 1280239138 h 1699"/>
              <a:gd name="T98" fmla="*/ 98287220 w 93"/>
              <a:gd name="T99" fmla="*/ 1134070102 h 1699"/>
              <a:gd name="T100" fmla="*/ 65524284 w 93"/>
              <a:gd name="T101" fmla="*/ 987901067 h 1699"/>
              <a:gd name="T102" fmla="*/ 65524284 w 93"/>
              <a:gd name="T103" fmla="*/ 841732031 h 1699"/>
              <a:gd name="T104" fmla="*/ 65524284 w 93"/>
              <a:gd name="T105" fmla="*/ 695562996 h 1699"/>
              <a:gd name="T106" fmla="*/ 166330876 w 93"/>
              <a:gd name="T107" fmla="*/ 549393961 h 1699"/>
              <a:gd name="T108" fmla="*/ 166330876 w 93"/>
              <a:gd name="T109" fmla="*/ 403224925 h 1699"/>
              <a:gd name="T110" fmla="*/ 166330876 w 93"/>
              <a:gd name="T111" fmla="*/ 257055890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73" name="Freeform 26"/>
          <p:cNvSpPr>
            <a:spLocks/>
          </p:cNvSpPr>
          <p:nvPr userDrawn="1"/>
        </p:nvSpPr>
        <p:spPr bwMode="auto">
          <a:xfrm>
            <a:off x="1843088" y="323850"/>
            <a:ext cx="4011612" cy="185738"/>
          </a:xfrm>
          <a:custGeom>
            <a:avLst/>
            <a:gdLst>
              <a:gd name="T0" fmla="*/ 204131837 w 2527"/>
              <a:gd name="T1" fmla="*/ 183972695 h 117"/>
              <a:gd name="T2" fmla="*/ 473789316 w 2527"/>
              <a:gd name="T3" fmla="*/ 110887174 h 117"/>
              <a:gd name="T4" fmla="*/ 745966157 w 2527"/>
              <a:gd name="T5" fmla="*/ 146169456 h 117"/>
              <a:gd name="T6" fmla="*/ 1050904232 w 2527"/>
              <a:gd name="T7" fmla="*/ 219254978 h 117"/>
              <a:gd name="T8" fmla="*/ 1320561710 w 2527"/>
              <a:gd name="T9" fmla="*/ 219254978 h 117"/>
              <a:gd name="T10" fmla="*/ 1625499785 w 2527"/>
              <a:gd name="T11" fmla="*/ 183972695 h 117"/>
              <a:gd name="T12" fmla="*/ 2099289101 w 2527"/>
              <a:gd name="T13" fmla="*/ 146169456 h 117"/>
              <a:gd name="T14" fmla="*/ 2147483647 w 2527"/>
              <a:gd name="T15" fmla="*/ 110887174 h 117"/>
              <a:gd name="T16" fmla="*/ 2147483647 w 2527"/>
              <a:gd name="T17" fmla="*/ 146169456 h 117"/>
              <a:gd name="T18" fmla="*/ 2147483647 w 2527"/>
              <a:gd name="T19" fmla="*/ 146169456 h 117"/>
              <a:gd name="T20" fmla="*/ 2147483647 w 2527"/>
              <a:gd name="T21" fmla="*/ 110887174 h 117"/>
              <a:gd name="T22" fmla="*/ 2147483647 w 2527"/>
              <a:gd name="T23" fmla="*/ 110887174 h 117"/>
              <a:gd name="T24" fmla="*/ 2147483647 w 2527"/>
              <a:gd name="T25" fmla="*/ 0 h 117"/>
              <a:gd name="T26" fmla="*/ 2147483647 w 2527"/>
              <a:gd name="T27" fmla="*/ 0 h 117"/>
              <a:gd name="T28" fmla="*/ 2147483647 w 2527"/>
              <a:gd name="T29" fmla="*/ 146169456 h 117"/>
              <a:gd name="T30" fmla="*/ 2147483647 w 2527"/>
              <a:gd name="T31" fmla="*/ 146169456 h 117"/>
              <a:gd name="T32" fmla="*/ 2147483647 w 2527"/>
              <a:gd name="T33" fmla="*/ 146169456 h 117"/>
              <a:gd name="T34" fmla="*/ 2147483647 w 2527"/>
              <a:gd name="T35" fmla="*/ 183972695 h 117"/>
              <a:gd name="T36" fmla="*/ 2147483647 w 2527"/>
              <a:gd name="T37" fmla="*/ 219254978 h 117"/>
              <a:gd name="T38" fmla="*/ 2147483647 w 2527"/>
              <a:gd name="T39" fmla="*/ 183972695 h 117"/>
              <a:gd name="T40" fmla="*/ 2147483647 w 2527"/>
              <a:gd name="T41" fmla="*/ 146169456 h 117"/>
              <a:gd name="T42" fmla="*/ 2147483647 w 2527"/>
              <a:gd name="T43" fmla="*/ 146169456 h 117"/>
              <a:gd name="T44" fmla="*/ 2147483647 w 2527"/>
              <a:gd name="T45" fmla="*/ 183972695 h 117"/>
              <a:gd name="T46" fmla="*/ 2147483647 w 2527"/>
              <a:gd name="T47" fmla="*/ 183972695 h 117"/>
              <a:gd name="T48" fmla="*/ 2147483647 w 2527"/>
              <a:gd name="T49" fmla="*/ 146169456 h 117"/>
              <a:gd name="T50" fmla="*/ 2147483647 w 2527"/>
              <a:gd name="T51" fmla="*/ 183972695 h 117"/>
              <a:gd name="T52" fmla="*/ 2147483647 w 2527"/>
              <a:gd name="T53" fmla="*/ 183972695 h 117"/>
              <a:gd name="T54" fmla="*/ 2132051922 w 2527"/>
              <a:gd name="T55" fmla="*/ 219254978 h 117"/>
              <a:gd name="T56" fmla="*/ 1829633209 w 2527"/>
              <a:gd name="T57" fmla="*/ 183972695 h 117"/>
              <a:gd name="T58" fmla="*/ 1489411364 w 2527"/>
              <a:gd name="T59" fmla="*/ 183972695 h 117"/>
              <a:gd name="T60" fmla="*/ 1184473290 w 2527"/>
              <a:gd name="T61" fmla="*/ 183972695 h 117"/>
              <a:gd name="T62" fmla="*/ 914815811 w 2527"/>
              <a:gd name="T63" fmla="*/ 183972695 h 117"/>
              <a:gd name="T64" fmla="*/ 642638970 w 2527"/>
              <a:gd name="T65" fmla="*/ 110887174 h 117"/>
              <a:gd name="T66" fmla="*/ 372983079 w 2527"/>
              <a:gd name="T67" fmla="*/ 183972695 h 117"/>
              <a:gd name="T68" fmla="*/ 0 w 2527"/>
              <a:gd name="T69" fmla="*/ 292338912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sp>
        <p:nvSpPr>
          <p:cNvPr id="2074" name="Freeform 27"/>
          <p:cNvSpPr>
            <a:spLocks/>
          </p:cNvSpPr>
          <p:nvPr userDrawn="1"/>
        </p:nvSpPr>
        <p:spPr bwMode="auto">
          <a:xfrm>
            <a:off x="4873626" y="323855"/>
            <a:ext cx="2798763" cy="119063"/>
          </a:xfrm>
          <a:custGeom>
            <a:avLst/>
            <a:gdLst>
              <a:gd name="T0" fmla="*/ 473789460 w 1763"/>
              <a:gd name="T1" fmla="*/ 0 h 75"/>
              <a:gd name="T2" fmla="*/ 914817676 w 1763"/>
              <a:gd name="T3" fmla="*/ 186492346 h 75"/>
              <a:gd name="T4" fmla="*/ 1118949575 w 1763"/>
              <a:gd name="T5" fmla="*/ 186492346 h 75"/>
              <a:gd name="T6" fmla="*/ 1423889329 w 1763"/>
              <a:gd name="T7" fmla="*/ 186492346 h 75"/>
              <a:gd name="T8" fmla="*/ 1559977791 w 1763"/>
              <a:gd name="T9" fmla="*/ 186492346 h 75"/>
              <a:gd name="T10" fmla="*/ 1761590327 w 1763"/>
              <a:gd name="T11" fmla="*/ 148690637 h 75"/>
              <a:gd name="T12" fmla="*/ 1897678789 w 1763"/>
              <a:gd name="T13" fmla="*/ 148690637 h 75"/>
              <a:gd name="T14" fmla="*/ 2033767251 w 1763"/>
              <a:gd name="T15" fmla="*/ 110887341 h 75"/>
              <a:gd name="T16" fmla="*/ 2147483647 w 1763"/>
              <a:gd name="T17" fmla="*/ 110887341 h 75"/>
              <a:gd name="T18" fmla="*/ 2147483647 w 1763"/>
              <a:gd name="T19" fmla="*/ 110887341 h 75"/>
              <a:gd name="T20" fmla="*/ 2147483647 w 1763"/>
              <a:gd name="T21" fmla="*/ 186492346 h 75"/>
              <a:gd name="T22" fmla="*/ 2147483647 w 1763"/>
              <a:gd name="T23" fmla="*/ 186492346 h 75"/>
              <a:gd name="T24" fmla="*/ 2147483647 w 1763"/>
              <a:gd name="T25" fmla="*/ 186492346 h 75"/>
              <a:gd name="T26" fmla="*/ 2147483647 w 1763"/>
              <a:gd name="T27" fmla="*/ 186492346 h 75"/>
              <a:gd name="T28" fmla="*/ 2147483647 w 1763"/>
              <a:gd name="T29" fmla="*/ 186492346 h 75"/>
              <a:gd name="T30" fmla="*/ 2147483647 w 1763"/>
              <a:gd name="T31" fmla="*/ 148690637 h 75"/>
              <a:gd name="T32" fmla="*/ 2147483647 w 1763"/>
              <a:gd name="T33" fmla="*/ 110887341 h 75"/>
              <a:gd name="T34" fmla="*/ 2147483647 w 1763"/>
              <a:gd name="T35" fmla="*/ 110887341 h 75"/>
              <a:gd name="T36" fmla="*/ 2147483647 w 1763"/>
              <a:gd name="T37" fmla="*/ 75605005 h 75"/>
              <a:gd name="T38" fmla="*/ 2147483647 w 1763"/>
              <a:gd name="T39" fmla="*/ 75605005 h 75"/>
              <a:gd name="T40" fmla="*/ 2147483647 w 1763"/>
              <a:gd name="T41" fmla="*/ 75605005 h 75"/>
              <a:gd name="T42" fmla="*/ 2147483647 w 1763"/>
              <a:gd name="T43" fmla="*/ 75605005 h 75"/>
              <a:gd name="T44" fmla="*/ 2147483647 w 1763"/>
              <a:gd name="T45" fmla="*/ 75605005 h 75"/>
              <a:gd name="T46" fmla="*/ 2147483647 w 1763"/>
              <a:gd name="T47" fmla="*/ 110887341 h 75"/>
              <a:gd name="T48" fmla="*/ 2147483647 w 1763"/>
              <a:gd name="T49" fmla="*/ 186492346 h 75"/>
              <a:gd name="T50" fmla="*/ 2147483647 w 1763"/>
              <a:gd name="T51" fmla="*/ 186492346 h 75"/>
              <a:gd name="T52" fmla="*/ 2147483647 w 1763"/>
              <a:gd name="T53" fmla="*/ 186492346 h 75"/>
              <a:gd name="T54" fmla="*/ 2147483647 w 1763"/>
              <a:gd name="T55" fmla="*/ 148690637 h 75"/>
              <a:gd name="T56" fmla="*/ 2147483647 w 1763"/>
              <a:gd name="T57" fmla="*/ 148690637 h 75"/>
              <a:gd name="T58" fmla="*/ 2147483647 w 1763"/>
              <a:gd name="T59" fmla="*/ 148690637 h 75"/>
              <a:gd name="T60" fmla="*/ 2147483647 w 1763"/>
              <a:gd name="T61" fmla="*/ 148690637 h 75"/>
              <a:gd name="T62" fmla="*/ 2147483647 w 1763"/>
              <a:gd name="T63" fmla="*/ 148690637 h 75"/>
              <a:gd name="T64" fmla="*/ 2147483647 w 1763"/>
              <a:gd name="T65" fmla="*/ 148690637 h 75"/>
              <a:gd name="T66" fmla="*/ 2147483647 w 1763"/>
              <a:gd name="T67" fmla="*/ 148690637 h 75"/>
              <a:gd name="T68" fmla="*/ 2147483647 w 1763"/>
              <a:gd name="T69" fmla="*/ 148690637 h 75"/>
              <a:gd name="T70" fmla="*/ 2066528494 w 1763"/>
              <a:gd name="T71" fmla="*/ 186492346 h 75"/>
              <a:gd name="T72" fmla="*/ 1932960983 w 1763"/>
              <a:gd name="T73" fmla="*/ 186492346 h 75"/>
              <a:gd name="T74" fmla="*/ 1761590327 w 1763"/>
              <a:gd name="T75" fmla="*/ 148690637 h 75"/>
              <a:gd name="T76" fmla="*/ 1628021228 w 1763"/>
              <a:gd name="T77" fmla="*/ 110887341 h 75"/>
              <a:gd name="T78" fmla="*/ 1491932767 w 1763"/>
              <a:gd name="T79" fmla="*/ 110887341 h 75"/>
              <a:gd name="T80" fmla="*/ 1355844305 w 1763"/>
              <a:gd name="T81" fmla="*/ 110887341 h 75"/>
              <a:gd name="T82" fmla="*/ 1219755843 w 1763"/>
              <a:gd name="T83" fmla="*/ 148690637 h 75"/>
              <a:gd name="T84" fmla="*/ 1083667381 w 1763"/>
              <a:gd name="T85" fmla="*/ 148690637 h 75"/>
              <a:gd name="T86" fmla="*/ 950099870 w 1763"/>
              <a:gd name="T87" fmla="*/ 75605005 h 75"/>
              <a:gd name="T88" fmla="*/ 814011408 w 1763"/>
              <a:gd name="T89" fmla="*/ 37803296 h 75"/>
              <a:gd name="T90" fmla="*/ 677922946 w 1763"/>
              <a:gd name="T91" fmla="*/ 37803296 h 75"/>
              <a:gd name="T92" fmla="*/ 541834484 w 1763"/>
              <a:gd name="T93" fmla="*/ 37803296 h 75"/>
              <a:gd name="T94" fmla="*/ 405746022 w 1763"/>
              <a:gd name="T95" fmla="*/ 37803296 h 75"/>
              <a:gd name="T96" fmla="*/ 272176924 w 1763"/>
              <a:gd name="T97" fmla="*/ 75605005 h 75"/>
              <a:gd name="T98" fmla="*/ 136088462 w 1763"/>
              <a:gd name="T99" fmla="*/ 110887341 h 75"/>
              <a:gd name="T100" fmla="*/ 0 w 1763"/>
              <a:gd name="T101" fmla="*/ 148690637 h 75"/>
              <a:gd name="T102" fmla="*/ 136088462 w 1763"/>
              <a:gd name="T103" fmla="*/ 148690637 h 75"/>
              <a:gd name="T104" fmla="*/ 272176924 w 1763"/>
              <a:gd name="T105" fmla="*/ 75605005 h 75"/>
              <a:gd name="T106" fmla="*/ 405746022 w 1763"/>
              <a:gd name="T107" fmla="*/ 75605005 h 75"/>
              <a:gd name="T108" fmla="*/ 473789460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lIns="91430" tIns="45715" rIns="91430" bIns="45715"/>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ＭＳ Ｐゴシック" charset="0"/>
            </a:endParaRPr>
          </a:p>
        </p:txBody>
      </p:sp>
      <p:grpSp>
        <p:nvGrpSpPr>
          <p:cNvPr id="2075" name="Group 28"/>
          <p:cNvGrpSpPr>
            <a:grpSpLocks/>
          </p:cNvGrpSpPr>
          <p:nvPr/>
        </p:nvGrpSpPr>
        <p:grpSpPr bwMode="auto">
          <a:xfrm>
            <a:off x="5" y="0"/>
            <a:ext cx="1978025" cy="1955800"/>
            <a:chOff x="0" y="0"/>
            <a:chExt cx="1246" cy="1232"/>
          </a:xfrm>
        </p:grpSpPr>
        <p:sp>
          <p:nvSpPr>
            <p:cNvPr id="2078"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sp>
          <p:nvSpPr>
            <p:cNvPr id="2079"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sp>
          <p:nvSpPr>
            <p:cNvPr id="2080"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en-US" sz="2400" b="1">
                <a:solidFill>
                  <a:srgbClr val="FFFFFF"/>
                </a:solidFill>
                <a:latin typeface="Arial" charset="0"/>
                <a:ea typeface="ＭＳ Ｐゴシック" charset="0"/>
                <a:cs typeface="MS PGothic" charset="0"/>
              </a:endParaRPr>
            </a:p>
          </p:txBody>
        </p:sp>
      </p:grpSp>
      <p:sp>
        <p:nvSpPr>
          <p:cNvPr id="2076" name="Text Box 32"/>
          <p:cNvSpPr txBox="1">
            <a:spLocks noChangeArrowheads="1"/>
          </p:cNvSpPr>
          <p:nvPr/>
        </p:nvSpPr>
        <p:spPr bwMode="auto">
          <a:xfrm>
            <a:off x="277228" y="6541223"/>
            <a:ext cx="1006060"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300" eaLnBrk="0" fontAlgn="base" hangingPunct="0">
              <a:spcBef>
                <a:spcPct val="50000"/>
              </a:spcBef>
              <a:spcAft>
                <a:spcPct val="0"/>
              </a:spcAft>
              <a:defRPr/>
            </a:pPr>
            <a:r>
              <a:rPr lang="en-US" altLang="zh-CN" sz="1000">
                <a:solidFill>
                  <a:srgbClr val="FFFFFF"/>
                </a:solidFill>
                <a:ea typeface="宋体" charset="0"/>
                <a:cs typeface="宋体" charset="0"/>
              </a:rPr>
              <a:t>©2006 TBBMI</a:t>
            </a:r>
          </a:p>
        </p:txBody>
      </p:sp>
      <p:sp>
        <p:nvSpPr>
          <p:cNvPr id="296993" name="Rectangle 33"/>
          <p:cNvSpPr>
            <a:spLocks noChangeArrowheads="1"/>
          </p:cNvSpPr>
          <p:nvPr/>
        </p:nvSpPr>
        <p:spPr bwMode="auto">
          <a:xfrm>
            <a:off x="7615550" y="6528523"/>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altLang="zh-CN" sz="1000" b="1">
                <a:solidFill>
                  <a:srgbClr val="FFFFFF"/>
                </a:solidFill>
                <a:effectLst>
                  <a:outerShdw blurRad="38100" dist="38100" dir="2700000" algn="tl">
                    <a:srgbClr val="000000"/>
                  </a:outerShdw>
                </a:effectLst>
                <a:latin typeface="Comic Sans MS" charset="0"/>
                <a:ea typeface="宋体" charset="0"/>
                <a:cs typeface="宋体" charset="0"/>
              </a:rPr>
              <a:t>8.0.01.</a:t>
            </a:r>
          </a:p>
        </p:txBody>
      </p:sp>
    </p:spTree>
    <p:extLst>
      <p:ext uri="{BB962C8B-B14F-4D97-AF65-F5344CB8AC3E}">
        <p14:creationId xmlns:p14="http://schemas.microsoft.com/office/powerpoint/2010/main" val="2132263614"/>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5pPr>
      <a:lvl6pPr marL="45715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6pPr>
      <a:lvl7pPr marL="9143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7pPr>
      <a:lvl8pPr marL="137145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8pPr>
      <a:lvl9pPr marL="1828600" algn="l" rtl="0" fontAlgn="base">
        <a:spcBef>
          <a:spcPct val="0"/>
        </a:spcBef>
        <a:spcAft>
          <a:spcPct val="0"/>
        </a:spcAft>
        <a:defRPr sz="4400">
          <a:solidFill>
            <a:schemeClr val="tx2"/>
          </a:solidFill>
          <a:effectLst>
            <a:outerShdw blurRad="38100" dist="38100" dir="2700000" algn="tl">
              <a:srgbClr val="000000"/>
            </a:outerShdw>
          </a:effectLst>
          <a:latin typeface="Times" charset="0"/>
          <a:ea typeface="宋体" charset="-122"/>
          <a:cs typeface="宋体" charset="-122"/>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cs typeface="+mn-cs"/>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cs typeface="+mn-cs"/>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5pPr>
      <a:lvl6pPr marL="2514325" indent="-228575"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6pPr>
      <a:lvl7pPr marL="2971474" indent="-228575"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7pPr>
      <a:lvl8pPr marL="3428623" indent="-228575"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8pPr>
      <a:lvl9pPr marL="3885772" indent="-228575"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 xmlns:a14="http://schemas.microsoft.com/office/drawing/2010/main" w="12700">
                    <a:solidFill>
                      <a:schemeClr val="tx1"/>
                    </a:solidFill>
                    <a:miter lim="800000"/>
                    <a:headEnd/>
                    <a:tailEnd/>
                  </a14:hiddenLine>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endParaRPr>
              </a:p>
            </p:txBody>
          </p:sp>
        </p:grpSp>
      </p:grpSp>
      <p:sp>
        <p:nvSpPr>
          <p:cNvPr id="1058" name="Text Box 34"/>
          <p:cNvSpPr txBox="1">
            <a:spLocks noChangeArrowheads="1"/>
          </p:cNvSpPr>
          <p:nvPr/>
        </p:nvSpPr>
        <p:spPr bwMode="auto">
          <a:xfrm>
            <a:off x="277228" y="6541223"/>
            <a:ext cx="1006060" cy="246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lgn="ctr" defTabSz="914300" eaLnBrk="0" fontAlgn="base" hangingPunct="0">
              <a:spcBef>
                <a:spcPct val="50000"/>
              </a:spcBef>
              <a:spcAft>
                <a:spcPct val="0"/>
              </a:spcAft>
            </a:pPr>
            <a:r>
              <a:rPr lang="en-US" sz="1000" b="1">
                <a:solidFill>
                  <a:srgbClr val="FFFFFF"/>
                </a:solidFill>
                <a:latin typeface="Arial" charset="0"/>
                <a:ea typeface="ＭＳ Ｐゴシック" charset="0"/>
              </a:rPr>
              <a:t>©2006 TBBMI</a:t>
            </a:r>
          </a:p>
        </p:txBody>
      </p:sp>
      <p:sp>
        <p:nvSpPr>
          <p:cNvPr id="1059" name="Rectangle 35"/>
          <p:cNvSpPr>
            <a:spLocks noChangeArrowheads="1"/>
          </p:cNvSpPr>
          <p:nvPr/>
        </p:nvSpPr>
        <p:spPr bwMode="auto">
          <a:xfrm>
            <a:off x="7615550" y="6528523"/>
            <a:ext cx="664545" cy="246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rPr>
              <a:t>9.6.01.</a:t>
            </a:r>
          </a:p>
        </p:txBody>
      </p:sp>
    </p:spTree>
    <p:extLst>
      <p:ext uri="{BB962C8B-B14F-4D97-AF65-F5344CB8AC3E}">
        <p14:creationId xmlns:p14="http://schemas.microsoft.com/office/powerpoint/2010/main" val="4218234702"/>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32888" cy="6845300"/>
            <a:chOff x="0" y="0"/>
            <a:chExt cx="5753" cy="4312"/>
          </a:xfrm>
        </p:grpSpPr>
        <p:sp>
          <p:nvSpPr>
            <p:cNvPr id="3075" name="Rectangle 3"/>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nvGrpSpPr>
            <p:cNvPr id="1030" name="Group 4"/>
            <p:cNvGrpSpPr>
              <a:grpSpLocks/>
            </p:cNvGrpSpPr>
            <p:nvPr/>
          </p:nvGrpSpPr>
          <p:grpSpPr bwMode="auto">
            <a:xfrm>
              <a:off x="246" y="204"/>
              <a:ext cx="5271" cy="3889"/>
              <a:chOff x="246" y="204"/>
              <a:chExt cx="5271" cy="3889"/>
            </a:xfrm>
          </p:grpSpPr>
          <p:sp>
            <p:nvSpPr>
              <p:cNvPr id="3077" name="Rectangle 5"/>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8" name="Freeform 6"/>
              <p:cNvSpPr>
                <a:spLocks/>
              </p:cNvSpPr>
              <p:nvPr/>
            </p:nvSpPr>
            <p:spPr bwMode="auto">
              <a:xfrm>
                <a:off x="3002" y="378"/>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79" name="Freeform 7"/>
              <p:cNvSpPr>
                <a:spLocks/>
              </p:cNvSpPr>
              <p:nvPr/>
            </p:nvSpPr>
            <p:spPr bwMode="auto">
              <a:xfrm>
                <a:off x="522" y="3415"/>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0" name="Freeform 8"/>
              <p:cNvSpPr>
                <a:spLocks/>
              </p:cNvSpPr>
              <p:nvPr/>
            </p:nvSpPr>
            <p:spPr bwMode="auto">
              <a:xfrm>
                <a:off x="4384" y="399"/>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1" name="Freeform 9"/>
              <p:cNvSpPr>
                <a:spLocks/>
              </p:cNvSpPr>
              <p:nvPr/>
            </p:nvSpPr>
            <p:spPr bwMode="auto">
              <a:xfrm>
                <a:off x="502" y="1226"/>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2" name="Freeform 10"/>
              <p:cNvSpPr>
                <a:spLocks/>
              </p:cNvSpPr>
              <p:nvPr/>
            </p:nvSpPr>
            <p:spPr bwMode="auto">
              <a:xfrm>
                <a:off x="418" y="549"/>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3" name="Freeform 11"/>
              <p:cNvSpPr>
                <a:spLocks/>
              </p:cNvSpPr>
              <p:nvPr/>
            </p:nvSpPr>
            <p:spPr bwMode="auto">
              <a:xfrm>
                <a:off x="529" y="515"/>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4" name="Freeform 12"/>
              <p:cNvSpPr>
                <a:spLocks/>
              </p:cNvSpPr>
              <p:nvPr/>
            </p:nvSpPr>
            <p:spPr bwMode="auto">
              <a:xfrm>
                <a:off x="502" y="378"/>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5" name="Freeform 13"/>
              <p:cNvSpPr>
                <a:spLocks/>
              </p:cNvSpPr>
              <p:nvPr/>
            </p:nvSpPr>
            <p:spPr bwMode="auto">
              <a:xfrm>
                <a:off x="1328" y="1009"/>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6" name="Freeform 14"/>
              <p:cNvSpPr>
                <a:spLocks/>
              </p:cNvSpPr>
              <p:nvPr/>
            </p:nvSpPr>
            <p:spPr bwMode="auto">
              <a:xfrm>
                <a:off x="3466" y="559"/>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7" name="Freeform 15"/>
              <p:cNvSpPr>
                <a:spLocks/>
              </p:cNvSpPr>
              <p:nvPr/>
            </p:nvSpPr>
            <p:spPr bwMode="auto">
              <a:xfrm>
                <a:off x="531" y="356"/>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8" name="Freeform 16"/>
              <p:cNvSpPr>
                <a:spLocks/>
              </p:cNvSpPr>
              <p:nvPr/>
            </p:nvSpPr>
            <p:spPr bwMode="auto">
              <a:xfrm>
                <a:off x="246" y="204"/>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89" name="Freeform 17"/>
              <p:cNvSpPr>
                <a:spLocks/>
              </p:cNvSpPr>
              <p:nvPr/>
            </p:nvSpPr>
            <p:spPr bwMode="auto">
              <a:xfrm>
                <a:off x="246" y="204"/>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0" name="Freeform 18"/>
              <p:cNvSpPr>
                <a:spLocks/>
              </p:cNvSpPr>
              <p:nvPr/>
            </p:nvSpPr>
            <p:spPr bwMode="auto">
              <a:xfrm>
                <a:off x="5410" y="204"/>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1" name="Freeform 19"/>
              <p:cNvSpPr>
                <a:spLocks/>
              </p:cNvSpPr>
              <p:nvPr/>
            </p:nvSpPr>
            <p:spPr bwMode="auto">
              <a:xfrm>
                <a:off x="246" y="3976"/>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2" name="Freeform 20"/>
              <p:cNvSpPr>
                <a:spLocks/>
              </p:cNvSpPr>
              <p:nvPr/>
            </p:nvSpPr>
            <p:spPr bwMode="auto">
              <a:xfrm>
                <a:off x="5410" y="320"/>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3" name="Freeform 21"/>
              <p:cNvSpPr>
                <a:spLocks/>
              </p:cNvSpPr>
              <p:nvPr/>
            </p:nvSpPr>
            <p:spPr bwMode="auto">
              <a:xfrm>
                <a:off x="931" y="3992"/>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4" name="Freeform 22"/>
              <p:cNvSpPr>
                <a:spLocks/>
              </p:cNvSpPr>
              <p:nvPr/>
            </p:nvSpPr>
            <p:spPr bwMode="auto">
              <a:xfrm>
                <a:off x="2773" y="3976"/>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5" name="Freeform 23"/>
              <p:cNvSpPr>
                <a:spLocks/>
              </p:cNvSpPr>
              <p:nvPr/>
            </p:nvSpPr>
            <p:spPr bwMode="auto">
              <a:xfrm>
                <a:off x="5410" y="2003"/>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6" name="Freeform 24"/>
              <p:cNvSpPr>
                <a:spLocks/>
              </p:cNvSpPr>
              <p:nvPr/>
            </p:nvSpPr>
            <p:spPr bwMode="auto">
              <a:xfrm>
                <a:off x="246" y="204"/>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7" name="Freeform 25"/>
              <p:cNvSpPr>
                <a:spLocks/>
              </p:cNvSpPr>
              <p:nvPr/>
            </p:nvSpPr>
            <p:spPr bwMode="auto">
              <a:xfrm>
                <a:off x="260" y="437"/>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8" name="Freeform 26"/>
              <p:cNvSpPr>
                <a:spLocks/>
              </p:cNvSpPr>
              <p:nvPr/>
            </p:nvSpPr>
            <p:spPr bwMode="auto">
              <a:xfrm>
                <a:off x="1161" y="204"/>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099" name="Freeform 27"/>
              <p:cNvSpPr>
                <a:spLocks/>
              </p:cNvSpPr>
              <p:nvPr/>
            </p:nvSpPr>
            <p:spPr bwMode="auto">
              <a:xfrm>
                <a:off x="3070" y="204"/>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grpSp>
          <p:nvGrpSpPr>
            <p:cNvPr id="1031" name="Group 28"/>
            <p:cNvGrpSpPr>
              <a:grpSpLocks/>
            </p:cNvGrpSpPr>
            <p:nvPr/>
          </p:nvGrpSpPr>
          <p:grpSpPr bwMode="auto">
            <a:xfrm>
              <a:off x="0" y="0"/>
              <a:ext cx="1246" cy="1232"/>
              <a:chOff x="0" y="0"/>
              <a:chExt cx="1246" cy="1232"/>
            </a:xfrm>
          </p:grpSpPr>
          <p:sp>
            <p:nvSpPr>
              <p:cNvPr id="3101" name="Rectangle 29"/>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102" name="Rectangle 30"/>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sp>
            <p:nvSpPr>
              <p:cNvPr id="3103" name="Rectangle 31"/>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defTabSz="914300" eaLnBrk="0" fontAlgn="base" hangingPunct="0">
                  <a:spcBef>
                    <a:spcPct val="0"/>
                  </a:spcBef>
                  <a:spcAft>
                    <a:spcPct val="0"/>
                  </a:spcAft>
                  <a:defRPr/>
                </a:pPr>
                <a:endParaRPr lang="en-US" sz="2400">
                  <a:solidFill>
                    <a:srgbClr val="FFFFFF"/>
                  </a:solidFill>
                  <a:latin typeface="Arial" charset="0"/>
                  <a:ea typeface="ＭＳ Ｐゴシック" charset="-128"/>
                  <a:cs typeface="ＭＳ Ｐゴシック" charset="-128"/>
                </a:endParaRPr>
              </a:p>
            </p:txBody>
          </p:sp>
        </p:grpSp>
      </p:grpSp>
      <p:sp>
        <p:nvSpPr>
          <p:cNvPr id="3104" name="Text Box 32"/>
          <p:cNvSpPr txBox="1">
            <a:spLocks noChangeArrowheads="1"/>
          </p:cNvSpPr>
          <p:nvPr/>
        </p:nvSpPr>
        <p:spPr bwMode="auto">
          <a:xfrm>
            <a:off x="277228" y="6541223"/>
            <a:ext cx="1006060"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50000"/>
              </a:spcBef>
              <a:spcAft>
                <a:spcPct val="0"/>
              </a:spcAft>
              <a:defRPr/>
            </a:pPr>
            <a:r>
              <a:rPr lang="en-US" sz="1000" b="1">
                <a:solidFill>
                  <a:srgbClr val="FFFFFF"/>
                </a:solidFill>
                <a:latin typeface="Arial" charset="0"/>
                <a:ea typeface="ＭＳ Ｐゴシック" charset="-128"/>
                <a:cs typeface="ＭＳ Ｐゴシック" charset="-128"/>
              </a:rPr>
              <a:t>©2003 TBBMI</a:t>
            </a:r>
          </a:p>
        </p:txBody>
      </p:sp>
      <p:sp>
        <p:nvSpPr>
          <p:cNvPr id="3105" name="Rectangle 33"/>
          <p:cNvSpPr>
            <a:spLocks noChangeArrowheads="1"/>
          </p:cNvSpPr>
          <p:nvPr/>
        </p:nvSpPr>
        <p:spPr bwMode="auto">
          <a:xfrm>
            <a:off x="7615550" y="6529316"/>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7.5.01.</a:t>
            </a:r>
          </a:p>
        </p:txBody>
      </p:sp>
    </p:spTree>
    <p:extLst>
      <p:ext uri="{BB962C8B-B14F-4D97-AF65-F5344CB8AC3E}">
        <p14:creationId xmlns:p14="http://schemas.microsoft.com/office/powerpoint/2010/main" val="3509775908"/>
      </p:ext>
    </p:extLst>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cut/>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128"/>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128"/>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6"/>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8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sym typeface="Helvetica"/>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8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sym typeface="Helvetica"/>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8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sym typeface="Helvetica"/>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8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sym typeface="Helvetica"/>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80" fontAlgn="base">
                <a:spcBef>
                  <a:spcPct val="0"/>
                </a:spcBef>
                <a:spcAft>
                  <a:spcPct val="0"/>
                </a:spcAft>
              </a:pPr>
              <a:endParaRPr lang="en-US" sz="2400">
                <a:solidFill>
                  <a:srgbClr val="FFFFFF"/>
                </a:solidFill>
                <a:latin typeface="Times New Roman" charset="0"/>
                <a:ea typeface="ＭＳ Ｐゴシック" charset="0"/>
                <a:cs typeface="ＭＳ Ｐゴシック" charset="0"/>
                <a:sym typeface="Helvetica"/>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80" fontAlgn="base">
                <a:spcBef>
                  <a:spcPct val="0"/>
                </a:spcBef>
                <a:spcAft>
                  <a:spcPct val="0"/>
                </a:spcAft>
              </a:pPr>
              <a:endParaRPr lang="en-US" sz="2400">
                <a:solidFill>
                  <a:srgbClr val="FFFFFF"/>
                </a:solidFill>
                <a:latin typeface="Times New Roman" charset="0"/>
                <a:ea typeface="ＭＳ Ｐゴシック" charset="0"/>
                <a:cs typeface="ＭＳ Ｐゴシック" charset="0"/>
                <a:sym typeface="Helvetica"/>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80" fontAlgn="base">
                <a:spcBef>
                  <a:spcPct val="0"/>
                </a:spcBef>
                <a:spcAft>
                  <a:spcPct val="0"/>
                </a:spcAft>
              </a:pPr>
              <a:endParaRPr lang="en-US" sz="2400">
                <a:solidFill>
                  <a:srgbClr val="FFFFFF"/>
                </a:solidFill>
                <a:latin typeface="Times New Roman" charset="0"/>
                <a:ea typeface="ＭＳ Ｐゴシック" charset="0"/>
                <a:cs typeface="ＭＳ Ｐゴシック" charset="0"/>
                <a:sym typeface="Helvetica"/>
              </a:endParaRPr>
            </a:p>
          </p:txBody>
        </p:sp>
      </p:grpSp>
      <p:sp>
        <p:nvSpPr>
          <p:cNvPr id="329738" name="Rectangle 10"/>
          <p:cNvSpPr>
            <a:spLocks noGrp="1" noChangeArrowheads="1"/>
          </p:cNvSpPr>
          <p:nvPr>
            <p:ph type="title"/>
          </p:nvPr>
        </p:nvSpPr>
        <p:spPr bwMode="auto">
          <a:xfrm>
            <a:off x="457200" y="277814"/>
            <a:ext cx="8229600" cy="1139825"/>
          </a:xfrm>
          <a:prstGeom prst="rect">
            <a:avLst/>
          </a:prstGeom>
          <a:noFill/>
          <a:ln w="9525">
            <a:noFill/>
            <a:miter lim="800000"/>
            <a:headEnd/>
            <a:tailEnd/>
          </a:ln>
          <a:effectLst/>
        </p:spPr>
        <p:txBody>
          <a:bodyPr vert="horz" wrap="square" lIns="91438" tIns="45719" rIns="91438" bIns="45719"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1"/>
            <a:ext cx="8229600" cy="453072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80" fontAlgn="base">
              <a:spcBef>
                <a:spcPct val="0"/>
              </a:spcBef>
              <a:spcAft>
                <a:spcPct val="0"/>
              </a:spcAft>
              <a:defRPr/>
            </a:pPr>
            <a:endParaRPr lang="en-US">
              <a:sym typeface="Helvetica"/>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80" fontAlgn="base">
              <a:spcBef>
                <a:spcPct val="0"/>
              </a:spcBef>
              <a:spcAft>
                <a:spcPct val="0"/>
              </a:spcAft>
              <a:defRPr/>
            </a:pPr>
            <a:endParaRPr lang="en-US">
              <a:sym typeface="Helvetica"/>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80" fontAlgn="base">
              <a:spcBef>
                <a:spcPct val="0"/>
              </a:spcBef>
              <a:spcAft>
                <a:spcPct val="0"/>
              </a:spcAft>
              <a:defRPr/>
            </a:pPr>
            <a:fld id="{61F442D0-A11F-2640-8129-5D1BEF7A3C1E}" type="slidenum">
              <a:rPr lang="en-US">
                <a:sym typeface="Helvetica"/>
              </a:rPr>
              <a:pPr defTabSz="914380" fontAlgn="base">
                <a:spcBef>
                  <a:spcPct val="0"/>
                </a:spcBef>
                <a:spcAft>
                  <a:spcPct val="0"/>
                </a:spcAft>
                <a:defRPr/>
              </a:pPr>
              <a:t>‹#›</a:t>
            </a:fld>
            <a:endParaRPr lang="en-US">
              <a:sym typeface="Helvetica"/>
            </a:endParaRPr>
          </a:p>
        </p:txBody>
      </p:sp>
    </p:spTree>
    <p:extLst>
      <p:ext uri="{BB962C8B-B14F-4D97-AF65-F5344CB8AC3E}">
        <p14:creationId xmlns:p14="http://schemas.microsoft.com/office/powerpoint/2010/main" val="2066154935"/>
      </p:ext>
    </p:extLst>
  </p:cSld>
  <p:clrMap bg1="dk2" tx1="lt1" bg2="dk1"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9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57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76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93" indent="-342893"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34" indent="-285744"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975" indent="-22859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165" indent="-22859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355" indent="-22859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545" indent="-22859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735" indent="-22859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925" indent="-22859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115" indent="-22859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0" algn="l" defTabSz="457190" rtl="0" eaLnBrk="1" latinLnBrk="0" hangingPunct="1">
        <a:defRPr sz="1800" kern="1200">
          <a:solidFill>
            <a:schemeClr val="tx1"/>
          </a:solidFill>
          <a:latin typeface="+mn-lt"/>
          <a:ea typeface="+mn-ea"/>
          <a:cs typeface="+mn-cs"/>
        </a:defRPr>
      </a:lvl3pPr>
      <a:lvl4pPr marL="1371570" algn="l" defTabSz="457190" rtl="0" eaLnBrk="1" latinLnBrk="0" hangingPunct="1">
        <a:defRPr sz="1800" kern="1200">
          <a:solidFill>
            <a:schemeClr val="tx1"/>
          </a:solidFill>
          <a:latin typeface="+mn-lt"/>
          <a:ea typeface="+mn-ea"/>
          <a:cs typeface="+mn-cs"/>
        </a:defRPr>
      </a:lvl4pPr>
      <a:lvl5pPr marL="1828760" algn="l" defTabSz="457190" rtl="0" eaLnBrk="1" latinLnBrk="0" hangingPunct="1">
        <a:defRPr sz="1800" kern="1200">
          <a:solidFill>
            <a:schemeClr val="tx1"/>
          </a:solidFill>
          <a:latin typeface="+mn-lt"/>
          <a:ea typeface="+mn-ea"/>
          <a:cs typeface="+mn-cs"/>
        </a:defRPr>
      </a:lvl5pPr>
      <a:lvl6pPr marL="2285950" algn="l" defTabSz="457190" rtl="0" eaLnBrk="1" latinLnBrk="0" hangingPunct="1">
        <a:defRPr sz="1800" kern="1200">
          <a:solidFill>
            <a:schemeClr val="tx1"/>
          </a:solidFill>
          <a:latin typeface="+mn-lt"/>
          <a:ea typeface="+mn-ea"/>
          <a:cs typeface="+mn-cs"/>
        </a:defRPr>
      </a:lvl6pPr>
      <a:lvl7pPr marL="2743140" algn="l" defTabSz="457190" rtl="0" eaLnBrk="1" latinLnBrk="0" hangingPunct="1">
        <a:defRPr sz="1800" kern="1200">
          <a:solidFill>
            <a:schemeClr val="tx1"/>
          </a:solidFill>
          <a:latin typeface="+mn-lt"/>
          <a:ea typeface="+mn-ea"/>
          <a:cs typeface="+mn-cs"/>
        </a:defRPr>
      </a:lvl7pPr>
      <a:lvl8pPr marL="3200329" algn="l" defTabSz="457190" rtl="0" eaLnBrk="1" latinLnBrk="0" hangingPunct="1">
        <a:defRPr sz="1800" kern="1200">
          <a:solidFill>
            <a:schemeClr val="tx1"/>
          </a:solidFill>
          <a:latin typeface="+mn-lt"/>
          <a:ea typeface="+mn-ea"/>
          <a:cs typeface="+mn-cs"/>
        </a:defRPr>
      </a:lvl8pPr>
      <a:lvl9pPr marL="3657520" algn="l" defTabSz="45719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nvGrpSpPr>
            <p:cNvPr id="1030" name="Group 26"/>
            <p:cNvGrpSpPr>
              <a:grpSpLocks/>
            </p:cNvGrpSpPr>
            <p:nvPr/>
          </p:nvGrpSpPr>
          <p:grpSpPr bwMode="auto">
            <a:xfrm>
              <a:off x="246" y="204"/>
              <a:ext cx="5271" cy="3889"/>
              <a:chOff x="246" y="204"/>
              <a:chExt cx="5271" cy="3889"/>
            </a:xfrm>
          </p:grpSpPr>
          <p:sp>
            <p:nvSpPr>
              <p:cNvPr id="2" name="Rectangle 3"/>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lgn="ctr" defTabSz="914400" eaLnBrk="0" fontAlgn="base" hangingPunct="0">
                  <a:spcBef>
                    <a:spcPct val="0"/>
                  </a:spcBef>
                  <a:spcAft>
                    <a:spcPct val="0"/>
                  </a:spcAft>
                  <a:defRPr/>
                </a:pPr>
                <a:endParaRPr lang="en-US" sz="900">
                  <a:solidFill>
                    <a:srgbClr val="FFA27C"/>
                  </a:solidFill>
                  <a:latin typeface="Arial" pitchFamily="-107" charset="0"/>
                  <a:ea typeface="ＭＳ Ｐゴシック" charset="0"/>
                  <a:cs typeface="ＭＳ Ｐゴシック"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4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sp>
        <p:nvSpPr>
          <p:cNvPr id="1027" name="Text Box 34"/>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defRPr/>
            </a:pPr>
            <a:r>
              <a:rPr lang="en-US" sz="1000" b="1">
                <a:solidFill>
                  <a:srgbClr val="FFFFFF"/>
                </a:solidFill>
              </a:rPr>
              <a:t>©2006 TBBMI</a:t>
            </a:r>
          </a:p>
        </p:txBody>
      </p:sp>
      <p:sp>
        <p:nvSpPr>
          <p:cNvPr id="1028" name="Rectangle 35"/>
          <p:cNvSpPr>
            <a:spLocks noChangeArrowheads="1"/>
          </p:cNvSpPr>
          <p:nvPr userDrawn="1"/>
        </p:nvSpPr>
        <p:spPr bwMode="auto">
          <a:xfrm>
            <a:off x="7602538" y="6519863"/>
            <a:ext cx="6477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p>
            <a:pPr algn="ctr" defTabSz="914400" eaLnBrk="0" fontAlgn="base" hangingPunct="0">
              <a:spcBef>
                <a:spcPct val="0"/>
              </a:spcBef>
              <a:spcAft>
                <a:spcPct val="0"/>
              </a:spcAft>
            </a:pPr>
            <a:r>
              <a:rPr lang="en-US" sz="1000" b="1">
                <a:solidFill>
                  <a:srgbClr val="FFFFFF"/>
                </a:solidFill>
                <a:latin typeface="Arial" charset="0"/>
                <a:ea typeface="ＭＳ Ｐゴシック" charset="0"/>
                <a:cs typeface="Arial" charset="0"/>
              </a:rPr>
              <a:t>9.65.01.</a:t>
            </a:r>
          </a:p>
        </p:txBody>
      </p:sp>
    </p:spTree>
    <p:extLst>
      <p:ext uri="{BB962C8B-B14F-4D97-AF65-F5344CB8AC3E}">
        <p14:creationId xmlns:p14="http://schemas.microsoft.com/office/powerpoint/2010/main" val="1194227891"/>
      </p:ext>
    </p:extLst>
  </p:cSld>
  <p:clrMap bg1="dk2" tx1="lt1" bg2="dk1"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70050"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770060"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1"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770062"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D4AADC89-8EB6-D149-A863-B826C482501A}" type="slidenum">
              <a:rPr lang="en-US"/>
              <a:pPr>
                <a:defRPr/>
              </a:pPr>
              <a:t>‹#›</a:t>
            </a:fld>
            <a:endParaRPr lang="en-US"/>
          </a:p>
        </p:txBody>
      </p:sp>
    </p:spTree>
    <p:extLst>
      <p:ext uri="{BB962C8B-B14F-4D97-AF65-F5344CB8AC3E}">
        <p14:creationId xmlns:p14="http://schemas.microsoft.com/office/powerpoint/2010/main" val="324724869"/>
      </p:ext>
    </p:extLst>
  </p:cSld>
  <p:clrMap bg1="dk2" tx1="lt1" bg2="dk1"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2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72A3D39C-FAE0-8546-895C-B41D5DDCC209}" type="slidenum">
              <a:rPr lang="en-US"/>
              <a:pPr>
                <a:defRPr/>
              </a:pPr>
              <a:t>‹#›</a:t>
            </a:fld>
            <a:endParaRPr lang="en-US"/>
          </a:p>
        </p:txBody>
      </p:sp>
    </p:spTree>
    <p:extLst>
      <p:ext uri="{BB962C8B-B14F-4D97-AF65-F5344CB8AC3E}">
        <p14:creationId xmlns:p14="http://schemas.microsoft.com/office/powerpoint/2010/main" val="1345109897"/>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3200962136"/>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9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89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B6DC0482-A855-E44E-9767-74BF166EE1E2}" type="slidenum">
              <a:rPr lang="en-US"/>
              <a:pPr>
                <a:defRPr/>
              </a:pPr>
              <a:t>‹#›</a:t>
            </a:fld>
            <a:endParaRPr lang="en-US"/>
          </a:p>
        </p:txBody>
      </p:sp>
    </p:spTree>
    <p:extLst>
      <p:ext uri="{BB962C8B-B14F-4D97-AF65-F5344CB8AC3E}">
        <p14:creationId xmlns:p14="http://schemas.microsoft.com/office/powerpoint/2010/main" val="1827372143"/>
      </p:ext>
    </p:extLst>
  </p:cSld>
  <p:clrMap bg1="lt1" tx1="dk1" bg2="lt2" tx2="dk2" accent1="accent1" accent2="accent2" accent3="accent3" accent4="accent4" accent5="accent5" accent6="accent6" hlink="hlink" folHlink="folHlink"/>
  <p:sldLayoutIdLst>
    <p:sldLayoutId id="2147483891"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4336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ＭＳ Ｐゴシック" pitchFamily="-112" charset="-128"/>
                <a:cs typeface="ＭＳ Ｐゴシック" pitchFamily="-112" charset="-128"/>
              </a:defRPr>
            </a:lvl1pPr>
          </a:lstStyle>
          <a:p>
            <a:pPr>
              <a:defRPr/>
            </a:pPr>
            <a:endParaRPr lang="en-US">
              <a:solidFill>
                <a:srgbClr val="000000"/>
              </a:solidFill>
            </a:endParaRPr>
          </a:p>
        </p:txBody>
      </p:sp>
      <p:sp>
        <p:nvSpPr>
          <p:cNvPr id="14336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ＭＳ Ｐゴシック" pitchFamily="-112" charset="-128"/>
                <a:cs typeface="ＭＳ Ｐゴシック" pitchFamily="-112" charset="-128"/>
              </a:defRPr>
            </a:lvl1pPr>
          </a:lstStyle>
          <a:p>
            <a:pPr>
              <a:defRPr/>
            </a:pPr>
            <a:endParaRPr lang="en-US">
              <a:solidFill>
                <a:srgbClr val="000000"/>
              </a:solidFill>
            </a:endParaRPr>
          </a:p>
        </p:txBody>
      </p:sp>
      <p:sp>
        <p:nvSpPr>
          <p:cNvPr id="14336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charset="0"/>
              </a:defRPr>
            </a:lvl1pPr>
          </a:lstStyle>
          <a:p>
            <a:pPr>
              <a:defRPr/>
            </a:pPr>
            <a:fld id="{0A13D4A3-E66E-9D47-8B45-AF6D3BD6B68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974952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ＭＳ Ｐゴシック" charset="0"/>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Arial" charset="0"/>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Arial" charset="0"/>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Arial" charset="0"/>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434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400" b="0">
                <a:solidFill>
                  <a:srgbClr val="000000"/>
                </a:solidFill>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defRPr sz="1400" b="0">
                <a:solidFill>
                  <a:srgbClr val="000000"/>
                </a:solidFill>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solidFill>
                  <a:srgbClr val="000000"/>
                </a:solidFill>
                <a:cs typeface="Arial" charset="0"/>
              </a:defRPr>
            </a:lvl1pPr>
          </a:lstStyle>
          <a:p>
            <a:pPr>
              <a:defRPr/>
            </a:pPr>
            <a:fld id="{F5BEC7DF-DE1E-C049-8A49-E66853E7F493}" type="slidenum">
              <a:rPr lang="en-US"/>
              <a:pPr>
                <a:defRPr/>
              </a:pPr>
              <a:t>‹#›</a:t>
            </a:fld>
            <a:endParaRPr lang="en-US"/>
          </a:p>
        </p:txBody>
      </p:sp>
    </p:spTree>
    <p:extLst>
      <p:ext uri="{BB962C8B-B14F-4D97-AF65-F5344CB8AC3E}">
        <p14:creationId xmlns:p14="http://schemas.microsoft.com/office/powerpoint/2010/main" val="3760917646"/>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1138" name="Group 291"/>
          <p:cNvGrpSpPr>
            <a:grpSpLocks/>
          </p:cNvGrpSpPr>
          <p:nvPr/>
        </p:nvGrpSpPr>
        <p:grpSpPr bwMode="auto">
          <a:xfrm>
            <a:off x="215900" y="76200"/>
            <a:ext cx="8686800" cy="6781800"/>
            <a:chOff x="136" y="48"/>
            <a:chExt cx="5472" cy="4272"/>
          </a:xfrm>
        </p:grpSpPr>
        <p:grpSp>
          <p:nvGrpSpPr>
            <p:cNvPr id="731144" name="Group 201"/>
            <p:cNvGrpSpPr>
              <a:grpSpLocks/>
            </p:cNvGrpSpPr>
            <p:nvPr userDrawn="1"/>
          </p:nvGrpSpPr>
          <p:grpSpPr bwMode="auto">
            <a:xfrm>
              <a:off x="136" y="48"/>
              <a:ext cx="5472" cy="212"/>
              <a:chOff x="136" y="48"/>
              <a:chExt cx="5472" cy="212"/>
            </a:xfrm>
          </p:grpSpPr>
          <p:grpSp>
            <p:nvGrpSpPr>
              <p:cNvPr id="731170" name="Group 202"/>
              <p:cNvGrpSpPr>
                <a:grpSpLocks/>
              </p:cNvGrpSpPr>
              <p:nvPr/>
            </p:nvGrpSpPr>
            <p:grpSpPr bwMode="auto">
              <a:xfrm>
                <a:off x="136" y="48"/>
                <a:ext cx="1056" cy="212"/>
                <a:chOff x="2544" y="2160"/>
                <a:chExt cx="1920" cy="384"/>
              </a:xfrm>
            </p:grpSpPr>
            <p:sp>
              <p:nvSpPr>
                <p:cNvPr id="731195" name="Rectangle 203"/>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6" name="Rectangle 204"/>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7" name="Rectangle 205"/>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8" name="Rectangle 206"/>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9" name="Rectangle 207"/>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71" name="Group 208"/>
              <p:cNvGrpSpPr>
                <a:grpSpLocks/>
              </p:cNvGrpSpPr>
              <p:nvPr/>
            </p:nvGrpSpPr>
            <p:grpSpPr bwMode="auto">
              <a:xfrm>
                <a:off x="1240" y="48"/>
                <a:ext cx="1056" cy="212"/>
                <a:chOff x="2544" y="2160"/>
                <a:chExt cx="1920" cy="384"/>
              </a:xfrm>
            </p:grpSpPr>
            <p:sp>
              <p:nvSpPr>
                <p:cNvPr id="731190" name="Rectangle 209"/>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1" name="Rectangle 210"/>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2" name="Rectangle 211"/>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3" name="Rectangle 212"/>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94" name="Rectangle 213"/>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72" name="Group 214"/>
              <p:cNvGrpSpPr>
                <a:grpSpLocks/>
              </p:cNvGrpSpPr>
              <p:nvPr/>
            </p:nvGrpSpPr>
            <p:grpSpPr bwMode="auto">
              <a:xfrm>
                <a:off x="2344" y="48"/>
                <a:ext cx="1056" cy="212"/>
                <a:chOff x="2544" y="2160"/>
                <a:chExt cx="1920" cy="384"/>
              </a:xfrm>
            </p:grpSpPr>
            <p:sp>
              <p:nvSpPr>
                <p:cNvPr id="731185" name="Rectangle 215"/>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6" name="Rectangle 216"/>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7" name="Rectangle 217"/>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8" name="Rectangle 218"/>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9" name="Rectangle 219"/>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73" name="Group 220"/>
              <p:cNvGrpSpPr>
                <a:grpSpLocks/>
              </p:cNvGrpSpPr>
              <p:nvPr/>
            </p:nvGrpSpPr>
            <p:grpSpPr bwMode="auto">
              <a:xfrm>
                <a:off x="3448" y="48"/>
                <a:ext cx="1056" cy="212"/>
                <a:chOff x="2544" y="2160"/>
                <a:chExt cx="1920" cy="384"/>
              </a:xfrm>
            </p:grpSpPr>
            <p:sp>
              <p:nvSpPr>
                <p:cNvPr id="731180" name="Rectangle 221"/>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1" name="Rectangle 222"/>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2" name="Rectangle 223"/>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3" name="Rectangle 224"/>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84" name="Rectangle 225"/>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74" name="Group 226"/>
              <p:cNvGrpSpPr>
                <a:grpSpLocks/>
              </p:cNvGrpSpPr>
              <p:nvPr/>
            </p:nvGrpSpPr>
            <p:grpSpPr bwMode="auto">
              <a:xfrm>
                <a:off x="4552" y="48"/>
                <a:ext cx="1056" cy="212"/>
                <a:chOff x="2544" y="2160"/>
                <a:chExt cx="1920" cy="384"/>
              </a:xfrm>
            </p:grpSpPr>
            <p:sp>
              <p:nvSpPr>
                <p:cNvPr id="731175" name="Rectangle 227"/>
                <p:cNvSpPr>
                  <a:spLocks noChangeArrowheads="1"/>
                </p:cNvSpPr>
                <p:nvPr/>
              </p:nvSpPr>
              <p:spPr bwMode="auto">
                <a:xfrm>
                  <a:off x="3504" y="2160"/>
                  <a:ext cx="960" cy="192"/>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76" name="Rectangle 228"/>
                <p:cNvSpPr>
                  <a:spLocks noChangeArrowheads="1"/>
                </p:cNvSpPr>
                <p:nvPr/>
              </p:nvSpPr>
              <p:spPr bwMode="auto">
                <a:xfrm>
                  <a:off x="3504" y="2352"/>
                  <a:ext cx="960" cy="192"/>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77" name="Rectangle 229"/>
                <p:cNvSpPr>
                  <a:spLocks noChangeArrowheads="1"/>
                </p:cNvSpPr>
                <p:nvPr/>
              </p:nvSpPr>
              <p:spPr bwMode="auto">
                <a:xfrm>
                  <a:off x="2544" y="2352"/>
                  <a:ext cx="960" cy="192"/>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78" name="Rectangle 230"/>
                <p:cNvSpPr>
                  <a:spLocks noChangeArrowheads="1"/>
                </p:cNvSpPr>
                <p:nvPr/>
              </p:nvSpPr>
              <p:spPr bwMode="auto">
                <a:xfrm>
                  <a:off x="2544" y="2160"/>
                  <a:ext cx="960" cy="192"/>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79" name="Rectangle 231"/>
                <p:cNvSpPr>
                  <a:spLocks noChangeArrowheads="1"/>
                </p:cNvSpPr>
                <p:nvPr/>
              </p:nvSpPr>
              <p:spPr bwMode="auto">
                <a:xfrm>
                  <a:off x="2640" y="2256"/>
                  <a:ext cx="1727" cy="192"/>
                </a:xfrm>
                <a:prstGeom prst="rect">
                  <a:avLst/>
                </a:prstGeom>
                <a:solidFill>
                  <a:schemeClr val="bg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grpSp>
          <p:nvGrpSpPr>
            <p:cNvPr id="731145" name="Group 289"/>
            <p:cNvGrpSpPr>
              <a:grpSpLocks/>
            </p:cNvGrpSpPr>
            <p:nvPr userDrawn="1"/>
          </p:nvGrpSpPr>
          <p:grpSpPr bwMode="auto">
            <a:xfrm>
              <a:off x="192" y="4273"/>
              <a:ext cx="5328" cy="47"/>
              <a:chOff x="192" y="3840"/>
              <a:chExt cx="5328" cy="47"/>
            </a:xfrm>
          </p:grpSpPr>
          <p:grpSp>
            <p:nvGrpSpPr>
              <p:cNvPr id="731146" name="Group 265"/>
              <p:cNvGrpSpPr>
                <a:grpSpLocks/>
              </p:cNvGrpSpPr>
              <p:nvPr userDrawn="1"/>
            </p:nvGrpSpPr>
            <p:grpSpPr bwMode="auto">
              <a:xfrm>
                <a:off x="192" y="3840"/>
                <a:ext cx="624" cy="47"/>
                <a:chOff x="624" y="3706"/>
                <a:chExt cx="1056" cy="106"/>
              </a:xfrm>
            </p:grpSpPr>
            <p:sp>
              <p:nvSpPr>
                <p:cNvPr id="731168" name="Rectangle 266"/>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69" name="Rectangle 267"/>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47" name="Group 268"/>
              <p:cNvGrpSpPr>
                <a:grpSpLocks/>
              </p:cNvGrpSpPr>
              <p:nvPr userDrawn="1"/>
            </p:nvGrpSpPr>
            <p:grpSpPr bwMode="auto">
              <a:xfrm>
                <a:off x="864" y="3840"/>
                <a:ext cx="624" cy="47"/>
                <a:chOff x="624" y="3600"/>
                <a:chExt cx="1056" cy="106"/>
              </a:xfrm>
            </p:grpSpPr>
            <p:sp>
              <p:nvSpPr>
                <p:cNvPr id="731166" name="Rectangle 269"/>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67" name="Rectangle 270"/>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48" name="Group 271"/>
              <p:cNvGrpSpPr>
                <a:grpSpLocks/>
              </p:cNvGrpSpPr>
              <p:nvPr userDrawn="1"/>
            </p:nvGrpSpPr>
            <p:grpSpPr bwMode="auto">
              <a:xfrm>
                <a:off x="1536" y="3840"/>
                <a:ext cx="624" cy="47"/>
                <a:chOff x="624" y="3706"/>
                <a:chExt cx="1056" cy="106"/>
              </a:xfrm>
            </p:grpSpPr>
            <p:sp>
              <p:nvSpPr>
                <p:cNvPr id="731164" name="Rectangle 272"/>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65" name="Rectangle 273"/>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49" name="Group 274"/>
              <p:cNvGrpSpPr>
                <a:grpSpLocks/>
              </p:cNvGrpSpPr>
              <p:nvPr userDrawn="1"/>
            </p:nvGrpSpPr>
            <p:grpSpPr bwMode="auto">
              <a:xfrm>
                <a:off x="2208" y="3840"/>
                <a:ext cx="624" cy="47"/>
                <a:chOff x="624" y="3600"/>
                <a:chExt cx="1056" cy="106"/>
              </a:xfrm>
            </p:grpSpPr>
            <p:sp>
              <p:nvSpPr>
                <p:cNvPr id="731162" name="Rectangle 275"/>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63" name="Rectangle 276"/>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50" name="Group 277"/>
              <p:cNvGrpSpPr>
                <a:grpSpLocks/>
              </p:cNvGrpSpPr>
              <p:nvPr userDrawn="1"/>
            </p:nvGrpSpPr>
            <p:grpSpPr bwMode="auto">
              <a:xfrm>
                <a:off x="2880" y="3840"/>
                <a:ext cx="624" cy="47"/>
                <a:chOff x="624" y="3706"/>
                <a:chExt cx="1056" cy="106"/>
              </a:xfrm>
            </p:grpSpPr>
            <p:sp>
              <p:nvSpPr>
                <p:cNvPr id="731160" name="Rectangle 278"/>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61" name="Rectangle 279"/>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51" name="Group 280"/>
              <p:cNvGrpSpPr>
                <a:grpSpLocks/>
              </p:cNvGrpSpPr>
              <p:nvPr userDrawn="1"/>
            </p:nvGrpSpPr>
            <p:grpSpPr bwMode="auto">
              <a:xfrm>
                <a:off x="3552" y="3840"/>
                <a:ext cx="624" cy="47"/>
                <a:chOff x="624" y="3600"/>
                <a:chExt cx="1056" cy="106"/>
              </a:xfrm>
            </p:grpSpPr>
            <p:sp>
              <p:nvSpPr>
                <p:cNvPr id="731158" name="Rectangle 281"/>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59" name="Rectangle 282"/>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52" name="Group 283"/>
              <p:cNvGrpSpPr>
                <a:grpSpLocks/>
              </p:cNvGrpSpPr>
              <p:nvPr userDrawn="1"/>
            </p:nvGrpSpPr>
            <p:grpSpPr bwMode="auto">
              <a:xfrm>
                <a:off x="4224" y="3840"/>
                <a:ext cx="624" cy="47"/>
                <a:chOff x="624" y="3706"/>
                <a:chExt cx="1056" cy="106"/>
              </a:xfrm>
            </p:grpSpPr>
            <p:sp>
              <p:nvSpPr>
                <p:cNvPr id="731156" name="Rectangle 284"/>
                <p:cNvSpPr>
                  <a:spLocks noChangeArrowheads="1"/>
                </p:cNvSpPr>
                <p:nvPr userDrawn="1"/>
              </p:nvSpPr>
              <p:spPr bwMode="ltGray">
                <a:xfrm>
                  <a:off x="1152" y="3706"/>
                  <a:ext cx="528" cy="10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57" name="Rectangle 285"/>
                <p:cNvSpPr>
                  <a:spLocks noChangeArrowheads="1"/>
                </p:cNvSpPr>
                <p:nvPr userDrawn="1"/>
              </p:nvSpPr>
              <p:spPr bwMode="ltGray">
                <a:xfrm>
                  <a:off x="624" y="3706"/>
                  <a:ext cx="528" cy="1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nvGrpSpPr>
              <p:cNvPr id="731153" name="Group 286"/>
              <p:cNvGrpSpPr>
                <a:grpSpLocks/>
              </p:cNvGrpSpPr>
              <p:nvPr userDrawn="1"/>
            </p:nvGrpSpPr>
            <p:grpSpPr bwMode="auto">
              <a:xfrm>
                <a:off x="4896" y="3840"/>
                <a:ext cx="624" cy="47"/>
                <a:chOff x="624" y="3600"/>
                <a:chExt cx="1056" cy="106"/>
              </a:xfrm>
            </p:grpSpPr>
            <p:sp>
              <p:nvSpPr>
                <p:cNvPr id="731154" name="Rectangle 287"/>
                <p:cNvSpPr>
                  <a:spLocks noChangeArrowheads="1"/>
                </p:cNvSpPr>
                <p:nvPr userDrawn="1"/>
              </p:nvSpPr>
              <p:spPr bwMode="ltGray">
                <a:xfrm>
                  <a:off x="1152" y="3600"/>
                  <a:ext cx="528" cy="1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sp>
              <p:nvSpPr>
                <p:cNvPr id="731155" name="Rectangle 288"/>
                <p:cNvSpPr>
                  <a:spLocks noChangeArrowheads="1"/>
                </p:cNvSpPr>
                <p:nvPr userDrawn="1"/>
              </p:nvSpPr>
              <p:spPr bwMode="ltGray">
                <a:xfrm>
                  <a:off x="624" y="3600"/>
                  <a:ext cx="528" cy="10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8383AD"/>
                    </a:solidFill>
                    <a:latin typeface="Times New Roman" charset="0"/>
                  </a:endParaRPr>
                </a:p>
              </p:txBody>
            </p:sp>
          </p:grpSp>
        </p:grpSp>
      </p:grpSp>
      <p:sp>
        <p:nvSpPr>
          <p:cNvPr id="731139" name="Rectangle 2"/>
          <p:cNvSpPr>
            <a:spLocks noGrp="1" noChangeArrowheads="1"/>
          </p:cNvSpPr>
          <p:nvPr>
            <p:ph type="title"/>
          </p:nvPr>
        </p:nvSpPr>
        <p:spPr bwMode="auto">
          <a:xfrm>
            <a:off x="685800" y="609600"/>
            <a:ext cx="7772400" cy="1143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1140"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404176"/>
                </a:solidFill>
                <a:latin typeface="Arial Narrow" pitchFamily="-110"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1722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404176"/>
                </a:solidFill>
                <a:latin typeface="Arial Narrow" pitchFamily="-110"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1722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404176"/>
                </a:solidFill>
                <a:latin typeface="Arial Narrow" charset="0"/>
              </a:defRPr>
            </a:lvl1pPr>
          </a:lstStyle>
          <a:p>
            <a:pPr>
              <a:defRPr/>
            </a:pPr>
            <a:fld id="{97F3F460-618D-594D-BE4E-8E3B6358A6BA}" type="slidenum">
              <a:rPr lang="en-US"/>
              <a:pPr>
                <a:defRPr/>
              </a:pPr>
              <a:t>‹#›</a:t>
            </a:fld>
            <a:endParaRPr lang="en-US"/>
          </a:p>
        </p:txBody>
      </p:sp>
    </p:spTree>
    <p:extLst>
      <p:ext uri="{BB962C8B-B14F-4D97-AF65-F5344CB8AC3E}">
        <p14:creationId xmlns:p14="http://schemas.microsoft.com/office/powerpoint/2010/main" val="2224853152"/>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txStyles>
    <p:titleStyle>
      <a:lvl1pPr algn="ctr" rtl="0" eaLnBrk="0" fontAlgn="base" hangingPunct="0">
        <a:spcBef>
          <a:spcPct val="0"/>
        </a:spcBef>
        <a:spcAft>
          <a:spcPct val="0"/>
        </a:spcAft>
        <a:defRPr sz="2800" b="1">
          <a:solidFill>
            <a:srgbClr val="FFFFFF"/>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2800" b="1">
          <a:solidFill>
            <a:srgbClr val="FFFFFF"/>
          </a:solidFill>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SzPct val="80000"/>
        <a:buBlip>
          <a:blip r:embed="rId13"/>
        </a:buBlip>
        <a:defRPr sz="3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hlink"/>
        </a:buClr>
        <a:buSzPct val="70000"/>
        <a:buFont typeface="Wingdings" charset="0"/>
        <a:buChar char="l"/>
        <a:defRPr sz="2800">
          <a:solidFill>
            <a:schemeClr val="tx1"/>
          </a:solidFill>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l"/>
        <a:defRPr sz="2400">
          <a:solidFill>
            <a:schemeClr val="tx1"/>
          </a:solidFill>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65000"/>
        <a:buFont typeface="Wingdings" charset="0"/>
        <a:buChar char="l"/>
        <a:defRPr sz="2000">
          <a:solidFill>
            <a:schemeClr val="tx1"/>
          </a:solidFill>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76866" name="Group 2"/>
          <p:cNvGrpSpPr>
            <a:grpSpLocks/>
          </p:cNvGrpSpPr>
          <p:nvPr/>
        </p:nvGrpSpPr>
        <p:grpSpPr bwMode="auto">
          <a:xfrm>
            <a:off x="0" y="0"/>
            <a:ext cx="7242175" cy="1981200"/>
            <a:chOff x="0" y="0"/>
            <a:chExt cx="4562" cy="1248"/>
          </a:xfrm>
        </p:grpSpPr>
        <p:sp>
          <p:nvSpPr>
            <p:cNvPr id="35843"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sz="1800">
                <a:solidFill>
                  <a:srgbClr val="FFFFFF"/>
                </a:solidFill>
                <a:latin typeface="Tahoma" pitchFamily="24" charset="-52"/>
                <a:ea typeface="ＭＳ Ｐゴシック" pitchFamily="24" charset="-128"/>
                <a:cs typeface="ＭＳ Ｐゴシック" pitchFamily="24" charset="-128"/>
              </a:endParaRPr>
            </a:p>
          </p:txBody>
        </p:sp>
        <p:sp>
          <p:nvSpPr>
            <p:cNvPr id="67687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5845"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5846"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7"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8"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effectLst>
                  <a:outerShdw blurRad="38100" dist="38100" dir="2700000" algn="tl">
                    <a:srgbClr val="000000"/>
                  </a:outerShdw>
                </a:effectLst>
                <a:latin typeface="Tahoma" pitchFamily="24" charset="-52"/>
                <a:ea typeface="ＭＳ Ｐゴシック" pitchFamily="24" charset="-128"/>
                <a:cs typeface="ＭＳ Ｐゴシック" pitchFamily="24" charset="-128"/>
              </a:defRPr>
            </a:lvl1pPr>
          </a:lstStyle>
          <a:p>
            <a:pPr>
              <a:defRPr/>
            </a:pPr>
            <a:endParaRPr lang="en-US"/>
          </a:p>
        </p:txBody>
      </p:sp>
      <p:sp>
        <p:nvSpPr>
          <p:cNvPr id="35849"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effectLst>
                  <a:outerShdw blurRad="38100" dist="38100" dir="2700000" algn="tl">
                    <a:srgbClr val="000000"/>
                  </a:outerShdw>
                </a:effectLst>
                <a:latin typeface="Tahoma" charset="0"/>
              </a:defRPr>
            </a:lvl1pPr>
          </a:lstStyle>
          <a:p>
            <a:pPr>
              <a:defRPr/>
            </a:pPr>
            <a:fld id="{47D585FF-DBF5-4F49-968C-08C8919E69A9}" type="slidenum">
              <a:rPr lang="en-US"/>
              <a:pPr>
                <a:defRPr/>
              </a:pPr>
              <a:t>‹#›</a:t>
            </a:fld>
            <a:endParaRPr lang="en-US"/>
          </a:p>
        </p:txBody>
      </p:sp>
    </p:spTree>
    <p:extLst>
      <p:ext uri="{BB962C8B-B14F-4D97-AF65-F5344CB8AC3E}">
        <p14:creationId xmlns:p14="http://schemas.microsoft.com/office/powerpoint/2010/main" val="3744706654"/>
      </p:ext>
    </p:extLst>
  </p:cSld>
  <p:clrMap bg1="dk2" tx1="lt1" bg2="dk1" tx2="lt2" accent1="accent1" accent2="accent2" accent3="accent3" accent4="accent4" accent5="accent5" accent6="accent6" hlink="hlink" folHlink="folHlink"/>
  <p:sldLayoutIdLst>
    <p:sldLayoutId id="2147483932" r:id="rId1"/>
  </p:sldLayoutIdLst>
  <p:txStyles>
    <p:titleStyle>
      <a:lvl1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a:ea typeface="ＭＳ Ｐゴシック" pitchFamily="-112" charset="-128"/>
          <a:cs typeface="Arial"/>
        </a:defRPr>
      </a:lvl1pPr>
      <a:lvl2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2pPr>
      <a:lvl3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3pPr>
      <a:lvl4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4pPr>
      <a:lvl5pPr algn="ctr" rtl="0" eaLnBrk="0" fontAlgn="base" hangingPunct="0">
        <a:spcBef>
          <a:spcPct val="0"/>
        </a:spcBef>
        <a:spcAft>
          <a:spcPct val="0"/>
        </a:spcAft>
        <a:defRPr sz="4000" b="1">
          <a:solidFill>
            <a:schemeClr val="tx1"/>
          </a:solidFill>
          <a:effectLst>
            <a:outerShdw blurRad="38100" dist="38100" dir="2700000" algn="tl">
              <a:srgbClr val="000000"/>
            </a:outerShdw>
          </a:effectLst>
          <a:latin typeface="Arial"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24" charset="-52"/>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b="1">
          <a:solidFill>
            <a:schemeClr val="tx1"/>
          </a:solidFill>
          <a:effectLst>
            <a:outerShdw blurRad="38100" dist="38100" dir="2700000" algn="tl">
              <a:srgbClr val="000000"/>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lr>
          <a:schemeClr val="tx1"/>
        </a:buClr>
        <a:buChar char="–"/>
        <a:defRPr sz="2800" b="1">
          <a:solidFill>
            <a:schemeClr val="tx1"/>
          </a:solidFill>
          <a:effectLst>
            <a:outerShdw blurRad="38100" dist="38100" dir="2700000" algn="tl">
              <a:srgbClr val="000000"/>
            </a:outerShdw>
          </a:effectLst>
          <a:latin typeface="Arial"/>
          <a:ea typeface="ＭＳ Ｐゴシック" pitchFamily="24" charset="-128"/>
          <a:cs typeface="Arial"/>
        </a:defRPr>
      </a:lvl2pPr>
      <a:lvl3pPr marL="1143000" indent="-228600" algn="l" rtl="0" eaLnBrk="0" fontAlgn="base" hangingPunct="0">
        <a:spcBef>
          <a:spcPct val="20000"/>
        </a:spcBef>
        <a:spcAft>
          <a:spcPct val="0"/>
        </a:spcAft>
        <a:buClr>
          <a:schemeClr val="hlink"/>
        </a:buClr>
        <a:buFont typeface="Wingdings" charset="0"/>
        <a:buChar char="§"/>
        <a:defRPr sz="2400" b="1">
          <a:solidFill>
            <a:schemeClr val="tx1"/>
          </a:solidFill>
          <a:effectLst>
            <a:outerShdw blurRad="38100" dist="38100" dir="2700000" algn="tl">
              <a:srgbClr val="000000"/>
            </a:outerShdw>
          </a:effectLst>
          <a:latin typeface="Arial"/>
          <a:ea typeface="ＭＳ Ｐゴシック" pitchFamily="24" charset="-128"/>
          <a:cs typeface="Arial"/>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4pPr>
      <a:lvl5pPr marL="2057400" indent="-228600" algn="l" rtl="0" eaLnBrk="0" fontAlgn="base" hangingPunct="0">
        <a:spcBef>
          <a:spcPct val="20000"/>
        </a:spcBef>
        <a:spcAft>
          <a:spcPct val="0"/>
        </a:spcAft>
        <a:buClr>
          <a:schemeClr val="hlink"/>
        </a:buClr>
        <a:buFont typeface="Wingdings" charset="0"/>
        <a:buChar char="§"/>
        <a:defRPr sz="2000" b="1">
          <a:solidFill>
            <a:schemeClr val="tx1"/>
          </a:solidFill>
          <a:effectLst>
            <a:outerShdw blurRad="38100" dist="38100" dir="2700000" algn="tl">
              <a:srgbClr val="000000"/>
            </a:outerShdw>
          </a:effectLst>
          <a:latin typeface="Arial"/>
          <a:ea typeface="ＭＳ Ｐゴシック" pitchFamily="24" charset="-128"/>
          <a:cs typeface="Arial"/>
        </a:defRPr>
      </a:lvl5pPr>
      <a:lvl6pPr marL="25146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6pPr>
      <a:lvl7pPr marL="29718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7pPr>
      <a:lvl8pPr marL="34290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8pPr>
      <a:lvl9pPr marL="3886200" indent="-228600" algn="l" rtl="0" fontAlgn="base">
        <a:spcBef>
          <a:spcPct val="20000"/>
        </a:spcBef>
        <a:spcAft>
          <a:spcPct val="0"/>
        </a:spcAft>
        <a:buClr>
          <a:schemeClr val="hlink"/>
        </a:buClr>
        <a:buFont typeface="Wingdings" pitchFamily="24" charset="2"/>
        <a:buChar char="§"/>
        <a:defRPr sz="2000">
          <a:solidFill>
            <a:schemeClr val="tx1"/>
          </a:solidFill>
          <a:effectLst>
            <a:outerShdw blurRad="38100" dist="38100" dir="2700000" algn="tl">
              <a:srgbClr val="000000"/>
            </a:outerShdw>
          </a:effectLst>
          <a:latin typeface="+mn-lt"/>
          <a:ea typeface="ＭＳ Ｐゴシック" pitchFamily="2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6789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9" charset="0"/>
                <a:ea typeface="+mn-ea"/>
                <a:cs typeface="+mn-cs"/>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9" charset="0"/>
                <a:ea typeface="+mn-ea"/>
                <a:cs typeface="+mn-cs"/>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C303D012-B5A7-D441-BDC8-001A88DB3005}" type="slidenum">
              <a:rPr lang="en-GB"/>
              <a:pPr>
                <a:defRPr/>
              </a:pPr>
              <a:t>‹#›</a:t>
            </a:fld>
            <a:endParaRPr lang="en-GB"/>
          </a:p>
        </p:txBody>
      </p:sp>
    </p:spTree>
    <p:extLst>
      <p:ext uri="{BB962C8B-B14F-4D97-AF65-F5344CB8AC3E}">
        <p14:creationId xmlns:p14="http://schemas.microsoft.com/office/powerpoint/2010/main" val="2283092015"/>
      </p:ext>
    </p:extLst>
  </p:cSld>
  <p:clrMap bg1="lt1" tx1="dk1" bg2="lt2" tx2="dk2" accent1="accent1" accent2="accent2" accent3="accent3" accent4="accent4" accent5="accent5" accent6="accent6" hlink="hlink" folHlink="folHlink"/>
  <p:sldLayoutIdLst>
    <p:sldLayoutId id="2147483934"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9"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9" charset="0"/>
        </a:defRPr>
      </a:lvl6pPr>
      <a:lvl7pPr marL="914400" algn="ctr" rtl="0" fontAlgn="base">
        <a:spcBef>
          <a:spcPct val="0"/>
        </a:spcBef>
        <a:spcAft>
          <a:spcPct val="0"/>
        </a:spcAft>
        <a:defRPr sz="4400">
          <a:solidFill>
            <a:schemeClr val="tx2"/>
          </a:solidFill>
          <a:latin typeface="Times New Roman" pitchFamily="19" charset="0"/>
        </a:defRPr>
      </a:lvl7pPr>
      <a:lvl8pPr marL="1371600" algn="ctr" rtl="0" fontAlgn="base">
        <a:spcBef>
          <a:spcPct val="0"/>
        </a:spcBef>
        <a:spcAft>
          <a:spcPct val="0"/>
        </a:spcAft>
        <a:defRPr sz="4400">
          <a:solidFill>
            <a:schemeClr val="tx2"/>
          </a:solidFill>
          <a:latin typeface="Times New Roman" pitchFamily="19" charset="0"/>
        </a:defRPr>
      </a:lvl8pPr>
      <a:lvl9pPr marL="1828800" algn="ctr" rtl="0" fontAlgn="base">
        <a:spcBef>
          <a:spcPct val="0"/>
        </a:spcBef>
        <a:spcAft>
          <a:spcPct val="0"/>
        </a:spcAft>
        <a:defRPr sz="4400">
          <a:solidFill>
            <a:schemeClr val="tx2"/>
          </a:solidFill>
          <a:latin typeface="Times New Roman" pitchFamily="1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925" y="606425"/>
            <a:ext cx="899953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Title</a:t>
            </a:r>
          </a:p>
        </p:txBody>
      </p:sp>
      <p:sp>
        <p:nvSpPr>
          <p:cNvPr id="1027" name="Rectangle 3"/>
          <p:cNvSpPr>
            <a:spLocks noGrp="1" noChangeArrowheads="1"/>
          </p:cNvSpPr>
          <p:nvPr>
            <p:ph type="body" idx="1"/>
          </p:nvPr>
        </p:nvSpPr>
        <p:spPr bwMode="auto">
          <a:xfrm>
            <a:off x="34925" y="1978025"/>
            <a:ext cx="8999538"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Bullet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atin typeface="Arial" pitchFamily="-105" charset="0"/>
                <a:ea typeface="ＭＳ Ｐゴシック" pitchFamily="-105" charset="-128"/>
                <a:cs typeface="ＭＳ Ｐゴシック" pitchFamily="-105" charset="-128"/>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07683298-ABEA-8448-B24B-309F9D2224F2}" type="slidenum">
              <a:rPr lang="en-US"/>
              <a:pPr>
                <a:defRPr/>
              </a:pPr>
              <a:t>‹#›</a:t>
            </a:fld>
            <a:endParaRPr lang="en-US"/>
          </a:p>
        </p:txBody>
      </p:sp>
      <p:sp>
        <p:nvSpPr>
          <p:cNvPr id="1031" name="TextBox 1"/>
          <p:cNvSpPr txBox="1">
            <a:spLocks noChangeArrowheads="1"/>
          </p:cNvSpPr>
          <p:nvPr userDrawn="1"/>
        </p:nvSpPr>
        <p:spPr bwMode="auto">
          <a:xfrm>
            <a:off x="8172450" y="44450"/>
            <a:ext cx="9207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r>
              <a:rPr lang="en-US" b="1">
                <a:solidFill>
                  <a:srgbClr val="FFFFFF"/>
                </a:solidFill>
              </a:rPr>
              <a:t>Page</a:t>
            </a:r>
          </a:p>
        </p:txBody>
      </p:sp>
    </p:spTree>
    <p:extLst>
      <p:ext uri="{BB962C8B-B14F-4D97-AF65-F5344CB8AC3E}">
        <p14:creationId xmlns:p14="http://schemas.microsoft.com/office/powerpoint/2010/main" val="24374384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400" b="1">
          <a:solidFill>
            <a:srgbClr val="FFFFFF"/>
          </a:solidFill>
          <a:effectLst>
            <a:glow rad="292100">
              <a:schemeClr val="tx1">
                <a:alpha val="92000"/>
              </a:schemeClr>
            </a:glow>
          </a:effectLst>
          <a:latin typeface="+mj-lt"/>
          <a:ea typeface="+mj-ea"/>
          <a:cs typeface="+mj-cs"/>
        </a:defRPr>
      </a:lvl1pPr>
      <a:lvl2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rgbClr val="FFFFFF"/>
          </a:solidFill>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2"/>
          </a:solidFill>
          <a:latin typeface="Arial"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Char char="•"/>
        <a:defRPr sz="3600" b="1">
          <a:solidFill>
            <a:srgbClr val="FFFFFF"/>
          </a:solidFill>
          <a:effectLst>
            <a:glow rad="292100">
              <a:schemeClr val="tx1">
                <a:alpha val="92000"/>
              </a:schemeClr>
            </a:glow>
          </a:effectLst>
          <a:latin typeface="+mn-lt"/>
          <a:ea typeface="+mn-ea"/>
          <a:cs typeface="+mn-cs"/>
        </a:defRPr>
      </a:lvl1pPr>
      <a:lvl2pPr marL="742950" indent="-285750" algn="l" rtl="0" eaLnBrk="0" fontAlgn="base" hangingPunct="0">
        <a:spcBef>
          <a:spcPct val="20000"/>
        </a:spcBef>
        <a:spcAft>
          <a:spcPct val="0"/>
        </a:spcAft>
        <a:buChar char="–"/>
        <a:defRPr sz="2800">
          <a:solidFill>
            <a:srgbClr val="FFFFFF"/>
          </a:solidFill>
          <a:latin typeface="+mn-lt"/>
          <a:ea typeface="+mn-ea"/>
        </a:defRPr>
      </a:lvl2pPr>
      <a:lvl3pPr marL="1143000" indent="-228600" algn="l" rtl="0" eaLnBrk="0" fontAlgn="base" hangingPunct="0">
        <a:spcBef>
          <a:spcPct val="20000"/>
        </a:spcBef>
        <a:spcAft>
          <a:spcPct val="0"/>
        </a:spcAft>
        <a:buChar char="•"/>
        <a:defRPr sz="2400">
          <a:solidFill>
            <a:srgbClr val="FFFFFF"/>
          </a:solidFill>
          <a:latin typeface="+mn-lt"/>
          <a:ea typeface="+mn-ea"/>
        </a:defRPr>
      </a:lvl3pPr>
      <a:lvl4pPr marL="1600200" indent="-228600" algn="l" rtl="0" eaLnBrk="0" fontAlgn="base" hangingPunct="0">
        <a:spcBef>
          <a:spcPct val="20000"/>
        </a:spcBef>
        <a:spcAft>
          <a:spcPct val="0"/>
        </a:spcAft>
        <a:buChar char="–"/>
        <a:defRPr sz="2000">
          <a:solidFill>
            <a:srgbClr val="FFFFFF"/>
          </a:solidFill>
          <a:latin typeface="+mn-lt"/>
          <a:ea typeface="+mn-ea"/>
        </a:defRPr>
      </a:lvl4pPr>
      <a:lvl5pPr marL="2057400" indent="-228600" algn="l" rtl="0" eaLnBrk="0" fontAlgn="base" hangingPunct="0">
        <a:spcBef>
          <a:spcPct val="20000"/>
        </a:spcBef>
        <a:spcAft>
          <a:spcPct val="0"/>
        </a:spcAft>
        <a:buChar char="»"/>
        <a:defRPr sz="2000">
          <a:solidFill>
            <a:srgbClr val="FFFFFF"/>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EFD1"/>
            </a:gs>
            <a:gs pos="64999">
              <a:srgbClr val="F0EBD5"/>
            </a:gs>
            <a:gs pos="100000">
              <a:srgbClr val="D1C39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pPr>
              <a:defRPr/>
            </a:pPr>
            <a:fld id="{04623C9D-1D5E-814B-BC97-0788E92C0EA5}" type="slidenum">
              <a:rPr lang="en-US"/>
              <a:pPr>
                <a:defRPr/>
              </a:pPr>
              <a:t>‹#›</a:t>
            </a:fld>
            <a:endParaRPr lang="en-US"/>
          </a:p>
        </p:txBody>
      </p:sp>
    </p:spTree>
    <p:extLst>
      <p:ext uri="{BB962C8B-B14F-4D97-AF65-F5344CB8AC3E}">
        <p14:creationId xmlns:p14="http://schemas.microsoft.com/office/powerpoint/2010/main" val="421728803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Lst>
  <p:txStyles>
    <p:titleStyle>
      <a:lvl1pPr algn="ctr" rtl="0" eaLnBrk="0" fontAlgn="base" hangingPunct="0">
        <a:spcBef>
          <a:spcPct val="0"/>
        </a:spcBef>
        <a:spcAft>
          <a:spcPct val="0"/>
        </a:spcAft>
        <a:defRPr sz="4000" b="1">
          <a:solidFill>
            <a:schemeClr val="tx2"/>
          </a:solidFill>
          <a:effectLst>
            <a:outerShdw blurRad="38100" dist="38100" dir="2700000" algn="tl">
              <a:srgbClr val="000000">
                <a:alpha val="43137"/>
              </a:srgbClr>
            </a:outerShdw>
          </a:effectLst>
          <a:latin typeface="Arial"/>
          <a:ea typeface="ＭＳ Ｐゴシック" pitchFamily="-107" charset="-128"/>
          <a:cs typeface="Arial"/>
        </a:defRPr>
      </a:lvl1pPr>
      <a:lvl2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000" b="1">
          <a:solidFill>
            <a:schemeClr val="tx2"/>
          </a:solidFill>
          <a:latin typeface="Arial"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2800" b="1">
          <a:solidFill>
            <a:schemeClr val="tx1"/>
          </a:solidFill>
          <a:effectLst>
            <a:outerShdw blurRad="38100" dist="38100" dir="2700000" algn="tl">
              <a:srgbClr val="000000">
                <a:alpha val="43137"/>
              </a:srgbClr>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400" b="1">
          <a:solidFill>
            <a:schemeClr val="tx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000" b="1">
          <a:solidFill>
            <a:schemeClr val="tx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b="1">
          <a:solidFill>
            <a:schemeClr val="tx1"/>
          </a:solidFill>
          <a:effectLst>
            <a:outerShdw blurRad="38100" dist="38100" dir="2700000" algn="tl">
              <a:srgbClr val="000000">
                <a:alpha val="43137"/>
              </a:srgbClr>
            </a:outerShdw>
          </a:effectLst>
          <a:latin typeface="Arial"/>
          <a:ea typeface="Geneva"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345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9939" name="Rectangle 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mn-ea"/>
                <a:cs typeface="+mn-cs"/>
              </a:defRPr>
            </a:lvl1pPr>
          </a:lstStyle>
          <a:p>
            <a:pPr>
              <a:defRPr/>
            </a:pPr>
            <a:endParaRPr lang="en-US"/>
          </a:p>
        </p:txBody>
      </p:sp>
      <p:sp>
        <p:nvSpPr>
          <p:cNvPr id="39940"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mn-ea"/>
                <a:cs typeface="+mn-cs"/>
              </a:defRPr>
            </a:lvl1pPr>
          </a:lstStyle>
          <a:p>
            <a:pPr>
              <a:defRPr/>
            </a:pPr>
            <a:endParaRPr lang="en-US"/>
          </a:p>
        </p:txBody>
      </p:sp>
      <p:sp>
        <p:nvSpPr>
          <p:cNvPr id="39941" name="Rectangle 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2004F2B1-467C-1E47-8D18-DC0F27E0C42E}" type="slidenum">
              <a:rPr lang="en-US"/>
              <a:pPr>
                <a:defRPr/>
              </a:pPr>
              <a:t>‹#›</a:t>
            </a:fld>
            <a:endParaRPr lang="en-US"/>
          </a:p>
        </p:txBody>
      </p:sp>
    </p:spTree>
    <p:extLst>
      <p:ext uri="{BB962C8B-B14F-4D97-AF65-F5344CB8AC3E}">
        <p14:creationId xmlns:p14="http://schemas.microsoft.com/office/powerpoint/2010/main" val="1423535035"/>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05"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05" charset="0"/>
        </a:defRPr>
      </a:lvl6pPr>
      <a:lvl7pPr marL="914400" algn="ctr" rtl="0" fontAlgn="base">
        <a:spcBef>
          <a:spcPct val="0"/>
        </a:spcBef>
        <a:spcAft>
          <a:spcPct val="0"/>
        </a:spcAft>
        <a:defRPr sz="4400">
          <a:solidFill>
            <a:schemeClr val="tx2"/>
          </a:solidFill>
          <a:latin typeface="Times New Roman" pitchFamily="-105" charset="0"/>
        </a:defRPr>
      </a:lvl7pPr>
      <a:lvl8pPr marL="1371600" algn="ctr" rtl="0" fontAlgn="base">
        <a:spcBef>
          <a:spcPct val="0"/>
        </a:spcBef>
        <a:spcAft>
          <a:spcPct val="0"/>
        </a:spcAft>
        <a:defRPr sz="4400">
          <a:solidFill>
            <a:schemeClr val="tx2"/>
          </a:solidFill>
          <a:latin typeface="Times New Roman" pitchFamily="-105" charset="0"/>
        </a:defRPr>
      </a:lvl8pPr>
      <a:lvl9pPr marL="1828800" algn="ctr" rtl="0" fontAlgn="base">
        <a:spcBef>
          <a:spcPct val="0"/>
        </a:spcBef>
        <a:spcAft>
          <a:spcPct val="0"/>
        </a:spcAft>
        <a:defRPr sz="4400">
          <a:solidFill>
            <a:schemeClr val="tx2"/>
          </a:solidFill>
          <a:latin typeface="Times New Roman"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ea typeface="ヒラギノ角ゴ Pro W3" charset="0"/>
                <a:cs typeface="ヒラギノ角ゴ Pro W3"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ea typeface="ヒラギノ角ゴ Pro W3" charset="0"/>
                <a:cs typeface="ヒラギノ角ゴ Pro W3"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ヒラギノ角ゴ Pro W3" charset="0"/>
                <a:cs typeface="ヒラギノ角ゴ Pro W3" charset="0"/>
              </a:defRPr>
            </a:lvl1pPr>
          </a:lstStyle>
          <a:p>
            <a:pPr>
              <a:defRPr/>
            </a:pPr>
            <a:fld id="{64958A8C-4883-3B43-A43D-FEBDDC560567}" type="slidenum">
              <a:rPr lang="en-US"/>
              <a:pPr>
                <a:defRPr/>
              </a:pPr>
              <a:t>‹#›</a:t>
            </a:fld>
            <a:endParaRPr lang="en-US"/>
          </a:p>
        </p:txBody>
      </p:sp>
    </p:spTree>
    <p:extLst>
      <p:ext uri="{BB962C8B-B14F-4D97-AF65-F5344CB8AC3E}">
        <p14:creationId xmlns:p14="http://schemas.microsoft.com/office/powerpoint/2010/main" val="900515416"/>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2pPr>
      <a:lvl3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3pPr>
      <a:lvl4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4pPr>
      <a:lvl5pPr algn="ctr" rtl="0" eaLnBrk="0" fontAlgn="base" hangingPunct="0">
        <a:spcBef>
          <a:spcPct val="0"/>
        </a:spcBef>
        <a:spcAft>
          <a:spcPct val="0"/>
        </a:spcAft>
        <a:defRPr sz="4400">
          <a:solidFill>
            <a:schemeClr val="tx2"/>
          </a:solidFill>
          <a:latin typeface="Arial" charset="0"/>
          <a:ea typeface="ヒラギノ角ゴ Pro W3" charset="0"/>
          <a:cs typeface="ヒラギノ角ゴ Pro W3" charset="0"/>
        </a:defRPr>
      </a:lvl5pPr>
      <a:lvl6pPr marL="457200" algn="ctr" rtl="0" fontAlgn="base">
        <a:spcBef>
          <a:spcPct val="0"/>
        </a:spcBef>
        <a:spcAft>
          <a:spcPct val="0"/>
        </a:spcAft>
        <a:defRPr sz="4400">
          <a:solidFill>
            <a:schemeClr val="tx2"/>
          </a:solidFill>
          <a:latin typeface="Arial" charset="0"/>
          <a:ea typeface="ヒラギノ角ゴ Pro W3" charset="0"/>
          <a:cs typeface="ヒラギノ角ゴ Pro W3" charset="0"/>
        </a:defRPr>
      </a:lvl6pPr>
      <a:lvl7pPr marL="914400" algn="ctr" rtl="0" fontAlgn="base">
        <a:spcBef>
          <a:spcPct val="0"/>
        </a:spcBef>
        <a:spcAft>
          <a:spcPct val="0"/>
        </a:spcAft>
        <a:defRPr sz="4400">
          <a:solidFill>
            <a:schemeClr val="tx2"/>
          </a:solidFill>
          <a:latin typeface="Arial" charset="0"/>
          <a:ea typeface="ヒラギノ角ゴ Pro W3" charset="0"/>
          <a:cs typeface="ヒラギノ角ゴ Pro W3" charset="0"/>
        </a:defRPr>
      </a:lvl7pPr>
      <a:lvl8pPr marL="1371600" algn="ctr" rtl="0" fontAlgn="base">
        <a:spcBef>
          <a:spcPct val="0"/>
        </a:spcBef>
        <a:spcAft>
          <a:spcPct val="0"/>
        </a:spcAft>
        <a:defRPr sz="4400">
          <a:solidFill>
            <a:schemeClr val="tx2"/>
          </a:solidFill>
          <a:latin typeface="Arial" charset="0"/>
          <a:ea typeface="ヒラギノ角ゴ Pro W3" charset="0"/>
          <a:cs typeface="ヒラギノ角ゴ Pro W3" charset="0"/>
        </a:defRPr>
      </a:lvl8pPr>
      <a:lvl9pPr marL="1828800" algn="ctr" rtl="0" fontAlgn="base">
        <a:spcBef>
          <a:spcPct val="0"/>
        </a:spcBef>
        <a:spcAft>
          <a:spcPct val="0"/>
        </a:spcAft>
        <a:defRPr sz="4400">
          <a:solidFill>
            <a:schemeClr val="tx2"/>
          </a:solidFill>
          <a:latin typeface="Arial"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defTabSz="914300" fontAlgn="base">
              <a:spcBef>
                <a:spcPct val="0"/>
              </a:spcBef>
              <a:spcAft>
                <a:spcPct val="0"/>
              </a:spcAft>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b="0">
                <a:solidFill>
                  <a:srgbClr val="000000"/>
                </a:solidFill>
              </a:defRPr>
            </a:lvl1pPr>
          </a:lstStyle>
          <a:p>
            <a:pPr defTabSz="914300" fontAlgn="base">
              <a:spcBef>
                <a:spcPct val="0"/>
              </a:spcBef>
              <a:spcAft>
                <a:spcPct val="0"/>
              </a:spcAft>
            </a:pPr>
            <a:fld id="{111197F5-119A-7744-A3D0-076D05FD2A1B}"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7583413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bwMode="ltGray">
      <p:bgPr>
        <a:solidFill>
          <a:schemeClr val="bg2"/>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718850"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solidFill>
                <a:srgbClr val="000000"/>
              </a:solidFill>
              <a:latin typeface="Times New Roman" charset="0"/>
            </a:endParaRPr>
          </a:p>
        </p:txBody>
      </p:sp>
      <p:sp>
        <p:nvSpPr>
          <p:cNvPr id="718851"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pic>
        <p:nvPicPr>
          <p:cNvPr id="718852" name="Picture 4"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853" name="Picture 5"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8854"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8855"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2"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07" charset="0"/>
                <a:ea typeface="+mn-ea"/>
                <a:cs typeface="+mn-cs"/>
              </a:defRPr>
            </a:lvl1pPr>
          </a:lstStyle>
          <a:p>
            <a:pPr>
              <a:defRPr/>
            </a:pPr>
            <a:endParaRPr lang="en-US"/>
          </a:p>
        </p:txBody>
      </p:sp>
      <p:sp>
        <p:nvSpPr>
          <p:cNvPr id="6153"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07" charset="0"/>
                <a:ea typeface="+mn-ea"/>
                <a:cs typeface="+mn-cs"/>
              </a:defRPr>
            </a:lvl1pPr>
          </a:lstStyle>
          <a:p>
            <a:pPr>
              <a:defRPr/>
            </a:pPr>
            <a:endParaRPr lang="en-US"/>
          </a:p>
        </p:txBody>
      </p:sp>
      <p:sp>
        <p:nvSpPr>
          <p:cNvPr id="6154"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pPr>
              <a:defRPr/>
            </a:pPr>
            <a:fld id="{8E103CB2-5180-D74F-B717-99DBA6C5F181}" type="slidenum">
              <a:rPr lang="en-US"/>
              <a:pPr>
                <a:defRPr/>
              </a:pPr>
              <a:t>‹#›</a:t>
            </a:fld>
            <a:endParaRPr lang="en-US"/>
          </a:p>
        </p:txBody>
      </p:sp>
    </p:spTree>
    <p:extLst>
      <p:ext uri="{BB962C8B-B14F-4D97-AF65-F5344CB8AC3E}">
        <p14:creationId xmlns:p14="http://schemas.microsoft.com/office/powerpoint/2010/main" val="4265388186"/>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7"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1"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11"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11"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691202" name="Group 2"/>
          <p:cNvGrpSpPr>
            <a:grpSpLocks/>
          </p:cNvGrpSpPr>
          <p:nvPr/>
        </p:nvGrpSpPr>
        <p:grpSpPr bwMode="auto">
          <a:xfrm>
            <a:off x="0" y="0"/>
            <a:ext cx="1143000" cy="6856413"/>
            <a:chOff x="0" y="0"/>
            <a:chExt cx="720" cy="4319"/>
          </a:xfrm>
        </p:grpSpPr>
        <p:sp>
          <p:nvSpPr>
            <p:cNvPr id="691208"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solidFill>
                  <a:srgbClr val="EAEAEA"/>
                </a:solidFill>
                <a:latin typeface="Times New Roman" charset="0"/>
              </a:endParaRPr>
            </a:p>
          </p:txBody>
        </p:sp>
        <p:sp>
          <p:nvSpPr>
            <p:cNvPr id="691209"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2075" tIns="46038" rIns="92075" bIns="46038" anchor="ctr"/>
            <a:lstStyle/>
            <a:p>
              <a:pPr eaLnBrk="0" hangingPunct="0">
                <a:spcBef>
                  <a:spcPct val="50000"/>
                </a:spcBef>
              </a:pPr>
              <a:endParaRPr lang="en-US">
                <a:solidFill>
                  <a:srgbClr val="EAEAEA"/>
                </a:solidFill>
                <a:latin typeface="Times New Roman" charset="0"/>
              </a:endParaRPr>
            </a:p>
          </p:txBody>
        </p:sp>
        <p:pic>
          <p:nvPicPr>
            <p:cNvPr id="691210" name="Picture 5"/>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12"/>
              <a:ext cx="720" cy="18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691203"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91204"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6"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pitchFamily="-111" charset="0"/>
                <a:ea typeface="+mn-ea"/>
                <a:cs typeface="+mn-cs"/>
              </a:defRPr>
            </a:lvl1pPr>
          </a:lstStyle>
          <a:p>
            <a:pPr>
              <a:defRPr/>
            </a:pPr>
            <a:endParaRPr lang="en-US"/>
          </a:p>
        </p:txBody>
      </p:sp>
      <p:sp>
        <p:nvSpPr>
          <p:cNvPr id="7177"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pitchFamily="-111" charset="0"/>
                <a:ea typeface="+mn-ea"/>
                <a:cs typeface="+mn-cs"/>
              </a:defRPr>
            </a:lvl1pPr>
          </a:lstStyle>
          <a:p>
            <a:pPr>
              <a:defRPr/>
            </a:pPr>
            <a:endParaRPr lang="en-US"/>
          </a:p>
        </p:txBody>
      </p:sp>
      <p:sp>
        <p:nvSpPr>
          <p:cNvPr id="7178"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defRPr>
            </a:lvl1pPr>
          </a:lstStyle>
          <a:p>
            <a:pPr>
              <a:defRPr/>
            </a:pPr>
            <a:fld id="{99878C74-3342-454B-B7A5-B6677F21D899}" type="slidenum">
              <a:rPr lang="en-US"/>
              <a:pPr>
                <a:defRPr/>
              </a:pPr>
              <a:t>‹#›</a:t>
            </a:fld>
            <a:endParaRPr lang="en-US"/>
          </a:p>
        </p:txBody>
      </p:sp>
    </p:spTree>
    <p:extLst>
      <p:ext uri="{BB962C8B-B14F-4D97-AF65-F5344CB8AC3E}">
        <p14:creationId xmlns:p14="http://schemas.microsoft.com/office/powerpoint/2010/main" val="2147938832"/>
      </p:ext>
    </p:extLst>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charset="-128"/>
          <a:cs typeface="ＭＳ Ｐゴシック"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789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11" charset="0"/>
                <a:ea typeface="+mn-ea"/>
                <a:cs typeface="+mn-cs"/>
              </a:defRPr>
            </a:lvl1pPr>
          </a:lstStyle>
          <a:p>
            <a:pPr>
              <a:defRPr/>
            </a:pPr>
            <a:endParaRPr lang="en-US">
              <a:solidFill>
                <a:srgbClr val="FFFFFF"/>
              </a:solidFill>
            </a:endParaRPr>
          </a:p>
        </p:txBody>
      </p:sp>
      <p:sp>
        <p:nvSpPr>
          <p:cNvPr id="67789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6D87A32-284D-3C4D-9588-0B1B90160021}" type="slidenum">
              <a:rPr lang="en-US">
                <a:solidFill>
                  <a:srgbClr val="FFFFFF"/>
                </a:solidFill>
              </a:rPr>
              <a:pPr>
                <a:defRPr/>
              </a:pPr>
              <a:t>‹#›</a:t>
            </a:fld>
            <a:endParaRPr lang="en-US">
              <a:solidFill>
                <a:srgbClr val="FFFFFF"/>
              </a:solidFill>
            </a:endParaRPr>
          </a:p>
        </p:txBody>
      </p:sp>
      <p:grpSp>
        <p:nvGrpSpPr>
          <p:cNvPr id="13316" name="Group 4"/>
          <p:cNvGrpSpPr>
            <a:grpSpLocks/>
          </p:cNvGrpSpPr>
          <p:nvPr/>
        </p:nvGrpSpPr>
        <p:grpSpPr bwMode="auto">
          <a:xfrm>
            <a:off x="0" y="0"/>
            <a:ext cx="9140825" cy="6850063"/>
            <a:chOff x="0" y="0"/>
            <a:chExt cx="5758" cy="4315"/>
          </a:xfrm>
        </p:grpSpPr>
        <p:grpSp>
          <p:nvGrpSpPr>
            <p:cNvPr id="13320" name="Group 5"/>
            <p:cNvGrpSpPr>
              <a:grpSpLocks/>
            </p:cNvGrpSpPr>
            <p:nvPr userDrawn="1"/>
          </p:nvGrpSpPr>
          <p:grpSpPr bwMode="auto">
            <a:xfrm>
              <a:off x="1728" y="2230"/>
              <a:ext cx="4027" cy="2085"/>
              <a:chOff x="1728" y="2230"/>
              <a:chExt cx="4027" cy="2085"/>
            </a:xfrm>
          </p:grpSpPr>
          <p:sp>
            <p:nvSpPr>
              <p:cNvPr id="67789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67789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67789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13326"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sp>
            <p:nvSpPr>
              <p:cNvPr id="67789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grpSp>
        <p:sp>
          <p:nvSpPr>
            <p:cNvPr id="67789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1" charset="0"/>
              </a:endParaRPr>
            </a:p>
          </p:txBody>
        </p:sp>
        <p:sp>
          <p:nvSpPr>
            <p:cNvPr id="13322"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latin typeface="Times New Roman" charset="0"/>
              </a:endParaRPr>
            </a:p>
          </p:txBody>
        </p:sp>
      </p:grpSp>
      <p:sp>
        <p:nvSpPr>
          <p:cNvPr id="67790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7790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111" charset="0"/>
                <a:ea typeface="+mn-ea"/>
                <a:cs typeface="+mn-cs"/>
              </a:defRPr>
            </a:lvl1pPr>
          </a:lstStyle>
          <a:p>
            <a:pPr>
              <a:defRPr/>
            </a:pPr>
            <a:endParaRPr lang="en-US">
              <a:solidFill>
                <a:srgbClr val="FFFFFF"/>
              </a:solidFill>
            </a:endParaRPr>
          </a:p>
        </p:txBody>
      </p:sp>
      <p:sp>
        <p:nvSpPr>
          <p:cNvPr id="67790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3259578"/>
      </p:ext>
    </p:extLst>
  </p:cSld>
  <p:clrMap bg1="dk2" tx1="lt1" bg2="dk1" tx2="lt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12"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11"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12"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12" charset="-128"/>
          <a:cs typeface="Arial"/>
        </a:defRPr>
      </a:lvl5pPr>
      <a:lvl6pPr marL="25146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70000"/>
        <a:buFont typeface="Wingdings" pitchFamily="-112" charset="2"/>
        <a:buChar char="n"/>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865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9866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9866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19867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309A43EB-5DCF-D544-A3F9-7590B1BDF5EB}" type="slidenum">
              <a:rPr lang="en-US"/>
              <a:pPr>
                <a:defRPr/>
              </a:pPr>
              <a:t>‹#›</a:t>
            </a:fld>
            <a:endParaRPr lang="en-US"/>
          </a:p>
        </p:txBody>
      </p:sp>
    </p:spTree>
    <p:extLst>
      <p:ext uri="{BB962C8B-B14F-4D97-AF65-F5344CB8AC3E}">
        <p14:creationId xmlns:p14="http://schemas.microsoft.com/office/powerpoint/2010/main" val="128564151"/>
      </p:ext>
    </p:extLst>
  </p:cSld>
  <p:clrMap bg1="dk2" tx1="lt1" bg2="dk1"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31">
            <a:extLst>
              <a:ext uri="{FF2B5EF4-FFF2-40B4-BE49-F238E27FC236}">
                <a16:creationId xmlns:a16="http://schemas.microsoft.com/office/drawing/2014/main" id="{68D0B2A0-7892-6845-9BE2-4B8683C56F8E}"/>
              </a:ext>
            </a:extLst>
          </p:cNvPr>
          <p:cNvGrpSpPr>
            <a:grpSpLocks/>
          </p:cNvGrpSpPr>
          <p:nvPr/>
        </p:nvGrpSpPr>
        <p:grpSpPr bwMode="auto">
          <a:xfrm>
            <a:off x="0" y="0"/>
            <a:ext cx="9132888" cy="6845300"/>
            <a:chOff x="0" y="0"/>
            <a:chExt cx="5753" cy="4312"/>
          </a:xfrm>
        </p:grpSpPr>
        <p:sp>
          <p:nvSpPr>
            <p:cNvPr id="3077" name="Rectangle 2">
              <a:extLst>
                <a:ext uri="{FF2B5EF4-FFF2-40B4-BE49-F238E27FC236}">
                  <a16:creationId xmlns:a16="http://schemas.microsoft.com/office/drawing/2014/main" id="{1982AA72-66FF-2C4F-A0CC-2756B6E72C64}"/>
                </a:ext>
              </a:extLst>
            </p:cNvPr>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nvGrpSpPr>
            <p:cNvPr id="3078" name="Group 26">
              <a:extLst>
                <a:ext uri="{FF2B5EF4-FFF2-40B4-BE49-F238E27FC236}">
                  <a16:creationId xmlns:a16="http://schemas.microsoft.com/office/drawing/2014/main" id="{D1EFBBDE-C0AF-5844-A4E5-225C7AC39691}"/>
                </a:ext>
              </a:extLst>
            </p:cNvPr>
            <p:cNvGrpSpPr>
              <a:grpSpLocks/>
            </p:cNvGrpSpPr>
            <p:nvPr/>
          </p:nvGrpSpPr>
          <p:grpSpPr bwMode="auto">
            <a:xfrm>
              <a:off x="246" y="204"/>
              <a:ext cx="5271" cy="3889"/>
              <a:chOff x="246" y="204"/>
              <a:chExt cx="5271" cy="3889"/>
            </a:xfrm>
          </p:grpSpPr>
          <p:sp>
            <p:nvSpPr>
              <p:cNvPr id="2" name="Rectangle 3">
                <a:extLst>
                  <a:ext uri="{FF2B5EF4-FFF2-40B4-BE49-F238E27FC236}">
                    <a16:creationId xmlns:a16="http://schemas.microsoft.com/office/drawing/2014/main" id="{F654EF38-3F1E-3244-93BE-0977C2282D42}"/>
                  </a:ext>
                </a:extLst>
              </p:cNvPr>
              <p:cNvSpPr>
                <a:spLocks noChangeArrowheads="1"/>
              </p:cNvSpPr>
              <p:nvPr/>
            </p:nvSpPr>
            <p:spPr bwMode="auto">
              <a:xfrm>
                <a:off x="294" y="228"/>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ＭＳ Ｐゴシック" charset="0"/>
                  <a:cs typeface="ＭＳ Ｐゴシック" charset="0"/>
                </a:endParaRPr>
              </a:p>
            </p:txBody>
          </p:sp>
          <p:sp>
            <p:nvSpPr>
              <p:cNvPr id="3084" name="Freeform 4">
                <a:extLst>
                  <a:ext uri="{FF2B5EF4-FFF2-40B4-BE49-F238E27FC236}">
                    <a16:creationId xmlns:a16="http://schemas.microsoft.com/office/drawing/2014/main" id="{C002616A-AEB1-514B-8D7C-55D440614B56}"/>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5" name="Freeform 5">
                <a:extLst>
                  <a:ext uri="{FF2B5EF4-FFF2-40B4-BE49-F238E27FC236}">
                    <a16:creationId xmlns:a16="http://schemas.microsoft.com/office/drawing/2014/main" id="{B340CFCD-F0E3-9048-A26C-2035E29D396D}"/>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6" name="Freeform 6">
                <a:extLst>
                  <a:ext uri="{FF2B5EF4-FFF2-40B4-BE49-F238E27FC236}">
                    <a16:creationId xmlns:a16="http://schemas.microsoft.com/office/drawing/2014/main" id="{C5B9DA0A-C9B7-DF44-8AF3-558BBAD52272}"/>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7" name="Freeform 7">
                <a:extLst>
                  <a:ext uri="{FF2B5EF4-FFF2-40B4-BE49-F238E27FC236}">
                    <a16:creationId xmlns:a16="http://schemas.microsoft.com/office/drawing/2014/main" id="{D54DC9CE-5599-0B41-95E8-73AADCE6E791}"/>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8" name="Freeform 8">
                <a:extLst>
                  <a:ext uri="{FF2B5EF4-FFF2-40B4-BE49-F238E27FC236}">
                    <a16:creationId xmlns:a16="http://schemas.microsoft.com/office/drawing/2014/main" id="{1FFD9B2C-5DC8-544A-A477-00F8DA39AF39}"/>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89" name="Freeform 9">
                <a:extLst>
                  <a:ext uri="{FF2B5EF4-FFF2-40B4-BE49-F238E27FC236}">
                    <a16:creationId xmlns:a16="http://schemas.microsoft.com/office/drawing/2014/main" id="{2FFAA4F1-76C3-664F-B9F9-B76B8506E753}"/>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0" name="Freeform 10">
                <a:extLst>
                  <a:ext uri="{FF2B5EF4-FFF2-40B4-BE49-F238E27FC236}">
                    <a16:creationId xmlns:a16="http://schemas.microsoft.com/office/drawing/2014/main" id="{19975BB4-C6AE-8A4F-B16B-300A3C1E14FF}"/>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1" name="Freeform 11">
                <a:extLst>
                  <a:ext uri="{FF2B5EF4-FFF2-40B4-BE49-F238E27FC236}">
                    <a16:creationId xmlns:a16="http://schemas.microsoft.com/office/drawing/2014/main" id="{4483869A-FEF2-F74F-AFD2-F0403E2BC741}"/>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2" name="Freeform 12">
                <a:extLst>
                  <a:ext uri="{FF2B5EF4-FFF2-40B4-BE49-F238E27FC236}">
                    <a16:creationId xmlns:a16="http://schemas.microsoft.com/office/drawing/2014/main" id="{2663AF75-C64B-BD48-8848-DA36BCB20F75}"/>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3" name="Freeform 13">
                <a:extLst>
                  <a:ext uri="{FF2B5EF4-FFF2-40B4-BE49-F238E27FC236}">
                    <a16:creationId xmlns:a16="http://schemas.microsoft.com/office/drawing/2014/main" id="{81C3DB46-CC89-D845-98A6-098AB7FA1A12}"/>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4" name="Freeform 14">
                <a:extLst>
                  <a:ext uri="{FF2B5EF4-FFF2-40B4-BE49-F238E27FC236}">
                    <a16:creationId xmlns:a16="http://schemas.microsoft.com/office/drawing/2014/main" id="{7F9BA1D9-8DEC-9044-ABE1-49ADA92EA335}"/>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5" name="Freeform 15">
                <a:extLst>
                  <a:ext uri="{FF2B5EF4-FFF2-40B4-BE49-F238E27FC236}">
                    <a16:creationId xmlns:a16="http://schemas.microsoft.com/office/drawing/2014/main" id="{2C4D5507-FEF7-2F44-97A0-A8BF1DB936D7}"/>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6" name="Freeform 16">
                <a:extLst>
                  <a:ext uri="{FF2B5EF4-FFF2-40B4-BE49-F238E27FC236}">
                    <a16:creationId xmlns:a16="http://schemas.microsoft.com/office/drawing/2014/main" id="{99594230-BE5B-1949-BBD4-9CE642285718}"/>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7" name="Freeform 17">
                <a:extLst>
                  <a:ext uri="{FF2B5EF4-FFF2-40B4-BE49-F238E27FC236}">
                    <a16:creationId xmlns:a16="http://schemas.microsoft.com/office/drawing/2014/main" id="{B44A38A3-DFC6-B246-AA41-86DA79FC3BFA}"/>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8" name="Freeform 18">
                <a:extLst>
                  <a:ext uri="{FF2B5EF4-FFF2-40B4-BE49-F238E27FC236}">
                    <a16:creationId xmlns:a16="http://schemas.microsoft.com/office/drawing/2014/main" id="{DD017B93-0476-B144-A562-499BFF32AD25}"/>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099" name="Freeform 19">
                <a:extLst>
                  <a:ext uri="{FF2B5EF4-FFF2-40B4-BE49-F238E27FC236}">
                    <a16:creationId xmlns:a16="http://schemas.microsoft.com/office/drawing/2014/main" id="{B3E463C7-D536-7D45-944D-33C808721778}"/>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0" name="Freeform 20">
                <a:extLst>
                  <a:ext uri="{FF2B5EF4-FFF2-40B4-BE49-F238E27FC236}">
                    <a16:creationId xmlns:a16="http://schemas.microsoft.com/office/drawing/2014/main" id="{736E6F5F-7C24-8D4B-8586-AB9FAD1E0A70}"/>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1" name="Freeform 21">
                <a:extLst>
                  <a:ext uri="{FF2B5EF4-FFF2-40B4-BE49-F238E27FC236}">
                    <a16:creationId xmlns:a16="http://schemas.microsoft.com/office/drawing/2014/main" id="{6AFF0F9D-61C1-374A-ACB2-2B41BF4EED81}"/>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2" name="Freeform 22">
                <a:extLst>
                  <a:ext uri="{FF2B5EF4-FFF2-40B4-BE49-F238E27FC236}">
                    <a16:creationId xmlns:a16="http://schemas.microsoft.com/office/drawing/2014/main" id="{2EBA598C-CDF2-5C45-AB67-0F7A487ED216}"/>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3" name="Freeform 23">
                <a:extLst>
                  <a:ext uri="{FF2B5EF4-FFF2-40B4-BE49-F238E27FC236}">
                    <a16:creationId xmlns:a16="http://schemas.microsoft.com/office/drawing/2014/main" id="{A981B1A7-4B63-0F4F-936F-2D68114CB313}"/>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4" name="Freeform 24">
                <a:extLst>
                  <a:ext uri="{FF2B5EF4-FFF2-40B4-BE49-F238E27FC236}">
                    <a16:creationId xmlns:a16="http://schemas.microsoft.com/office/drawing/2014/main" id="{D87CED31-44B9-0D4A-86D0-EC7A74FC43F4}"/>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105" name="Freeform 25">
                <a:extLst>
                  <a:ext uri="{FF2B5EF4-FFF2-40B4-BE49-F238E27FC236}">
                    <a16:creationId xmlns:a16="http://schemas.microsoft.com/office/drawing/2014/main" id="{777F9272-FA14-D140-9DCB-979D3E494754}"/>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079" name="Group 30">
              <a:extLst>
                <a:ext uri="{FF2B5EF4-FFF2-40B4-BE49-F238E27FC236}">
                  <a16:creationId xmlns:a16="http://schemas.microsoft.com/office/drawing/2014/main" id="{4519ABA5-D515-B448-8B11-A3B90CAAFFCD}"/>
                </a:ext>
              </a:extLst>
            </p:cNvPr>
            <p:cNvGrpSpPr>
              <a:grpSpLocks/>
            </p:cNvGrpSpPr>
            <p:nvPr/>
          </p:nvGrpSpPr>
          <p:grpSpPr bwMode="auto">
            <a:xfrm>
              <a:off x="0" y="0"/>
              <a:ext cx="1246" cy="1232"/>
              <a:chOff x="0" y="0"/>
              <a:chExt cx="1246" cy="1232"/>
            </a:xfrm>
          </p:grpSpPr>
          <p:sp>
            <p:nvSpPr>
              <p:cNvPr id="3080" name="Rectangle 27">
                <a:extLst>
                  <a:ext uri="{FF2B5EF4-FFF2-40B4-BE49-F238E27FC236}">
                    <a16:creationId xmlns:a16="http://schemas.microsoft.com/office/drawing/2014/main" id="{9985E29F-C627-0748-BD34-33195E9070D5}"/>
                  </a:ext>
                </a:extLst>
              </p:cNvPr>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1" name="Rectangle 28">
                <a:extLst>
                  <a:ext uri="{FF2B5EF4-FFF2-40B4-BE49-F238E27FC236}">
                    <a16:creationId xmlns:a16="http://schemas.microsoft.com/office/drawing/2014/main" id="{FF8683D7-C715-E149-8011-712BCF06481C}"/>
                  </a:ext>
                </a:extLst>
              </p:cNvPr>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sp>
            <p:nvSpPr>
              <p:cNvPr id="3082" name="Rectangle 29">
                <a:extLst>
                  <a:ext uri="{FF2B5EF4-FFF2-40B4-BE49-F238E27FC236}">
                    <a16:creationId xmlns:a16="http://schemas.microsoft.com/office/drawing/2014/main" id="{FC8A7CFD-B9BC-A145-9A4E-79AB11D7A280}"/>
                  </a:ext>
                </a:extLst>
              </p:cNvPr>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endParaRPr lang="en-US" altLang="en-US"/>
              </a:p>
            </p:txBody>
          </p:sp>
        </p:grpSp>
      </p:grpSp>
      <p:sp>
        <p:nvSpPr>
          <p:cNvPr id="1027" name="Text Box 34">
            <a:extLst>
              <a:ext uri="{FF2B5EF4-FFF2-40B4-BE49-F238E27FC236}">
                <a16:creationId xmlns:a16="http://schemas.microsoft.com/office/drawing/2014/main" id="{B8974EB8-6EB3-4145-8C21-F90F3B5EFC7C}"/>
              </a:ext>
            </a:extLst>
          </p:cNvPr>
          <p:cNvSpPr txBox="1">
            <a:spLocks noChangeArrowheads="1"/>
          </p:cNvSpPr>
          <p:nvPr userDrawn="1"/>
        </p:nvSpPr>
        <p:spPr bwMode="auto">
          <a:xfrm>
            <a:off x="282575" y="6519863"/>
            <a:ext cx="9969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©2006 TBBMI</a:t>
            </a:r>
          </a:p>
        </p:txBody>
      </p:sp>
      <p:sp>
        <p:nvSpPr>
          <p:cNvPr id="3076" name="Rectangle 35">
            <a:extLst>
              <a:ext uri="{FF2B5EF4-FFF2-40B4-BE49-F238E27FC236}">
                <a16:creationId xmlns:a16="http://schemas.microsoft.com/office/drawing/2014/main" id="{45718EA7-006F-C744-9398-757C4B5174D3}"/>
              </a:ext>
            </a:extLst>
          </p:cNvPr>
          <p:cNvSpPr>
            <a:spLocks noChangeArrowheads="1"/>
          </p:cNvSpPr>
          <p:nvPr userDrawn="1"/>
        </p:nvSpPr>
        <p:spPr bwMode="auto">
          <a:xfrm>
            <a:off x="7602538" y="6519863"/>
            <a:ext cx="6477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rgbClr val="FFFFFF"/>
                </a:solidFill>
                <a:cs typeface="Arial" panose="020B0604020202020204" pitchFamily="34" charset="0"/>
              </a:rPr>
              <a:t>9.65.01.</a:t>
            </a:r>
          </a:p>
        </p:txBody>
      </p:sp>
    </p:spTree>
    <p:extLst>
      <p:ext uri="{BB962C8B-B14F-4D97-AF65-F5344CB8AC3E}">
        <p14:creationId xmlns:p14="http://schemas.microsoft.com/office/powerpoint/2010/main" val="2090604777"/>
      </p:ext>
    </p:extLst>
  </p:cSld>
  <p:clrMap bg1="dk2" tx1="lt1" bg2="dk1"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281457124"/>
      </p:ext>
    </p:extLst>
  </p:cSld>
  <p:clrMap bg1="dk2" tx1="lt1" bg2="dk1" tx2="lt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FD90B6A-F283-5047-8E10-198D4450EA19}" type="slidenum">
              <a:rPr lang="en-US"/>
              <a:pPr>
                <a:defRPr/>
              </a:pPr>
              <a:t>‹#›</a:t>
            </a:fld>
            <a:endParaRPr lang="en-US"/>
          </a:p>
        </p:txBody>
      </p:sp>
    </p:spTree>
    <p:extLst>
      <p:ext uri="{BB962C8B-B14F-4D97-AF65-F5344CB8AC3E}">
        <p14:creationId xmlns:p14="http://schemas.microsoft.com/office/powerpoint/2010/main" val="213938425"/>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630106377"/>
      </p:ext>
    </p:extLst>
  </p:cSld>
  <p:clrMap bg1="dk2" tx1="lt1" bg2="dk1" tx2="lt2" accent1="accent1" accent2="accent2" accent3="accent3" accent4="accent4" accent5="accent5" accent6="accent6" hlink="hlink" folHlink="folHlink"/>
  <p:sldLayoutIdLst>
    <p:sldLayoutId id="2147484060"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i="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mc="http://schemas.openxmlformats.org/markup-compatibility/2006" xmlns:mv="urn:schemas-microsoft-com:mac:vml" xmlns:a14="http://schemas.microsoft.com/office/drawing/2010/main" xmlns="" w="9525">
                  <a:solidFill>
                    <a:srgbClr val="000000"/>
                  </a:solidFill>
                  <a:round/>
                  <a:headEnd/>
                  <a:tailEnd/>
                </a14:hiddenLine>
              </a:ext>
            </a:extLst>
          </p:spPr>
          <p:txBody>
            <a:bodyPr/>
            <a:lstStyle/>
            <a:p>
              <a:pPr algn="l" eaLnBrk="1" hangingPunct="1"/>
              <a:endParaRPr lang="en-US" sz="2400" i="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i="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i="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i="0"/>
              <a:pPr eaLnBrk="1" hangingPunct="1">
                <a:defRPr/>
              </a:pPr>
              <a:t>‹#›</a:t>
            </a:fld>
            <a:endParaRPr lang="en-US" i="0"/>
          </a:p>
        </p:txBody>
      </p:sp>
    </p:spTree>
    <p:extLst>
      <p:ext uri="{BB962C8B-B14F-4D97-AF65-F5344CB8AC3E}">
        <p14:creationId xmlns:p14="http://schemas.microsoft.com/office/powerpoint/2010/main" val="1149639106"/>
      </p:ext>
    </p:extLst>
  </p:cSld>
  <p:clrMap bg1="dk2" tx1="lt1" bg2="dk1" tx2="lt2" accent1="accent1" accent2="accent2" accent3="accent3" accent4="accent4" accent5="accent5" accent6="accent6" hlink="hlink" folHlink="folHlink"/>
  <p:sldLayoutIdLst>
    <p:sldLayoutId id="2147484072" r:id="rId1"/>
    <p:sldLayoutId id="2147484073" r:id="rId2"/>
    <p:sldLayoutId id="2147484074" r:id="rId3"/>
    <p:sldLayoutId id="2147484075" r:id="rId4"/>
    <p:sldLayoutId id="2147484076" r:id="rId5"/>
    <p:sldLayoutId id="2147484077" r:id="rId6"/>
    <p:sldLayoutId id="2147484078" r:id="rId7"/>
    <p:sldLayoutId id="2147484079" r:id="rId8"/>
    <p:sldLayoutId id="2147484080" r:id="rId9"/>
    <p:sldLayoutId id="2147484081" r:id="rId10"/>
    <p:sldLayoutId id="214748408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704288405"/>
      </p:ext>
    </p:extLst>
  </p:cSld>
  <p:clrMap bg1="dk2" tx1="lt1" bg2="dk1" tx2="lt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467971" name="Rectangle 3"/>
          <p:cNvSpPr>
            <a:spLocks noGrp="1" noChangeArrowheads="1"/>
          </p:cNvSpPr>
          <p:nvPr>
            <p:ph type="body" idx="1"/>
          </p:nvPr>
        </p:nvSpPr>
        <p:spPr bwMode="auto">
          <a:xfrm>
            <a:off x="457200" y="1600205"/>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400">
                <a:solidFill>
                  <a:srgbClr val="000000"/>
                </a:solidFill>
                <a:latin typeface="Arial" charset="0"/>
                <a:ea typeface="MS PGothic" charset="0"/>
              </a:defRPr>
            </a:lvl1pPr>
          </a:lstStyle>
          <a:p>
            <a:pPr defTabSz="914300" fontAlgn="base">
              <a:spcBef>
                <a:spcPct val="0"/>
              </a:spcBef>
              <a:spcAft>
                <a:spcPct val="0"/>
              </a:spcAft>
              <a:defRPr/>
            </a:pPr>
            <a:endParaRPr lang="en-US">
              <a:cs typeface="MS PGothic" charset="0"/>
            </a:endParaRPr>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400">
                <a:solidFill>
                  <a:srgbClr val="000000"/>
                </a:solidFill>
                <a:latin typeface="Arial" charset="0"/>
              </a:defRPr>
            </a:lvl1pPr>
          </a:lstStyle>
          <a:p>
            <a:pPr defTabSz="914300" fontAlgn="base">
              <a:spcBef>
                <a:spcPct val="0"/>
              </a:spcBef>
              <a:spcAft>
                <a:spcPct val="0"/>
              </a:spcAft>
            </a:pPr>
            <a:fld id="{1356DC06-D135-8541-95BD-7C882F18835B}" type="slidenum">
              <a:rPr lang="en-US" smtClean="0">
                <a:ea typeface="ＭＳ Ｐゴシック" charset="0"/>
                <a:cs typeface="MS PGothic" charset="0"/>
              </a:rPr>
              <a:pPr defTabSz="914300" fontAlgn="base">
                <a:spcBef>
                  <a:spcPct val="0"/>
                </a:spcBef>
                <a:spcAft>
                  <a:spcPct val="0"/>
                </a:spcAft>
              </a:pPr>
              <a:t>‹#›</a:t>
            </a:fld>
            <a:endParaRPr lang="en-US">
              <a:ea typeface="ＭＳ Ｐゴシック" charset="0"/>
              <a:cs typeface="MS PGothic" charset="0"/>
            </a:endParaRPr>
          </a:p>
        </p:txBody>
      </p:sp>
    </p:spTree>
    <p:extLst>
      <p:ext uri="{BB962C8B-B14F-4D97-AF65-F5344CB8AC3E}">
        <p14:creationId xmlns:p14="http://schemas.microsoft.com/office/powerpoint/2010/main" val="3450957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ＭＳ Ｐゴシック" charset="0"/>
          <a:cs typeface="MS PGothic" charset="0"/>
        </a:defRPr>
      </a:lvl5pPr>
      <a:lvl6pPr marL="457150" algn="ctr" rtl="0" fontAlgn="base">
        <a:spcBef>
          <a:spcPct val="0"/>
        </a:spcBef>
        <a:spcAft>
          <a:spcPct val="0"/>
        </a:spcAft>
        <a:defRPr sz="4400">
          <a:solidFill>
            <a:schemeClr val="tx2"/>
          </a:solidFill>
          <a:latin typeface="Arial" pitchFamily="-111" charset="0"/>
        </a:defRPr>
      </a:lvl6pPr>
      <a:lvl7pPr marL="914300" algn="ctr" rtl="0" fontAlgn="base">
        <a:spcBef>
          <a:spcPct val="0"/>
        </a:spcBef>
        <a:spcAft>
          <a:spcPct val="0"/>
        </a:spcAft>
        <a:defRPr sz="4400">
          <a:solidFill>
            <a:schemeClr val="tx2"/>
          </a:solidFill>
          <a:latin typeface="Arial" pitchFamily="-111" charset="0"/>
        </a:defRPr>
      </a:lvl7pPr>
      <a:lvl8pPr marL="1371450" algn="ctr" rtl="0" fontAlgn="base">
        <a:spcBef>
          <a:spcPct val="0"/>
        </a:spcBef>
        <a:spcAft>
          <a:spcPct val="0"/>
        </a:spcAft>
        <a:defRPr sz="4400">
          <a:solidFill>
            <a:schemeClr val="tx2"/>
          </a:solidFill>
          <a:latin typeface="Arial" pitchFamily="-111" charset="0"/>
        </a:defRPr>
      </a:lvl8pPr>
      <a:lvl9pPr marL="1828600" algn="ctr" rtl="0" fontAlgn="base">
        <a:spcBef>
          <a:spcPct val="0"/>
        </a:spcBef>
        <a:spcAft>
          <a:spcPct val="0"/>
        </a:spcAft>
        <a:defRPr sz="4400">
          <a:solidFill>
            <a:schemeClr val="tx2"/>
          </a:solidFill>
          <a:latin typeface="Arial" pitchFamily="-111"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charset="0"/>
          <a:cs typeface="MS PGothic" charset="0"/>
        </a:defRPr>
      </a:lvl1pPr>
      <a:lvl2pPr marL="742869" indent="-28572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2875" indent="-228575"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02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175" indent="-228575"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4212529381"/>
      </p:ext>
    </p:extLst>
  </p:cSld>
  <p:clrMap bg1="dk2" tx1="lt1" bg2="dk1" tx2="lt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eaLnBrk="0" fontAlgn="base" hangingPunct="0">
              <a:spcBef>
                <a:spcPct val="0"/>
              </a:spcBef>
              <a:spcAft>
                <a:spcPct val="0"/>
              </a:spcAft>
              <a:defRPr/>
            </a:pPr>
            <a:fld id="{C7FCEC4A-0619-534F-AB0C-4C4D1986DF16}" type="slidenum">
              <a:rPr lang="en-US">
                <a:ea typeface="ＭＳ Ｐゴシック" charset="0"/>
                <a:cs typeface="ＭＳ Ｐゴシック" charset="0"/>
              </a:rPr>
              <a:pPr defTabSz="914400" eaLnBrk="0" fontAlgn="base" hangingPunct="0">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814560923"/>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120"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34925" y="188913"/>
            <a:ext cx="907415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69900" y="1560513"/>
            <a:ext cx="8278813" cy="4821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455307"/>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 id="2147484133" r:id="rId12"/>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ＭＳ Ｐゴシック" pitchFamily="-111"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11"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9263800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80" name="Rectangle 56"/>
          <p:cNvSpPr>
            <a:spLocks noChangeArrowheads="1"/>
          </p:cNvSpPr>
          <p:nvPr userDrawn="1"/>
        </p:nvSpPr>
        <p:spPr bwMode="auto">
          <a:xfrm>
            <a:off x="506413" y="415930"/>
            <a:ext cx="8361362" cy="6176963"/>
          </a:xfrm>
          <a:prstGeom prst="rect">
            <a:avLst/>
          </a:prstGeom>
          <a:solidFill>
            <a:schemeClr val="bg2"/>
          </a:soli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27" name="Rectangle 3"/>
          <p:cNvSpPr>
            <a:spLocks noChangeArrowheads="1"/>
          </p:cNvSpPr>
          <p:nvPr/>
        </p:nvSpPr>
        <p:spPr bwMode="auto">
          <a:xfrm>
            <a:off x="466725" y="361955"/>
            <a:ext cx="8281988" cy="6111875"/>
          </a:xfrm>
          <a:prstGeom prst="rect">
            <a:avLst/>
          </a:prstGeom>
          <a:solidFill>
            <a:srgbClr val="535353"/>
          </a:soli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28" name="Freeform 4"/>
          <p:cNvSpPr>
            <a:spLocks/>
          </p:cNvSpPr>
          <p:nvPr/>
        </p:nvSpPr>
        <p:spPr bwMode="auto">
          <a:xfrm>
            <a:off x="4765680"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1" name="Freeform 7"/>
          <p:cNvSpPr>
            <a:spLocks/>
          </p:cNvSpPr>
          <p:nvPr/>
        </p:nvSpPr>
        <p:spPr bwMode="auto">
          <a:xfrm>
            <a:off x="796926" y="1946280"/>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2" name="Freeform 8"/>
          <p:cNvSpPr>
            <a:spLocks/>
          </p:cNvSpPr>
          <p:nvPr/>
        </p:nvSpPr>
        <p:spPr bwMode="auto">
          <a:xfrm>
            <a:off x="663575" y="871543"/>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3" name="Freeform 9"/>
          <p:cNvSpPr>
            <a:spLocks/>
          </p:cNvSpPr>
          <p:nvPr/>
        </p:nvSpPr>
        <p:spPr bwMode="auto">
          <a:xfrm>
            <a:off x="839788" y="817568"/>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7" name="Freeform 13"/>
          <p:cNvSpPr>
            <a:spLocks/>
          </p:cNvSpPr>
          <p:nvPr/>
        </p:nvSpPr>
        <p:spPr bwMode="auto">
          <a:xfrm>
            <a:off x="842963" y="565155"/>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8" name="Freeform 14"/>
          <p:cNvSpPr>
            <a:spLocks/>
          </p:cNvSpPr>
          <p:nvPr/>
        </p:nvSpPr>
        <p:spPr bwMode="auto">
          <a:xfrm>
            <a:off x="390530"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0" name="Freeform 16"/>
          <p:cNvSpPr>
            <a:spLocks/>
          </p:cNvSpPr>
          <p:nvPr/>
        </p:nvSpPr>
        <p:spPr bwMode="auto">
          <a:xfrm>
            <a:off x="8588376"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1" name="Freeform 17"/>
          <p:cNvSpPr>
            <a:spLocks/>
          </p:cNvSpPr>
          <p:nvPr/>
        </p:nvSpPr>
        <p:spPr bwMode="auto">
          <a:xfrm>
            <a:off x="390530"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3" name="Freeform 19"/>
          <p:cNvSpPr>
            <a:spLocks/>
          </p:cNvSpPr>
          <p:nvPr/>
        </p:nvSpPr>
        <p:spPr bwMode="auto">
          <a:xfrm>
            <a:off x="1477965"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4" name="Freeform 20"/>
          <p:cNvSpPr>
            <a:spLocks/>
          </p:cNvSpPr>
          <p:nvPr/>
        </p:nvSpPr>
        <p:spPr bwMode="auto">
          <a:xfrm>
            <a:off x="4402140"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6" name="Freeform 22"/>
          <p:cNvSpPr>
            <a:spLocks/>
          </p:cNvSpPr>
          <p:nvPr/>
        </p:nvSpPr>
        <p:spPr bwMode="auto">
          <a:xfrm>
            <a:off x="390525" y="323854"/>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grpSp>
        <p:nvGrpSpPr>
          <p:cNvPr id="2" name="Group 30"/>
          <p:cNvGrpSpPr>
            <a:grpSpLocks/>
          </p:cNvGrpSpPr>
          <p:nvPr/>
        </p:nvGrpSpPr>
        <p:grpSpPr bwMode="auto">
          <a:xfrm>
            <a:off x="5"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grpSp>
      <p:sp>
        <p:nvSpPr>
          <p:cNvPr id="1060" name="Rectangle 36"/>
          <p:cNvSpPr>
            <a:spLocks noChangeArrowheads="1"/>
          </p:cNvSpPr>
          <p:nvPr/>
        </p:nvSpPr>
        <p:spPr bwMode="auto">
          <a:xfrm>
            <a:off x="441330" y="166693"/>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
        <p:nvSpPr>
          <p:cNvPr id="1066" name="Rectangle 42"/>
          <p:cNvSpPr>
            <a:spLocks noChangeArrowheads="1"/>
          </p:cNvSpPr>
          <p:nvPr/>
        </p:nvSpPr>
        <p:spPr bwMode="auto">
          <a:xfrm>
            <a:off x="341313" y="438150"/>
            <a:ext cx="2825750" cy="101308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77" tIns="44445" rIns="90477" bIns="44445">
            <a:spAutoFit/>
          </a:bodyPr>
          <a:lstStyle/>
          <a:p>
            <a:pPr defTabSz="914300" eaLnBrk="0" fontAlgn="base" hangingPunct="0">
              <a:spcBef>
                <a:spcPct val="0"/>
              </a:spcBef>
              <a:spcAft>
                <a:spcPct val="0"/>
              </a:spcAft>
              <a:defRPr/>
            </a:pPr>
            <a:r>
              <a:rPr lang="en-US" sz="2000" b="1">
                <a:solidFill>
                  <a:srgbClr val="FFD34A"/>
                </a:solidFill>
                <a:latin typeface="Times" charset="0"/>
                <a:ea typeface="ＭＳ Ｐゴシック" charset="0"/>
                <a:cs typeface="ＭＳ Ｐゴシック" charset="0"/>
              </a:rPr>
              <a:t> DRESSING</a:t>
            </a:r>
          </a:p>
          <a:p>
            <a:pPr defTabSz="914300" eaLnBrk="0" fontAlgn="base" hangingPunct="0">
              <a:spcBef>
                <a:spcPct val="0"/>
              </a:spcBef>
              <a:spcAft>
                <a:spcPct val="0"/>
              </a:spcAft>
              <a:defRPr/>
            </a:pPr>
            <a:r>
              <a:rPr lang="en-US" sz="2000" b="1">
                <a:solidFill>
                  <a:srgbClr val="FFD34A"/>
                </a:solidFill>
                <a:latin typeface="Times" charset="0"/>
                <a:ea typeface="ＭＳ Ｐゴシック" charset="0"/>
                <a:cs typeface="ＭＳ Ｐゴシック" charset="0"/>
              </a:rPr>
              <a:t>        THE                                    </a:t>
            </a:r>
          </a:p>
          <a:p>
            <a:pPr defTabSz="914300" eaLnBrk="0" fontAlgn="base" hangingPunct="0">
              <a:spcBef>
                <a:spcPct val="0"/>
              </a:spcBef>
              <a:spcAft>
                <a:spcPct val="0"/>
              </a:spcAft>
              <a:defRPr/>
            </a:pPr>
            <a:r>
              <a:rPr lang="en-US" sz="2000" b="1">
                <a:solidFill>
                  <a:srgbClr val="FFD34A"/>
                </a:solidFill>
                <a:latin typeface="Times" charset="0"/>
                <a:ea typeface="ＭＳ Ｐゴシック" charset="0"/>
                <a:cs typeface="ＭＳ Ｐゴシック" charset="0"/>
              </a:rPr>
              <a:t>   STAGE</a:t>
            </a:r>
          </a:p>
        </p:txBody>
      </p:sp>
      <p:sp>
        <p:nvSpPr>
          <p:cNvPr id="3" name="Text Box 50"/>
          <p:cNvSpPr txBox="1">
            <a:spLocks noChangeArrowheads="1"/>
          </p:cNvSpPr>
          <p:nvPr userDrawn="1"/>
        </p:nvSpPr>
        <p:spPr bwMode="auto">
          <a:xfrm>
            <a:off x="259417" y="6541223"/>
            <a:ext cx="1041689"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1000" b="1" i="0">
                <a:solidFill>
                  <a:srgbClr val="FFFFFF"/>
                </a:solidFill>
                <a:latin typeface="Arial" charset="0"/>
              </a:rPr>
              <a:t>© 2006 TBBMI</a:t>
            </a:r>
          </a:p>
        </p:txBody>
      </p:sp>
      <p:sp>
        <p:nvSpPr>
          <p:cNvPr id="1075" name="Rectangle 51"/>
          <p:cNvSpPr>
            <a:spLocks noChangeArrowheads="1"/>
          </p:cNvSpPr>
          <p:nvPr userDrawn="1"/>
        </p:nvSpPr>
        <p:spPr bwMode="auto">
          <a:xfrm>
            <a:off x="7615550" y="6528523"/>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pitchFamily="-110" charset="0"/>
              <a:ea typeface="ＭＳ Ｐゴシック" charset="0"/>
              <a:cs typeface="ＭＳ Ｐゴシック" charset="0"/>
            </a:endParaRPr>
          </a:p>
        </p:txBody>
      </p:sp>
    </p:spTree>
    <p:extLst>
      <p:ext uri="{BB962C8B-B14F-4D97-AF65-F5344CB8AC3E}">
        <p14:creationId xmlns:p14="http://schemas.microsoft.com/office/powerpoint/2010/main" val="1622868594"/>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ea typeface="ＭＳ Ｐゴシック" charset="-128"/>
          <a:cs typeface="ＭＳ Ｐゴシック" charset="-128"/>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0"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10" charset="-128"/>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026" name="Text Box 20"/>
          <p:cNvSpPr txBox="1">
            <a:spLocks noChangeArrowheads="1"/>
          </p:cNvSpPr>
          <p:nvPr userDrawn="1"/>
        </p:nvSpPr>
        <p:spPr bwMode="auto">
          <a:xfrm>
            <a:off x="445166" y="6536460"/>
            <a:ext cx="984513" cy="246211"/>
          </a:xfrm>
          <a:prstGeom prst="rect">
            <a:avLst/>
          </a:prstGeom>
          <a:noFill/>
          <a:ln w="12700">
            <a:noFill/>
            <a:miter lim="800000"/>
            <a:headEnd/>
            <a:tailEnd/>
          </a:ln>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900">
                <a:solidFill>
                  <a:srgbClr val="FFFFFF"/>
                </a:solidFill>
                <a:latin typeface="Arial" charset="0"/>
              </a:rPr>
              <a:t>© </a:t>
            </a:r>
            <a:r>
              <a:rPr lang="en-US" sz="1000">
                <a:solidFill>
                  <a:srgbClr val="FFFFFF"/>
                </a:solidFill>
                <a:latin typeface="Arial" charset="0"/>
              </a:rPr>
              <a:t>2006</a:t>
            </a:r>
            <a:r>
              <a:rPr lang="en-US" sz="900">
                <a:solidFill>
                  <a:srgbClr val="FFFFFF"/>
                </a:solidFill>
                <a:latin typeface="Arial" charset="0"/>
              </a:rPr>
              <a:t> TBBMI</a:t>
            </a:r>
          </a:p>
        </p:txBody>
      </p:sp>
      <p:sp>
        <p:nvSpPr>
          <p:cNvPr id="2077" name="Rectangle 29"/>
          <p:cNvSpPr>
            <a:spLocks noChangeArrowheads="1"/>
          </p:cNvSpPr>
          <p:nvPr userDrawn="1"/>
        </p:nvSpPr>
        <p:spPr bwMode="auto">
          <a:xfrm>
            <a:off x="7531261" y="6525348"/>
            <a:ext cx="81407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9.65.05a.</a:t>
            </a:r>
          </a:p>
        </p:txBody>
      </p:sp>
    </p:spTree>
    <p:extLst>
      <p:ext uri="{BB962C8B-B14F-4D97-AF65-F5344CB8AC3E}">
        <p14:creationId xmlns:p14="http://schemas.microsoft.com/office/powerpoint/2010/main" val="1134228358"/>
      </p:ext>
    </p:extLst>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08" charset="-128"/>
          <a:cs typeface="ＭＳ Ｐゴシック" pitchFamily="-108" charset="-128"/>
        </a:defRPr>
      </a:lvl5pPr>
      <a:lvl6pPr marL="457150" algn="ctr" rtl="0" eaLnBrk="0" fontAlgn="base" hangingPunct="0">
        <a:spcBef>
          <a:spcPct val="0"/>
        </a:spcBef>
        <a:spcAft>
          <a:spcPct val="0"/>
        </a:spcAft>
        <a:defRPr sz="4400">
          <a:solidFill>
            <a:schemeClr val="tx2"/>
          </a:solidFill>
          <a:latin typeface="Times New Roman" pitchFamily="-108" charset="0"/>
        </a:defRPr>
      </a:lvl6pPr>
      <a:lvl7pPr marL="914300" algn="ctr" rtl="0" eaLnBrk="0" fontAlgn="base" hangingPunct="0">
        <a:spcBef>
          <a:spcPct val="0"/>
        </a:spcBef>
        <a:spcAft>
          <a:spcPct val="0"/>
        </a:spcAft>
        <a:defRPr sz="4400">
          <a:solidFill>
            <a:schemeClr val="tx2"/>
          </a:solidFill>
          <a:latin typeface="Times New Roman" pitchFamily="-108" charset="0"/>
        </a:defRPr>
      </a:lvl7pPr>
      <a:lvl8pPr marL="1371450" algn="ctr" rtl="0" eaLnBrk="0" fontAlgn="base" hangingPunct="0">
        <a:spcBef>
          <a:spcPct val="0"/>
        </a:spcBef>
        <a:spcAft>
          <a:spcPct val="0"/>
        </a:spcAft>
        <a:defRPr sz="4400">
          <a:solidFill>
            <a:schemeClr val="tx2"/>
          </a:solidFill>
          <a:latin typeface="Times New Roman" pitchFamily="-108" charset="0"/>
        </a:defRPr>
      </a:lvl8pPr>
      <a:lvl9pPr marL="1828600" algn="ctr" rtl="0" eaLnBrk="0" fontAlgn="base" hangingPunct="0">
        <a:spcBef>
          <a:spcPct val="0"/>
        </a:spcBef>
        <a:spcAft>
          <a:spcPct val="0"/>
        </a:spcAft>
        <a:defRPr sz="4400">
          <a:solidFill>
            <a:schemeClr val="tx2"/>
          </a:solidFill>
          <a:latin typeface="Times New Roman" pitchFamily="-108" charset="0"/>
        </a:defRPr>
      </a:lvl9pPr>
    </p:titleStyle>
    <p:bodyStyle>
      <a:lvl1pPr marL="342862" indent="-342862"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869" indent="-28572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2875" indent="-228575"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025"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175"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325"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6pPr>
      <a:lvl7pPr marL="2971474"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7pPr>
      <a:lvl8pPr marL="3428623"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8pPr>
      <a:lvl9pPr marL="3885772" indent="-228575" algn="l" rtl="0" eaLnBrk="0" fontAlgn="base" hangingPunct="0">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31"/>
          <p:cNvGrpSpPr>
            <a:grpSpLocks/>
          </p:cNvGrpSpPr>
          <p:nvPr/>
        </p:nvGrpSpPr>
        <p:grpSpPr bwMode="auto">
          <a:xfrm>
            <a:off x="0" y="0"/>
            <a:ext cx="9132888" cy="6845300"/>
            <a:chOff x="0" y="0"/>
            <a:chExt cx="5753" cy="4312"/>
          </a:xfrm>
        </p:grpSpPr>
        <p:sp>
          <p:nvSpPr>
            <p:cNvPr id="1029" name="Rectangle 2"/>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fr-FR" sz="900">
                <a:solidFill>
                  <a:srgbClr val="FFA27C"/>
                </a:solidFill>
                <a:latin typeface="Arial" charset="0"/>
                <a:ea typeface="ＭＳ Ｐゴシック" charset="0"/>
                <a:cs typeface="ＭＳ Ｐゴシック" charset="0"/>
              </a:endParaRPr>
            </a:p>
          </p:txBody>
        </p:sp>
        <p:grpSp>
          <p:nvGrpSpPr>
            <p:cNvPr id="1030" name="Group 26"/>
            <p:cNvGrpSpPr>
              <a:grpSpLocks/>
            </p:cNvGrpSpPr>
            <p:nvPr/>
          </p:nvGrpSpPr>
          <p:grpSpPr bwMode="auto">
            <a:xfrm>
              <a:off x="246" y="204"/>
              <a:ext cx="5271" cy="3889"/>
              <a:chOff x="246" y="204"/>
              <a:chExt cx="5271" cy="3889"/>
            </a:xfrm>
          </p:grpSpPr>
          <p:sp>
            <p:nvSpPr>
              <p:cNvPr id="1035" name="Rectangle 3"/>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fr-FR" sz="900">
                  <a:solidFill>
                    <a:srgbClr val="FFA27C"/>
                  </a:solidFill>
                  <a:latin typeface="Arial" charset="0"/>
                  <a:ea typeface="ＭＳ Ｐゴシック" charset="0"/>
                  <a:cs typeface="ＭＳ Ｐゴシック" charset="0"/>
                </a:endParaRPr>
              </a:p>
            </p:txBody>
          </p:sp>
          <p:sp>
            <p:nvSpPr>
              <p:cNvPr id="1036"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7"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8"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39"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0"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1"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2"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3"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4"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5"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6"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7"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8"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49"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0"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1"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2"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3"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4"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5"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6"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sp>
            <p:nvSpPr>
              <p:cNvPr id="1057"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pPr algn="ctr" defTabSz="914300" eaLnBrk="0" fontAlgn="base" hangingPunct="0">
                  <a:spcBef>
                    <a:spcPct val="0"/>
                  </a:spcBef>
                  <a:spcAft>
                    <a:spcPct val="0"/>
                  </a:spcAft>
                </a:pPr>
                <a:endParaRPr lang="en-US" sz="900">
                  <a:solidFill>
                    <a:srgbClr val="FFA27C"/>
                  </a:solidFill>
                  <a:latin typeface="Arial" charset="0"/>
                  <a:ea typeface="ＭＳ Ｐゴシック" charset="0"/>
                  <a:cs typeface="ＭＳ Ｐゴシック" charset="0"/>
                </a:endParaRPr>
              </a:p>
            </p:txBody>
          </p:sp>
        </p:grpSp>
        <p:grpSp>
          <p:nvGrpSpPr>
            <p:cNvPr id="1031" name="Group 30"/>
            <p:cNvGrpSpPr>
              <a:grpSpLocks/>
            </p:cNvGrpSpPr>
            <p:nvPr/>
          </p:nvGrpSpPr>
          <p:grpSpPr bwMode="auto">
            <a:xfrm>
              <a:off x="0" y="0"/>
              <a:ext cx="1246" cy="1232"/>
              <a:chOff x="0" y="0"/>
              <a:chExt cx="1246" cy="1232"/>
            </a:xfrm>
          </p:grpSpPr>
          <p:sp>
            <p:nvSpPr>
              <p:cNvPr id="1032"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fr-FR" sz="900">
                  <a:solidFill>
                    <a:srgbClr val="FFA27C"/>
                  </a:solidFill>
                  <a:latin typeface="Arial" charset="0"/>
                  <a:ea typeface="ＭＳ Ｐゴシック" charset="0"/>
                  <a:cs typeface="ＭＳ Ｐゴシック" charset="0"/>
                </a:endParaRPr>
              </a:p>
            </p:txBody>
          </p:sp>
          <p:sp>
            <p:nvSpPr>
              <p:cNvPr id="1033"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fr-FR" sz="900">
                  <a:solidFill>
                    <a:srgbClr val="FFA27C"/>
                  </a:solidFill>
                  <a:latin typeface="Arial" charset="0"/>
                  <a:ea typeface="ＭＳ Ｐゴシック" charset="0"/>
                  <a:cs typeface="ＭＳ Ｐゴシック" charset="0"/>
                </a:endParaRPr>
              </a:p>
            </p:txBody>
          </p:sp>
          <p:sp>
            <p:nvSpPr>
              <p:cNvPr id="1034"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defTabSz="914300" eaLnBrk="0" fontAlgn="base" hangingPunct="0">
                  <a:spcBef>
                    <a:spcPct val="0"/>
                  </a:spcBef>
                  <a:spcAft>
                    <a:spcPct val="0"/>
                  </a:spcAft>
                </a:pPr>
                <a:endParaRPr lang="fr-FR" sz="900">
                  <a:solidFill>
                    <a:srgbClr val="FFA27C"/>
                  </a:solidFill>
                  <a:latin typeface="Arial" charset="0"/>
                  <a:ea typeface="ＭＳ Ｐゴシック" charset="0"/>
                  <a:cs typeface="ＭＳ Ｐゴシック" charset="0"/>
                </a:endParaRPr>
              </a:p>
            </p:txBody>
          </p:sp>
        </p:grpSp>
      </p:grpSp>
      <p:sp>
        <p:nvSpPr>
          <p:cNvPr id="1058" name="Text Box 34"/>
          <p:cNvSpPr txBox="1">
            <a:spLocks noChangeArrowheads="1"/>
          </p:cNvSpPr>
          <p:nvPr/>
        </p:nvSpPr>
        <p:spPr bwMode="auto">
          <a:xfrm>
            <a:off x="277228" y="6541223"/>
            <a:ext cx="1006060" cy="246211"/>
          </a:xfrm>
          <a:prstGeom prst="rect">
            <a:avLst/>
          </a:prstGeom>
          <a:noFill/>
          <a:ln w="12700">
            <a:noFill/>
            <a:miter lim="800000"/>
            <a:headEnd/>
            <a:tailEnd/>
          </a:ln>
          <a:effectLst/>
        </p:spPr>
        <p:txBody>
          <a:bodyPr wrap="none" lIns="91430" tIns="45715" rIns="91430" bIns="45715" anchor="ctr">
            <a:spAutoFit/>
          </a:bodyPr>
          <a:lstStyle>
            <a:lvl1pPr>
              <a:defRPr sz="900">
                <a:solidFill>
                  <a:srgbClr val="FFA27C"/>
                </a:solidFill>
                <a:latin typeface="Arial" charset="0"/>
                <a:ea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defRPr/>
            </a:pPr>
            <a:r>
              <a:rPr lang="en-US" sz="1000" b="1">
                <a:solidFill>
                  <a:srgbClr val="FFFFFF"/>
                </a:solidFill>
                <a:cs typeface="ＭＳ Ｐゴシック" charset="0"/>
              </a:rPr>
              <a:t>©2006 TBBMI</a:t>
            </a:r>
          </a:p>
        </p:txBody>
      </p:sp>
      <p:sp>
        <p:nvSpPr>
          <p:cNvPr id="1059" name="Rectangle 35"/>
          <p:cNvSpPr>
            <a:spLocks noChangeArrowheads="1"/>
          </p:cNvSpPr>
          <p:nvPr/>
        </p:nvSpPr>
        <p:spPr bwMode="auto">
          <a:xfrm>
            <a:off x="7615550" y="6528523"/>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9.6.01.</a:t>
            </a:r>
          </a:p>
        </p:txBody>
      </p:sp>
    </p:spTree>
    <p:extLst>
      <p:ext uri="{BB962C8B-B14F-4D97-AF65-F5344CB8AC3E}">
        <p14:creationId xmlns:p14="http://schemas.microsoft.com/office/powerpoint/2010/main" val="2353665113"/>
      </p:ext>
    </p:extLst>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ea typeface="ＭＳ Ｐゴシック" charset="0"/>
          <a:cs typeface="ＭＳ Ｐゴシック" charset="0"/>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8"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300" rtl="0" eaLnBrk="1" latinLnBrk="0" hangingPunct="1">
        <a:defRPr sz="1800" kern="1200">
          <a:solidFill>
            <a:schemeClr val="tx1"/>
          </a:solidFill>
          <a:latin typeface="+mn-lt"/>
          <a:ea typeface="+mn-ea"/>
          <a:cs typeface="+mn-cs"/>
        </a:defRPr>
      </a:lvl1pPr>
      <a:lvl2pPr marL="457150" algn="l" defTabSz="914300" rtl="0" eaLnBrk="1" latinLnBrk="0" hangingPunct="1">
        <a:defRPr sz="1800" kern="1200">
          <a:solidFill>
            <a:schemeClr val="tx1"/>
          </a:solidFill>
          <a:latin typeface="+mn-lt"/>
          <a:ea typeface="+mn-ea"/>
          <a:cs typeface="+mn-cs"/>
        </a:defRPr>
      </a:lvl2pPr>
      <a:lvl3pPr marL="914300" algn="l" defTabSz="914300" rtl="0" eaLnBrk="1" latinLnBrk="0" hangingPunct="1">
        <a:defRPr sz="1800" kern="1200">
          <a:solidFill>
            <a:schemeClr val="tx1"/>
          </a:solidFill>
          <a:latin typeface="+mn-lt"/>
          <a:ea typeface="+mn-ea"/>
          <a:cs typeface="+mn-cs"/>
        </a:defRPr>
      </a:lvl3pPr>
      <a:lvl4pPr marL="1371450" algn="l" defTabSz="914300" rtl="0" eaLnBrk="1" latinLnBrk="0" hangingPunct="1">
        <a:defRPr sz="1800" kern="1200">
          <a:solidFill>
            <a:schemeClr val="tx1"/>
          </a:solidFill>
          <a:latin typeface="+mn-lt"/>
          <a:ea typeface="+mn-ea"/>
          <a:cs typeface="+mn-cs"/>
        </a:defRPr>
      </a:lvl4pPr>
      <a:lvl5pPr marL="1828600" algn="l" defTabSz="914300" rtl="0" eaLnBrk="1" latinLnBrk="0" hangingPunct="1">
        <a:defRPr sz="1800" kern="1200">
          <a:solidFill>
            <a:schemeClr val="tx1"/>
          </a:solidFill>
          <a:latin typeface="+mn-lt"/>
          <a:ea typeface="+mn-ea"/>
          <a:cs typeface="+mn-cs"/>
        </a:defRPr>
      </a:lvl5pPr>
      <a:lvl6pPr marL="2285750" algn="l" defTabSz="914300" rtl="0" eaLnBrk="1" latinLnBrk="0" hangingPunct="1">
        <a:defRPr sz="1800" kern="1200">
          <a:solidFill>
            <a:schemeClr val="tx1"/>
          </a:solidFill>
          <a:latin typeface="+mn-lt"/>
          <a:ea typeface="+mn-ea"/>
          <a:cs typeface="+mn-cs"/>
        </a:defRPr>
      </a:lvl6pPr>
      <a:lvl7pPr marL="2742899" algn="l" defTabSz="914300" rtl="0" eaLnBrk="1" latinLnBrk="0" hangingPunct="1">
        <a:defRPr sz="1800" kern="1200">
          <a:solidFill>
            <a:schemeClr val="tx1"/>
          </a:solidFill>
          <a:latin typeface="+mn-lt"/>
          <a:ea typeface="+mn-ea"/>
          <a:cs typeface="+mn-cs"/>
        </a:defRPr>
      </a:lvl7pPr>
      <a:lvl8pPr marL="3200047" algn="l" defTabSz="914300" rtl="0" eaLnBrk="1" latinLnBrk="0" hangingPunct="1">
        <a:defRPr sz="1800" kern="1200">
          <a:solidFill>
            <a:schemeClr val="tx1"/>
          </a:solidFill>
          <a:latin typeface="+mn-lt"/>
          <a:ea typeface="+mn-ea"/>
          <a:cs typeface="+mn-cs"/>
        </a:defRPr>
      </a:lvl8pPr>
      <a:lvl9pPr marL="3657199" algn="l" defTabSz="9143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0"/>
            <a:ext cx="9132888"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80" name="Rectangle 56"/>
          <p:cNvSpPr>
            <a:spLocks noChangeArrowheads="1"/>
          </p:cNvSpPr>
          <p:nvPr userDrawn="1"/>
        </p:nvSpPr>
        <p:spPr bwMode="auto">
          <a:xfrm>
            <a:off x="506413" y="415930"/>
            <a:ext cx="8361362" cy="6176963"/>
          </a:xfrm>
          <a:prstGeom prst="rect">
            <a:avLst/>
          </a:prstGeom>
          <a:solidFill>
            <a:schemeClr val="bg2"/>
          </a:soli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27" name="Rectangle 3"/>
          <p:cNvSpPr>
            <a:spLocks noChangeArrowheads="1"/>
          </p:cNvSpPr>
          <p:nvPr/>
        </p:nvSpPr>
        <p:spPr bwMode="auto">
          <a:xfrm>
            <a:off x="466725" y="361955"/>
            <a:ext cx="8281988" cy="6111875"/>
          </a:xfrm>
          <a:prstGeom prst="rect">
            <a:avLst/>
          </a:prstGeom>
          <a:solidFill>
            <a:srgbClr val="535353"/>
          </a:solid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28" name="Freeform 4"/>
          <p:cNvSpPr>
            <a:spLocks/>
          </p:cNvSpPr>
          <p:nvPr/>
        </p:nvSpPr>
        <p:spPr bwMode="auto">
          <a:xfrm>
            <a:off x="4765680" y="600075"/>
            <a:ext cx="2239963" cy="546100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1" name="Freeform 7"/>
          <p:cNvSpPr>
            <a:spLocks/>
          </p:cNvSpPr>
          <p:nvPr/>
        </p:nvSpPr>
        <p:spPr bwMode="auto">
          <a:xfrm>
            <a:off x="796926" y="1946280"/>
            <a:ext cx="7750175" cy="222726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2" name="Freeform 8"/>
          <p:cNvSpPr>
            <a:spLocks/>
          </p:cNvSpPr>
          <p:nvPr/>
        </p:nvSpPr>
        <p:spPr bwMode="auto">
          <a:xfrm>
            <a:off x="663575" y="871543"/>
            <a:ext cx="7926388" cy="5164137"/>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3" name="Freeform 9"/>
          <p:cNvSpPr>
            <a:spLocks/>
          </p:cNvSpPr>
          <p:nvPr/>
        </p:nvSpPr>
        <p:spPr bwMode="auto">
          <a:xfrm>
            <a:off x="839788" y="817568"/>
            <a:ext cx="1066800" cy="960437"/>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4" name="Freeform 10"/>
          <p:cNvSpPr>
            <a:spLocks/>
          </p:cNvSpPr>
          <p:nvPr/>
        </p:nvSpPr>
        <p:spPr bwMode="auto">
          <a:xfrm>
            <a:off x="796925" y="600075"/>
            <a:ext cx="1803400" cy="403225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7" name="Freeform 13"/>
          <p:cNvSpPr>
            <a:spLocks/>
          </p:cNvSpPr>
          <p:nvPr/>
        </p:nvSpPr>
        <p:spPr bwMode="auto">
          <a:xfrm>
            <a:off x="842963" y="565155"/>
            <a:ext cx="7639050" cy="5495925"/>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8" name="Freeform 14"/>
          <p:cNvSpPr>
            <a:spLocks/>
          </p:cNvSpPr>
          <p:nvPr/>
        </p:nvSpPr>
        <p:spPr bwMode="auto">
          <a:xfrm>
            <a:off x="390530" y="323850"/>
            <a:ext cx="8367713" cy="185738"/>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39" name="Freeform 15"/>
          <p:cNvSpPr>
            <a:spLocks/>
          </p:cNvSpPr>
          <p:nvPr/>
        </p:nvSpPr>
        <p:spPr bwMode="auto">
          <a:xfrm>
            <a:off x="390525" y="323850"/>
            <a:ext cx="169863" cy="6173788"/>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0" name="Freeform 16"/>
          <p:cNvSpPr>
            <a:spLocks/>
          </p:cNvSpPr>
          <p:nvPr/>
        </p:nvSpPr>
        <p:spPr bwMode="auto">
          <a:xfrm>
            <a:off x="8588376" y="323850"/>
            <a:ext cx="169863" cy="6173788"/>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1" name="Freeform 17"/>
          <p:cNvSpPr>
            <a:spLocks/>
          </p:cNvSpPr>
          <p:nvPr/>
        </p:nvSpPr>
        <p:spPr bwMode="auto">
          <a:xfrm>
            <a:off x="390530" y="6311900"/>
            <a:ext cx="8367713" cy="185738"/>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3" name="Freeform 19"/>
          <p:cNvSpPr>
            <a:spLocks/>
          </p:cNvSpPr>
          <p:nvPr/>
        </p:nvSpPr>
        <p:spPr bwMode="auto">
          <a:xfrm>
            <a:off x="1477965" y="6337300"/>
            <a:ext cx="2371725" cy="12700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4" name="Freeform 20"/>
          <p:cNvSpPr>
            <a:spLocks/>
          </p:cNvSpPr>
          <p:nvPr/>
        </p:nvSpPr>
        <p:spPr bwMode="auto">
          <a:xfrm>
            <a:off x="4402140" y="6311900"/>
            <a:ext cx="2733675" cy="128588"/>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6" name="Freeform 22"/>
          <p:cNvSpPr>
            <a:spLocks/>
          </p:cNvSpPr>
          <p:nvPr/>
        </p:nvSpPr>
        <p:spPr bwMode="auto">
          <a:xfrm>
            <a:off x="390525" y="323854"/>
            <a:ext cx="169863" cy="3389313"/>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47" name="Freeform 23"/>
          <p:cNvSpPr>
            <a:spLocks/>
          </p:cNvSpPr>
          <p:nvPr/>
        </p:nvSpPr>
        <p:spPr bwMode="auto">
          <a:xfrm>
            <a:off x="412750" y="693738"/>
            <a:ext cx="147638" cy="2697162"/>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lIns="91430" tIns="45715" rIns="91430" bIns="45715"/>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grpSp>
        <p:nvGrpSpPr>
          <p:cNvPr id="2" name="Group 30"/>
          <p:cNvGrpSpPr>
            <a:grpSpLocks/>
          </p:cNvGrpSpPr>
          <p:nvPr/>
        </p:nvGrpSpPr>
        <p:grpSpPr bwMode="auto">
          <a:xfrm>
            <a:off x="5"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grpSp>
      <p:sp>
        <p:nvSpPr>
          <p:cNvPr id="1060" name="Rectangle 36"/>
          <p:cNvSpPr>
            <a:spLocks noChangeArrowheads="1"/>
          </p:cNvSpPr>
          <p:nvPr/>
        </p:nvSpPr>
        <p:spPr bwMode="auto">
          <a:xfrm>
            <a:off x="441330" y="166693"/>
            <a:ext cx="968375" cy="1373187"/>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61" name="Rectangle 37"/>
          <p:cNvSpPr>
            <a:spLocks noChangeArrowheads="1"/>
          </p:cNvSpPr>
          <p:nvPr/>
        </p:nvSpPr>
        <p:spPr bwMode="auto">
          <a:xfrm>
            <a:off x="590550" y="2020888"/>
            <a:ext cx="1695450" cy="4227512"/>
          </a:xfrm>
          <a:prstGeom prst="rect">
            <a:avLst/>
          </a:prstGeom>
          <a:noFill/>
          <a:ln w="12700">
            <a:noFill/>
            <a:miter lim="800000"/>
            <a:headEnd/>
            <a:tailEnd/>
          </a:ln>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66" name="Rectangle 42"/>
          <p:cNvSpPr>
            <a:spLocks noChangeArrowheads="1"/>
          </p:cNvSpPr>
          <p:nvPr/>
        </p:nvSpPr>
        <p:spPr bwMode="auto">
          <a:xfrm>
            <a:off x="341313" y="438153"/>
            <a:ext cx="2825750" cy="705311"/>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77" tIns="44445" rIns="90477" bIns="44445">
            <a:spAutoFit/>
          </a:bodyPr>
          <a:lstStyle/>
          <a:p>
            <a:pPr defTabSz="914300" eaLnBrk="0" fontAlgn="base" hangingPunct="0">
              <a:spcBef>
                <a:spcPct val="0"/>
              </a:spcBef>
              <a:spcAft>
                <a:spcPct val="0"/>
              </a:spcAft>
              <a:defRPr/>
            </a:pPr>
            <a:r>
              <a:rPr lang="en-US" sz="2000" b="1">
                <a:solidFill>
                  <a:srgbClr val="FFD34A"/>
                </a:solidFill>
                <a:latin typeface="Times" charset="0"/>
                <a:ea typeface="ＭＳ Ｐゴシック" charset="0"/>
                <a:cs typeface="Geneva" charset="0"/>
              </a:rPr>
              <a:t> </a:t>
            </a:r>
            <a:r>
              <a:rPr lang="en-US" sz="2000" b="1">
                <a:solidFill>
                  <a:srgbClr val="FFD34A"/>
                </a:solidFill>
                <a:latin typeface="SutonnyEMJ" charset="0"/>
                <a:ea typeface="ＭＳ Ｐゴシック" charset="0"/>
                <a:cs typeface="Geneva" charset="0"/>
              </a:rPr>
              <a:t>gÂ </a:t>
            </a:r>
          </a:p>
          <a:p>
            <a:pPr defTabSz="914300" eaLnBrk="0" fontAlgn="base" hangingPunct="0">
              <a:spcBef>
                <a:spcPct val="0"/>
              </a:spcBef>
              <a:spcAft>
                <a:spcPct val="0"/>
              </a:spcAft>
              <a:defRPr/>
            </a:pPr>
            <a:r>
              <a:rPr lang="en-US" sz="2000" b="1">
                <a:solidFill>
                  <a:srgbClr val="FFD34A"/>
                </a:solidFill>
                <a:latin typeface="SutonnyEMJ" charset="0"/>
                <a:ea typeface="ＭＳ Ｐゴシック" charset="0"/>
                <a:cs typeface="Geneva" charset="0"/>
              </a:rPr>
              <a:t>mvRv‡bv</a:t>
            </a:r>
          </a:p>
        </p:txBody>
      </p:sp>
      <p:sp>
        <p:nvSpPr>
          <p:cNvPr id="1074" name="Text Box 50"/>
          <p:cNvSpPr txBox="1">
            <a:spLocks noChangeArrowheads="1"/>
          </p:cNvSpPr>
          <p:nvPr userDrawn="1"/>
        </p:nvSpPr>
        <p:spPr bwMode="auto">
          <a:xfrm>
            <a:off x="259417" y="6541223"/>
            <a:ext cx="1041689"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50000"/>
              </a:spcBef>
              <a:spcAft>
                <a:spcPct val="0"/>
              </a:spcAft>
              <a:defRPr/>
            </a:pPr>
            <a:r>
              <a:rPr lang="en-US" sz="1000" b="1">
                <a:solidFill>
                  <a:srgbClr val="FFFFFF"/>
                </a:solidFill>
                <a:latin typeface="Arial" charset="0"/>
                <a:ea typeface="ＭＳ Ｐゴシック" charset="0"/>
                <a:cs typeface="Geneva" charset="0"/>
              </a:rPr>
              <a:t>© 2006 TBBMI</a:t>
            </a:r>
          </a:p>
        </p:txBody>
      </p:sp>
      <p:sp>
        <p:nvSpPr>
          <p:cNvPr id="1075" name="Rectangle 51"/>
          <p:cNvSpPr>
            <a:spLocks noChangeArrowheads="1"/>
          </p:cNvSpPr>
          <p:nvPr userDrawn="1"/>
        </p:nvSpPr>
        <p:spPr bwMode="auto">
          <a:xfrm>
            <a:off x="7615550" y="6528523"/>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Geneva" charset="0"/>
              </a:rPr>
              <a:t>9.7.02.</a:t>
            </a:r>
          </a:p>
        </p:txBody>
      </p:sp>
      <p:sp>
        <p:nvSpPr>
          <p:cNvPr id="1081" name="Rectangle 57"/>
          <p:cNvSpPr>
            <a:spLocks noChangeArrowheads="1"/>
          </p:cNvSpPr>
          <p:nvPr userDrawn="1"/>
        </p:nvSpPr>
        <p:spPr bwMode="auto">
          <a:xfrm>
            <a:off x="1562100" y="812800"/>
            <a:ext cx="6934200" cy="5372100"/>
          </a:xfrm>
          <a:prstGeom prst="rect">
            <a:avLst/>
          </a:prstGeom>
          <a:gradFill rotWithShape="0">
            <a:gsLst>
              <a:gs pos="0">
                <a:srgbClr val="000099"/>
              </a:gs>
              <a:gs pos="100000">
                <a:srgbClr val="000099">
                  <a:gamma/>
                  <a:shade val="23922"/>
                  <a:invGamma/>
                </a:srgbClr>
              </a:gs>
            </a:gsLst>
            <a:path path="shape">
              <a:fillToRect l="50000" t="50000" r="50000" b="50000"/>
            </a:path>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lIns="91430" tIns="45715" rIns="91430" bIns="45715"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Tree>
    <p:extLst>
      <p:ext uri="{BB962C8B-B14F-4D97-AF65-F5344CB8AC3E}">
        <p14:creationId xmlns:p14="http://schemas.microsoft.com/office/powerpoint/2010/main" val="1808711985"/>
      </p:ext>
    </p:extLst>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Geneva"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Geneva" charset="0"/>
        </a:defRPr>
      </a:lvl5pPr>
      <a:lvl6pPr marL="4571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6pPr>
      <a:lvl7pPr marL="9143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7pPr>
      <a:lvl8pPr marL="137145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8pPr>
      <a:lvl9pPr marL="1828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defRPr>
      </a:lvl9pPr>
    </p:titleStyle>
    <p:bodyStyle>
      <a:lvl1pPr marL="342862" indent="-342862"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Geneva" charset="0"/>
        </a:defRPr>
      </a:lvl1pPr>
      <a:lvl2pPr marL="742869" indent="-28572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Geneva" charset="-128"/>
          <a:cs typeface="Geneva" charset="0"/>
        </a:defRPr>
      </a:lvl2pPr>
      <a:lvl3pPr marL="1142875" indent="-228575"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Geneva" charset="-128"/>
          <a:cs typeface="Geneva" charset="0"/>
        </a:defRPr>
      </a:lvl3pPr>
      <a:lvl4pPr marL="16000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defRPr>
      </a:lvl6pPr>
      <a:lvl7pPr marL="2971474"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defRPr>
      </a:lvl7pPr>
      <a:lvl8pPr marL="3428623"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defRPr>
      </a:lvl8pPr>
      <a:lvl9pPr marL="3885772" indent="-228575"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1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348.xml"/></Relationships>
</file>

<file path=ppt/slides/_rels/slide10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4.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7.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8.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0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9.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0.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2.xml"/><Relationship Id="rId1" Type="http://schemas.openxmlformats.org/officeDocument/2006/relationships/slideLayout" Target="../slideLayouts/slideLayout111.xml"/><Relationship Id="rId4" Type="http://schemas.openxmlformats.org/officeDocument/2006/relationships/image" Target="../media/image14.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3.xml"/><Relationship Id="rId1" Type="http://schemas.openxmlformats.org/officeDocument/2006/relationships/slideLayout" Target="../slideLayouts/slideLayout12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6.xml"/><Relationship Id="rId1" Type="http://schemas.openxmlformats.org/officeDocument/2006/relationships/slideLayout" Target="../slideLayouts/slideLayout385.xml"/><Relationship Id="rId4" Type="http://schemas.openxmlformats.org/officeDocument/2006/relationships/image" Target="../media/image14.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8.xml"/><Relationship Id="rId1" Type="http://schemas.openxmlformats.org/officeDocument/2006/relationships/slideLayout" Target="../slideLayouts/slideLayout330.xml"/><Relationship Id="rId4" Type="http://schemas.openxmlformats.org/officeDocument/2006/relationships/image" Target="../media/image14.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6.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7.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0.xml"/><Relationship Id="rId1" Type="http://schemas.openxmlformats.org/officeDocument/2006/relationships/slideLayout" Target="../slideLayouts/slideLayout100.xml"/><Relationship Id="rId4" Type="http://schemas.openxmlformats.org/officeDocument/2006/relationships/image" Target="../media/image14.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1.xml"/><Relationship Id="rId1" Type="http://schemas.openxmlformats.org/officeDocument/2006/relationships/slideLayout" Target="../slideLayouts/slideLayout150.xml"/><Relationship Id="rId5" Type="http://schemas.openxmlformats.org/officeDocument/2006/relationships/image" Target="../media/image15.png"/><Relationship Id="rId4" Type="http://schemas.openxmlformats.org/officeDocument/2006/relationships/image" Target="../media/image11.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2.xml"/><Relationship Id="rId1" Type="http://schemas.openxmlformats.org/officeDocument/2006/relationships/slideLayout" Target="../slideLayouts/slideLayout396.xml"/><Relationship Id="rId4" Type="http://schemas.openxmlformats.org/officeDocument/2006/relationships/image" Target="../media/image14.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3.xml"/><Relationship Id="rId1" Type="http://schemas.openxmlformats.org/officeDocument/2006/relationships/slideLayout" Target="../slideLayouts/slideLayout374.xml"/><Relationship Id="rId4" Type="http://schemas.openxmlformats.org/officeDocument/2006/relationships/image" Target="../media/image14.png"/></Relationships>
</file>

<file path=ppt/slides/_rels/slide1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6.xml"/><Relationship Id="rId1" Type="http://schemas.openxmlformats.org/officeDocument/2006/relationships/slideLayout" Target="../slideLayouts/slideLayout337.xml"/></Relationships>
</file>

<file path=ppt/slides/_rels/slide1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9.xml"/><Relationship Id="rId1" Type="http://schemas.openxmlformats.org/officeDocument/2006/relationships/slideLayout" Target="../slideLayouts/slideLayout330.xml"/><Relationship Id="rId4" Type="http://schemas.openxmlformats.org/officeDocument/2006/relationships/image" Target="../media/image14.png"/></Relationships>
</file>

<file path=ppt/slides/_rels/slide1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1.xml"/><Relationship Id="rId1" Type="http://schemas.openxmlformats.org/officeDocument/2006/relationships/slideLayout" Target="../slideLayouts/slideLayout330.xml"/><Relationship Id="rId4" Type="http://schemas.openxmlformats.org/officeDocument/2006/relationships/image" Target="../media/image14.png"/></Relationships>
</file>

<file path=ppt/slides/_rels/slide1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2.xml"/><Relationship Id="rId1" Type="http://schemas.openxmlformats.org/officeDocument/2006/relationships/slideLayout" Target="../slideLayouts/slideLayout330.xml"/><Relationship Id="rId4" Type="http://schemas.openxmlformats.org/officeDocument/2006/relationships/image" Target="../media/image14.png"/></Relationships>
</file>

<file path=ppt/slides/_rels/slide1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6.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1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2.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5.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9.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0.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1.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2.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3.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4.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5.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6.xml"/><Relationship Id="rId1" Type="http://schemas.openxmlformats.org/officeDocument/2006/relationships/slideLayout" Target="../slideLayouts/slideLayout45.xml"/><Relationship Id="rId4" Type="http://schemas.openxmlformats.org/officeDocument/2006/relationships/image" Target="../media/image14.png"/></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9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98.xml"/></Relationships>
</file>

<file path=ppt/slides/_rels/slide233.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198.xml"/><Relationship Id="rId1" Type="http://schemas.openxmlformats.org/officeDocument/2006/relationships/themeOverride" Target="../theme/themeOverride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98.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98.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98.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98.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98.xml"/></Relationships>
</file>

<file path=ppt/slides/_rels/slide2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4.xml"/><Relationship Id="rId1" Type="http://schemas.openxmlformats.org/officeDocument/2006/relationships/slideLayout" Target="../slideLayouts/slideLayout216.xml"/><Relationship Id="rId4" Type="http://schemas.openxmlformats.org/officeDocument/2006/relationships/image" Target="../media/image25.jpg"/></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14.xml"/></Relationships>
</file>

<file path=ppt/slides/_rels/slide2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6.xml"/><Relationship Id="rId1" Type="http://schemas.openxmlformats.org/officeDocument/2006/relationships/slideLayout" Target="../slideLayouts/slideLayout237.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44.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44.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49.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49.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49.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49.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50.xml"/></Relationships>
</file>

<file path=ppt/slides/_rels/slide2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4.xml"/><Relationship Id="rId1" Type="http://schemas.openxmlformats.org/officeDocument/2006/relationships/slideLayout" Target="../slideLayouts/slideLayout257.xml"/></Relationships>
</file>

<file path=ppt/slides/_rels/slide252.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50.xml"/><Relationship Id="rId1" Type="http://schemas.openxmlformats.org/officeDocument/2006/relationships/themeOverride" Target="../theme/themeOverride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6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62.xml"/></Relationships>
</file>

<file path=ppt/slides/_rels/slide2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8.xml"/><Relationship Id="rId1" Type="http://schemas.openxmlformats.org/officeDocument/2006/relationships/slideLayout" Target="../slideLayouts/slideLayout266.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6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62.xml"/></Relationships>
</file>

<file path=ppt/slides/_rels/slide25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1.xml"/><Relationship Id="rId1" Type="http://schemas.openxmlformats.org/officeDocument/2006/relationships/slideLayout" Target="../slideLayouts/slideLayout26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6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81.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6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6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9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04.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57.xml"/></Relationships>
</file>

<file path=ppt/slides/_rels/slide2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5.xml"/><Relationship Id="rId1" Type="http://schemas.openxmlformats.org/officeDocument/2006/relationships/slideLayout" Target="../slideLayouts/slideLayout25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64.xml"/></Relationships>
</file>

<file path=ppt/slides/_rels/slide2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oleObject" Target="file:///localhost/Volumes/Rick%201%20TB/Users/griffith/All%20PPT/DVDs%20&amp;%20CDs%20Burned/DVD%2020%20Documents%201%20Misc/Formats/!OLE_LINK4" TargetMode="External"/><Relationship Id="rId1" Type="http://schemas.openxmlformats.org/officeDocument/2006/relationships/slideLayout" Target="../slideLayouts/slideLayout264.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315.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408.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421.xml"/><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95.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15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139.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353.xml"/><Relationship Id="rId4" Type="http://schemas.openxmlformats.org/officeDocument/2006/relationships/image" Target="../media/image14.png"/></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34.xml"/><Relationship Id="rId4" Type="http://schemas.openxmlformats.org/officeDocument/2006/relationships/image" Target="../media/image14.png"/></Relationships>
</file>

<file path=ppt/slides/_rels/slide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2.xml"/><Relationship Id="rId1" Type="http://schemas.openxmlformats.org/officeDocument/2006/relationships/slideLayout" Target="../slideLayouts/slideLayout78.xml"/></Relationships>
</file>

<file path=ppt/slides/_rels/slide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407.xml"/><Relationship Id="rId4" Type="http://schemas.openxmlformats.org/officeDocument/2006/relationships/image" Target="../media/image14.png"/></Relationships>
</file>

<file path=ppt/slides/_rels/slide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4.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83.xml"/><Relationship Id="rId4" Type="http://schemas.openxmlformats.org/officeDocument/2006/relationships/image" Target="../media/image17.png"/></Relationships>
</file>

<file path=ppt/slides/_rels/slide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6.xml"/><Relationship Id="rId1" Type="http://schemas.openxmlformats.org/officeDocument/2006/relationships/slideLayout" Target="../slideLayouts/slideLayout176.xml"/><Relationship Id="rId4" Type="http://schemas.openxmlformats.org/officeDocument/2006/relationships/image" Target="../media/image14.png"/></Relationships>
</file>

<file path=ppt/slides/_rels/slide8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7.xml"/><Relationship Id="rId1" Type="http://schemas.openxmlformats.org/officeDocument/2006/relationships/slideLayout" Target="../slideLayouts/slideLayout176.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9.xml"/><Relationship Id="rId1" Type="http://schemas.openxmlformats.org/officeDocument/2006/relationships/slideLayout" Target="../slideLayouts/slideLayout62.xml"/><Relationship Id="rId4" Type="http://schemas.openxmlformats.org/officeDocument/2006/relationships/image" Target="../media/image11.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1.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4" y="-40642"/>
            <a:ext cx="9049395" cy="2522151"/>
          </a:xfrm>
        </p:spPr>
        <p:txBody>
          <a:bodyPr/>
          <a:lstStyle/>
          <a:p>
            <a:pPr algn="r"/>
            <a:r>
              <a:rPr lang="en-US" sz="6600" b="1" dirty="0">
                <a:effectLst>
                  <a:glow rad="177800">
                    <a:schemeClr val="bg2"/>
                  </a:glow>
                </a:effectLst>
              </a:rPr>
              <a:t>Full Screen Format</a:t>
            </a:r>
          </a:p>
        </p:txBody>
      </p:sp>
      <p:sp>
        <p:nvSpPr>
          <p:cNvPr id="5" name="Rectangle 4">
            <a:extLst>
              <a:ext uri="{FF2B5EF4-FFF2-40B4-BE49-F238E27FC236}">
                <a16:creationId xmlns:a16="http://schemas.microsoft.com/office/drawing/2014/main" id="{5D0A0758-A3B1-8144-FDA9-4FD3D6633D78}"/>
              </a:ext>
            </a:extLst>
          </p:cNvPr>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a:cs typeface="Arial"/>
              </a:rPr>
              <a:t>Dr. Rick Griffith • </a:t>
            </a:r>
            <a:r>
              <a:rPr lang="en-US" sz="1600" b="1" kern="0" dirty="0">
                <a:solidFill>
                  <a:srgbClr val="FFFFFF"/>
                </a:solidFill>
                <a:effectLst>
                  <a:outerShdw blurRad="38100" dist="38100" dir="2700000" algn="tl">
                    <a:srgbClr val="000000"/>
                  </a:outerShdw>
                </a:effectLst>
                <a:ea typeface="ＭＳ Ｐゴシック" charset="0"/>
                <a:cs typeface="Arial"/>
              </a:rPr>
              <a:t>Jordan Evangelical Theological Seminary</a:t>
            </a:r>
            <a:r>
              <a:rPr lang="en-US" sz="1600" b="1" kern="0" dirty="0">
                <a:solidFill>
                  <a:srgbClr val="FFFFFF"/>
                </a:solidFill>
                <a:effectLst>
                  <a:outerShdw blurRad="38100" dist="38100" dir="2700000" algn="tl">
                    <a:srgbClr val="000000"/>
                  </a:outerShdw>
                </a:effectLst>
                <a:latin typeface="Arial"/>
                <a:cs typeface="Arial"/>
              </a:rPr>
              <a:t> • BibleStudyDownloads.org</a:t>
            </a:r>
          </a:p>
        </p:txBody>
      </p:sp>
      <p:pic>
        <p:nvPicPr>
          <p:cNvPr id="6" name="Picture 2" descr="Aspect Ratio's 4:3 vs 16:9 - RTR PROductions">
            <a:extLst>
              <a:ext uri="{FF2B5EF4-FFF2-40B4-BE49-F238E27FC236}">
                <a16:creationId xmlns:a16="http://schemas.microsoft.com/office/drawing/2014/main" id="{8552D2DA-D535-D3FD-8037-535ADEB13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50" y="2172100"/>
            <a:ext cx="68453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7702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Homepage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345366"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dirty="0">
                <a:solidFill>
                  <a:srgbClr val="FFFFFF"/>
                </a:solidFill>
                <a:latin typeface="Arial" charset="0"/>
                <a:cs typeface="Arial" charset="0"/>
              </a:rPr>
              <a:t>Use this QR Code for Access</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132486526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r>
            <a:r>
              <a:rPr lang="en-US" sz="2400" b="1" dirty="0" err="1">
                <a:solidFill>
                  <a:srgbClr val="FFFFFF"/>
                </a:solidFill>
                <a:latin typeface="Arial" charset="0"/>
                <a:ea typeface="ＭＳ Ｐゴシック" charset="0"/>
              </a:rPr>
              <a:t>sa</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dirty="0" err="1">
                <a:solidFill>
                  <a:srgbClr val="FFFFFF"/>
                </a:solidFill>
                <a:latin typeface="Arial" charset="0"/>
                <a:cs typeface="Arial" charset="0"/>
              </a:rPr>
              <a:t>Libre</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ini</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nga</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presentasyon</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852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Indonesian</a:t>
            </a:r>
          </a:p>
        </p:txBody>
      </p:sp>
      <p:sp>
        <p:nvSpPr>
          <p:cNvPr id="4" name="Rectangle 3"/>
          <p:cNvSpPr>
            <a:spLocks noChangeArrowheads="1"/>
          </p:cNvSpPr>
          <p:nvPr/>
        </p:nvSpPr>
        <p:spPr bwMode="auto">
          <a:xfrm>
            <a:off x="0" y="6438276"/>
            <a:ext cx="9144000" cy="43086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2731559297"/>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275339954"/>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955121452"/>
      </p:ext>
    </p:extLst>
  </p:cSld>
  <p:clrMapOvr>
    <a:masterClrMapping/>
  </p:clrMapOvr>
  <p:transition spd="slow">
    <p:wheel spokes="0"/>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a:solidFill>
                  <a:srgbClr val="FFFFFF"/>
                </a:solidFill>
              </a:rPr>
              <a:t>Dapatkan slide ini tanpa biaya</a:t>
            </a:r>
            <a:endParaRPr lang="en-US" sz="1400" b="1">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52326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Penciptaan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a:solidFill>
                  <a:srgbClr val="FFFFFF"/>
                </a:solidFill>
              </a:rPr>
              <a:t>Dapatkan slide ini tanpa biaya</a:t>
            </a:r>
            <a:endParaRPr lang="en-US" sz="1400" b="1">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80855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400" b="1" dirty="0" err="1"/>
              <a:t>Latar</a:t>
            </a:r>
            <a:r>
              <a:rPr lang="en-US" sz="2400" b="1" dirty="0"/>
              <a:t> </a:t>
            </a:r>
            <a:r>
              <a:rPr lang="en-US" sz="2400" b="1" dirty="0" err="1"/>
              <a:t>Belakang</a:t>
            </a:r>
            <a:r>
              <a:rPr lang="en-US" sz="2400" b="1" dirty="0"/>
              <a:t> Perjanjian Lama — </a:t>
            </a:r>
            <a:r>
              <a:rPr lang="en-US" sz="2400" b="1" dirty="0" err="1">
                <a:solidFill>
                  <a:srgbClr val="FFFFFF"/>
                </a:solidFill>
                <a:latin typeface="Arial" charset="0"/>
                <a:ea typeface="MS PGothic" charset="0"/>
              </a:rPr>
              <a:t>BibleStudyDownloads.org</a:t>
            </a:r>
            <a:endParaRPr lang="en-US" sz="9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a:solidFill>
                  <a:srgbClr val="FFFFFF"/>
                </a:solidFill>
              </a:rPr>
              <a:t>Dapatkan slide ini tanpa biaya</a:t>
            </a:r>
            <a:endParaRPr lang="en-US" sz="1400" b="1">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51270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khotbah</a:t>
            </a:r>
            <a:r>
              <a:rPr lang="en-US" sz="2800" b="1" dirty="0">
                <a:solidFill>
                  <a:srgbClr val="FFFFFF"/>
                </a:solidFill>
                <a:latin typeface="Arial" charset="0"/>
                <a:ea typeface="ＭＳ Ｐゴシック" charset="0"/>
              </a:rPr>
              <a:t> PL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dirty="0" err="1">
                <a:solidFill>
                  <a:srgbClr val="FFFFFF"/>
                </a:solidFill>
              </a:rPr>
              <a:t>Dapatkan</a:t>
            </a:r>
            <a:r>
              <a:rPr lang="en-US" sz="4000" b="1" dirty="0">
                <a:solidFill>
                  <a:srgbClr val="FFFFFF"/>
                </a:solidFill>
              </a:rPr>
              <a:t> slide </a:t>
            </a:r>
            <a:r>
              <a:rPr lang="en-US" sz="4000" b="1" dirty="0" err="1">
                <a:solidFill>
                  <a:srgbClr val="FFFFFF"/>
                </a:solidFill>
              </a:rPr>
              <a:t>ini</a:t>
            </a:r>
            <a:r>
              <a:rPr lang="en-US" sz="4000" b="1" dirty="0">
                <a:solidFill>
                  <a:srgbClr val="FFFFFF"/>
                </a:solidFill>
              </a:rPr>
              <a:t> </a:t>
            </a:r>
            <a:r>
              <a:rPr lang="en-US" sz="4000" b="1" dirty="0" err="1">
                <a:solidFill>
                  <a:srgbClr val="FFFFFF"/>
                </a:solidFill>
              </a:rPr>
              <a:t>tanpa</a:t>
            </a:r>
            <a:r>
              <a:rPr lang="en-US" sz="4000" b="1" dirty="0">
                <a:solidFill>
                  <a:srgbClr val="FFFFFF"/>
                </a:solidFill>
              </a:rPr>
              <a:t> </a:t>
            </a:r>
            <a:r>
              <a:rPr lang="en-US" sz="4000" b="1" dirty="0" err="1">
                <a:solidFill>
                  <a:srgbClr val="FFFFFF"/>
                </a:solidFill>
              </a:rPr>
              <a:t>biaya</a:t>
            </a:r>
            <a:endParaRPr lang="en-US" sz="1400" b="1" dirty="0">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100356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survey PL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a:solidFill>
                  <a:srgbClr val="FFFFFF"/>
                </a:solidFill>
              </a:rPr>
              <a:t>Dapatkan slide ini tanpa biaya</a:t>
            </a:r>
            <a:endParaRPr lang="en-US" sz="1400" b="1">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64141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survey PB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dirty="0" err="1">
                <a:solidFill>
                  <a:srgbClr val="FFFFFF"/>
                </a:solidFill>
              </a:rPr>
              <a:t>Dapatkan</a:t>
            </a:r>
            <a:r>
              <a:rPr lang="en-US" sz="4000" b="1" dirty="0">
                <a:solidFill>
                  <a:srgbClr val="FFFFFF"/>
                </a:solidFill>
              </a:rPr>
              <a:t> slide </a:t>
            </a:r>
            <a:r>
              <a:rPr lang="en-US" sz="4000" b="1" dirty="0" err="1">
                <a:solidFill>
                  <a:srgbClr val="FFFFFF"/>
                </a:solidFill>
              </a:rPr>
              <a:t>ini</a:t>
            </a:r>
            <a:r>
              <a:rPr lang="en-US" sz="4000" b="1" dirty="0">
                <a:solidFill>
                  <a:srgbClr val="FFFFFF"/>
                </a:solidFill>
              </a:rPr>
              <a:t> </a:t>
            </a:r>
            <a:r>
              <a:rPr lang="en-US" sz="4000" b="1" dirty="0" err="1">
                <a:solidFill>
                  <a:srgbClr val="FFFFFF"/>
                </a:solidFill>
              </a:rPr>
              <a:t>tanpa</a:t>
            </a:r>
            <a:r>
              <a:rPr lang="en-US" sz="4000" b="1" dirty="0">
                <a:solidFill>
                  <a:srgbClr val="FFFFFF"/>
                </a:solidFill>
              </a:rPr>
              <a:t> </a:t>
            </a:r>
            <a:r>
              <a:rPr lang="en-US" sz="4000" b="1" dirty="0" err="1">
                <a:solidFill>
                  <a:srgbClr val="FFFFFF"/>
                </a:solidFill>
              </a:rPr>
              <a:t>biaya</a:t>
            </a:r>
            <a:endParaRPr lang="en-US" sz="1400" b="1" dirty="0">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06301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Apologetics &amp; Evangelism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89641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khotbah</a:t>
            </a:r>
            <a:r>
              <a:rPr lang="en-US" sz="2800" b="1" dirty="0">
                <a:solidFill>
                  <a:srgbClr val="FFFFFF"/>
                </a:solidFill>
                <a:latin typeface="Arial" charset="0"/>
                <a:ea typeface="ＭＳ Ｐゴシック" charset="0"/>
              </a:rPr>
              <a:t> PB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dirty="0" err="1">
                <a:solidFill>
                  <a:srgbClr val="FFFFFF"/>
                </a:solidFill>
              </a:rPr>
              <a:t>Dapatkan</a:t>
            </a:r>
            <a:r>
              <a:rPr lang="en-US" sz="4000" b="1" dirty="0">
                <a:solidFill>
                  <a:srgbClr val="FFFFFF"/>
                </a:solidFill>
              </a:rPr>
              <a:t> slide </a:t>
            </a:r>
            <a:r>
              <a:rPr lang="en-US" sz="4000" b="1" dirty="0" err="1">
                <a:solidFill>
                  <a:srgbClr val="FFFFFF"/>
                </a:solidFill>
              </a:rPr>
              <a:t>ini</a:t>
            </a:r>
            <a:r>
              <a:rPr lang="en-US" sz="4000" b="1" dirty="0">
                <a:solidFill>
                  <a:srgbClr val="FFFFFF"/>
                </a:solidFill>
              </a:rPr>
              <a:t> </a:t>
            </a:r>
            <a:r>
              <a:rPr lang="en-US" sz="4000" b="1" dirty="0" err="1">
                <a:solidFill>
                  <a:srgbClr val="FFFFFF"/>
                </a:solidFill>
              </a:rPr>
              <a:t>tanpa</a:t>
            </a:r>
            <a:r>
              <a:rPr lang="en-US" sz="4000" b="1" dirty="0">
                <a:solidFill>
                  <a:srgbClr val="FFFFFF"/>
                </a:solidFill>
              </a:rPr>
              <a:t> </a:t>
            </a:r>
            <a:r>
              <a:rPr lang="en-US" sz="4000" b="1" dirty="0" err="1">
                <a:solidFill>
                  <a:srgbClr val="FFFFFF"/>
                </a:solidFill>
              </a:rPr>
              <a:t>biaya</a:t>
            </a:r>
            <a:endParaRPr lang="en-US" sz="1400" b="1" dirty="0">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268225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400" b="1" dirty="0" err="1"/>
              <a:t>Latar</a:t>
            </a:r>
            <a:r>
              <a:rPr lang="en-US" sz="2400" b="1" dirty="0"/>
              <a:t> </a:t>
            </a:r>
            <a:r>
              <a:rPr lang="en-US" sz="2400" b="1" dirty="0" err="1"/>
              <a:t>Belakang</a:t>
            </a:r>
            <a:r>
              <a:rPr lang="en-US" sz="2400" b="1" dirty="0"/>
              <a:t> Perjanjian </a:t>
            </a:r>
            <a:r>
              <a:rPr lang="en-US" sz="2400" b="1" dirty="0" err="1"/>
              <a:t>Baru</a:t>
            </a:r>
            <a:r>
              <a:rPr lang="en-US" sz="2400" b="1" dirty="0"/>
              <a:t>— </a:t>
            </a:r>
            <a:r>
              <a:rPr lang="en-US" sz="2400" b="1" dirty="0" err="1">
                <a:solidFill>
                  <a:srgbClr val="FFFFFF"/>
                </a:solidFill>
                <a:latin typeface="Arial" charset="0"/>
                <a:ea typeface="MS PGothic" charset="0"/>
              </a:rPr>
              <a:t>BibleStudyDownloads.org</a:t>
            </a:r>
            <a:endParaRPr lang="en-US" sz="9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algn="ctr" defTabSz="914300" fontAlgn="base">
              <a:spcBef>
                <a:spcPct val="0"/>
              </a:spcBef>
              <a:spcAft>
                <a:spcPct val="0"/>
              </a:spcAft>
            </a:pPr>
            <a:r>
              <a:rPr lang="en-US" sz="4000" b="1">
                <a:solidFill>
                  <a:srgbClr val="FFFFFF"/>
                </a:solidFill>
              </a:rPr>
              <a:t>Dapatkan slide ini tanpa biaya</a:t>
            </a:r>
            <a:endParaRPr lang="en-US" sz="1400" b="1">
              <a:solidFill>
                <a:srgbClr val="FFFFFF"/>
              </a:solidFill>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01611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Homiletik •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297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Japanese</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ja-JP" altLang="en-US" sz="2000" b="1" kern="0" dirty="0">
                <a:solidFill>
                  <a:srgbClr val="FFFFFF"/>
                </a:solidFill>
                <a:effectLst>
                  <a:outerShdw blurRad="38100" dist="38100" dir="2700000" algn="tl">
                    <a:srgbClr val="000000"/>
                  </a:outerShdw>
                </a:effectLst>
                <a:cs typeface="Arial"/>
              </a:rPr>
              <a:t>シンガポール聖書学校</a:t>
            </a:r>
            <a:r>
              <a:rPr lang="en-US" altLang="ja-JP" sz="2000" b="1" kern="0" dirty="0">
                <a:solidFill>
                  <a:srgbClr val="FFFFFF"/>
                </a:solidFill>
                <a:effectLst>
                  <a:outerShdw blurRad="38100" dist="38100" dir="2700000" algn="tl">
                    <a:srgbClr val="000000"/>
                  </a:outerShdw>
                </a:effectLst>
                <a:cs typeface="Arial"/>
              </a:rPr>
              <a:t> • </a:t>
            </a:r>
            <a:r>
              <a:rPr lang="ja-JP" altLang="en-US" sz="2000" b="1" kern="0" dirty="0">
                <a:solidFill>
                  <a:srgbClr val="FFFFFF"/>
                </a:solidFill>
                <a:effectLst>
                  <a:outerShdw blurRad="38100" dist="38100" dir="2700000" algn="tl">
                    <a:srgbClr val="000000"/>
                  </a:outerShdw>
                </a:effectLst>
                <a:cs typeface="Arial"/>
              </a:rPr>
              <a:t>リック・グリフィス博士</a:t>
            </a:r>
            <a:r>
              <a:rPr lang="en-US" altLang="ja-JP" sz="2000" b="1" kern="0" dirty="0">
                <a:solidFill>
                  <a:srgbClr val="FFFFFF"/>
                </a:solidFill>
                <a:effectLst>
                  <a:outerShdw blurRad="38100" dist="38100" dir="2700000" algn="tl">
                    <a:srgbClr val="000000"/>
                  </a:outerShdw>
                </a:effectLst>
                <a:cs typeface="Arial"/>
              </a:rPr>
              <a:t> </a:t>
            </a:r>
            <a:r>
              <a:rPr lang="en-US" sz="2000" b="1" kern="0" dirty="0">
                <a:solidFill>
                  <a:srgbClr val="FFFFFF"/>
                </a:solidFill>
                <a:effectLst>
                  <a:outerShdw blurRad="38100" dist="38100" dir="2700000" algn="tl">
                    <a:srgbClr val="000000"/>
                  </a:outerShdw>
                </a:effectLst>
                <a:latin typeface="Arial"/>
                <a:cs typeface="Arial"/>
              </a:rPr>
              <a:t>• BibleStudyDownloads.org</a:t>
            </a:r>
          </a:p>
        </p:txBody>
      </p:sp>
    </p:spTree>
    <p:extLst>
      <p:ext uri="{BB962C8B-B14F-4D97-AF65-F5344CB8AC3E}">
        <p14:creationId xmlns:p14="http://schemas.microsoft.com/office/powerpoint/2010/main" val="1866868558"/>
      </p:ext>
    </p:extLst>
  </p:cSld>
  <p:clrMapOvr>
    <a:masterClrMapping/>
  </p:clrMapOvr>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386" name="Group 4"/>
          <p:cNvGrpSpPr>
            <a:grpSpLocks/>
          </p:cNvGrpSpPr>
          <p:nvPr/>
        </p:nvGrpSpPr>
        <p:grpSpPr bwMode="auto">
          <a:xfrm>
            <a:off x="0" y="4933477"/>
            <a:ext cx="9144000" cy="1346200"/>
            <a:chOff x="0" y="3424"/>
            <a:chExt cx="5463" cy="848"/>
          </a:xfrm>
        </p:grpSpPr>
        <p:sp>
          <p:nvSpPr>
            <p:cNvPr id="352261"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defTabSz="914300" eaLnBrk="0" fontAlgn="base" hangingPunct="0">
                <a:spcBef>
                  <a:spcPct val="50000"/>
                </a:spcBef>
                <a:spcAft>
                  <a:spcPct val="0"/>
                </a:spcAft>
                <a:defRPr/>
              </a:pPr>
              <a:endParaRPr lang="ko-KR" altLang="en-US" sz="1200" b="1">
                <a:solidFill>
                  <a:srgbClr val="000000"/>
                </a:solidFill>
                <a:effectLst>
                  <a:outerShdw blurRad="38100" dist="38100" dir="2700000" algn="tl">
                    <a:srgbClr val="DDDDDD"/>
                  </a:outerShdw>
                </a:effectLst>
                <a:latin typeface="Times New Roman" pitchFamily="-107" charset="0"/>
                <a:ea typeface="굴림" pitchFamily="-107" charset="-127"/>
                <a:cs typeface="굴림" pitchFamily="-107" charset="-127"/>
              </a:endParaRPr>
            </a:p>
          </p:txBody>
        </p:sp>
        <p:sp>
          <p:nvSpPr>
            <p:cNvPr id="352262" name="Text Box 6"/>
            <p:cNvSpPr txBox="1">
              <a:spLocks noChangeArrowheads="1"/>
            </p:cNvSpPr>
            <p:nvPr/>
          </p:nvSpPr>
          <p:spPr bwMode="auto">
            <a:xfrm>
              <a:off x="0" y="3424"/>
              <a:ext cx="5463" cy="44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defRPr/>
              </a:pPr>
              <a:r>
                <a:rPr lang="en-US" altLang="ko-KR" sz="2000" b="1" i="1" dirty="0">
                  <a:solidFill>
                    <a:srgbClr val="FAFD00"/>
                  </a:solidFill>
                  <a:latin typeface="Times New Roman" charset="0"/>
                  <a:ea typeface="굴림" charset="0"/>
                  <a:cs typeface="굴림" charset="0"/>
                </a:rPr>
                <a:t>A Presentation of The Bible…Basically Ministries International Inc.</a:t>
              </a:r>
              <a:br>
                <a:rPr lang="en-US" altLang="ko-KR" sz="2000" b="1" i="1" dirty="0">
                  <a:solidFill>
                    <a:srgbClr val="FAFD00"/>
                  </a:solidFill>
                  <a:latin typeface="Times New Roman" charset="0"/>
                  <a:ea typeface="굴림" charset="0"/>
                  <a:cs typeface="굴림" charset="0"/>
                </a:rPr>
              </a:br>
              <a:r>
                <a:rPr lang="en-US" altLang="ko-KR" sz="2000" b="1" i="1" dirty="0">
                  <a:solidFill>
                    <a:srgbClr val="FAFD00"/>
                  </a:solidFill>
                  <a:latin typeface="Times New Roman" charset="0"/>
                  <a:ea typeface="굴림" charset="0"/>
                  <a:cs typeface="굴림" charset="0"/>
                </a:rPr>
                <a:t>Fort Worth, Texas</a:t>
              </a:r>
              <a:endParaRPr lang="en-US" altLang="ko-KR" sz="1800" b="1" dirty="0">
                <a:solidFill>
                  <a:srgbClr val="FAFD00"/>
                </a:solidFill>
                <a:latin typeface="Times New Roman" charset="0"/>
                <a:ea typeface="굴림" charset="0"/>
                <a:cs typeface="굴림" charset="0"/>
              </a:endParaRPr>
            </a:p>
          </p:txBody>
        </p:sp>
      </p:grpSp>
      <p:sp>
        <p:nvSpPr>
          <p:cNvPr id="16387" name="Text Box 8"/>
          <p:cNvSpPr txBox="1">
            <a:spLocks noChangeArrowheads="1"/>
          </p:cNvSpPr>
          <p:nvPr/>
        </p:nvSpPr>
        <p:spPr bwMode="auto">
          <a:xfrm>
            <a:off x="477049" y="6544155"/>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altLang="ko-KR" b="1">
                <a:solidFill>
                  <a:srgbClr val="FFFFFF"/>
                </a:solidFill>
                <a:ea typeface="굴림" charset="0"/>
                <a:cs typeface="굴림" charset="0"/>
              </a:rPr>
              <a:t>©2004 TBBMI</a:t>
            </a:r>
          </a:p>
        </p:txBody>
      </p:sp>
      <p:sp>
        <p:nvSpPr>
          <p:cNvPr id="16388" name="Rectangle 9"/>
          <p:cNvSpPr>
            <a:spLocks noChangeArrowheads="1"/>
          </p:cNvSpPr>
          <p:nvPr/>
        </p:nvSpPr>
        <p:spPr bwMode="auto">
          <a:xfrm>
            <a:off x="7626928" y="6526935"/>
            <a:ext cx="648139"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p>
            <a:pPr algn="ctr" defTabSz="914300" eaLnBrk="0" fontAlgn="base" hangingPunct="0">
              <a:spcBef>
                <a:spcPct val="50000"/>
              </a:spcBef>
              <a:spcAft>
                <a:spcPct val="0"/>
              </a:spcAft>
            </a:pPr>
            <a:r>
              <a:rPr lang="en-US" altLang="ko-KR" sz="1000" b="1">
                <a:solidFill>
                  <a:srgbClr val="FFFFFF"/>
                </a:solidFill>
                <a:latin typeface="Arial" charset="0"/>
                <a:ea typeface="굴림" charset="0"/>
                <a:cs typeface="굴림" charset="0"/>
              </a:rPr>
              <a:t>9.65.01.</a:t>
            </a:r>
          </a:p>
        </p:txBody>
      </p:sp>
      <p:sp>
        <p:nvSpPr>
          <p:cNvPr id="16389" name="Text Box 10"/>
          <p:cNvSpPr txBox="1">
            <a:spLocks noChangeArrowheads="1"/>
          </p:cNvSpPr>
          <p:nvPr/>
        </p:nvSpPr>
        <p:spPr bwMode="auto">
          <a:xfrm>
            <a:off x="8085802" y="6526935"/>
            <a:ext cx="327288"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altLang="ko-KR" sz="1000" b="1">
                <a:solidFill>
                  <a:srgbClr val="FFFFFF"/>
                </a:solidFill>
                <a:ea typeface="굴림" charset="0"/>
                <a:cs typeface="굴림" charset="0"/>
              </a:rPr>
              <a:t>04</a:t>
            </a:r>
          </a:p>
        </p:txBody>
      </p:sp>
      <p:sp>
        <p:nvSpPr>
          <p:cNvPr id="16390" name="WordArt 11"/>
          <p:cNvSpPr>
            <a:spLocks noChangeArrowheads="1" noChangeShapeType="1" noTextEdit="1"/>
          </p:cNvSpPr>
          <p:nvPr/>
        </p:nvSpPr>
        <p:spPr bwMode="auto">
          <a:xfrm>
            <a:off x="222255" y="733430"/>
            <a:ext cx="8812213" cy="434657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lIns="91430" tIns="45715" rIns="91430" bIns="45715" fromWordArt="1">
            <a:prstTxWarp prst="textSlantDown">
              <a:avLst>
                <a:gd name="adj" fmla="val 44444"/>
              </a:avLst>
            </a:prstTxWarp>
          </a:bodyPr>
          <a:lstStyle/>
          <a:p>
            <a:pPr algn="ctr" defTabSz="914300" eaLnBrk="0" fontAlgn="base" hangingPunct="0">
              <a:spcBef>
                <a:spcPct val="0"/>
              </a:spcBef>
              <a:spcAft>
                <a:spcPct val="0"/>
              </a:spcAft>
            </a:pPr>
            <a:r>
              <a:rPr lang="ja-JP" altLang="en-US" sz="3600" kern="10">
                <a:solidFill>
                  <a:srgbClr val="FFFF00"/>
                </a:solidFill>
                <a:effectLst>
                  <a:outerShdw blurRad="63500" dist="35921" dir="2700000" algn="ctr" rotWithShape="0">
                    <a:srgbClr val="000000"/>
                  </a:outerShdw>
                </a:effectLst>
                <a:latin typeface="Impact"/>
                <a:ea typeface="Impact"/>
                <a:cs typeface="Impact"/>
              </a:rPr>
              <a:t>バイブル　ベイシック　</a:t>
            </a:r>
            <a:endParaRPr lang="en-US" sz="3600" kern="10">
              <a:solidFill>
                <a:srgbClr val="FFFF00"/>
              </a:solidFill>
              <a:effectLst>
                <a:outerShdw blurRad="63500" dist="35921" dir="2700000" algn="ctr" rotWithShape="0">
                  <a:srgbClr val="000000"/>
                </a:outerShdw>
              </a:effectLst>
              <a:latin typeface="Impact"/>
              <a:ea typeface="Impact"/>
              <a:cs typeface="Impact"/>
            </a:endParaRP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0" fontAlgn="base" hangingPunct="0">
              <a:spcBef>
                <a:spcPct val="20000"/>
              </a:spcBef>
              <a:spcAft>
                <a:spcPct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ja-JP" altLang="en-US" sz="2000" b="1" kern="0" dirty="0">
                <a:solidFill>
                  <a:srgbClr val="FFFFFF"/>
                </a:solidFill>
                <a:effectLst>
                  <a:outerShdw blurRad="38100" dist="38100" dir="2700000" algn="tl">
                    <a:srgbClr val="000000"/>
                  </a:outerShdw>
                </a:effectLst>
                <a:latin typeface="Arial"/>
                <a:ea typeface="ＭＳ Ｐゴシック" charset="0"/>
                <a:cs typeface="Arial"/>
              </a:rPr>
              <a:t>シンガポール聖書学校 </a:t>
            </a:r>
            <a:r>
              <a:rPr lang="en-US" altLang="ja-JP" sz="2000" b="1" kern="0" dirty="0">
                <a:solidFill>
                  <a:srgbClr val="FFFFFF"/>
                </a:solidFill>
                <a:effectLst>
                  <a:outerShdw blurRad="38100" dist="38100" dir="2700000" algn="tl">
                    <a:srgbClr val="000000"/>
                  </a:outerShdw>
                </a:effectLst>
                <a:latin typeface="Arial"/>
                <a:ea typeface="ＭＳ Ｐゴシック" charset="0"/>
                <a:cs typeface="Arial"/>
              </a:rPr>
              <a:t>• </a:t>
            </a:r>
            <a:r>
              <a:rPr lang="ja-JP" altLang="en-US" sz="2000" b="1" kern="0" dirty="0">
                <a:solidFill>
                  <a:srgbClr val="FFFFFF"/>
                </a:solidFill>
                <a:effectLst>
                  <a:outerShdw blurRad="38100" dist="38100" dir="2700000" algn="tl">
                    <a:srgbClr val="000000"/>
                  </a:outerShdw>
                </a:effectLst>
                <a:latin typeface="Arial"/>
                <a:ea typeface="ＭＳ Ｐゴシック" charset="0"/>
                <a:cs typeface="Arial"/>
              </a:rPr>
              <a:t>リック・グリフィス博士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736508677"/>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148401895"/>
      </p:ext>
    </p:extLst>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94484"/>
            <a:ext cx="9144000" cy="685800"/>
          </a:xfrm>
        </p:spPr>
        <p:txBody>
          <a:bodyPr/>
          <a:lstStyle/>
          <a:p>
            <a:pPr eaLnBrk="1" hangingPunct="1">
              <a:defRPr/>
            </a:pPr>
            <a:r>
              <a:rPr lang="ja-JP" altLang="en-US" sz="2800" b="1" dirty="0">
                <a:solidFill>
                  <a:srgbClr val="FFFFFF"/>
                </a:solidFill>
                <a:latin typeface="Arial" charset="0"/>
                <a:ea typeface="ＭＳ Ｐゴシック" charset="0"/>
              </a:rPr>
              <a:t>バイブル　ベイシック　</a:t>
            </a:r>
            <a:r>
              <a:rPr lang="en-US" altLang="ja-JP" sz="2800" b="1" dirty="0">
                <a:solidFill>
                  <a:srgbClr val="FFFFFF"/>
                </a:solidFill>
                <a:latin typeface="Arial" charset="0"/>
                <a:ea typeface="ＭＳ Ｐゴシック" charset="0"/>
              </a:rPr>
              <a:t>• </a:t>
            </a:r>
            <a:r>
              <a:rPr lang="en-US" sz="28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ja-JP" altLang="en-US" sz="3200" b="1">
                <a:solidFill>
                  <a:srgbClr val="FFFFFF"/>
                </a:solidFill>
                <a:latin typeface="Arial" charset="0"/>
                <a:cs typeface="Arial" charset="0"/>
              </a:rPr>
              <a:t>無料でダウンロードどうぞ</a:t>
            </a:r>
            <a:endParaRPr lang="en-US" sz="32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392067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600"/>
              <a:t>説教学</a:t>
            </a:r>
            <a:r>
              <a:rPr lang="en-US" sz="3600" b="1" dirty="0">
                <a:solidFill>
                  <a:srgbClr val="FFFFFF"/>
                </a:solidFill>
                <a:latin typeface="Arial" charset="0"/>
                <a:ea typeface="ＭＳ Ｐゴシック" charset="0"/>
              </a:rPr>
              <a:t>  • </a:t>
            </a:r>
            <a:r>
              <a:rPr lang="en-US" sz="3600" b="1" dirty="0" err="1">
                <a:solidFill>
                  <a:srgbClr val="FFFFFF"/>
                </a:solidFill>
                <a:latin typeface="Arial" charset="0"/>
                <a:ea typeface="ＭＳ Ｐゴシック" charset="0"/>
              </a:rPr>
              <a:t>BibleStudyDownloads.org</a:t>
            </a:r>
            <a:endParaRPr lang="en-US" sz="12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ja-JP" altLang="en-US" sz="4000" b="1">
                <a:solidFill>
                  <a:srgbClr val="FFFFFF"/>
                </a:solidFill>
                <a:latin typeface="Arial" charset="0"/>
                <a:cs typeface="Arial" charset="0"/>
              </a:rPr>
              <a:t>無料でダウンロードどうぞ</a:t>
            </a:r>
            <a:endParaRPr lang="en-US" sz="40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12447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957927708"/>
      </p:ext>
    </p:extLst>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Kachin</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Singapore Bible College • BibleStudyDownloads.org</a:t>
            </a:r>
          </a:p>
        </p:txBody>
      </p:sp>
    </p:spTree>
    <p:extLst>
      <p:ext uri="{BB962C8B-B14F-4D97-AF65-F5344CB8AC3E}">
        <p14:creationId xmlns:p14="http://schemas.microsoft.com/office/powerpoint/2010/main" val="26440398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657122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656115605"/>
      </p:ext>
    </p:extLst>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Chyum</a:t>
            </a:r>
            <a:r>
              <a:rPr lang="en-US" sz="2400" b="1" dirty="0">
                <a:solidFill>
                  <a:srgbClr val="FFFFFF"/>
                </a:solidFill>
                <a:latin typeface="Arial" charset="0"/>
                <a:ea typeface="ＭＳ Ｐゴシック" charset="0"/>
              </a:rPr>
              <a:t> Laika…</a:t>
            </a:r>
            <a:r>
              <a:rPr lang="en-US" sz="2400" b="1" dirty="0" err="1">
                <a:solidFill>
                  <a:srgbClr val="FFFFFF"/>
                </a:solidFill>
                <a:latin typeface="Arial" charset="0"/>
                <a:ea typeface="ＭＳ Ｐゴシック" charset="0"/>
              </a:rPr>
              <a:t>Npawt</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Nhpang</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 uri="{FAA26D3D-D897-4be2-8F04-BA451C77F1D7}">
              <ma14:placeholderFlag xmlns:mc="http://schemas.openxmlformats.org/markup-compatibility/2006" xmlns:mv="urn:schemas-microsoft-com:mac:vml"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31707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Khmer</a:t>
            </a: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546293286"/>
      </p:ext>
    </p:extLst>
  </p:cSld>
  <p:clrMapOvr>
    <a:masterClrMapping/>
  </p:clrMapOvr>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098119"/>
            <a:ext cx="9144000" cy="685800"/>
          </a:xfrm>
        </p:spPr>
        <p:txBody>
          <a:bodyPr/>
          <a:lstStyle/>
          <a:p>
            <a:pPr eaLnBrk="1" hangingPunct="1">
              <a:defRPr/>
            </a:pPr>
            <a:r>
              <a:rPr lang="en-US" sz="2400" b="1" dirty="0" err="1">
                <a:solidFill>
                  <a:srgbClr val="FFFFFF"/>
                </a:solidFill>
                <a:effectLst/>
                <a:latin typeface="Limon F1"/>
                <a:ea typeface="ＭＳ Ｐゴシック" charset="0"/>
                <a:cs typeface="Limon F1"/>
              </a:rPr>
              <a:t>PaBsMxan</a:t>
            </a:r>
            <a:r>
              <a:rPr lang="en-US" sz="2400" b="1" dirty="0">
                <a:solidFill>
                  <a:srgbClr val="FFFFFF"/>
                </a:solidFill>
                <a:effectLst/>
                <a:latin typeface="Limon F1"/>
                <a:ea typeface="ＭＳ Ｐゴシック" charset="0"/>
                <a:cs typeface="Limon F1"/>
              </a:rPr>
              <a:t>;&gt;&gt;&gt;</a:t>
            </a:r>
            <a:r>
              <a:rPr lang="en-US" sz="2400" b="1" dirty="0" err="1">
                <a:solidFill>
                  <a:srgbClr val="FFFFFF"/>
                </a:solidFill>
                <a:effectLst/>
                <a:latin typeface="Limon F1"/>
                <a:ea typeface="ＭＳ Ｐゴシック" charset="0"/>
                <a:cs typeface="Limon F1"/>
              </a:rPr>
              <a:t>rbs;RBHKm</a:t>
            </a:r>
            <a:r>
              <a:rPr lang="en-US" sz="2400" b="1" dirty="0">
                <a:solidFill>
                  <a:srgbClr val="FFFFFF"/>
                </a:solidFill>
                <a:effectLst/>
                <a:latin typeface="Limon F1"/>
                <a:ea typeface="ＭＳ Ｐゴシック" charset="0"/>
                <a:cs typeface="Limon F1"/>
              </a:rPr>
              <a:t>&lt;</a:t>
            </a:r>
            <a:r>
              <a:rPr lang="en-US" sz="2400" b="1" dirty="0" err="1">
                <a:solidFill>
                  <a:srgbClr val="FFFFFF"/>
                </a:solidFill>
                <a:effectLst/>
                <a:latin typeface="Limon F1"/>
                <a:ea typeface="ＭＳ Ｐゴシック" charset="0"/>
                <a:cs typeface="Limon F1"/>
              </a:rPr>
              <a:t>Ir</a:t>
            </a:r>
            <a:r>
              <a:rPr lang="en-US" sz="1800" b="1" dirty="0">
                <a:solidFill>
                  <a:srgbClr val="FFFFFF"/>
                </a:solidFill>
                <a:effectLst/>
                <a:latin typeface="Limon F1"/>
                <a:ea typeface="ＭＳ Ｐゴシック" charset="0"/>
                <a:cs typeface="Limon F1"/>
              </a:rPr>
              <a:t> </a:t>
            </a:r>
            <a:r>
              <a:rPr lang="en-US" sz="28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81167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a:t>
            </a:r>
            <a:r>
              <a:rPr kumimoji="0" lang="en-US" sz="3200" b="1" i="0" u="none" strike="noStrike" kern="1200" cap="none" spc="0" normalizeH="0" baseline="0" noProof="0">
                <a:ln>
                  <a:noFill/>
                </a:ln>
                <a:solidFill>
                  <a:srgbClr val="FFFFFF"/>
                </a:solidFill>
                <a:effectLst/>
                <a:uLnTx/>
                <a:uFillTx/>
                <a:latin typeface="Arial" charset="0"/>
                <a:ea typeface="ＭＳ Ｐゴシック" charset="0"/>
                <a:cs typeface="Arial" charset="0"/>
              </a:rPr>
              <a:t>presentation for </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free!</a:t>
            </a:r>
            <a:endParaRPr kumimoji="0" lang="en-US" sz="11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5805264"/>
            <a:ext cx="9144000" cy="1052736"/>
          </a:xfrm>
          <a:solidFill>
            <a:schemeClr val="bg1"/>
          </a:solidFill>
        </p:spPr>
        <p:txBody>
          <a:bodyPr/>
          <a:lstStyle/>
          <a:p>
            <a:pPr eaLnBrk="1" hangingPunct="1">
              <a:defRPr/>
            </a:pPr>
            <a:r>
              <a:rPr lang="km-KH" sz="2800" b="1" dirty="0">
                <a:solidFill>
                  <a:srgbClr val="FFFFFF"/>
                </a:solidFill>
                <a:latin typeface="Arial" charset="0"/>
                <a:ea typeface="ＭＳ Ｐゴシック" charset="0"/>
              </a:rPr>
              <a:t>សាវតារនៃព្រះគម្ពីរសញ្ញាចាស់  ឬ ប្រវត្តិព្រឹត្តិការណ៍នៃព្រះគម្ពីរសញ្ញាចាស់</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1373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Kiswahili</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1900850769"/>
      </p:ext>
    </p:extLst>
  </p:cSld>
  <p:clrMapOvr>
    <a:masterClrMapping/>
  </p:clrMapOvr>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424941363"/>
      </p:ext>
    </p:extLst>
  </p:cSld>
  <p:clrMapOvr>
    <a:masterClrMapping/>
  </p:clrMapOvr>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Biblia</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Kwa</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Ujumla</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66650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Korean</a:t>
            </a:r>
          </a:p>
        </p:txBody>
      </p:sp>
      <p:sp>
        <p:nvSpPr>
          <p:cNvPr id="5" name="Rectangle 4"/>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Rick Griffith </a:t>
            </a:r>
            <a:r>
              <a:rPr lang="ko-KR" altLang="en-US" sz="2000" b="1" kern="0" dirty="0">
                <a:solidFill>
                  <a:srgbClr val="FFFFFF"/>
                </a:solidFill>
                <a:effectLst>
                  <a:outerShdw blurRad="38100" dist="38100" dir="2700000" algn="tl">
                    <a:srgbClr val="000000"/>
                  </a:outerShdw>
                </a:effectLst>
                <a:latin typeface="Arial"/>
                <a:cs typeface="Arial"/>
              </a:rPr>
              <a:t>박사</a:t>
            </a:r>
            <a:r>
              <a:rPr lang="en-US" sz="2000" b="1" kern="0" dirty="0">
                <a:solidFill>
                  <a:srgbClr val="FFFFFF"/>
                </a:solidFill>
                <a:effectLst>
                  <a:outerShdw blurRad="38100" dist="38100" dir="2700000" algn="tl">
                    <a:srgbClr val="000000"/>
                  </a:outerShdw>
                </a:effectLst>
                <a:latin typeface="Arial"/>
                <a:cs typeface="Arial"/>
              </a:rPr>
              <a:t> • </a:t>
            </a:r>
            <a:r>
              <a:rPr lang="ko-KR" altLang="en-US" sz="2000" b="1" kern="0" dirty="0">
                <a:solidFill>
                  <a:srgbClr val="FFFFFF"/>
                </a:solidFill>
                <a:effectLst>
                  <a:outerShdw blurRad="38100" dist="38100" dir="2700000" algn="tl">
                    <a:srgbClr val="000000"/>
                  </a:outerShdw>
                </a:effectLst>
                <a:latin typeface="Arial"/>
                <a:cs typeface="Arial"/>
              </a:rPr>
              <a:t>싱가포르 바이블 칼리지</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Tree>
    <p:extLst>
      <p:ext uri="{BB962C8B-B14F-4D97-AF65-F5344CB8AC3E}">
        <p14:creationId xmlns:p14="http://schemas.microsoft.com/office/powerpoint/2010/main" val="159284006"/>
      </p:ext>
    </p:extLst>
  </p:cSld>
  <p:clrMapOvr>
    <a:masterClrMapping/>
  </p:clrMapOvr>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2200" b="1" dirty="0" err="1">
                <a:solidFill>
                  <a:srgbClr val="FFFFFF"/>
                </a:solidFill>
                <a:latin typeface="+mj-ea"/>
              </a:rPr>
              <a:t>성경은</a:t>
            </a:r>
            <a:r>
              <a:rPr lang="en-US" altLang="ko-KR" sz="2200" b="1" dirty="0" err="1">
                <a:solidFill>
                  <a:srgbClr val="FFFFFF"/>
                </a:solidFill>
                <a:latin typeface="+mj-ea"/>
              </a:rPr>
              <a:t> </a:t>
            </a:r>
            <a:r>
              <a:rPr lang="ko-KR" altLang="en-US" sz="2200" b="1" dirty="0" err="1">
                <a:solidFill>
                  <a:srgbClr val="FFFFFF"/>
                </a:solidFill>
                <a:latin typeface="+mj-ea"/>
              </a:rPr>
              <a:t>기본적으로 연결을</a:t>
            </a:r>
            <a:r>
              <a:rPr lang="en-US" altLang="ko-KR" sz="2200" b="1" dirty="0" err="1">
                <a:solidFill>
                  <a:srgbClr val="FFFFFF"/>
                </a:solidFill>
                <a:latin typeface="+mj-ea"/>
              </a:rPr>
              <a:t> </a:t>
            </a:r>
            <a:r>
              <a:rPr lang="en-US" sz="2200" b="1" dirty="0" err="1">
                <a:solidFill>
                  <a:srgbClr val="FFFFFF"/>
                </a:solidFill>
                <a:latin typeface="+mj-ea"/>
              </a:rPr>
              <a:t>BibleStudyDownloads.org</a:t>
            </a:r>
            <a:r>
              <a:rPr lang="en-US" sz="2200" b="1" dirty="0">
                <a:solidFill>
                  <a:srgbClr val="FFFFFF"/>
                </a:solidFill>
                <a:latin typeface="+mj-ea"/>
              </a:rPr>
              <a:t> </a:t>
            </a:r>
            <a:r>
              <a:rPr lang="ko-KR" altLang="en-US" sz="2200" b="1" dirty="0">
                <a:solidFill>
                  <a:srgbClr val="FFFFFF"/>
                </a:solidFill>
                <a:latin typeface="+mj-ea"/>
              </a:rPr>
              <a:t>에서 볼 수 있음 </a:t>
            </a:r>
            <a:endParaRPr lang="en-US" sz="2200" b="1" dirty="0">
              <a:solidFill>
                <a:srgbClr val="FFFFFF"/>
              </a:solidFill>
              <a:latin typeface="+mj-ea"/>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ko-KR" altLang="en-US" sz="4000" b="1" dirty="0">
                <a:solidFill>
                  <a:srgbClr val="FFFFFF"/>
                </a:solidFill>
                <a:latin typeface="Arial" charset="0"/>
                <a:cs typeface="Arial" charset="0"/>
              </a:rPr>
              <a:t>이</a:t>
            </a:r>
            <a:r>
              <a:rPr lang="en-US" altLang="ko-KR" sz="4000" b="1" dirty="0">
                <a:solidFill>
                  <a:srgbClr val="FFFFFF"/>
                </a:solidFill>
                <a:latin typeface="Arial" charset="0"/>
                <a:cs typeface="Arial" charset="0"/>
              </a:rPr>
              <a:t> </a:t>
            </a:r>
            <a:r>
              <a:rPr lang="ko-KR" altLang="en-US" sz="4000" b="1" dirty="0">
                <a:solidFill>
                  <a:srgbClr val="FFFFFF"/>
                </a:solidFill>
                <a:latin typeface="Arial" charset="0"/>
                <a:cs typeface="Arial" charset="0"/>
              </a:rPr>
              <a:t>자료를 무료로 가져가세요</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16720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Bible Study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00990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2200" b="1" dirty="0">
                <a:solidFill>
                  <a:srgbClr val="FFFFFF"/>
                </a:solidFill>
                <a:latin typeface="+mj-ea"/>
              </a:rPr>
              <a:t>창조 </a:t>
            </a:r>
            <a:r>
              <a:rPr lang="en-US" sz="2200" b="1" dirty="0">
                <a:solidFill>
                  <a:srgbClr val="FFFFFF"/>
                </a:solidFill>
                <a:latin typeface="+mj-ea"/>
              </a:rPr>
              <a:t>BibleStudyDownloads.org </a:t>
            </a:r>
            <a:r>
              <a:rPr lang="ko-KR" altLang="en-US" sz="2200" b="1" dirty="0">
                <a:solidFill>
                  <a:srgbClr val="FFFFFF"/>
                </a:solidFill>
                <a:latin typeface="+mj-ea"/>
              </a:rPr>
              <a:t>에서 볼 수 있음 </a:t>
            </a:r>
            <a:endParaRPr lang="en-US" sz="2200" b="1" dirty="0">
              <a:solidFill>
                <a:srgbClr val="FFFFFF"/>
              </a:solidFill>
              <a:latin typeface="+mj-ea"/>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ko-KR" altLang="en-US" sz="4000" b="1" dirty="0">
                <a:solidFill>
                  <a:srgbClr val="FFFFFF"/>
                </a:solidFill>
                <a:latin typeface="Arial" charset="0"/>
                <a:cs typeface="Arial" charset="0"/>
              </a:rPr>
              <a:t>이</a:t>
            </a:r>
            <a:r>
              <a:rPr lang="en-US" altLang="ko-KR" sz="4000" b="1" dirty="0">
                <a:solidFill>
                  <a:srgbClr val="FFFFFF"/>
                </a:solidFill>
                <a:latin typeface="Arial" charset="0"/>
                <a:cs typeface="Arial" charset="0"/>
              </a:rPr>
              <a:t> </a:t>
            </a:r>
            <a:r>
              <a:rPr lang="ko-KR" altLang="en-US" sz="4000" b="1" dirty="0">
                <a:solidFill>
                  <a:srgbClr val="FFFFFF"/>
                </a:solidFill>
                <a:latin typeface="Arial" charset="0"/>
                <a:cs typeface="Arial" charset="0"/>
              </a:rPr>
              <a:t>자료를 무료로 가져가세요</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3136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3200" b="1" dirty="0">
                <a:solidFill>
                  <a:srgbClr val="FFFFFF"/>
                </a:solidFill>
                <a:latin typeface="Arial" charset="0"/>
                <a:ea typeface="ＭＳ Ｐゴシック" charset="0"/>
              </a:rPr>
              <a:t>구약개론</a:t>
            </a:r>
            <a:r>
              <a:rPr lang="en-US" altLang="ko-KR" sz="3200" b="1" dirty="0">
                <a:solidFill>
                  <a:srgbClr val="FFFFFF"/>
                </a:solidFill>
                <a:latin typeface="Arial" charset="0"/>
                <a:ea typeface="ＭＳ Ｐゴシック" charset="0"/>
              </a:rPr>
              <a:t> </a:t>
            </a:r>
            <a:r>
              <a:rPr lang="en-US" sz="3200" b="1" dirty="0">
                <a:solidFill>
                  <a:srgbClr val="FFFFFF"/>
                </a:solidFill>
                <a:latin typeface="Arial" charset="0"/>
                <a:ea typeface="ＭＳ Ｐゴシック" charset="0"/>
              </a:rPr>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ko-KR" altLang="en-US" sz="4000" b="1" dirty="0">
                <a:solidFill>
                  <a:srgbClr val="FFFFFF"/>
                </a:solidFill>
                <a:latin typeface="Arial" charset="0"/>
                <a:cs typeface="Arial" charset="0"/>
              </a:rPr>
              <a:t>이 프리젠테이션을 무료로 다운 받으세요</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46526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ko-KR" altLang="en-US" sz="3200" b="1" dirty="0">
                <a:solidFill>
                  <a:srgbClr val="FFFFFF"/>
                </a:solidFill>
                <a:latin typeface="Arial" charset="0"/>
                <a:ea typeface="ＭＳ Ｐゴシック" charset="0"/>
              </a:rPr>
              <a:t>신약 조사 </a:t>
            </a:r>
            <a:r>
              <a:rPr lang="en-US" sz="3200" b="1" dirty="0">
                <a:solidFill>
                  <a:srgbClr val="FFFFFF"/>
                </a:solidFill>
                <a:latin typeface="Arial" charset="0"/>
                <a:ea typeface="ＭＳ Ｐゴシック" charset="0"/>
              </a:rPr>
              <a:t> •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ko-KR" altLang="en-US" sz="4000" b="1" dirty="0">
                <a:solidFill>
                  <a:srgbClr val="FFFFFF"/>
                </a:solidFill>
                <a:latin typeface="Arial" charset="0"/>
                <a:cs typeface="Arial" charset="0"/>
              </a:rPr>
              <a:t>이 프리젠테이션을 무료로 다운 받으세요</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7149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ko-KR" altLang="en-US" sz="4000" b="1" dirty="0">
                <a:solidFill>
                  <a:srgbClr val="FFFFFF"/>
                </a:solidFill>
                <a:latin typeface="Arial" charset="0"/>
                <a:cs typeface="Arial" charset="0"/>
              </a:rPr>
              <a:t>이 자료를 무료로 가져가세요</a:t>
            </a:r>
            <a:r>
              <a:rPr lang="en-US" altLang="zh-CN" sz="4000" b="1" dirty="0">
                <a:solidFill>
                  <a:srgbClr val="FFFFFF"/>
                </a:solidFill>
                <a:latin typeface="Arial" charset="0"/>
                <a:cs typeface="Arial" charset="0"/>
              </a:rPr>
              <a:t>!</a:t>
            </a:r>
            <a:endParaRPr lang="en-US" altLang="zh-CN"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088274"/>
            <a:ext cx="9144000" cy="769731"/>
          </a:xfrm>
          <a:solidFill>
            <a:schemeClr val="bg1"/>
          </a:solidFill>
        </p:spPr>
        <p:txBody>
          <a:bodyPr/>
          <a:lstStyle/>
          <a:p>
            <a:pPr eaLnBrk="1" hangingPunct="1">
              <a:defRPr/>
            </a:pPr>
            <a:r>
              <a:rPr lang="ko-KR" altLang="en-US" sz="2400" b="1" dirty="0">
                <a:latin typeface="Arial" charset="0"/>
                <a:ea typeface="ＭＳ Ｐゴシック" charset="0"/>
              </a:rPr>
              <a:t>설교</a:t>
            </a:r>
            <a:r>
              <a:rPr lang="en-US" altLang="ko-KR" sz="2400" b="1" dirty="0">
                <a:latin typeface="Arial" charset="0"/>
                <a:ea typeface="ＭＳ Ｐゴシック" charset="0"/>
              </a:rPr>
              <a:t>(</a:t>
            </a:r>
            <a:r>
              <a:rPr lang="ko-KR" altLang="en-US" sz="2400" b="1" dirty="0">
                <a:latin typeface="Arial" charset="0"/>
                <a:ea typeface="ＭＳ Ｐゴシック" charset="0"/>
              </a:rPr>
              <a:t>설교학</a:t>
            </a:r>
            <a:r>
              <a:rPr lang="en-US" altLang="ko-KR" sz="2400" b="1" dirty="0">
                <a:latin typeface="Arial" charset="0"/>
                <a:ea typeface="ＭＳ Ｐゴシック" charset="0"/>
              </a:rPr>
              <a:t>) </a:t>
            </a:r>
            <a:r>
              <a:rPr lang="ko-KR" altLang="en-US" sz="2400" b="1" dirty="0">
                <a:latin typeface="Arial" charset="0"/>
                <a:ea typeface="ＭＳ Ｐゴシック" charset="0"/>
              </a:rPr>
              <a:t>연결을 </a:t>
            </a:r>
            <a:r>
              <a:rPr lang="en-US" altLang="zh-CN" sz="2400" b="1" dirty="0" err="1">
                <a:latin typeface="Arial" charset="0"/>
                <a:ea typeface="ＭＳ Ｐゴシック" charset="0"/>
              </a:rPr>
              <a:t>BibleStudyDownloads.org</a:t>
            </a:r>
            <a:br>
              <a:rPr lang="en-US" altLang="zh-CN" sz="2400" b="1" dirty="0">
                <a:latin typeface="Arial" charset="0"/>
                <a:ea typeface="ＭＳ Ｐゴシック" charset="0"/>
              </a:rPr>
            </a:br>
            <a:r>
              <a:rPr lang="ko-KR" altLang="en-US" sz="2400" b="1" dirty="0">
                <a:latin typeface="Arial" charset="0"/>
                <a:ea typeface="ＭＳ Ｐゴシック" charset="0"/>
              </a:rPr>
              <a:t>에서 찾아볼 수 있습니다</a:t>
            </a:r>
            <a:r>
              <a:rPr lang="en-US" altLang="ko-KR" sz="2400" b="1" dirty="0">
                <a:latin typeface="Arial" charset="0"/>
                <a:ea typeface="ＭＳ Ｐゴシック" charset="0"/>
              </a:rPr>
              <a:t>.</a:t>
            </a:r>
            <a:endParaRPr lang="en-US" sz="100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3729692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977995641"/>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Lotha</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2728422576"/>
      </p:ext>
    </p:extLst>
  </p:cSld>
  <p:clrMapOvr>
    <a:masterClrMapping/>
  </p:clrMapOvr>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Ntho</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Kako</a:t>
            </a:r>
            <a:r>
              <a:rPr lang="is-IS" sz="2400" b="1" dirty="0">
                <a:solidFill>
                  <a:srgbClr val="FFFFFF"/>
                </a:solidFill>
                <a:latin typeface="Arial" charset="0"/>
                <a:ea typeface="ＭＳ Ｐゴシック" charset="0"/>
              </a:rPr>
              <a:t>… silo hungu ka..</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dirty="0" err="1">
                <a:solidFill>
                  <a:srgbClr val="FFFFFF"/>
                </a:solidFill>
                <a:latin typeface="Arial" charset="0"/>
                <a:cs typeface="Arial" charset="0"/>
              </a:rPr>
              <a:t>Yantso</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shi</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kyaman</a:t>
            </a:r>
            <a:r>
              <a:rPr lang="en-US" sz="4000" b="1" dirty="0">
                <a:solidFill>
                  <a:srgbClr val="FFFFFF"/>
                </a:solidFill>
                <a:latin typeface="Arial" charset="0"/>
                <a:cs typeface="Arial" charset="0"/>
              </a:rPr>
              <a:t> </a:t>
            </a:r>
            <a:r>
              <a:rPr lang="en-US" sz="4000" b="1" dirty="0" err="1">
                <a:solidFill>
                  <a:srgbClr val="FFFFFF"/>
                </a:solidFill>
                <a:latin typeface="Arial" charset="0"/>
                <a:cs typeface="Arial" charset="0"/>
              </a:rPr>
              <a:t>khia</a:t>
            </a:r>
            <a:r>
              <a:rPr lang="en-US" sz="4000" b="1" dirty="0">
                <a:solidFill>
                  <a:srgbClr val="FFFFFF"/>
                </a:solidFill>
                <a:latin typeface="Arial" charset="0"/>
                <a:cs typeface="Arial" charset="0"/>
              </a:rPr>
              <a:t>!</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25319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800163255"/>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Malay</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4000352545"/>
      </p:ext>
    </p:extLst>
  </p:cSld>
  <p:clrMapOvr>
    <a:masterClrMapping/>
  </p:clrMapOv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67484563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Bible Geography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675109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Alkitab…Dasar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3978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Homiletik •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MS PGothic" charset="0"/>
              </a:rPr>
              <a:t>Dapatkan slide ini tanpa biaya</a:t>
            </a:r>
            <a:endParaRPr lang="en-US" sz="1400" b="1">
              <a:solidFill>
                <a:srgbClr val="FFFFFF"/>
              </a:solidFill>
              <a:latin typeface="Arial" charset="0"/>
              <a:cs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7297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Malayalam</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Singapore Bible College • BibleStudyDownloads.org</a:t>
            </a:r>
          </a:p>
        </p:txBody>
      </p:sp>
    </p:spTree>
    <p:extLst>
      <p:ext uri="{BB962C8B-B14F-4D97-AF65-F5344CB8AC3E}">
        <p14:creationId xmlns:p14="http://schemas.microsoft.com/office/powerpoint/2010/main" val="219182927"/>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423139244"/>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ml-IN" sz="3200" b="1" dirty="0">
                <a:solidFill>
                  <a:srgbClr val="FFFFFF"/>
                </a:solidFill>
                <a:latin typeface="Arial" charset="0"/>
                <a:ea typeface="ＭＳ Ｐゴシック" charset="0"/>
              </a:rPr>
              <a:t>മലയാളം </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538483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ml-IN" sz="2000" b="1" dirty="0">
                <a:solidFill>
                  <a:srgbClr val="FFFFFF"/>
                </a:solidFill>
                <a:latin typeface="Arial" charset="0"/>
                <a:ea typeface="ＭＳ Ｐゴシック" charset="0"/>
              </a:rPr>
              <a:t>ബൈബിൾ... അടിസ്ഥാനപരമായി</a:t>
            </a:r>
            <a:r>
              <a:rPr lang="en-US" sz="2000" b="1" dirty="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55497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ml-IN" sz="2400" b="1" dirty="0">
                <a:solidFill>
                  <a:srgbClr val="FFFFFF"/>
                </a:solidFill>
                <a:latin typeface="Arial" charset="0"/>
                <a:ea typeface="ＭＳ Ｐゴシック" charset="0"/>
              </a:rPr>
              <a:t>മലയാളം</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rPr>
              <a:t>Download this presentation for free</a:t>
            </a:r>
            <a:endParaRPr kumimoji="0" lang="en-US" sz="1200" b="1" i="0" u="none" strike="noStrike" kern="1200" cap="none" spc="0" normalizeH="0" baseline="0" noProof="0" dirty="0">
              <a:ln>
                <a:noFill/>
              </a:ln>
              <a:solidFill>
                <a:srgbClr val="FFFFFF"/>
              </a:solidFill>
              <a:effectLst/>
              <a:uLnTx/>
              <a:uFillTx/>
              <a:latin typeface="Arial" charset="0"/>
              <a:ea typeface="ＭＳ Ｐゴシック" charset="0"/>
              <a:cs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6106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Mizo</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105868025"/>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94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4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grpSp>
        <p:nvGrpSpPr>
          <p:cNvPr id="338947" name="Group 3"/>
          <p:cNvGrpSpPr>
            <a:grpSpLocks/>
          </p:cNvGrpSpPr>
          <p:nvPr/>
        </p:nvGrpSpPr>
        <p:grpSpPr bwMode="auto">
          <a:xfrm>
            <a:off x="76205" y="5435600"/>
            <a:ext cx="8596313" cy="1346200"/>
            <a:chOff x="48" y="3424"/>
            <a:chExt cx="5415" cy="848"/>
          </a:xfrm>
        </p:grpSpPr>
        <p:sp>
          <p:nvSpPr>
            <p:cNvPr id="338948"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anchor="ctr">
              <a:spAutoFit/>
            </a:bodyPr>
            <a:lstStyle/>
            <a:p>
              <a:pPr algn="ctr" defTabSz="914300" eaLnBrk="0" fontAlgn="base" hangingPunct="0">
                <a:spcBef>
                  <a:spcPct val="50000"/>
                </a:spcBef>
                <a:spcAft>
                  <a:spcPct val="0"/>
                </a:spcAft>
              </a:pPr>
              <a:endParaRPr lang="en-US" sz="1200" b="1">
                <a:solidFill>
                  <a:srgbClr val="FFFFFF"/>
                </a:solidFill>
                <a:effectLst>
                  <a:outerShdw blurRad="38100" dist="38100" dir="2700000" algn="tl">
                    <a:srgbClr val="000000"/>
                  </a:outerShdw>
                </a:effectLst>
                <a:latin typeface="Times New Roman" charset="0"/>
                <a:ea typeface="ＭＳ Ｐゴシック" charset="0"/>
              </a:endParaRPr>
            </a:p>
          </p:txBody>
        </p:sp>
        <p:sp>
          <p:nvSpPr>
            <p:cNvPr id="338949" name="Text Box 5"/>
            <p:cNvSpPr txBox="1">
              <a:spLocks noChangeArrowheads="1"/>
            </p:cNvSpPr>
            <p:nvPr/>
          </p:nvSpPr>
          <p:spPr bwMode="auto">
            <a:xfrm>
              <a:off x="409" y="3424"/>
              <a:ext cx="5054" cy="446"/>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defTabSz="914300" eaLnBrk="0" fontAlgn="base" hangingPunct="0">
                <a:spcBef>
                  <a:spcPct val="50000"/>
                </a:spcBef>
                <a:spcAft>
                  <a:spcPct val="0"/>
                </a:spcAft>
              </a:pPr>
              <a:r>
                <a:rPr lang="en-US" sz="2000" b="1" i="1">
                  <a:solidFill>
                    <a:srgbClr val="FAFD00"/>
                  </a:solidFill>
                  <a:latin typeface="Times New Roman" charset="0"/>
                  <a:ea typeface="ＭＳ Ｐゴシック" charset="0"/>
                </a:rPr>
                <a:t>Baibul… A Tlangpui Rawngbawlna Lantirna, International Inc.                Fort Worth, Texas</a:t>
              </a:r>
              <a:endParaRPr lang="en-US" b="1">
                <a:solidFill>
                  <a:srgbClr val="FAFD00"/>
                </a:solidFill>
                <a:latin typeface="Times New Roman" charset="0"/>
                <a:ea typeface="ＭＳ Ｐゴシック" charset="0"/>
              </a:endParaRPr>
            </a:p>
          </p:txBody>
        </p:sp>
        <p:sp>
          <p:nvSpPr>
            <p:cNvPr id="338950" name="Text Box 6"/>
            <p:cNvSpPr txBox="1">
              <a:spLocks noChangeArrowheads="1"/>
            </p:cNvSpPr>
            <p:nvPr/>
          </p:nvSpPr>
          <p:spPr bwMode="auto">
            <a:xfrm>
              <a:off x="1957" y="3866"/>
              <a:ext cx="1871" cy="262"/>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spAutoFit/>
            </a:bodyPr>
            <a:lstStyle/>
            <a:p>
              <a:pPr defTabSz="914300" eaLnBrk="0" fontAlgn="base" hangingPunct="0">
                <a:spcBef>
                  <a:spcPct val="50000"/>
                </a:spcBef>
                <a:spcAft>
                  <a:spcPct val="0"/>
                </a:spcAft>
              </a:pPr>
              <a:r>
                <a:rPr lang="en-US" sz="2000">
                  <a:solidFill>
                    <a:srgbClr val="FFFB0C"/>
                  </a:solidFill>
                  <a:latin typeface="Helvetica" charset="0"/>
                  <a:ea typeface="ＭＳ Ｐゴシック" charset="0"/>
                </a:rPr>
                <a:t>www.biblebasically.org</a:t>
              </a:r>
            </a:p>
          </p:txBody>
        </p:sp>
      </p:grpSp>
      <p:sp>
        <p:nvSpPr>
          <p:cNvPr id="338951" name="Text Box 7"/>
          <p:cNvSpPr txBox="1">
            <a:spLocks noChangeArrowheads="1"/>
          </p:cNvSpPr>
          <p:nvPr/>
        </p:nvSpPr>
        <p:spPr bwMode="auto">
          <a:xfrm>
            <a:off x="8832603" y="6183291"/>
            <a:ext cx="184646" cy="4000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lgn="ctr" defTabSz="914300" eaLnBrk="0" fontAlgn="base" hangingPunct="0">
              <a:spcBef>
                <a:spcPct val="50000"/>
              </a:spcBef>
              <a:spcAft>
                <a:spcPct val="0"/>
              </a:spcAft>
            </a:pPr>
            <a:endParaRPr lang="en-US" sz="2000">
              <a:solidFill>
                <a:srgbClr val="FFFFFF"/>
              </a:solidFill>
              <a:latin typeface="Arial" charset="0"/>
              <a:ea typeface="ＭＳ Ｐゴシック" charset="0"/>
            </a:endParaRPr>
          </a:p>
        </p:txBody>
      </p:sp>
      <p:sp>
        <p:nvSpPr>
          <p:cNvPr id="338952" name="Text Box 8"/>
          <p:cNvSpPr txBox="1">
            <a:spLocks noChangeArrowheads="1"/>
          </p:cNvSpPr>
          <p:nvPr/>
        </p:nvSpPr>
        <p:spPr bwMode="auto">
          <a:xfrm>
            <a:off x="477052" y="6544155"/>
            <a:ext cx="923918" cy="230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lgn="ctr" defTabSz="914300" eaLnBrk="0" fontAlgn="base" hangingPunct="0">
              <a:spcBef>
                <a:spcPct val="50000"/>
              </a:spcBef>
              <a:spcAft>
                <a:spcPct val="0"/>
              </a:spcAft>
            </a:pPr>
            <a:r>
              <a:rPr lang="en-US" sz="900" b="1">
                <a:solidFill>
                  <a:srgbClr val="FFFFFF"/>
                </a:solidFill>
                <a:latin typeface="Arial" charset="0"/>
                <a:ea typeface="ＭＳ Ｐゴシック" charset="0"/>
              </a:rPr>
              <a:t>©2006 TBBMI</a:t>
            </a:r>
          </a:p>
        </p:txBody>
      </p:sp>
      <p:sp>
        <p:nvSpPr>
          <p:cNvPr id="338955" name="Text Box 11"/>
          <p:cNvSpPr txBox="1">
            <a:spLocks noChangeArrowheads="1"/>
          </p:cNvSpPr>
          <p:nvPr/>
        </p:nvSpPr>
        <p:spPr bwMode="auto">
          <a:xfrm>
            <a:off x="2155825" y="198438"/>
            <a:ext cx="4718050" cy="369322"/>
          </a:xfrm>
          <a:prstGeom prst="rect">
            <a:avLst/>
          </a:prstGeom>
          <a:noFill/>
          <a:ln>
            <a:noFill/>
          </a:ln>
          <a:effectLst>
            <a:outerShdw blurRad="63500" dist="508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1430" tIns="45715" rIns="91430" bIns="45715">
            <a:spAutoFit/>
          </a:bodyPr>
          <a:lstStyle/>
          <a:p>
            <a:pPr algn="ctr" defTabSz="914300" eaLnBrk="0" fontAlgn="base" hangingPunct="0">
              <a:spcBef>
                <a:spcPct val="50000"/>
              </a:spcBef>
              <a:spcAft>
                <a:spcPct val="0"/>
              </a:spcAft>
            </a:pPr>
            <a:r>
              <a:rPr lang="en-US" b="1">
                <a:solidFill>
                  <a:srgbClr val="FFFF00"/>
                </a:solidFill>
                <a:latin typeface="Arial" charset="0"/>
                <a:ea typeface="ＭＳ Ｐゴシック" charset="0"/>
              </a:rPr>
              <a:t>VERSION 9.6 BETA</a:t>
            </a:r>
          </a:p>
        </p:txBody>
      </p:sp>
      <p:pic>
        <p:nvPicPr>
          <p:cNvPr id="338956" name="Picture 1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844550"/>
            <a:ext cx="9144000" cy="6891338"/>
          </a:xfrm>
          <a:prstGeom prst="rect">
            <a:avLst/>
          </a:prstGeom>
          <a:noFill/>
          <a:extLst>
            <a:ext uri="{909E8E84-426E-40dd-AFC4-6F175D3DCCD1}">
              <a14:hiddenFill xmlns="" xmlns:a14="http://schemas.microsoft.com/office/drawing/2010/main">
                <a:solidFill>
                  <a:srgbClr val="FFFFFF"/>
                </a:solidFill>
              </a14:hiddenFill>
            </a:ext>
          </a:extLst>
        </p:spPr>
      </p:pic>
      <p:sp>
        <p:nvSpPr>
          <p:cNvPr id="338957" name="Rectangle 13"/>
          <p:cNvSpPr>
            <a:spLocks noChangeArrowheads="1"/>
          </p:cNvSpPr>
          <p:nvPr/>
        </p:nvSpPr>
        <p:spPr bwMode="auto">
          <a:xfrm>
            <a:off x="-633413" y="766768"/>
            <a:ext cx="9602788" cy="25545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lgn="ctr" defTabSz="914300" eaLnBrk="0" fontAlgn="base" hangingPunct="0">
              <a:spcBef>
                <a:spcPct val="0"/>
              </a:spcBef>
              <a:spcAft>
                <a:spcPct val="0"/>
              </a:spcAft>
            </a:pPr>
            <a:r>
              <a:rPr lang="en-US" sz="8000" b="1">
                <a:solidFill>
                  <a:srgbClr val="FFFF00"/>
                </a:solidFill>
                <a:latin typeface="Arial" charset="0"/>
                <a:ea typeface="ＭＳ Ｐゴシック" charset="0"/>
              </a:rPr>
              <a:t>BAIBUL… </a:t>
            </a:r>
          </a:p>
          <a:p>
            <a:pPr algn="ctr" defTabSz="914300" eaLnBrk="0" fontAlgn="base" hangingPunct="0">
              <a:spcBef>
                <a:spcPct val="0"/>
              </a:spcBef>
              <a:spcAft>
                <a:spcPct val="0"/>
              </a:spcAft>
            </a:pPr>
            <a:r>
              <a:rPr lang="en-US" sz="8000" b="1">
                <a:solidFill>
                  <a:srgbClr val="FFFF00"/>
                </a:solidFill>
                <a:latin typeface="Arial" charset="0"/>
                <a:ea typeface="ＭＳ Ｐゴシック" charset="0"/>
              </a:rPr>
              <a:t>          A TLANGPUI</a:t>
            </a:r>
          </a:p>
        </p:txBody>
      </p:sp>
      <p:sp>
        <p:nvSpPr>
          <p:cNvPr id="338958" name="Rectangle 14"/>
          <p:cNvSpPr>
            <a:spLocks noChangeArrowheads="1"/>
          </p:cNvSpPr>
          <p:nvPr/>
        </p:nvSpPr>
        <p:spPr bwMode="auto">
          <a:xfrm>
            <a:off x="580687" y="4511620"/>
            <a:ext cx="7723592" cy="8617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lgn="ctr" defTabSz="914300" eaLnBrk="0" fontAlgn="base" hangingPunct="0">
              <a:spcBef>
                <a:spcPct val="50000"/>
              </a:spcBef>
              <a:spcAft>
                <a:spcPct val="0"/>
              </a:spcAft>
            </a:pPr>
            <a:r>
              <a:rPr lang="en-US" sz="2000" b="1" i="1" dirty="0" err="1">
                <a:solidFill>
                  <a:srgbClr val="FAFD00"/>
                </a:solidFill>
                <a:latin typeface="Arial" charset="0"/>
                <a:ea typeface="ＭＳ Ｐゴシック" charset="0"/>
              </a:rPr>
              <a:t>Baibul</a:t>
            </a:r>
            <a:r>
              <a:rPr lang="en-US" sz="2000" b="1" i="1" dirty="0">
                <a:solidFill>
                  <a:srgbClr val="FAFD00"/>
                </a:solidFill>
                <a:latin typeface="Arial" charset="0"/>
                <a:ea typeface="ＭＳ Ｐゴシック" charset="0"/>
              </a:rPr>
              <a:t>… A </a:t>
            </a:r>
            <a:r>
              <a:rPr lang="en-US" sz="2000" b="1" i="1" dirty="0" err="1">
                <a:solidFill>
                  <a:srgbClr val="FAFD00"/>
                </a:solidFill>
                <a:latin typeface="Arial" charset="0"/>
                <a:ea typeface="ＭＳ Ｐゴシック" charset="0"/>
              </a:rPr>
              <a:t>Tlangpui</a:t>
            </a:r>
            <a:r>
              <a:rPr lang="en-US" sz="2000" b="1" i="1" dirty="0">
                <a:solidFill>
                  <a:srgbClr val="FAFD00"/>
                </a:solidFill>
                <a:latin typeface="Arial" charset="0"/>
                <a:ea typeface="ＭＳ Ｐゴシック" charset="0"/>
              </a:rPr>
              <a:t> </a:t>
            </a:r>
            <a:r>
              <a:rPr lang="en-US" sz="2000" b="1" i="1" dirty="0" err="1">
                <a:solidFill>
                  <a:srgbClr val="FAFD00"/>
                </a:solidFill>
                <a:latin typeface="Arial" charset="0"/>
                <a:ea typeface="ＭＳ Ｐゴシック" charset="0"/>
              </a:rPr>
              <a:t>Rawngbawlna</a:t>
            </a:r>
            <a:r>
              <a:rPr lang="en-US" sz="2000" b="1" i="1" dirty="0">
                <a:solidFill>
                  <a:srgbClr val="FAFD00"/>
                </a:solidFill>
                <a:latin typeface="Arial" charset="0"/>
                <a:ea typeface="ＭＳ Ｐゴシック" charset="0"/>
              </a:rPr>
              <a:t> </a:t>
            </a:r>
            <a:r>
              <a:rPr lang="en-US" sz="2000" b="1" i="1" dirty="0" err="1">
                <a:solidFill>
                  <a:srgbClr val="FAFD00"/>
                </a:solidFill>
                <a:latin typeface="Arial" charset="0"/>
                <a:ea typeface="ＭＳ Ｐゴシック" charset="0"/>
              </a:rPr>
              <a:t>Lantirna</a:t>
            </a:r>
            <a:r>
              <a:rPr lang="en-US" sz="2000" b="1" i="1" dirty="0">
                <a:solidFill>
                  <a:srgbClr val="FAFD00"/>
                </a:solidFill>
                <a:latin typeface="Arial" charset="0"/>
                <a:ea typeface="ＭＳ Ｐゴシック" charset="0"/>
              </a:rPr>
              <a:t>, International Inc.  </a:t>
            </a:r>
          </a:p>
          <a:p>
            <a:pPr algn="ctr" defTabSz="914300" eaLnBrk="0" fontAlgn="base" hangingPunct="0">
              <a:spcBef>
                <a:spcPct val="50000"/>
              </a:spcBef>
              <a:spcAft>
                <a:spcPct val="0"/>
              </a:spcAft>
            </a:pPr>
            <a:r>
              <a:rPr lang="en-US" sz="2000" b="1" i="1" dirty="0">
                <a:solidFill>
                  <a:srgbClr val="FAFD00"/>
                </a:solidFill>
                <a:latin typeface="Arial" charset="0"/>
                <a:ea typeface="ＭＳ Ｐゴシック" charset="0"/>
              </a:rPr>
              <a:t>Fort Worth, Texas</a:t>
            </a:r>
          </a:p>
        </p:txBody>
      </p:sp>
      <p:pic>
        <p:nvPicPr>
          <p:cNvPr id="338959" name="Picture 15"/>
          <p:cNvPicPr>
            <a:picLocks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3375" y="2003425"/>
            <a:ext cx="1841500" cy="260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4" name="Rectangle 13"/>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955219232"/>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8687197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Christology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10570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Baibul</a:t>
            </a:r>
            <a:r>
              <a:rPr lang="en-US" sz="2400" b="1" dirty="0">
                <a:solidFill>
                  <a:srgbClr val="FFFFFF"/>
                </a:solidFill>
                <a:latin typeface="Arial" charset="0"/>
                <a:ea typeface="ＭＳ Ｐゴシック" charset="0"/>
              </a:rPr>
              <a:t>… A </a:t>
            </a:r>
            <a:r>
              <a:rPr lang="en-US" sz="2400" b="1" dirty="0" err="1">
                <a:solidFill>
                  <a:srgbClr val="FFFFFF"/>
                </a:solidFill>
                <a:latin typeface="Arial" charset="0"/>
                <a:ea typeface="ＭＳ Ｐゴシック" charset="0"/>
              </a:rPr>
              <a:t>Tlangpui</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Thlawnin</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Hetah</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Rawn</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La </a:t>
            </a:r>
            <a:r>
              <a:rPr kumimoji="0" lang="en-US" sz="3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Rawh</a:t>
            </a:r>
            <a:r>
              <a:rPr kumimoji="0" lang="en-US" sz="3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Le!</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48669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Mongolian</a:t>
            </a:r>
            <a:endParaRPr lang="en-US" sz="6600" b="1" dirty="0">
              <a:effectLst>
                <a:glow rad="177800">
                  <a:schemeClr val="bg2"/>
                </a:glow>
              </a:effectLst>
            </a:endParaRPr>
          </a:p>
        </p:txBody>
      </p:sp>
      <p:sp>
        <p:nvSpPr>
          <p:cNvPr id="5" name="Text Box 5"/>
          <p:cNvSpPr txBox="1">
            <a:spLocks noChangeArrowheads="1"/>
          </p:cNvSpPr>
          <p:nvPr/>
        </p:nvSpPr>
        <p:spPr bwMode="auto">
          <a:xfrm>
            <a:off x="0" y="6448388"/>
            <a:ext cx="9144000" cy="369322"/>
          </a:xfrm>
          <a:prstGeom prst="rect">
            <a:avLst/>
          </a:prstGeom>
          <a:solidFill>
            <a:schemeClr val="bg1"/>
          </a:solidFill>
          <a:ln w="9525">
            <a:noFill/>
            <a:miter lim="800000"/>
            <a:headEnd/>
            <a:tailEnd/>
          </a:ln>
          <a:effectLst>
            <a:outerShdw blurRad="63500" dist="35921" dir="2700000" algn="ctr" rotWithShape="0">
              <a:srgbClr val="000000">
                <a:alpha val="74998"/>
              </a:srgbClr>
            </a:outerShdw>
          </a:effectLst>
        </p:spPr>
        <p:txBody>
          <a:bodyPr lIns="91430" tIns="45715" rIns="91430" bIns="45715" anchor="ctr">
            <a:spAutoFit/>
          </a:bodyPr>
          <a:lstStyle>
            <a:lvl1pPr>
              <a:defRPr sz="2400">
                <a:solidFill>
                  <a:schemeClr val="tx1"/>
                </a:solidFill>
                <a:latin typeface="Garamond" charset="0"/>
                <a:ea typeface="ＭＳ Ｐゴシック" charset="0"/>
                <a:cs typeface="ＭＳ Ｐゴシック" charset="0"/>
              </a:defRPr>
            </a:lvl1pPr>
            <a:lvl2pPr marL="37931725" indent="-37474525">
              <a:defRPr sz="2400">
                <a:solidFill>
                  <a:schemeClr val="tx1"/>
                </a:solidFill>
                <a:latin typeface="Garamond" charset="0"/>
                <a:ea typeface="ＭＳ Ｐゴシック" charset="0"/>
              </a:defRPr>
            </a:lvl2pPr>
            <a:lvl3pPr>
              <a:defRPr sz="2400">
                <a:solidFill>
                  <a:schemeClr val="tx1"/>
                </a:solidFill>
                <a:latin typeface="Garamond" charset="0"/>
                <a:ea typeface="ＭＳ Ｐゴシック" charset="0"/>
              </a:defRPr>
            </a:lvl3pPr>
            <a:lvl4pPr>
              <a:defRPr sz="2400">
                <a:solidFill>
                  <a:schemeClr val="tx1"/>
                </a:solidFill>
                <a:latin typeface="Garamond" charset="0"/>
                <a:ea typeface="ＭＳ Ｐゴシック" charset="0"/>
              </a:defRPr>
            </a:lvl4pPr>
            <a:lvl5pPr>
              <a:defRPr sz="2400">
                <a:solidFill>
                  <a:schemeClr val="tx1"/>
                </a:solidFill>
                <a:latin typeface="Garamond" charset="0"/>
                <a:ea typeface="ＭＳ Ｐゴシック" charset="0"/>
              </a:defRPr>
            </a:lvl5pPr>
            <a:lvl6pPr marL="457200" eaLnBrk="0" fontAlgn="base" hangingPunct="0">
              <a:spcBef>
                <a:spcPct val="0"/>
              </a:spcBef>
              <a:spcAft>
                <a:spcPct val="0"/>
              </a:spcAft>
              <a:defRPr sz="2400">
                <a:solidFill>
                  <a:schemeClr val="tx1"/>
                </a:solidFill>
                <a:latin typeface="Garamond" charset="0"/>
                <a:ea typeface="ＭＳ Ｐゴシック" charset="0"/>
              </a:defRPr>
            </a:lvl6pPr>
            <a:lvl7pPr marL="914400" eaLnBrk="0" fontAlgn="base" hangingPunct="0">
              <a:spcBef>
                <a:spcPct val="0"/>
              </a:spcBef>
              <a:spcAft>
                <a:spcPct val="0"/>
              </a:spcAft>
              <a:defRPr sz="2400">
                <a:solidFill>
                  <a:schemeClr val="tx1"/>
                </a:solidFill>
                <a:latin typeface="Garamond" charset="0"/>
                <a:ea typeface="ＭＳ Ｐゴシック" charset="0"/>
              </a:defRPr>
            </a:lvl7pPr>
            <a:lvl8pPr marL="1371600" eaLnBrk="0" fontAlgn="base" hangingPunct="0">
              <a:spcBef>
                <a:spcPct val="0"/>
              </a:spcBef>
              <a:spcAft>
                <a:spcPct val="0"/>
              </a:spcAft>
              <a:defRPr sz="2400">
                <a:solidFill>
                  <a:schemeClr val="tx1"/>
                </a:solidFill>
                <a:latin typeface="Garamond" charset="0"/>
                <a:ea typeface="ＭＳ Ｐゴシック" charset="0"/>
              </a:defRPr>
            </a:lvl8pPr>
            <a:lvl9pPr marL="1828800" eaLnBrk="0" fontAlgn="base" hangingPunct="0">
              <a:spcBef>
                <a:spcPct val="0"/>
              </a:spcBef>
              <a:spcAft>
                <a:spcPct val="0"/>
              </a:spcAft>
              <a:defRPr sz="2400">
                <a:solidFill>
                  <a:schemeClr val="tx1"/>
                </a:solidFill>
                <a:latin typeface="Garamond" charset="0"/>
                <a:ea typeface="ＭＳ Ｐゴシック" charset="0"/>
              </a:defRPr>
            </a:lvl9pPr>
          </a:lstStyle>
          <a:p>
            <a:pPr algn="ctr" eaLnBrk="1" hangingPunct="1">
              <a:defRPr/>
            </a:pPr>
            <a:r>
              <a:rPr lang="en-US" sz="1800" dirty="0" err="1">
                <a:solidFill>
                  <a:srgbClr val="FFFFFF"/>
                </a:solidFill>
                <a:latin typeface="Arial" charset="0"/>
                <a:cs typeface="Arial" charset="0"/>
              </a:rPr>
              <a:t>Дк</a:t>
            </a:r>
            <a:r>
              <a:rPr lang="en-US" sz="1800" dirty="0">
                <a:solidFill>
                  <a:srgbClr val="FFFFFF"/>
                </a:solidFill>
                <a:latin typeface="Arial" charset="0"/>
                <a:cs typeface="Arial" charset="0"/>
              </a:rPr>
              <a:t>. </a:t>
            </a:r>
            <a:r>
              <a:rPr lang="en-US" sz="1800" dirty="0" err="1">
                <a:solidFill>
                  <a:srgbClr val="FFFFFF"/>
                </a:solidFill>
                <a:latin typeface="Arial" charset="0"/>
                <a:cs typeface="Arial" charset="0"/>
              </a:rPr>
              <a:t>Рик</a:t>
            </a:r>
            <a:r>
              <a:rPr lang="en-US" sz="1800" dirty="0">
                <a:solidFill>
                  <a:srgbClr val="FFFFFF"/>
                </a:solidFill>
                <a:latin typeface="Arial" charset="0"/>
                <a:cs typeface="Arial" charset="0"/>
              </a:rPr>
              <a:t> </a:t>
            </a:r>
            <a:r>
              <a:rPr lang="en-US" sz="1800" dirty="0" err="1">
                <a:solidFill>
                  <a:srgbClr val="FFFFFF"/>
                </a:solidFill>
                <a:latin typeface="Arial" charset="0"/>
                <a:cs typeface="Arial" charset="0"/>
              </a:rPr>
              <a:t>Грифит</a:t>
            </a:r>
            <a:r>
              <a:rPr lang="en-US" sz="1800" dirty="0">
                <a:solidFill>
                  <a:srgbClr val="FFFFFF"/>
                </a:solidFill>
                <a:latin typeface="Arial" charset="0"/>
                <a:cs typeface="Arial" charset="0"/>
              </a:rPr>
              <a:t>  •  </a:t>
            </a:r>
            <a:r>
              <a:rPr lang="en-US" sz="1800" dirty="0" err="1">
                <a:solidFill>
                  <a:srgbClr val="FFFFFF"/>
                </a:solidFill>
                <a:latin typeface="Arial" charset="0"/>
                <a:cs typeface="Arial" charset="0"/>
              </a:rPr>
              <a:t>Сингапур</a:t>
            </a:r>
            <a:r>
              <a:rPr lang="en-US" sz="1800" dirty="0">
                <a:solidFill>
                  <a:srgbClr val="FFFFFF"/>
                </a:solidFill>
                <a:latin typeface="Arial" charset="0"/>
                <a:cs typeface="Arial" charset="0"/>
              </a:rPr>
              <a:t> </a:t>
            </a:r>
            <a:r>
              <a:rPr lang="en-US" sz="1800" dirty="0" err="1">
                <a:solidFill>
                  <a:srgbClr val="FFFFFF"/>
                </a:solidFill>
                <a:latin typeface="Arial" charset="0"/>
                <a:cs typeface="Arial" charset="0"/>
              </a:rPr>
              <a:t>Библийн</a:t>
            </a:r>
            <a:r>
              <a:rPr lang="en-US" sz="1800" dirty="0">
                <a:solidFill>
                  <a:srgbClr val="FFFFFF"/>
                </a:solidFill>
                <a:latin typeface="Arial" charset="0"/>
                <a:cs typeface="Arial" charset="0"/>
              </a:rPr>
              <a:t> </a:t>
            </a:r>
            <a:r>
              <a:rPr lang="en-US" sz="1800" dirty="0" err="1">
                <a:solidFill>
                  <a:srgbClr val="FFFFFF"/>
                </a:solidFill>
                <a:latin typeface="Arial" charset="0"/>
                <a:cs typeface="Arial" charset="0"/>
              </a:rPr>
              <a:t>Коллеж</a:t>
            </a:r>
            <a:r>
              <a:rPr lang="en-US" sz="1800" dirty="0">
                <a:solidFill>
                  <a:srgbClr val="FFFFFF"/>
                </a:solidFill>
                <a:latin typeface="Arial" charset="0"/>
                <a:cs typeface="Arial" charset="0"/>
              </a:rPr>
              <a:t>  •  </a:t>
            </a:r>
            <a:r>
              <a:rPr lang="en-US" sz="1800" dirty="0" err="1">
                <a:solidFill>
                  <a:srgbClr val="FFFFFF"/>
                </a:solidFill>
                <a:latin typeface="Arial" charset="0"/>
                <a:cs typeface="Arial" charset="0"/>
              </a:rPr>
              <a:t>www.BibleStudyDownloads.org</a:t>
            </a:r>
            <a:endParaRPr lang="en-US" sz="1800" dirty="0">
              <a:solidFill>
                <a:srgbClr val="FFFFFF"/>
              </a:solidFill>
              <a:latin typeface="Arial" charset="0"/>
              <a:cs typeface="Arial" charset="0"/>
            </a:endParaRPr>
          </a:p>
        </p:txBody>
      </p:sp>
    </p:spTree>
    <p:extLst>
      <p:ext uri="{BB962C8B-B14F-4D97-AF65-F5344CB8AC3E}">
        <p14:creationId xmlns:p14="http://schemas.microsoft.com/office/powerpoint/2010/main" val="1571920545"/>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ru-RU" sz="2800" b="1" dirty="0" err="1">
                <a:solidFill>
                  <a:srgbClr val="FFFFFF"/>
                </a:solidFill>
                <a:latin typeface="Arial" charset="0"/>
                <a:ea typeface="ＭＳ Ｐゴシック" charset="0"/>
              </a:rPr>
              <a:t>Шинэ</a:t>
            </a:r>
            <a:r>
              <a:rPr lang="ru-RU" sz="2800" b="1" dirty="0">
                <a:solidFill>
                  <a:srgbClr val="FFFFFF"/>
                </a:solidFill>
                <a:latin typeface="Arial" charset="0"/>
                <a:ea typeface="ＭＳ Ｐゴシック" charset="0"/>
              </a:rPr>
              <a:t> </a:t>
            </a:r>
            <a:r>
              <a:rPr lang="ru-RU" sz="2800" b="1" dirty="0" err="1">
                <a:solidFill>
                  <a:srgbClr val="FFFFFF"/>
                </a:solidFill>
                <a:latin typeface="Arial" charset="0"/>
                <a:ea typeface="ＭＳ Ｐゴシック" charset="0"/>
              </a:rPr>
              <a:t>гэрээний</a:t>
            </a:r>
            <a:r>
              <a:rPr lang="ru-RU" sz="2800" b="1" dirty="0">
                <a:solidFill>
                  <a:srgbClr val="FFFFFF"/>
                </a:solidFill>
                <a:latin typeface="Arial" charset="0"/>
                <a:ea typeface="ＭＳ Ｐゴシック" charset="0"/>
              </a:rPr>
              <a:t> </a:t>
            </a:r>
            <a:r>
              <a:rPr lang="ru-RU" sz="2800" b="1" dirty="0" err="1">
                <a:solidFill>
                  <a:srgbClr val="FFFFFF"/>
                </a:solidFill>
                <a:latin typeface="Arial" charset="0"/>
                <a:ea typeface="ＭＳ Ｐゴシック" charset="0"/>
              </a:rPr>
              <a:t>суурь</a:t>
            </a:r>
            <a:r>
              <a:rPr lang="en-US" sz="2800" b="1" dirty="0">
                <a:solidFill>
                  <a:srgbClr val="FFFFFF"/>
                </a:solidFill>
                <a:latin typeface="Arial" charset="0"/>
                <a:ea typeface="ＭＳ Ｐゴシック" charset="0"/>
              </a:rPr>
              <a:t> •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100" b="1" dirty="0">
              <a:solidFill>
                <a:srgbClr val="FFFFFF"/>
              </a:solidFill>
              <a:latin typeface="Arial" charset="0"/>
              <a:cs typeface="Arial" charset="0"/>
            </a:endParaRPr>
          </a:p>
        </p:txBody>
      </p:sp>
    </p:spTree>
    <p:extLst>
      <p:ext uri="{BB962C8B-B14F-4D97-AF65-F5344CB8AC3E}">
        <p14:creationId xmlns:p14="http://schemas.microsoft.com/office/powerpoint/2010/main" val="4109666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ru-RU" sz="2000" b="1" dirty="0" err="1">
                <a:solidFill>
                  <a:srgbClr val="FFFFFF"/>
                </a:solidFill>
                <a:latin typeface="Arial" charset="0"/>
                <a:ea typeface="ＭＳ Ｐゴシック" charset="0"/>
              </a:rPr>
              <a:t>Шинэ</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Гэрээний</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Тойм</a:t>
            </a:r>
            <a:r>
              <a:rPr lang="ru-RU" sz="2000" b="1" dirty="0">
                <a:solidFill>
                  <a:srgbClr val="FFFFFF"/>
                </a:solidFill>
                <a:latin typeface="Arial" charset="0"/>
                <a:ea typeface="ＭＳ Ｐゴシック" charset="0"/>
              </a:rPr>
              <a:t> </a:t>
            </a:r>
            <a:r>
              <a:rPr lang="ru-RU" sz="2000" b="1" dirty="0" err="1">
                <a:solidFill>
                  <a:srgbClr val="FFFFFF"/>
                </a:solidFill>
                <a:latin typeface="Arial" charset="0"/>
                <a:ea typeface="ＭＳ Ｐゴシック" charset="0"/>
              </a:rPr>
              <a:t>Монголоор</a:t>
            </a:r>
            <a:r>
              <a:rPr lang="en-US" sz="2000" b="1" dirty="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100" b="1" dirty="0">
              <a:solidFill>
                <a:srgbClr val="FFFFFF"/>
              </a:solidFill>
              <a:latin typeface="Arial" charset="0"/>
              <a:cs typeface="Arial" charset="0"/>
            </a:endParaRPr>
          </a:p>
        </p:txBody>
      </p:sp>
      <p:sp>
        <p:nvSpPr>
          <p:cNvPr id="7" name="Rectangle 1026">
            <a:extLst>
              <a:ext uri="{FF2B5EF4-FFF2-40B4-BE49-F238E27FC236}">
                <a16:creationId xmlns:a16="http://schemas.microsoft.com/office/drawing/2014/main" id="{0AE68734-4662-D84F-9301-ABFAE9C866DD}"/>
              </a:ext>
            </a:extLst>
          </p:cNvPr>
          <p:cNvSpPr txBox="1">
            <a:spLocks noChangeArrowheads="1"/>
          </p:cNvSpPr>
          <p:nvPr/>
        </p:nvSpPr>
        <p:spPr bwMode="auto">
          <a:xfrm>
            <a:off x="44172" y="6925669"/>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defTabSz="914400" eaLnBrk="1" hangingPunct="1">
              <a:defRPr/>
            </a:pPr>
            <a:r>
              <a:rPr lang="ru-RU" sz="2800" b="1" kern="0">
                <a:solidFill>
                  <a:srgbClr val="FFFFFF"/>
                </a:solidFill>
                <a:latin typeface="Arial" charset="0"/>
                <a:ea typeface="ＭＳ Ｐゴシック" charset="0"/>
              </a:rPr>
              <a:t>Шинэ гэрээний суурь</a:t>
            </a:r>
            <a:r>
              <a:rPr lang="en-US" sz="2800" b="1" kern="0">
                <a:solidFill>
                  <a:srgbClr val="FFFFFF"/>
                </a:solidFill>
                <a:latin typeface="Arial" charset="0"/>
                <a:ea typeface="ＭＳ Ｐゴシック" charset="0"/>
              </a:rPr>
              <a:t> • BibleStudyDownloads.org</a:t>
            </a:r>
            <a:endParaRPr lang="en-US" sz="1100" b="1" kern="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51757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uk-UA" sz="2400" b="1" dirty="0" err="1">
                <a:solidFill>
                  <a:srgbClr val="FFFFFF"/>
                </a:solidFill>
                <a:latin typeface="Arial" charset="0"/>
                <a:ea typeface="ＭＳ Ｐゴシック" charset="0"/>
              </a:rPr>
              <a:t>Хуучин</a:t>
            </a:r>
            <a:r>
              <a:rPr lang="uk-UA" sz="2400" b="1" dirty="0">
                <a:solidFill>
                  <a:srgbClr val="FFFFFF"/>
                </a:solidFill>
                <a:latin typeface="Arial" charset="0"/>
                <a:ea typeface="ＭＳ Ｐゴシック" charset="0"/>
              </a:rPr>
              <a:t> </a:t>
            </a:r>
            <a:r>
              <a:rPr lang="uk-UA" sz="2400" b="1" dirty="0" err="1">
                <a:solidFill>
                  <a:srgbClr val="FFFFFF"/>
                </a:solidFill>
                <a:latin typeface="Arial" charset="0"/>
                <a:ea typeface="ＭＳ Ｐゴシック" charset="0"/>
              </a:rPr>
              <a:t>Гэрээнээс</a:t>
            </a:r>
            <a:r>
              <a:rPr lang="uk-UA" sz="2400" b="1" dirty="0">
                <a:solidFill>
                  <a:srgbClr val="FFFFFF"/>
                </a:solidFill>
                <a:latin typeface="Arial" charset="0"/>
                <a:ea typeface="ＭＳ Ｐゴシック" charset="0"/>
              </a:rPr>
              <a:t> </a:t>
            </a:r>
            <a:r>
              <a:rPr lang="ru-RU" sz="2400" b="1" dirty="0" err="1">
                <a:solidFill>
                  <a:srgbClr val="FFFFFF"/>
                </a:solidFill>
                <a:latin typeface="Arial" charset="0"/>
                <a:ea typeface="ＭＳ Ｐゴシック" charset="0"/>
              </a:rPr>
              <a:t>суурь</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050" b="1" dirty="0">
              <a:solidFill>
                <a:srgbClr val="FFFFFF"/>
              </a:solidFill>
              <a:latin typeface="Arial" charset="0"/>
              <a:cs typeface="Arial" charset="0"/>
            </a:endParaRPr>
          </a:p>
        </p:txBody>
      </p:sp>
    </p:spTree>
    <p:extLst>
      <p:ext uri="{BB962C8B-B14F-4D97-AF65-F5344CB8AC3E}">
        <p14:creationId xmlns:p14="http://schemas.microsoft.com/office/powerpoint/2010/main" val="3624861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uk-UA" sz="2400" b="1" dirty="0" err="1">
                <a:solidFill>
                  <a:srgbClr val="FFFFFF"/>
                </a:solidFill>
                <a:latin typeface="Arial" charset="0"/>
                <a:ea typeface="ＭＳ Ｐゴシック" charset="0"/>
              </a:rPr>
              <a:t>Хуучин</a:t>
            </a:r>
            <a:r>
              <a:rPr lang="uk-UA" sz="2400" b="1" dirty="0">
                <a:solidFill>
                  <a:srgbClr val="FFFFFF"/>
                </a:solidFill>
                <a:latin typeface="Arial" charset="0"/>
                <a:ea typeface="ＭＳ Ｐゴシック" charset="0"/>
              </a:rPr>
              <a:t> </a:t>
            </a:r>
            <a:r>
              <a:rPr lang="uk-UA" sz="2400" b="1" dirty="0" err="1">
                <a:solidFill>
                  <a:srgbClr val="FFFFFF"/>
                </a:solidFill>
                <a:latin typeface="Arial" charset="0"/>
                <a:ea typeface="ＭＳ Ｐゴシック" charset="0"/>
              </a:rPr>
              <a:t>Гэрээнээс</a:t>
            </a:r>
            <a:r>
              <a:rPr lang="uk-UA" sz="2400" b="1" dirty="0">
                <a:solidFill>
                  <a:srgbClr val="FFFFFF"/>
                </a:solidFill>
                <a:latin typeface="Arial" charset="0"/>
                <a:ea typeface="ＭＳ Ｐゴシック" charset="0"/>
              </a:rPr>
              <a:t> </a:t>
            </a:r>
            <a:r>
              <a:rPr lang="uk-UA" sz="2400" b="1" dirty="0" err="1">
                <a:solidFill>
                  <a:srgbClr val="FFFFFF"/>
                </a:solidFill>
                <a:latin typeface="Arial" charset="0"/>
                <a:ea typeface="ＭＳ Ｐゴシック" charset="0"/>
              </a:rPr>
              <a:t>Номлохуй</a:t>
            </a:r>
            <a:r>
              <a:rPr lang="en-US" sz="24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680264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uk-UA" sz="2400" b="1" dirty="0">
                <a:solidFill>
                  <a:srgbClr val="FFFFFF"/>
                </a:solidFill>
                <a:latin typeface="Arial" charset="0"/>
                <a:ea typeface="ＭＳ Ｐゴシック" charset="0"/>
              </a:rPr>
              <a:t>Номлох Ухаан </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ru-RU" sz="2800" b="1" dirty="0">
                <a:solidFill>
                  <a:srgbClr val="FFFFFF"/>
                </a:solidFill>
                <a:latin typeface="Arial" charset="0"/>
                <a:cs typeface="Arial" charset="0"/>
              </a:rPr>
              <a:t>Та </a:t>
            </a:r>
            <a:r>
              <a:rPr lang="ru-RU" sz="2800" b="1" dirty="0" err="1">
                <a:solidFill>
                  <a:srgbClr val="FFFFFF"/>
                </a:solidFill>
                <a:latin typeface="Arial" charset="0"/>
                <a:cs typeface="Arial" charset="0"/>
              </a:rPr>
              <a:t>энэхүү</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слайдыг</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үнэ</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төлбөргүй</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татаж</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авна</a:t>
            </a:r>
            <a:r>
              <a:rPr lang="ru-RU" sz="2800" b="1" dirty="0">
                <a:solidFill>
                  <a:srgbClr val="FFFFFF"/>
                </a:solidFill>
                <a:latin typeface="Arial" charset="0"/>
                <a:cs typeface="Arial" charset="0"/>
              </a:rPr>
              <a:t> </a:t>
            </a:r>
            <a:r>
              <a:rPr lang="ru-RU" sz="2800" b="1" dirty="0" err="1">
                <a:solidFill>
                  <a:srgbClr val="FFFFFF"/>
                </a:solidFill>
                <a:latin typeface="Arial" charset="0"/>
                <a:cs typeface="Arial" charset="0"/>
              </a:rPr>
              <a:t>уу</a:t>
            </a:r>
            <a:r>
              <a:rPr lang="ru-RU" sz="2800" b="1" dirty="0">
                <a:solidFill>
                  <a:srgbClr val="FFFFFF"/>
                </a:solidFill>
                <a:latin typeface="Arial" charset="0"/>
                <a:cs typeface="Arial" charset="0"/>
              </a:rPr>
              <a:t>!</a:t>
            </a:r>
            <a:endParaRPr lang="en-US" sz="1100" b="1" dirty="0">
              <a:solidFill>
                <a:srgbClr val="FFFFFF"/>
              </a:solidFill>
              <a:latin typeface="Arial" charset="0"/>
              <a:cs typeface="Arial" charset="0"/>
            </a:endParaRPr>
          </a:p>
        </p:txBody>
      </p:sp>
    </p:spTree>
    <p:extLst>
      <p:ext uri="{BB962C8B-B14F-4D97-AF65-F5344CB8AC3E}">
        <p14:creationId xmlns:p14="http://schemas.microsoft.com/office/powerpoint/2010/main" val="979148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52695509"/>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9600" b="1" dirty="0"/>
              <a:t>Nepali</a:t>
            </a:r>
            <a:endParaRPr lang="en-US" sz="11500" b="1" dirty="0"/>
          </a:p>
        </p:txBody>
      </p:sp>
      <p:sp>
        <p:nvSpPr>
          <p:cNvPr id="4" name="Text Box 5"/>
          <p:cNvSpPr txBox="1">
            <a:spLocks noChangeArrowheads="1"/>
          </p:cNvSpPr>
          <p:nvPr/>
        </p:nvSpPr>
        <p:spPr bwMode="auto">
          <a:xfrm>
            <a:off x="-34791" y="6250140"/>
            <a:ext cx="9252520" cy="584765"/>
          </a:xfrm>
          <a:prstGeom prst="rect">
            <a:avLst/>
          </a:prstGeom>
          <a:solidFill>
            <a:srgbClr val="000000"/>
          </a:solidFill>
          <a:ln>
            <a:noFill/>
          </a:ln>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3200" b="1" dirty="0">
                <a:solidFill>
                  <a:srgbClr val="FFFFFF"/>
                </a:solidFill>
                <a:latin typeface="Kantipur" charset="0"/>
              </a:rPr>
              <a:t>8f= l/</a:t>
            </a:r>
            <a:r>
              <a:rPr lang="en-US" sz="3200" b="1" dirty="0" err="1">
                <a:solidFill>
                  <a:srgbClr val="FFFFFF"/>
                </a:solidFill>
                <a:latin typeface="Kantipur" charset="0"/>
              </a:rPr>
              <a:t>Ss</a:t>
            </a:r>
            <a:r>
              <a:rPr lang="en-US" sz="3200" b="1" dirty="0">
                <a:solidFill>
                  <a:srgbClr val="FFFFFF"/>
                </a:solidFill>
                <a:latin typeface="Kantipur" charset="0"/>
              </a:rPr>
              <a:t> lu|lkmyaf6 </a:t>
            </a:r>
            <a:r>
              <a:rPr lang="en-US" sz="3200" b="1" dirty="0" err="1">
                <a:solidFill>
                  <a:srgbClr val="FFFFFF"/>
                </a:solidFill>
                <a:latin typeface="Kantipur" charset="0"/>
              </a:rPr>
              <a:t>ljt</a:t>
            </a:r>
            <a:r>
              <a:rPr lang="en-US" sz="3200" b="1" dirty="0">
                <a:solidFill>
                  <a:srgbClr val="FFFFFF"/>
                </a:solidFill>
                <a:latin typeface="Kantipur" charset="0"/>
              </a:rPr>
              <a:t>/0f  </a:t>
            </a:r>
            <a:r>
              <a:rPr lang="en-US" sz="2000" kern="0" dirty="0">
                <a:solidFill>
                  <a:srgbClr val="FFFFFF"/>
                </a:solidFill>
                <a:latin typeface="Zawgyi-One" charset="0"/>
                <a:cs typeface="Zawgyi-One" charset="0"/>
              </a:rPr>
              <a:t>• </a:t>
            </a:r>
            <a:r>
              <a:rPr lang="en-US" sz="2000" b="1" kern="0" dirty="0">
                <a:solidFill>
                  <a:srgbClr val="FFFFFF"/>
                </a:solidFill>
                <a:cs typeface="Arial" charset="0"/>
              </a:rPr>
              <a:t>BibleStudyDownloads.org</a:t>
            </a:r>
          </a:p>
        </p:txBody>
      </p:sp>
    </p:spTree>
    <p:extLst>
      <p:ext uri="{BB962C8B-B14F-4D97-AF65-F5344CB8AC3E}">
        <p14:creationId xmlns:p14="http://schemas.microsoft.com/office/powerpoint/2010/main" val="631623253"/>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1270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dirty="0">
                <a:solidFill>
                  <a:srgbClr val="FFFFFF"/>
                </a:solidFill>
                <a:latin typeface="Kantipur Regular"/>
                <a:cs typeface="Kantipur Regular"/>
              </a:rPr>
              <a:t>of] k|:t</a:t>
            </a:r>
            <a:r>
              <a:rPr lang="en-US" sz="4000" b="1" i="1" dirty="0">
                <a:latin typeface="Kantipur" charset="0"/>
              </a:rPr>
              <a:t>[</a:t>
            </a:r>
            <a:r>
              <a:rPr lang="en-US" sz="4000" b="1" dirty="0" err="1">
                <a:solidFill>
                  <a:srgbClr val="FFFFFF"/>
                </a:solidFill>
                <a:latin typeface="Kantipur Regular"/>
                <a:cs typeface="Kantipur Regular"/>
              </a:rPr>
              <a:t>tL</a:t>
            </a:r>
            <a:r>
              <a:rPr lang="en-US" sz="4000" b="1" dirty="0">
                <a:solidFill>
                  <a:srgbClr val="FFFFFF"/>
                </a:solidFill>
                <a:latin typeface="Kantipur Regular"/>
                <a:cs typeface="Kantipur Regular"/>
              </a:rPr>
              <a:t> </a:t>
            </a:r>
            <a:r>
              <a:rPr lang="en-US" sz="4000" b="1" dirty="0" err="1">
                <a:solidFill>
                  <a:srgbClr val="FFFFFF"/>
                </a:solidFill>
                <a:latin typeface="Kantipur Regular"/>
                <a:cs typeface="Kantipur Regular"/>
              </a:rPr>
              <a:t>tkfO</a:t>
            </a:r>
            <a:r>
              <a:rPr lang="en-US" sz="4000" b="1" dirty="0">
                <a:solidFill>
                  <a:srgbClr val="FFFFFF"/>
                </a:solidFill>
                <a:latin typeface="Kantipur Regular"/>
                <a:cs typeface="Kantipur Regular"/>
              </a:rPr>
              <a:t>{</a:t>
            </a:r>
            <a:r>
              <a:rPr lang="en-US" sz="4000" b="1" dirty="0" err="1">
                <a:solidFill>
                  <a:srgbClr val="FFFFFF"/>
                </a:solidFill>
                <a:latin typeface="Kantipur Regular"/>
                <a:cs typeface="Kantipur Regular"/>
              </a:rPr>
              <a:t>sf</a:t>
            </a:r>
            <a:r>
              <a:rPr lang="en-US" sz="4000" b="1" dirty="0">
                <a:solidFill>
                  <a:srgbClr val="FFFFFF"/>
                </a:solidFill>
                <a:latin typeface="Kantipur Regular"/>
                <a:cs typeface="Kantipur Regular"/>
              </a:rPr>
              <a:t>] </a:t>
            </a:r>
            <a:r>
              <a:rPr lang="en-US" sz="4000" b="1" dirty="0" err="1">
                <a:solidFill>
                  <a:srgbClr val="FFFFFF"/>
                </a:solidFill>
                <a:latin typeface="Kantipur Regular"/>
                <a:cs typeface="Kantipur Regular"/>
              </a:rPr>
              <a:t>nflu</a:t>
            </a:r>
            <a:r>
              <a:rPr lang="en-US" sz="4000" b="1" dirty="0">
                <a:solidFill>
                  <a:srgbClr val="FFFFFF"/>
                </a:solidFill>
                <a:latin typeface="Kantipur Regular"/>
                <a:cs typeface="Kantipur Regular"/>
              </a:rPr>
              <a:t> </a:t>
            </a:r>
            <a:r>
              <a:rPr lang="en-US" sz="4000" b="1" dirty="0" err="1">
                <a:solidFill>
                  <a:srgbClr val="FFFFFF"/>
                </a:solidFill>
                <a:latin typeface="Kantipur Regular"/>
                <a:cs typeface="Kantipur Regular"/>
              </a:rPr>
              <a:t>lk|mdf</a:t>
            </a:r>
            <a:r>
              <a:rPr lang="en-US" sz="4000" b="1" dirty="0">
                <a:solidFill>
                  <a:srgbClr val="FFFFFF"/>
                </a:solidFill>
                <a:latin typeface="Kantipur Regular"/>
                <a:cs typeface="Kantipur Regular"/>
              </a:rPr>
              <a:t> </a:t>
            </a:r>
            <a:r>
              <a:rPr lang="en-US" sz="4000" b="1" dirty="0" err="1">
                <a:solidFill>
                  <a:srgbClr val="FFFFFF"/>
                </a:solidFill>
                <a:latin typeface="Kantipur Regular"/>
                <a:cs typeface="Kantipur Regular"/>
              </a:rPr>
              <a:t>pknAw</a:t>
            </a:r>
            <a:r>
              <a:rPr lang="en-US" sz="4000" b="1" dirty="0">
                <a:solidFill>
                  <a:srgbClr val="FFFFFF"/>
                </a:solidFill>
                <a:latin typeface="Kantipur Regular"/>
                <a:cs typeface="Kantipur Regular"/>
              </a:rPr>
              <a:t> 5 .</a:t>
            </a:r>
            <a:endParaRPr lang="en-US" sz="1400" b="1" dirty="0">
              <a:solidFill>
                <a:srgbClr val="FFFFFF"/>
              </a:solidFill>
              <a:latin typeface="Kantipur Regular"/>
              <a:cs typeface="Kantipur Regular"/>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7" name="Rectangle 1026"/>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en-US" sz="3200" b="1" dirty="0">
                <a:solidFill>
                  <a:srgbClr val="FFFFFF"/>
                </a:solidFill>
                <a:latin typeface="Kantipur" charset="0"/>
              </a:rPr>
              <a:t>8f= l/</a:t>
            </a:r>
            <a:r>
              <a:rPr lang="en-US" sz="3200" b="1" dirty="0" err="1">
                <a:solidFill>
                  <a:srgbClr val="FFFFFF"/>
                </a:solidFill>
                <a:latin typeface="Kantipur" charset="0"/>
              </a:rPr>
              <a:t>Ss</a:t>
            </a:r>
            <a:r>
              <a:rPr lang="en-US" sz="3200" b="1" dirty="0">
                <a:solidFill>
                  <a:srgbClr val="FFFFFF"/>
                </a:solidFill>
                <a:latin typeface="Kantipur" charset="0"/>
              </a:rPr>
              <a:t> lu|lkmyaf6 </a:t>
            </a:r>
            <a:r>
              <a:rPr lang="en-US" sz="3200" b="1" dirty="0" err="1">
                <a:solidFill>
                  <a:srgbClr val="FFFFFF"/>
                </a:solidFill>
                <a:latin typeface="Kantipur" charset="0"/>
              </a:rPr>
              <a:t>ljt</a:t>
            </a:r>
            <a:r>
              <a:rPr lang="en-US" sz="3200" b="1" dirty="0">
                <a:solidFill>
                  <a:srgbClr val="FFFFFF"/>
                </a:solidFill>
                <a:latin typeface="Kantipur" charset="0"/>
              </a:rPr>
              <a:t>/0f </a:t>
            </a:r>
            <a:r>
              <a:rPr lang="en-US" sz="2400" b="1" dirty="0">
                <a:solidFill>
                  <a:schemeClr val="tx1"/>
                </a:solidFill>
                <a:latin typeface="Arial" charset="0"/>
                <a:ea typeface="ＭＳ Ｐゴシック" charset="0"/>
              </a:rPr>
              <a:t>• BibleStudyDownloads.org</a:t>
            </a:r>
            <a:endParaRPr lang="en-US" sz="10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885137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Church (Ecclesiology)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0641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312377812"/>
      </p:ext>
    </p:extLst>
  </p:cSld>
  <p:clrMapOvr>
    <a:masterClrMapping/>
  </p:clrMapOvr>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9600" b="1" dirty="0"/>
              <a:t>Polish</a:t>
            </a:r>
            <a:endParaRPr lang="en-US" sz="11500" b="1" dirty="0"/>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2600641122"/>
      </p:ext>
    </p:extLst>
  </p:cSld>
  <p:clrMapOvr>
    <a:masterClrMapping/>
  </p:clrMapOvr>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1270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7" name="Rectangle 1026"/>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en-US" sz="2400" b="1" dirty="0">
                <a:solidFill>
                  <a:schemeClr val="tx1"/>
                </a:solidFill>
                <a:latin typeface="Arial" charset="0"/>
                <a:ea typeface="ＭＳ Ｐゴシック" charset="0"/>
              </a:rPr>
              <a:t>Stworzenie • BibleStudyDownloads.org</a:t>
            </a:r>
            <a:endParaRPr lang="en-US" sz="10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104199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433476910"/>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9600" b="1" dirty="0"/>
              <a:t>Romanian</a:t>
            </a:r>
            <a:endParaRPr lang="en-US" sz="11500" b="1" dirty="0"/>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442808042"/>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1270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7" name="Rectangle 1026"/>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en-US" sz="2400" b="1" dirty="0">
                <a:solidFill>
                  <a:schemeClr val="tx1"/>
                </a:solidFill>
                <a:latin typeface="Arial" charset="0"/>
                <a:ea typeface="ＭＳ Ｐゴシック" charset="0"/>
              </a:rPr>
              <a:t>Creația • BibleStudyDownloads.org</a:t>
            </a:r>
            <a:endParaRPr lang="en-US" sz="10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998934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Russian</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847027567"/>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Wall Rus 0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6596" name="Text Box 4"/>
          <p:cNvSpPr txBox="1">
            <a:spLocks noChangeArrowheads="1"/>
          </p:cNvSpPr>
          <p:nvPr/>
        </p:nvSpPr>
        <p:spPr bwMode="auto">
          <a:xfrm>
            <a:off x="76200" y="6505990"/>
            <a:ext cx="1614488" cy="276989"/>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91430" tIns="45715" rIns="91430" bIns="45715" anchor="ctr">
            <a:spAutoFit/>
          </a:bodyPr>
          <a:lstStyle/>
          <a:p>
            <a:pPr>
              <a:spcBef>
                <a:spcPct val="50000"/>
              </a:spcBef>
              <a:defRPr/>
            </a:pPr>
            <a:endParaRPr lang="ru-RU" sz="1200" b="1">
              <a:effectLst>
                <a:outerShdw blurRad="38100" dist="38100" dir="2700000" algn="tl">
                  <a:srgbClr val="000000"/>
                </a:outerShdw>
              </a:effectLst>
              <a:latin typeface="Times New Roman" charset="0"/>
            </a:endParaRPr>
          </a:p>
        </p:txBody>
      </p:sp>
      <p:sp>
        <p:nvSpPr>
          <p:cNvPr id="366599" name="Text Box 7"/>
          <p:cNvSpPr txBox="1">
            <a:spLocks noChangeArrowheads="1"/>
          </p:cNvSpPr>
          <p:nvPr/>
        </p:nvSpPr>
        <p:spPr bwMode="auto">
          <a:xfrm>
            <a:off x="8832850" y="6198678"/>
            <a:ext cx="184646" cy="3693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spcBef>
                <a:spcPct val="50000"/>
              </a:spcBef>
              <a:defRPr/>
            </a:pPr>
            <a:endParaRPr lang="ru-RU">
              <a:solidFill>
                <a:srgbClr val="FFFFFF"/>
              </a:solidFill>
              <a:latin typeface="Arial" charset="0"/>
              <a:cs typeface="+mn-cs"/>
            </a:endParaRPr>
          </a:p>
        </p:txBody>
      </p:sp>
      <p:sp>
        <p:nvSpPr>
          <p:cNvPr id="366600" name="Text Box 8"/>
          <p:cNvSpPr txBox="1">
            <a:spLocks noChangeArrowheads="1"/>
          </p:cNvSpPr>
          <p:nvPr/>
        </p:nvSpPr>
        <p:spPr bwMode="auto">
          <a:xfrm>
            <a:off x="469901" y="6560030"/>
            <a:ext cx="923918" cy="2308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spcBef>
                <a:spcPct val="50000"/>
              </a:spcBef>
              <a:defRPr/>
            </a:pPr>
            <a:r>
              <a:rPr lang="en-US" sz="900" b="1">
                <a:solidFill>
                  <a:srgbClr val="FFFFFF"/>
                </a:solidFill>
                <a:latin typeface="Arial" charset="0"/>
              </a:rPr>
              <a:t>©2006 TBBMI</a:t>
            </a:r>
          </a:p>
        </p:txBody>
      </p:sp>
      <p:sp>
        <p:nvSpPr>
          <p:cNvPr id="366601" name="Rectangle 9"/>
          <p:cNvSpPr>
            <a:spLocks noChangeArrowheads="1"/>
          </p:cNvSpPr>
          <p:nvPr/>
        </p:nvSpPr>
        <p:spPr bwMode="auto">
          <a:xfrm>
            <a:off x="7723190" y="6550748"/>
            <a:ext cx="576818" cy="246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defRPr/>
            </a:pPr>
            <a:r>
              <a:rPr lang="en-US" sz="1000" b="1">
                <a:effectLst>
                  <a:outerShdw blurRad="38100" dist="38100" dir="2700000" algn="tl">
                    <a:srgbClr val="000000"/>
                  </a:outerShdw>
                </a:effectLst>
              </a:rPr>
              <a:t>8.0.01.</a:t>
            </a:r>
          </a:p>
        </p:txBody>
      </p:sp>
      <p:sp>
        <p:nvSpPr>
          <p:cNvPr id="366602" name="Text Box 10"/>
          <p:cNvSpPr txBox="1">
            <a:spLocks noChangeArrowheads="1"/>
          </p:cNvSpPr>
          <p:nvPr/>
        </p:nvSpPr>
        <p:spPr bwMode="auto">
          <a:xfrm>
            <a:off x="8186739" y="6549160"/>
            <a:ext cx="327288" cy="2462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nchor="ctr">
            <a:spAutoFit/>
          </a:bodyPr>
          <a:lstStyle/>
          <a:p>
            <a:pPr>
              <a:spcBef>
                <a:spcPct val="50000"/>
              </a:spcBef>
              <a:defRPr/>
            </a:pPr>
            <a:r>
              <a:rPr lang="en-US" sz="1000" b="1">
                <a:solidFill>
                  <a:srgbClr val="FFFFFF"/>
                </a:solidFill>
              </a:rPr>
              <a:t>01</a:t>
            </a:r>
          </a:p>
        </p:txBody>
      </p:sp>
      <p:grpSp>
        <p:nvGrpSpPr>
          <p:cNvPr id="366611" name="Group 19"/>
          <p:cNvGrpSpPr>
            <a:grpSpLocks/>
          </p:cNvGrpSpPr>
          <p:nvPr/>
        </p:nvGrpSpPr>
        <p:grpSpPr bwMode="auto">
          <a:xfrm>
            <a:off x="560393" y="5016235"/>
            <a:ext cx="8023225" cy="1077913"/>
            <a:chOff x="409" y="3424"/>
            <a:chExt cx="5054" cy="679"/>
          </a:xfrm>
        </p:grpSpPr>
        <p:sp>
          <p:nvSpPr>
            <p:cNvPr id="366612" name="Text Box 20"/>
            <p:cNvSpPr txBox="1">
              <a:spLocks noChangeArrowheads="1"/>
            </p:cNvSpPr>
            <p:nvPr/>
          </p:nvSpPr>
          <p:spPr bwMode="auto">
            <a:xfrm>
              <a:off x="409" y="3424"/>
              <a:ext cx="5054" cy="407"/>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Lst>
          </p:spPr>
          <p:txBody>
            <a:bodyPr>
              <a:spAutoFit/>
            </a:bodyPr>
            <a:lstStyle/>
            <a:p>
              <a:pPr algn="ctr">
                <a:spcBef>
                  <a:spcPct val="50000"/>
                </a:spcBef>
                <a:defRPr/>
              </a:pPr>
              <a:r>
                <a:rPr lang="ru-RU" b="1" i="1">
                  <a:solidFill>
                    <a:srgbClr val="FAFD00"/>
                  </a:solidFill>
                  <a:latin typeface="Times New Roman" charset="0"/>
                  <a:cs typeface="+mn-cs"/>
                </a:rPr>
                <a:t>Презентация</a:t>
              </a:r>
              <a:r>
                <a:rPr lang="en-US" b="1" i="1">
                  <a:solidFill>
                    <a:srgbClr val="FAFD00"/>
                  </a:solidFill>
                  <a:latin typeface="Times New Roman" charset="0"/>
                  <a:cs typeface="+mn-cs"/>
                </a:rPr>
                <a:t> </a:t>
              </a:r>
              <a:r>
                <a:rPr lang="ru-RU" b="1" i="1">
                  <a:solidFill>
                    <a:srgbClr val="FAFD00"/>
                  </a:solidFill>
                  <a:latin typeface="Times New Roman" charset="0"/>
                  <a:cs typeface="+mn-cs"/>
                </a:rPr>
                <a:t>Международной миссии «О Библии… просто»</a:t>
              </a:r>
              <a:r>
                <a:rPr lang="en-US" b="1" i="1">
                  <a:solidFill>
                    <a:srgbClr val="FAFD00"/>
                  </a:solidFill>
                  <a:latin typeface="Times New Roman" charset="0"/>
                  <a:cs typeface="+mn-cs"/>
                </a:rPr>
                <a:t> </a:t>
              </a:r>
              <a:r>
                <a:rPr lang="ru-RU" b="1" i="1">
                  <a:solidFill>
                    <a:srgbClr val="FAFD00"/>
                  </a:solidFill>
                  <a:latin typeface="Times New Roman" charset="0"/>
                  <a:cs typeface="+mn-cs"/>
                </a:rPr>
                <a:t>               </a:t>
              </a:r>
              <a:br>
                <a:rPr lang="en-US" b="1" i="1">
                  <a:solidFill>
                    <a:srgbClr val="FAFD00"/>
                  </a:solidFill>
                  <a:latin typeface="Times New Roman" charset="0"/>
                  <a:cs typeface="+mn-cs"/>
                </a:rPr>
              </a:br>
              <a:r>
                <a:rPr lang="ru-RU" b="1" i="1">
                  <a:solidFill>
                    <a:srgbClr val="FAFD00"/>
                  </a:solidFill>
                  <a:latin typeface="Times New Roman" charset="0"/>
                  <a:cs typeface="+mn-cs"/>
                </a:rPr>
                <a:t>Форт-Уорт, Техас</a:t>
              </a:r>
              <a:endParaRPr lang="en-US" b="1">
                <a:solidFill>
                  <a:srgbClr val="FAFD00"/>
                </a:solidFill>
                <a:latin typeface="Times New Roman" charset="0"/>
                <a:cs typeface="+mn-cs"/>
              </a:endParaRPr>
            </a:p>
          </p:txBody>
        </p:sp>
        <p:sp>
          <p:nvSpPr>
            <p:cNvPr id="366613" name="Text Box 21"/>
            <p:cNvSpPr txBox="1">
              <a:spLocks noChangeArrowheads="1"/>
            </p:cNvSpPr>
            <p:nvPr/>
          </p:nvSpPr>
          <p:spPr bwMode="auto">
            <a:xfrm>
              <a:off x="1105" y="3866"/>
              <a:ext cx="3509" cy="237"/>
            </a:xfrm>
            <a:prstGeom prst="rect">
              <a:avLst/>
            </a:prstGeom>
            <a:noFill/>
            <a:ln>
              <a:noFill/>
            </a:ln>
            <a:effectLst>
              <a:outerShdw blurRad="63500" dist="53882" dir="2700000" algn="ctr" rotWithShape="0">
                <a:srgbClr val="080435">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a:spcBef>
                  <a:spcPct val="50000"/>
                </a:spcBef>
                <a:defRPr/>
              </a:pPr>
              <a:r>
                <a:rPr lang="en-US">
                  <a:solidFill>
                    <a:srgbClr val="FFFB0C"/>
                  </a:solidFill>
                  <a:latin typeface="Helvetica" charset="0"/>
                  <a:cs typeface="+mn-cs"/>
                </a:rPr>
                <a:t>BibleBasically.org • BibleStudyDownloads.org</a:t>
              </a:r>
            </a:p>
          </p:txBody>
        </p:sp>
      </p:grpSp>
      <p:sp>
        <p:nvSpPr>
          <p:cNvPr id="11" name="Rectangle 10"/>
          <p:cNvSpPr>
            <a:spLocks noChangeArrowheads="1"/>
          </p:cNvSpPr>
          <p:nvPr/>
        </p:nvSpPr>
        <p:spPr bwMode="auto">
          <a:xfrm>
            <a:off x="0"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2526933549"/>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66611"/>
                                        </p:tgtEl>
                                        <p:attrNameLst>
                                          <p:attrName>style.visibility</p:attrName>
                                        </p:attrNameLst>
                                      </p:cBhvr>
                                      <p:to>
                                        <p:strVal val="visible"/>
                                      </p:to>
                                    </p:set>
                                    <p:animEffect transition="in" filter="fade">
                                      <p:cBhvr>
                                        <p:cTn id="7" dur="2000"/>
                                        <p:tgtEl>
                                          <p:spTgt spid="366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09745735"/>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bg-BG" sz="2400" b="1" dirty="0">
                <a:solidFill>
                  <a:srgbClr val="FFFFFF"/>
                </a:solidFill>
                <a:latin typeface="Arial" charset="0"/>
                <a:ea typeface="ＭＳ Ｐゴシック" charset="0"/>
              </a:rPr>
              <a:t>О Библии… просто</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156928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Dynamics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342079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ru-RU" sz="2400" b="1" dirty="0">
                <a:solidFill>
                  <a:srgbClr val="FFFFFF"/>
                </a:solidFill>
                <a:latin typeface="Arial" charset="0"/>
                <a:ea typeface="ＭＳ Ｐゴシック" charset="0"/>
              </a:rPr>
              <a:t>Cоздание</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314764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255054838"/>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Sinhala</a:t>
            </a:r>
            <a:endParaRPr lang="en-US" sz="6600" b="1" dirty="0">
              <a:effectLst>
                <a:glow rad="177800">
                  <a:schemeClr val="bg2"/>
                </a:glow>
              </a:effectLst>
            </a:endParaRPr>
          </a:p>
        </p:txBody>
      </p:sp>
      <p:sp>
        <p:nvSpPr>
          <p:cNvPr id="6" name="Rectangle 5"/>
          <p:cNvSpPr>
            <a:spLocks noChangeArrowheads="1"/>
          </p:cNvSpPr>
          <p:nvPr/>
        </p:nvSpPr>
        <p:spPr bwMode="auto">
          <a:xfrm>
            <a:off x="0" y="6096005"/>
            <a:ext cx="9144000" cy="773135"/>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a:spcBef>
                <a:spcPct val="20000"/>
              </a:spcBef>
              <a:buClr>
                <a:srgbClr val="FFCC00"/>
              </a:buClr>
              <a:buSzPct val="70000"/>
              <a:defRPr/>
            </a:pPr>
            <a:r>
              <a:rPr lang="si-LK" sz="2000" b="1" kern="0" dirty="0">
                <a:solidFill>
                  <a:srgbClr val="FFFFFF"/>
                </a:solidFill>
                <a:effectLst>
                  <a:outerShdw blurRad="38100" dist="38100" dir="2700000" algn="tl">
                    <a:srgbClr val="000000"/>
                  </a:outerShdw>
                </a:effectLst>
                <a:latin typeface="Arial"/>
                <a:cs typeface="Arial"/>
              </a:rPr>
              <a:t>ආචාර්ය </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a:solidFill>
                  <a:srgbClr val="FFFFFF"/>
                </a:solidFill>
                <a:effectLst>
                  <a:outerShdw blurRad="38100" dist="38100" dir="2700000" algn="tl">
                    <a:srgbClr val="000000"/>
                  </a:outerShdw>
                </a:effectLst>
                <a:latin typeface="Arial"/>
                <a:cs typeface="Arial"/>
              </a:rPr>
              <a:t>රික් ග්‍රිෆිත් </a:t>
            </a:r>
            <a:r>
              <a:rPr lang="en-US" sz="2000" b="1" kern="0" dirty="0">
                <a:solidFill>
                  <a:srgbClr val="FFFFFF"/>
                </a:solidFill>
                <a:effectLst>
                  <a:outerShdw blurRad="38100" dist="38100" dir="2700000" algn="tl">
                    <a:srgbClr val="000000"/>
                  </a:outerShdw>
                </a:effectLst>
                <a:latin typeface="Arial"/>
                <a:cs typeface="Arial"/>
              </a:rPr>
              <a:t> • </a:t>
            </a:r>
            <a:r>
              <a:rPr lang="si-LK" sz="2000" b="1" kern="0" dirty="0">
                <a:solidFill>
                  <a:srgbClr val="FFFFFF"/>
                </a:solidFill>
                <a:effectLst>
                  <a:outerShdw blurRad="38100" dist="38100" dir="2700000" algn="tl">
                    <a:srgbClr val="000000"/>
                  </a:outerShdw>
                </a:effectLst>
                <a:latin typeface="Arial"/>
                <a:cs typeface="Arial"/>
              </a:rPr>
              <a:t>සිංගප්පූරු</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a:solidFill>
                  <a:srgbClr val="FFFFFF"/>
                </a:solidFill>
                <a:effectLst>
                  <a:outerShdw blurRad="38100" dist="38100" dir="2700000" algn="tl">
                    <a:srgbClr val="000000"/>
                  </a:outerShdw>
                </a:effectLst>
                <a:latin typeface="Arial"/>
                <a:cs typeface="Arial"/>
              </a:rPr>
              <a:t>බයිබල්</a:t>
            </a:r>
            <a:r>
              <a:rPr lang="en-US" sz="2000" b="1" kern="0" dirty="0">
                <a:solidFill>
                  <a:srgbClr val="FFFFFF"/>
                </a:solidFill>
                <a:effectLst>
                  <a:outerShdw blurRad="38100" dist="38100" dir="2700000" algn="tl">
                    <a:srgbClr val="000000"/>
                  </a:outerShdw>
                </a:effectLst>
                <a:latin typeface="Arial"/>
                <a:cs typeface="Arial"/>
              </a:rPr>
              <a:t> </a:t>
            </a:r>
            <a:r>
              <a:rPr lang="si-LK" sz="2000" b="1" kern="0" dirty="0">
                <a:solidFill>
                  <a:srgbClr val="FFFFFF"/>
                </a:solidFill>
                <a:effectLst>
                  <a:outerShdw blurRad="38100" dist="38100" dir="2700000" algn="tl">
                    <a:srgbClr val="000000"/>
                  </a:outerShdw>
                </a:effectLst>
                <a:latin typeface="Arial"/>
                <a:cs typeface="Arial"/>
              </a:rPr>
              <a:t>විදුහල </a:t>
            </a:r>
            <a:r>
              <a:rPr lang="en-US" sz="2000" b="1" kern="0" dirty="0">
                <a:solidFill>
                  <a:srgbClr val="FFFFFF"/>
                </a:solidFill>
                <a:effectLst>
                  <a:outerShdw blurRad="38100" dist="38100" dir="2700000" algn="tl">
                    <a:srgbClr val="000000"/>
                  </a:outerShdw>
                </a:effectLst>
                <a:latin typeface="Arial"/>
                <a:cs typeface="Arial"/>
              </a:rPr>
              <a:t> • </a:t>
            </a:r>
            <a:r>
              <a:rPr lang="en-US"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3062330653"/>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i-LK"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මෙම ඉදිරිපත් කිරීම නොමිලයේ ලබා ගන්න!</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636981"/>
            <a:ext cx="9144000"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253585"/>
            <a:ext cx="6081224" cy="3483594"/>
          </a:xfrm>
          <a:prstGeom prst="rect">
            <a:avLst/>
          </a:prstGeom>
        </p:spPr>
      </p:pic>
      <p:sp>
        <p:nvSpPr>
          <p:cNvPr id="7" name="Rectangle 6">
            <a:extLst>
              <a:ext uri="{FF2B5EF4-FFF2-40B4-BE49-F238E27FC236}">
                <a16:creationId xmlns:a16="http://schemas.microsoft.com/office/drawing/2014/main" id="{A4851E73-9930-44DD-B98A-9AB051C1AF26}"/>
              </a:ext>
            </a:extLst>
          </p:cNvPr>
          <p:cNvSpPr/>
          <p:nvPr/>
        </p:nvSpPr>
        <p:spPr>
          <a:xfrm>
            <a:off x="827584" y="763538"/>
            <a:ext cx="1596288" cy="415498"/>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1050" b="1" i="0" u="none" strike="noStrike" kern="1200" cap="none" spc="0" normalizeH="0" baseline="0" noProof="0" dirty="0">
                <a:ln>
                  <a:noFill/>
                </a:ln>
                <a:solidFill>
                  <a:srgbClr val="FFFFFF"/>
                </a:solidFill>
                <a:effectLst/>
                <a:uLnTx/>
                <a:uFillTx/>
                <a:latin typeface="Times New Roman" charset="0"/>
                <a:ea typeface="ＭＳ Ｐゴシック" charset="0"/>
              </a:rPr>
              <a:t>බයිබලය අධ්‍යයන බාගත</a:t>
            </a:r>
            <a:r>
              <a:rPr kumimoji="0" lang="en-US" sz="1050" b="1" i="0" u="none" strike="noStrike" kern="1200" cap="none" spc="0" normalizeH="0" baseline="0" noProof="0" dirty="0">
                <a:ln>
                  <a:noFill/>
                </a:ln>
                <a:solidFill>
                  <a:srgbClr val="FFFFFF"/>
                </a:solidFill>
                <a:effectLst/>
                <a:uLnTx/>
                <a:uFillTx/>
                <a:latin typeface="Times New Roman" charset="0"/>
                <a:ea typeface="ＭＳ Ｐゴシック" charset="0"/>
              </a:rPr>
              <a:t> </a:t>
            </a:r>
            <a:r>
              <a:rPr kumimoji="0" lang="si-LK" sz="1050" b="1" i="0" u="none" strike="noStrike" kern="1200" cap="none" spc="0" normalizeH="0" baseline="0" noProof="0" dirty="0">
                <a:ln>
                  <a:noFill/>
                </a:ln>
                <a:solidFill>
                  <a:srgbClr val="FFFFFF"/>
                </a:solidFill>
                <a:effectLst/>
                <a:uLnTx/>
                <a:uFillTx/>
                <a:latin typeface="Times New Roman" charset="0"/>
                <a:ea typeface="ＭＳ Ｐゴシック" charset="0"/>
              </a:rPr>
              <a:t>කිරීම්</a:t>
            </a:r>
            <a:endParaRPr kumimoji="0" lang="en-US" sz="105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1" name="Rectangle 10">
            <a:extLst>
              <a:ext uri="{FF2B5EF4-FFF2-40B4-BE49-F238E27FC236}">
                <a16:creationId xmlns:a16="http://schemas.microsoft.com/office/drawing/2014/main" id="{BBE1F7DB-198F-4394-889B-0A0719D839D0}"/>
              </a:ext>
            </a:extLst>
          </p:cNvPr>
          <p:cNvSpPr/>
          <p:nvPr/>
        </p:nvSpPr>
        <p:spPr>
          <a:xfrm>
            <a:off x="3001915" y="855871"/>
            <a:ext cx="560994"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නිවස</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2" name="Rectangle 11">
            <a:extLst>
              <a:ext uri="{FF2B5EF4-FFF2-40B4-BE49-F238E27FC236}">
                <a16:creationId xmlns:a16="http://schemas.microsoft.com/office/drawing/2014/main" id="{DA4D8EE8-B621-49AA-B200-2EAC96173E34}"/>
              </a:ext>
            </a:extLst>
          </p:cNvPr>
          <p:cNvSpPr/>
          <p:nvPr/>
        </p:nvSpPr>
        <p:spPr>
          <a:xfrm>
            <a:off x="3562909" y="855871"/>
            <a:ext cx="988508"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බාගත කිරීම්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3" name="Rectangle 12">
            <a:extLst>
              <a:ext uri="{FF2B5EF4-FFF2-40B4-BE49-F238E27FC236}">
                <a16:creationId xmlns:a16="http://schemas.microsoft.com/office/drawing/2014/main" id="{C350853E-FB9F-4122-8778-E07205AE2E28}"/>
              </a:ext>
            </a:extLst>
          </p:cNvPr>
          <p:cNvSpPr/>
          <p:nvPr/>
        </p:nvSpPr>
        <p:spPr>
          <a:xfrm>
            <a:off x="4534368" y="855871"/>
            <a:ext cx="1188146"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නිති </a:t>
            </a:r>
            <a:r>
              <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rPr>
              <a:t>/</a:t>
            </a: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අසන පැණ</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4" name="Rectangle 13">
            <a:extLst>
              <a:ext uri="{FF2B5EF4-FFF2-40B4-BE49-F238E27FC236}">
                <a16:creationId xmlns:a16="http://schemas.microsoft.com/office/drawing/2014/main" id="{536A474C-4CD5-48D8-873E-F3734BABFCDB}"/>
              </a:ext>
            </a:extLst>
          </p:cNvPr>
          <p:cNvSpPr/>
          <p:nvPr/>
        </p:nvSpPr>
        <p:spPr>
          <a:xfrm>
            <a:off x="5690454" y="855871"/>
            <a:ext cx="1428596"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වෙබ් සම්බන්ධකිරීම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5" name="Rectangle 14">
            <a:extLst>
              <a:ext uri="{FF2B5EF4-FFF2-40B4-BE49-F238E27FC236}">
                <a16:creationId xmlns:a16="http://schemas.microsoft.com/office/drawing/2014/main" id="{D53D6110-D456-4437-9A04-874713969E9D}"/>
              </a:ext>
            </a:extLst>
          </p:cNvPr>
          <p:cNvSpPr/>
          <p:nvPr/>
        </p:nvSpPr>
        <p:spPr>
          <a:xfrm>
            <a:off x="7119050" y="854998"/>
            <a:ext cx="806631" cy="230832"/>
          </a:xfrm>
          <a:prstGeom prst="rect">
            <a:avLst/>
          </a:prstGeom>
          <a:solidFill>
            <a:srgbClr val="202835"/>
          </a:solid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දායක වීම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6" name="Rectangle 15">
            <a:extLst>
              <a:ext uri="{FF2B5EF4-FFF2-40B4-BE49-F238E27FC236}">
                <a16:creationId xmlns:a16="http://schemas.microsoft.com/office/drawing/2014/main" id="{60AD4C66-4E12-4BAC-B186-3E886CE6F3D3}"/>
              </a:ext>
            </a:extLst>
          </p:cNvPr>
          <p:cNvSpPr/>
          <p:nvPr/>
        </p:nvSpPr>
        <p:spPr>
          <a:xfrm>
            <a:off x="7925681" y="854998"/>
            <a:ext cx="1077760" cy="230832"/>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සම්බන්ධ </a:t>
            </a:r>
            <a:r>
              <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rPr>
              <a:t> </a:t>
            </a:r>
            <a:r>
              <a:rPr kumimoji="0" lang="si-LK" sz="900" b="1" i="0" u="none" strike="noStrike" kern="1200" cap="none" spc="0" normalizeH="0" baseline="0" noProof="0" dirty="0">
                <a:ln>
                  <a:noFill/>
                </a:ln>
                <a:solidFill>
                  <a:srgbClr val="FFFFFF"/>
                </a:solidFill>
                <a:effectLst/>
                <a:uLnTx/>
                <a:uFillTx/>
                <a:latin typeface="Times New Roman" charset="0"/>
                <a:ea typeface="ＭＳ Ｐゴシック" charset="0"/>
              </a:rPr>
              <a:t>වීම</a:t>
            </a:r>
            <a:endParaRPr kumimoji="0" lang="en-US" sz="900" b="1" i="0" u="none" strike="noStrike" kern="1200" cap="none" spc="0" normalizeH="0" baseline="0" noProof="0" dirty="0">
              <a:ln>
                <a:noFill/>
              </a:ln>
              <a:solidFill>
                <a:srgbClr val="FFFFFF"/>
              </a:solidFill>
              <a:effectLst/>
              <a:uLnTx/>
              <a:uFillTx/>
              <a:latin typeface="Times New Roman" charset="0"/>
              <a:ea typeface="ＭＳ Ｐゴシック" charset="0"/>
            </a:endParaRPr>
          </a:p>
        </p:txBody>
      </p:sp>
      <p:sp>
        <p:nvSpPr>
          <p:cNvPr id="19" name="Rectangle 18">
            <a:extLst>
              <a:ext uri="{FF2B5EF4-FFF2-40B4-BE49-F238E27FC236}">
                <a16:creationId xmlns:a16="http://schemas.microsoft.com/office/drawing/2014/main" id="{6C5B803A-3E76-4F3B-90B8-267AA0E67B32}"/>
              </a:ext>
            </a:extLst>
          </p:cNvPr>
          <p:cNvSpPr/>
          <p:nvPr/>
        </p:nvSpPr>
        <p:spPr>
          <a:xfrm>
            <a:off x="44360" y="5744194"/>
            <a:ext cx="9099640" cy="307777"/>
          </a:xfrm>
          <a:prstGeom prst="rect">
            <a:avLst/>
          </a:prstGeom>
          <a:solidFill>
            <a:schemeClr val="tx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rPr>
              <a:t>බයිබලය අධ්‍යයන බාගත කිරීම් නොමිලේ කළහැකිය</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rPr>
              <a:t> ඒ සඳහා</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rPr>
              <a:t> භාෂා 44 ක</a:t>
            </a:r>
            <a:r>
              <a:rPr kumimoji="0" lang="en-US" sz="1400" b="1" i="0" u="none" strike="noStrike" kern="1200" cap="none" spc="0" normalizeH="0" baseline="0" noProof="0">
                <a:ln>
                  <a:noFill/>
                </a:ln>
                <a:solidFill>
                  <a:srgbClr val="000000"/>
                </a:solidFill>
                <a:effectLst/>
                <a:uLnTx/>
                <a:uFillTx/>
                <a:latin typeface="Times New Roman" charset="0"/>
                <a:ea typeface="ＭＳ Ｐゴシック" charset="0"/>
              </a:rPr>
              <a:t> </a:t>
            </a:r>
            <a:r>
              <a:rPr kumimoji="0" lang="si-LK" sz="1400" b="1" i="0" u="none" strike="noStrike" kern="1200" cap="none" spc="0" normalizeH="0" baseline="0" noProof="0">
                <a:ln>
                  <a:noFill/>
                </a:ln>
                <a:solidFill>
                  <a:srgbClr val="000000"/>
                </a:solidFill>
                <a:effectLst/>
                <a:uLnTx/>
                <a:uFillTx/>
                <a:latin typeface="Times New Roman" charset="0"/>
                <a:ea typeface="ＭＳ Ｐゴシック" charset="0"/>
              </a:rPr>
              <a:t>ප</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rPr>
              <a:t>ින්තූර විස්තර ගොනු සහ වචන ගොනු 44 ක් මෙහි</a:t>
            </a:r>
            <a:r>
              <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rPr>
              <a:t> </a:t>
            </a:r>
            <a:r>
              <a:rPr kumimoji="0" lang="si-LK" sz="1400" b="1" i="0" u="none" strike="noStrike" kern="1200" cap="none" spc="0" normalizeH="0" baseline="0" noProof="0" dirty="0">
                <a:ln>
                  <a:noFill/>
                </a:ln>
                <a:solidFill>
                  <a:srgbClr val="000000"/>
                </a:solidFill>
                <a:effectLst/>
                <a:uLnTx/>
                <a:uFillTx/>
                <a:latin typeface="Times New Roman" charset="0"/>
                <a:ea typeface="ＭＳ Ｐゴシック" charset="0"/>
              </a:rPr>
              <a:t>ඇත.</a:t>
            </a:r>
            <a:endParaRPr kumimoji="0" lang="en-US" sz="1400" b="1" i="0" u="none" strike="noStrike" kern="1200" cap="none" spc="0" normalizeH="0" baseline="0" noProof="0" dirty="0">
              <a:ln>
                <a:noFill/>
              </a:ln>
              <a:solidFill>
                <a:srgbClr val="000000"/>
              </a:solidFill>
              <a:effectLst/>
              <a:uLnTx/>
              <a:uFillTx/>
              <a:latin typeface="Times New Roman" charset="0"/>
              <a:ea typeface="ＭＳ Ｐゴシック" charset="0"/>
            </a:endParaRPr>
          </a:p>
        </p:txBody>
      </p:sp>
      <p:sp>
        <p:nvSpPr>
          <p:cNvPr id="20" name="Rectangle 1026">
            <a:extLst>
              <a:ext uri="{FF2B5EF4-FFF2-40B4-BE49-F238E27FC236}">
                <a16:creationId xmlns:a16="http://schemas.microsoft.com/office/drawing/2014/main" id="{96FD4FF5-5E99-49F6-A4AA-6B3DA2CC12F0}"/>
              </a:ext>
            </a:extLst>
          </p:cNvPr>
          <p:cNvSpPr>
            <a:spLocks noGrp="1" noChangeArrowheads="1"/>
          </p:cNvSpPr>
          <p:nvPr>
            <p:ph type="ctrTitle"/>
          </p:nvPr>
        </p:nvSpPr>
        <p:spPr>
          <a:xfrm>
            <a:off x="0" y="6172200"/>
            <a:ext cx="9144000" cy="685800"/>
          </a:xfrm>
        </p:spPr>
        <p:txBody>
          <a:bodyPr/>
          <a:lstStyle/>
          <a:p>
            <a:r>
              <a:rPr lang="si-LK" sz="2000" dirty="0"/>
              <a:t>පරණ ගිවිසුම් යුගයේ පසුබිම</a:t>
            </a:r>
            <a:r>
              <a:rPr lang="en-US" sz="2000" dirty="0"/>
              <a:t>  •  </a:t>
            </a:r>
            <a:r>
              <a:rPr lang="en-US" sz="2000" b="1" dirty="0">
                <a:solidFill>
                  <a:srgbClr val="FFFFFF"/>
                </a:solidFill>
                <a:latin typeface="Arial" charset="0"/>
                <a:ea typeface="ＭＳ Ｐゴシック" charset="0"/>
              </a:rPr>
              <a:t>BibleStudyDownloads.org </a:t>
            </a:r>
            <a:r>
              <a:rPr lang="si-LK" sz="2000" b="1" dirty="0">
                <a:solidFill>
                  <a:srgbClr val="FFFFFF"/>
                </a:solidFill>
                <a:latin typeface="Arial" charset="0"/>
                <a:ea typeface="ＭＳ Ｐゴシック" charset="0"/>
              </a:rPr>
              <a:t>දී සබැඳෙයි</a:t>
            </a:r>
            <a:endParaRPr lang="en-US" sz="2000" b="1" dirty="0">
              <a:solidFill>
                <a:srgbClr val="FFFFFF"/>
              </a:solidFill>
              <a:latin typeface="Arial" charset="0"/>
              <a:ea typeface="ＭＳ Ｐゴシック" charset="0"/>
            </a:endParaRPr>
          </a:p>
        </p:txBody>
      </p:sp>
      <p:sp>
        <p:nvSpPr>
          <p:cNvPr id="21" name="Rectangle 20">
            <a:extLst>
              <a:ext uri="{FF2B5EF4-FFF2-40B4-BE49-F238E27FC236}">
                <a16:creationId xmlns:a16="http://schemas.microsoft.com/office/drawing/2014/main" id="{CA565845-C557-194B-8AC4-7B1E87D0690E}"/>
              </a:ext>
            </a:extLst>
          </p:cNvPr>
          <p:cNvSpPr/>
          <p:nvPr/>
        </p:nvSpPr>
        <p:spPr>
          <a:xfrm>
            <a:off x="715274" y="3745115"/>
            <a:ext cx="4690226" cy="400110"/>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ඔබව සාදරයෙන් පිලිගන්නවා</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a:t>
            </a:r>
          </a:p>
        </p:txBody>
      </p:sp>
      <p:sp>
        <p:nvSpPr>
          <p:cNvPr id="22" name="Rectangle 21">
            <a:extLst>
              <a:ext uri="{FF2B5EF4-FFF2-40B4-BE49-F238E27FC236}">
                <a16:creationId xmlns:a16="http://schemas.microsoft.com/office/drawing/2014/main" id="{BC3BF235-8BE6-3F40-AB16-691FEC10549F}"/>
              </a:ext>
            </a:extLst>
          </p:cNvPr>
          <p:cNvSpPr/>
          <p:nvPr/>
        </p:nvSpPr>
        <p:spPr>
          <a:xfrm>
            <a:off x="715274" y="4124288"/>
            <a:ext cx="4690226" cy="707886"/>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භාෂා 40 කට වඩා වැඩි බයිබලය </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  </a:t>
            </a: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අධ්‍යයන බාගත කිරීම්</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a:t>
            </a:r>
          </a:p>
        </p:txBody>
      </p:sp>
    </p:spTree>
    <p:extLst>
      <p:ext uri="{BB962C8B-B14F-4D97-AF65-F5344CB8AC3E}">
        <p14:creationId xmlns:p14="http://schemas.microsoft.com/office/powerpoint/2010/main" val="38313808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7620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si-LK" sz="3200" b="1" dirty="0"/>
              <a:t>මෙම ඉදිරිපත් කිරීම නොමිලයේ ලබා ගන්න!</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22160"/>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07514"/>
            <a:ext cx="6153212" cy="3483594"/>
          </a:xfrm>
          <a:prstGeom prst="rect">
            <a:avLst/>
          </a:prstGeom>
        </p:spPr>
      </p:pic>
      <p:sp>
        <p:nvSpPr>
          <p:cNvPr id="183297" name="Rectangle 1026"/>
          <p:cNvSpPr>
            <a:spLocks noGrp="1" noChangeArrowheads="1"/>
          </p:cNvSpPr>
          <p:nvPr>
            <p:ph type="ctrTitle"/>
          </p:nvPr>
        </p:nvSpPr>
        <p:spPr>
          <a:xfrm>
            <a:off x="0" y="6019800"/>
            <a:ext cx="9144000" cy="838200"/>
          </a:xfrm>
          <a:solidFill>
            <a:srgbClr val="000000"/>
          </a:solidFill>
        </p:spPr>
        <p:txBody>
          <a:bodyPr/>
          <a:lstStyle/>
          <a:p>
            <a:pPr eaLnBrk="1" hangingPunct="1">
              <a:defRPr/>
            </a:pPr>
            <a:r>
              <a:rPr lang="si-LK" sz="2400" b="1" dirty="0">
                <a:latin typeface="Helvetica" charset="0"/>
                <a:ea typeface="Osaka" charset="0"/>
                <a:cs typeface="Osaka" charset="0"/>
              </a:rPr>
              <a:t>නව ගිවිසුම් පසුබිම සදහා ලින්ක්:</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7" name="Rectangle 6">
            <a:extLst>
              <a:ext uri="{FF2B5EF4-FFF2-40B4-BE49-F238E27FC236}">
                <a16:creationId xmlns:a16="http://schemas.microsoft.com/office/drawing/2014/main" id="{881F6A8B-4478-6E46-9D78-1FB0CD24622D}"/>
              </a:ext>
            </a:extLst>
          </p:cNvPr>
          <p:cNvSpPr/>
          <p:nvPr/>
        </p:nvSpPr>
        <p:spPr>
          <a:xfrm>
            <a:off x="715274" y="4124288"/>
            <a:ext cx="4690226" cy="707886"/>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භාෂා 40 කට වඩා වැඩි බයිබලය </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  </a:t>
            </a: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අධ්‍යයන බාගත කිරීම්</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a:t>
            </a:r>
          </a:p>
        </p:txBody>
      </p:sp>
      <p:sp>
        <p:nvSpPr>
          <p:cNvPr id="10" name="Rectangle 9">
            <a:extLst>
              <a:ext uri="{FF2B5EF4-FFF2-40B4-BE49-F238E27FC236}">
                <a16:creationId xmlns:a16="http://schemas.microsoft.com/office/drawing/2014/main" id="{3F0BE06E-C9B7-5D45-BD6C-2AF2BE8C25E2}"/>
              </a:ext>
            </a:extLst>
          </p:cNvPr>
          <p:cNvSpPr/>
          <p:nvPr/>
        </p:nvSpPr>
        <p:spPr>
          <a:xfrm>
            <a:off x="715274" y="3745115"/>
            <a:ext cx="4690226" cy="400110"/>
          </a:xfrm>
          <a:prstGeom prst="rect">
            <a:avLst/>
          </a:prstGeom>
          <a:solidFill>
            <a:srgbClr val="202835"/>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i-LK" sz="2000" b="1" i="0" u="none" strike="noStrike" kern="1200" cap="none" spc="0" normalizeH="0" baseline="0" noProof="0" dirty="0">
                <a:ln>
                  <a:noFill/>
                </a:ln>
                <a:solidFill>
                  <a:srgbClr val="FFFFFF"/>
                </a:solidFill>
                <a:effectLst/>
                <a:uLnTx/>
                <a:uFillTx/>
                <a:latin typeface="Times New Roman" charset="0"/>
                <a:ea typeface="ＭＳ Ｐゴシック" charset="0"/>
              </a:rPr>
              <a:t>ඔබව සාදරයෙන් පිලිගන්නවා</a:t>
            </a:r>
            <a:r>
              <a:rPr kumimoji="0" lang="en-US" sz="2000" b="1" i="0" u="none" strike="noStrike" kern="1200" cap="none" spc="0" normalizeH="0" baseline="0" noProof="0" dirty="0">
                <a:ln>
                  <a:noFill/>
                </a:ln>
                <a:solidFill>
                  <a:srgbClr val="FFFFFF"/>
                </a:solidFill>
                <a:effectLst/>
                <a:uLnTx/>
                <a:uFillTx/>
                <a:latin typeface="Times New Roman" charset="0"/>
                <a:ea typeface="ＭＳ Ｐゴシック" charset="0"/>
              </a:rPr>
              <a:t>.</a:t>
            </a:r>
          </a:p>
        </p:txBody>
      </p:sp>
    </p:spTree>
    <p:extLst>
      <p:ext uri="{BB962C8B-B14F-4D97-AF65-F5344CB8AC3E}">
        <p14:creationId xmlns:p14="http://schemas.microsoft.com/office/powerpoint/2010/main" val="37326707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94302628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9600" b="1" dirty="0">
                <a:effectLst>
                  <a:glow rad="177800">
                    <a:schemeClr val="bg2"/>
                  </a:glow>
                </a:effectLst>
              </a:rPr>
              <a:t>Spanish</a:t>
            </a:r>
            <a:endParaRPr lang="en-US" sz="6600" b="1" dirty="0">
              <a:effectLst>
                <a:glow rad="177800">
                  <a:schemeClr val="bg2"/>
                </a:glow>
              </a:effectLst>
            </a:endParaRP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345094389"/>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La </a:t>
            </a:r>
            <a:r>
              <a:rPr lang="en-US" sz="2400" b="1" dirty="0" err="1">
                <a:solidFill>
                  <a:srgbClr val="FFFFFF"/>
                </a:solidFill>
                <a:latin typeface="Arial" charset="0"/>
                <a:ea typeface="ＭＳ Ｐゴシック" charset="0"/>
              </a:rPr>
              <a:t>Biblia</a:t>
            </a:r>
            <a:r>
              <a:rPr lang="en-US" sz="2400" b="1" dirty="0">
                <a:solidFill>
                  <a:srgbClr val="FFFFFF"/>
                </a:solidFill>
                <a:latin typeface="Arial" charset="0"/>
                <a:ea typeface="ＭＳ Ｐゴシック" charset="0"/>
              </a:rPr>
              <a:t>…</a:t>
            </a:r>
            <a:r>
              <a:rPr lang="en-US" sz="2400" b="1" dirty="0" err="1">
                <a:solidFill>
                  <a:srgbClr val="FFFFFF"/>
                </a:solidFill>
                <a:latin typeface="Arial" charset="0"/>
                <a:ea typeface="ＭＳ Ｐゴシック" charset="0"/>
              </a:rPr>
              <a:t>Básicamente</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Descárgalo</a:t>
            </a:r>
            <a:r>
              <a:rPr lang="en-US" sz="3600" b="1" dirty="0">
                <a:solidFill>
                  <a:srgbClr val="FFFFFF"/>
                </a:solidFill>
                <a:latin typeface="Arial" charset="0"/>
                <a:cs typeface="Arial" charset="0"/>
              </a:rPr>
              <a:t> gratis</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82038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18153946"/>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Sumi</a:t>
            </a:r>
          </a:p>
        </p:txBody>
      </p:sp>
      <p:sp>
        <p:nvSpPr>
          <p:cNvPr id="6" name="Rectangle 5">
            <a:extLst>
              <a:ext uri="{FF2B5EF4-FFF2-40B4-BE49-F238E27FC236}">
                <a16:creationId xmlns:a16="http://schemas.microsoft.com/office/drawing/2014/main" id="{04890106-92BE-C342-A16D-C0B22B85BFB9}"/>
              </a:ext>
            </a:extLst>
          </p:cNvPr>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00399720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Growth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271032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2" descr="BACKGR~1">
            <a:extLst>
              <a:ext uri="{FF2B5EF4-FFF2-40B4-BE49-F238E27FC236}">
                <a16:creationId xmlns:a16="http://schemas.microsoft.com/office/drawing/2014/main" id="{AF73EE81-CD2D-FA4D-9CDD-CDA537319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588"/>
            <a:ext cx="9245600" cy="6969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55" name="Text Box 11">
            <a:extLst>
              <a:ext uri="{FF2B5EF4-FFF2-40B4-BE49-F238E27FC236}">
                <a16:creationId xmlns:a16="http://schemas.microsoft.com/office/drawing/2014/main" id="{DE52E4B7-AB3A-E644-AD96-DF181148EF8C}"/>
              </a:ext>
            </a:extLst>
          </p:cNvPr>
          <p:cNvSpPr txBox="1">
            <a:spLocks noChangeArrowheads="1"/>
          </p:cNvSpPr>
          <p:nvPr/>
        </p:nvSpPr>
        <p:spPr bwMode="auto">
          <a:xfrm>
            <a:off x="2092325" y="-555625"/>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pitchFamily="-107" charset="0"/>
                <a:ea typeface="ＭＳ Ｐゴシック" charset="0"/>
                <a:cs typeface="ＭＳ Ｐゴシック" charset="0"/>
              </a:rPr>
              <a:t>VERSION 9.65</a:t>
            </a:r>
          </a:p>
        </p:txBody>
      </p:sp>
      <p:sp>
        <p:nvSpPr>
          <p:cNvPr id="6148" name="Text Box 8">
            <a:extLst>
              <a:ext uri="{FF2B5EF4-FFF2-40B4-BE49-F238E27FC236}">
                <a16:creationId xmlns:a16="http://schemas.microsoft.com/office/drawing/2014/main" id="{DFF4918E-30FC-AE46-9BCB-2127D3E1975C}"/>
              </a:ext>
            </a:extLst>
          </p:cNvPr>
          <p:cNvSpPr txBox="1">
            <a:spLocks noChangeArrowheads="1"/>
          </p:cNvSpPr>
          <p:nvPr/>
        </p:nvSpPr>
        <p:spPr bwMode="auto">
          <a:xfrm>
            <a:off x="471488" y="657701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9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©2004 TBBMI</a:t>
            </a:r>
          </a:p>
        </p:txBody>
      </p:sp>
      <p:sp>
        <p:nvSpPr>
          <p:cNvPr id="6149" name="Rectangle 9">
            <a:extLst>
              <a:ext uri="{FF2B5EF4-FFF2-40B4-BE49-F238E27FC236}">
                <a16:creationId xmlns:a16="http://schemas.microsoft.com/office/drawing/2014/main" id="{DF88E932-5421-DA49-BBB7-D915E6A8136B}"/>
              </a:ext>
            </a:extLst>
          </p:cNvPr>
          <p:cNvSpPr>
            <a:spLocks noChangeArrowheads="1"/>
          </p:cNvSpPr>
          <p:nvPr/>
        </p:nvSpPr>
        <p:spPr bwMode="auto">
          <a:xfrm>
            <a:off x="7593013" y="655955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9.65.01.</a:t>
            </a:r>
          </a:p>
        </p:txBody>
      </p:sp>
      <p:sp>
        <p:nvSpPr>
          <p:cNvPr id="6150" name="Text Box 10">
            <a:extLst>
              <a:ext uri="{FF2B5EF4-FFF2-40B4-BE49-F238E27FC236}">
                <a16:creationId xmlns:a16="http://schemas.microsoft.com/office/drawing/2014/main" id="{92F8043E-9C60-624B-AEB7-7F75EA6C38A4}"/>
              </a:ext>
            </a:extLst>
          </p:cNvPr>
          <p:cNvSpPr txBox="1">
            <a:spLocks noChangeArrowheads="1"/>
          </p:cNvSpPr>
          <p:nvPr/>
        </p:nvSpPr>
        <p:spPr bwMode="auto">
          <a:xfrm>
            <a:off x="8075613" y="6559550"/>
            <a:ext cx="3286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ko-KR" sz="1000" b="1" i="0" u="none" strike="noStrike" kern="1200" cap="none" spc="0" normalizeH="0" baseline="0" noProof="0">
                <a:ln>
                  <a:noFill/>
                </a:ln>
                <a:solidFill>
                  <a:srgbClr val="FFFFFF"/>
                </a:solidFill>
                <a:effectLst/>
                <a:uLnTx/>
                <a:uFillTx/>
                <a:latin typeface="Arial" panose="020B0604020202020204" pitchFamily="34" charset="0"/>
                <a:ea typeface="굴림" panose="020B0600000101010101" pitchFamily="34" charset="-127"/>
                <a:cs typeface="+mn-cs"/>
              </a:rPr>
              <a:t>01</a:t>
            </a:r>
          </a:p>
        </p:txBody>
      </p:sp>
      <p:sp>
        <p:nvSpPr>
          <p:cNvPr id="31" name="Text Box 11">
            <a:extLst>
              <a:ext uri="{FF2B5EF4-FFF2-40B4-BE49-F238E27FC236}">
                <a16:creationId xmlns:a16="http://schemas.microsoft.com/office/drawing/2014/main" id="{CAF9BFDA-49F1-9040-AE8C-26FB145132FE}"/>
              </a:ext>
            </a:extLst>
          </p:cNvPr>
          <p:cNvSpPr txBox="1">
            <a:spLocks noChangeArrowheads="1"/>
          </p:cNvSpPr>
          <p:nvPr/>
        </p:nvSpPr>
        <p:spPr bwMode="auto">
          <a:xfrm rot="444176">
            <a:off x="207963" y="1397506"/>
            <a:ext cx="9144000" cy="3046988"/>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panose="020B0604020202020204" pitchFamily="34" charset="0"/>
                <a:ea typeface="ＭＳ Ｐゴシック" panose="020B0600070205080204" pitchFamily="34" charset="-128"/>
              </a:defRPr>
            </a:lvl1pPr>
            <a:lvl2pPr marL="742950" indent="-285750">
              <a:defRPr sz="900">
                <a:solidFill>
                  <a:srgbClr val="FFA27C"/>
                </a:solidFill>
                <a:latin typeface="Arial" panose="020B0604020202020204" pitchFamily="34" charset="0"/>
                <a:ea typeface="ＭＳ Ｐゴシック" panose="020B0600070205080204" pitchFamily="34" charset="-128"/>
              </a:defRPr>
            </a:lvl2pPr>
            <a:lvl3pPr marL="1143000" indent="-228600">
              <a:defRPr sz="900">
                <a:solidFill>
                  <a:srgbClr val="FFA27C"/>
                </a:solidFill>
                <a:latin typeface="Arial" panose="020B0604020202020204" pitchFamily="34" charset="0"/>
                <a:ea typeface="ＭＳ Ｐゴシック" panose="020B0600070205080204" pitchFamily="34" charset="-128"/>
              </a:defRPr>
            </a:lvl3pPr>
            <a:lvl4pPr marL="1600200" indent="-228600">
              <a:defRPr sz="900">
                <a:solidFill>
                  <a:srgbClr val="FFA27C"/>
                </a:solidFill>
                <a:latin typeface="Arial" panose="020B0604020202020204" pitchFamily="34" charset="0"/>
                <a:ea typeface="ＭＳ Ｐゴシック" panose="020B0600070205080204" pitchFamily="34" charset="-128"/>
              </a:defRPr>
            </a:lvl4pPr>
            <a:lvl5pPr marL="2057400" indent="-228600">
              <a:defRPr sz="9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9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Kuchouyesu</a:t>
            </a:r>
            <a:r>
              <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 </a:t>
            </a:r>
            <a:r>
              <a:rPr kumimoji="0" lang="en-US" altLang="en-US" sz="9600" b="1" i="0" u="none" strike="noStrike" kern="1200" cap="none" spc="0" normalizeH="0" baseline="0" noProof="0" dirty="0" err="1">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rPr>
              <a:t>Aboqha</a:t>
            </a:r>
            <a:endParaRPr kumimoji="0" lang="en-US" altLang="en-US" sz="9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Kosher-Normal" charset="0"/>
              <a:ea typeface="ＭＳ Ｐゴシック" panose="020B0600070205080204" pitchFamily="34" charset="-128"/>
              <a:cs typeface="+mn-cs"/>
            </a:endParaRPr>
          </a:p>
        </p:txBody>
      </p:sp>
      <p:sp>
        <p:nvSpPr>
          <p:cNvPr id="12" name="Rectangle 11">
            <a:extLst>
              <a:ext uri="{FF2B5EF4-FFF2-40B4-BE49-F238E27FC236}">
                <a16:creationId xmlns:a16="http://schemas.microsoft.com/office/drawing/2014/main" id="{CC6DD962-B293-3A43-B6F6-63C7140E18C6}"/>
              </a:ext>
            </a:extLst>
          </p:cNvPr>
          <p:cNvSpPr>
            <a:spLocks noChangeArrowheads="1"/>
          </p:cNvSpPr>
          <p:nvPr/>
        </p:nvSpPr>
        <p:spPr bwMode="auto">
          <a:xfrm>
            <a:off x="-16445" y="584279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Designed by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698476529"/>
      </p:ext>
    </p:extLst>
  </p:cSld>
  <p:clrMapOvr>
    <a:masterClrMapping/>
  </p:clrMapOvr>
  <p:transition spd="med">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Kuchouyesu</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Aboqha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sym typeface="Times" pitchFamily="2"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sym typeface="Times" pitchFamily="2"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629518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131748076"/>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000" b="1" dirty="0">
                <a:effectLst>
                  <a:glow rad="177800">
                    <a:schemeClr val="bg2"/>
                  </a:glow>
                </a:effectLst>
              </a:rPr>
              <a:t>Tagalog</a:t>
            </a:r>
            <a:endParaRPr lang="en-US" sz="6600" b="1" dirty="0">
              <a:effectLst>
                <a:glow rad="177800">
                  <a:schemeClr val="bg2"/>
                </a:glow>
              </a:effectLst>
            </a:endParaRPr>
          </a:p>
        </p:txBody>
      </p:sp>
      <p:sp>
        <p:nvSpPr>
          <p:cNvPr id="4" name="Rectangle 3"/>
          <p:cNvSpPr>
            <a:spLocks noChangeArrowheads="1"/>
          </p:cNvSpPr>
          <p:nvPr/>
        </p:nvSpPr>
        <p:spPr bwMode="auto">
          <a:xfrm>
            <a:off x="0" y="6306046"/>
            <a:ext cx="9144000" cy="56309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4094022938"/>
      </p:ext>
    </p:extLst>
  </p:cSld>
  <p:clrMapOvr>
    <a:masterClrMapping/>
  </p:clrMapOvr>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Ang </a:t>
            </a:r>
            <a:r>
              <a:rPr lang="en-US" sz="2400" b="1" dirty="0" err="1">
                <a:solidFill>
                  <a:srgbClr val="FFFFFF"/>
                </a:solidFill>
                <a:latin typeface="Arial" charset="0"/>
                <a:ea typeface="ＭＳ Ｐゴシック" charset="0"/>
              </a:rPr>
              <a:t>Biblia</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Pinasimple</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6403496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600" b="1" dirty="0" err="1">
                <a:solidFill>
                  <a:srgbClr val="FFFFFF"/>
                </a:solidFill>
                <a:latin typeface="Arial" charset="0"/>
                <a:ea typeface="ＭＳ Ｐゴシック" charset="0"/>
              </a:rPr>
              <a:t>Paglikha</a:t>
            </a:r>
            <a:r>
              <a:rPr lang="en-US" sz="3600" b="1" dirty="0">
                <a:solidFill>
                  <a:srgbClr val="FFFFFF"/>
                </a:solidFill>
                <a:latin typeface="Arial" charset="0"/>
                <a:ea typeface="ＭＳ Ｐゴシック" charset="0"/>
              </a:rPr>
              <a:t> • BibleStudyDownloads.org</a:t>
            </a:r>
            <a:endParaRPr lang="en-US" sz="12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Kunin</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presentasyong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ito</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walang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bayad</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0455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link ng </a:t>
            </a:r>
            <a:r>
              <a:rPr lang="en-US" sz="2800" b="1" dirty="0" err="1">
                <a:solidFill>
                  <a:srgbClr val="FFFFFF"/>
                </a:solidFill>
                <a:latin typeface="Arial" charset="0"/>
                <a:ea typeface="ＭＳ Ｐゴシック" charset="0"/>
              </a:rPr>
              <a:t>Kristolohiya</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sa</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209550" y="0"/>
            <a:ext cx="95631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i="1" dirty="0">
                <a:solidFill>
                  <a:srgbClr val="FFFFFF"/>
                </a:solidFill>
                <a:latin typeface="Arial" charset="0"/>
                <a:cs typeface="Arial" charset="0"/>
              </a:rPr>
              <a:t>presentation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na</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walang-bayad</a:t>
            </a:r>
            <a:r>
              <a:rPr lang="en-US" sz="3600" b="1" dirty="0">
                <a:solidFill>
                  <a:srgbClr val="FFFFFF"/>
                </a:solidFill>
                <a:latin typeface="Arial" charset="0"/>
                <a:cs typeface="Arial" charset="0"/>
              </a:rPr>
              <a:t>!</a:t>
            </a:r>
            <a:endParaRPr lang="en-US" sz="12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02440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Ang Background ng Unang </a:t>
            </a:r>
            <a:r>
              <a:rPr lang="en-US" sz="2400" b="1" dirty="0" err="1">
                <a:solidFill>
                  <a:srgbClr val="FFFFFF"/>
                </a:solidFill>
                <a:latin typeface="Arial" charset="0"/>
                <a:ea typeface="ＭＳ Ｐゴシック" charset="0"/>
              </a:rPr>
              <a:t>Tipan</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Kunin</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presentasyong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ito</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walang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bayad</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1752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000" b="1" dirty="0">
                <a:solidFill>
                  <a:srgbClr val="FFFFFF"/>
                </a:solidFill>
                <a:latin typeface="Arial" charset="0"/>
                <a:ea typeface="ＭＳ Ｐゴシック" charset="0"/>
              </a:rPr>
              <a:t>Ang Background ng Bagong </a:t>
            </a:r>
            <a:r>
              <a:rPr lang="en-US" sz="2000" b="1" dirty="0" err="1">
                <a:solidFill>
                  <a:srgbClr val="FFFFFF"/>
                </a:solidFill>
                <a:latin typeface="Arial" charset="0"/>
                <a:ea typeface="ＭＳ Ｐゴシック" charset="0"/>
              </a:rPr>
              <a:t>Tipan</a:t>
            </a:r>
            <a:r>
              <a:rPr lang="en-US" sz="2000" b="1" dirty="0">
                <a:solidFill>
                  <a:srgbClr val="FFFFFF"/>
                </a:solidFill>
                <a:latin typeface="Arial" charset="0"/>
                <a:ea typeface="ＭＳ Ｐゴシック" charset="0"/>
              </a:rPr>
              <a:t> • BibleStudyDownloads.org</a:t>
            </a:r>
            <a:endParaRPr lang="en-US" sz="9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Kunin</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presentasyong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ito</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ng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walang</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0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bayad</a:t>
            </a:r>
            <a:r>
              <a:rPr kumimoji="0" lang="en-US" sz="3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67877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Pangangaral sa Bagong Tipan •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209550" y="0"/>
            <a:ext cx="95631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i="1" dirty="0">
                <a:solidFill>
                  <a:srgbClr val="FFFFFF"/>
                </a:solidFill>
                <a:latin typeface="Arial" charset="0"/>
                <a:cs typeface="Arial" charset="0"/>
              </a:rPr>
              <a:t>presentation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na</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walang-bayad</a:t>
            </a:r>
            <a:r>
              <a:rPr lang="en-US" sz="3600" b="1" dirty="0">
                <a:solidFill>
                  <a:srgbClr val="FFFFFF"/>
                </a:solidFill>
                <a:latin typeface="Arial" charset="0"/>
                <a:cs typeface="Arial" charset="0"/>
              </a:rPr>
              <a:t>!</a:t>
            </a:r>
            <a:endParaRPr lang="en-US" sz="12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06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400" b="1" dirty="0">
                <a:solidFill>
                  <a:srgbClr val="FFFFFF"/>
                </a:solidFill>
                <a:latin typeface="Arial" charset="0"/>
                <a:ea typeface="ＭＳ Ｐゴシック" charset="0"/>
              </a:rPr>
              <a:t>Church Transformation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976051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Pagsisiyasat sa Bagong Tipan •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209550" y="0"/>
            <a:ext cx="95631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i="1" dirty="0">
                <a:solidFill>
                  <a:srgbClr val="FFFFFF"/>
                </a:solidFill>
                <a:latin typeface="Arial" charset="0"/>
                <a:cs typeface="Arial" charset="0"/>
              </a:rPr>
              <a:t>presentation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na</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walang-bayad</a:t>
            </a:r>
            <a:r>
              <a:rPr lang="en-US" sz="3600" b="1" dirty="0">
                <a:solidFill>
                  <a:srgbClr val="FFFFFF"/>
                </a:solidFill>
                <a:latin typeface="Arial" charset="0"/>
                <a:cs typeface="Arial" charset="0"/>
              </a:rPr>
              <a:t>!</a:t>
            </a:r>
            <a:endParaRPr lang="en-US" sz="12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024401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Pagsasaysay</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ng</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Bibliya</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Kunin</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ang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presentasyong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ito</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ng</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libre</a:t>
            </a:r>
            <a:r>
              <a:rPr lang="en-US" sz="3600" b="1" dirty="0">
                <a:solidFill>
                  <a:srgbClr val="FFFFFF"/>
                </a:solidFill>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92276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725083434"/>
      </p:ext>
    </p:extLst>
  </p:cSld>
  <p:clrMapOvr>
    <a:masterClrMapping/>
  </p:clrMapOvr>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Tamil</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105273749"/>
      </p:ext>
    </p:extLst>
  </p:cSld>
  <p:clrMapOvr>
    <a:masterClrMapping/>
  </p:clrMapOvr>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1938"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 name="Rectangle 4"/>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
        <p:nvSpPr>
          <p:cNvPr id="175107" name="Text Box 22"/>
          <p:cNvSpPr txBox="1">
            <a:spLocks noChangeArrowheads="1"/>
          </p:cNvSpPr>
          <p:nvPr/>
        </p:nvSpPr>
        <p:spPr bwMode="auto">
          <a:xfrm>
            <a:off x="475464" y="4652028"/>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914300" eaLnBrk="0" fontAlgn="base" hangingPunct="0">
              <a:spcBef>
                <a:spcPct val="50000"/>
              </a:spcBef>
              <a:spcAft>
                <a:spcPct val="0"/>
              </a:spcAft>
            </a:pPr>
            <a:r>
              <a:rPr lang="en-US" sz="900" b="1" i="0" dirty="0">
                <a:solidFill>
                  <a:srgbClr val="FFFFFF"/>
                </a:solidFill>
                <a:latin typeface="Arial" charset="0"/>
              </a:rPr>
              <a:t>©2006 TBBMI</a:t>
            </a:r>
          </a:p>
        </p:txBody>
      </p:sp>
      <p:pic>
        <p:nvPicPr>
          <p:cNvPr id="6"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46"/>
            <a:ext cx="9144000" cy="4339639"/>
          </a:xfrm>
          <a:prstGeom prst="rect">
            <a:avLst/>
          </a:prstGeom>
          <a:noFill/>
          <a:ln w="9525">
            <a:noFill/>
            <a:miter lim="800000"/>
            <a:headEnd/>
            <a:tailEnd/>
          </a:ln>
          <a:effectLst>
            <a:outerShdw dist="35921" dir="2700000" algn="ctr" rotWithShape="0">
              <a:srgbClr val="808080">
                <a:alpha val="74997"/>
              </a:srgbClr>
            </a:outerShdw>
          </a:effectLst>
        </p:spPr>
        <p:txBody>
          <a:bodyPr lIns="91430" tIns="45715" rIns="91430" bIns="45715">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defTabSz="914300" fontAlgn="base">
              <a:spcBef>
                <a:spcPct val="0"/>
              </a:spcBef>
              <a:spcAft>
                <a:spcPct val="0"/>
              </a:spcAft>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3403265611"/>
      </p:ext>
    </p:extLst>
  </p:cSld>
  <p:clrMapOvr>
    <a:masterClrMapping/>
  </p:clrMapOvr>
  <p:transition spd="med">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altLang="ko-KR" sz="2800" b="1">
                <a:solidFill>
                  <a:schemeClr val="tx1"/>
                </a:solidFill>
                <a:latin typeface="Tharmini Plain" charset="0"/>
                <a:ea typeface="굴림" charset="0"/>
                <a:cs typeface="굴림" charset="0"/>
              </a:rPr>
              <a:t>jpUkiwapd;</a:t>
            </a:r>
            <a:r>
              <a:rPr lang="en-US" altLang="ko-KR" sz="2800" b="1">
                <a:solidFill>
                  <a:schemeClr val="tx1"/>
                </a:solidFill>
                <a:latin typeface="Lucida Grande" charset="0"/>
                <a:ea typeface="굴림" charset="0"/>
                <a:cs typeface="굴림" charset="0"/>
              </a:rPr>
              <a:t>…</a:t>
            </a:r>
            <a:r>
              <a:rPr lang="en-US" altLang="ko-KR" sz="2800" b="1">
                <a:solidFill>
                  <a:schemeClr val="tx1"/>
                </a:solidFill>
                <a:latin typeface="Tharmini Plain" charset="0"/>
                <a:ea typeface="굴림" charset="0"/>
                <a:cs typeface="굴림" charset="0"/>
              </a:rPr>
              <a:t>mbg;gil • </a:t>
            </a:r>
            <a:r>
              <a:rPr lang="en-US" sz="2400" b="1" dirty="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Kalaham" pitchFamily="2" charset="0"/>
                <a:cs typeface="Arial" charset="0"/>
              </a:rPr>
              <a:t>,</a:t>
            </a:r>
            <a:r>
              <a:rPr lang="en-US" sz="3200" b="1" dirty="0" err="1">
                <a:solidFill>
                  <a:srgbClr val="FFFFFF"/>
                </a:solidFill>
                <a:latin typeface="Kalaham" pitchFamily="2" charset="0"/>
                <a:cs typeface="Arial" charset="0"/>
              </a:rPr>
              <a:t>g;ghlf;Fwpg;Gfis</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ytrkhf</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ngw;Wf;nfhs;s</a:t>
            </a:r>
            <a:endParaRPr lang="en-US" sz="1100" b="1" dirty="0">
              <a:solidFill>
                <a:srgbClr val="FFFFFF"/>
              </a:solidFill>
              <a:latin typeface="Kalaham" pitchFamily="2"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071933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Kalaham" pitchFamily="2" charset="0"/>
                <a:cs typeface="Arial" charset="0"/>
              </a:rPr>
              <a:t>,</a:t>
            </a:r>
            <a:r>
              <a:rPr lang="en-US" sz="3200" b="1" dirty="0" err="1">
                <a:solidFill>
                  <a:srgbClr val="FFFFFF"/>
                </a:solidFill>
                <a:latin typeface="Kalaham" pitchFamily="2" charset="0"/>
                <a:cs typeface="Arial" charset="0"/>
              </a:rPr>
              <a:t>g;ghlf;Fwpg;Gfis</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ytrkhf</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ngw;Wf;nfhs;s</a:t>
            </a:r>
            <a:endParaRPr lang="en-US" sz="1100" b="1" dirty="0">
              <a:solidFill>
                <a:srgbClr val="FFFFFF"/>
              </a:solidFill>
              <a:latin typeface="Kalaham" pitchFamily="2"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0" name="Rectangle 1026">
            <a:extLst>
              <a:ext uri="{FF2B5EF4-FFF2-40B4-BE49-F238E27FC236}">
                <a16:creationId xmlns:a16="http://schemas.microsoft.com/office/drawing/2014/main" id="{7271BA4A-0929-4F4C-B33B-CFD878545DC6}"/>
              </a:ext>
            </a:extLst>
          </p:cNvPr>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defTabSz="914400" eaLnBrk="1" hangingPunct="1">
              <a:defRPr/>
            </a:pPr>
            <a:r>
              <a:rPr lang="ta-IN" altLang="ko-KR" sz="1800" b="1" kern="0" dirty="0">
                <a:solidFill>
                  <a:schemeClr val="tx1"/>
                </a:solidFill>
                <a:latin typeface="Kalaham" pitchFamily="2" charset="0"/>
                <a:ea typeface="굴림" charset="0"/>
                <a:cs typeface="굴림" charset="0"/>
              </a:rPr>
              <a:t>பழைய ஏற்பாடு கணக்கெடுப்பு</a:t>
            </a:r>
            <a:r>
              <a:rPr lang="en-US" altLang="ko-KR" sz="2800" b="1" kern="0" dirty="0">
                <a:solidFill>
                  <a:schemeClr val="tx1"/>
                </a:solidFill>
                <a:latin typeface="Tharmini Plain" charset="0"/>
                <a:ea typeface="굴림" charset="0"/>
                <a:cs typeface="굴림" charset="0"/>
              </a:rPr>
              <a:t> • </a:t>
            </a:r>
            <a:r>
              <a:rPr lang="en-US" sz="2400" b="1" kern="0" dirty="0">
                <a:solidFill>
                  <a:srgbClr val="FFFFFF"/>
                </a:solidFill>
                <a:latin typeface="Arial" charset="0"/>
                <a:ea typeface="ＭＳ Ｐゴシック" charset="0"/>
              </a:rPr>
              <a:t>BibleStudyDownloads.org</a:t>
            </a:r>
            <a:endParaRPr lang="en-US" sz="1000" b="1" kern="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5814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Kalaham" pitchFamily="2" charset="0"/>
                <a:cs typeface="Arial" charset="0"/>
              </a:rPr>
              <a:t>,</a:t>
            </a:r>
            <a:r>
              <a:rPr lang="en-US" sz="3200" b="1" dirty="0" err="1">
                <a:solidFill>
                  <a:srgbClr val="FFFFFF"/>
                </a:solidFill>
                <a:latin typeface="Kalaham" pitchFamily="2" charset="0"/>
                <a:cs typeface="Arial" charset="0"/>
              </a:rPr>
              <a:t>g;ghlf;Fwpg;Gfis</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ytrkhf</a:t>
            </a:r>
            <a:r>
              <a:rPr lang="en-US" sz="3200" b="1" dirty="0">
                <a:solidFill>
                  <a:srgbClr val="FFFFFF"/>
                </a:solidFill>
                <a:latin typeface="Kalaham" pitchFamily="2" charset="0"/>
                <a:cs typeface="Arial" charset="0"/>
              </a:rPr>
              <a:t> </a:t>
            </a:r>
            <a:r>
              <a:rPr lang="en-US" sz="3200" b="1" dirty="0" err="1">
                <a:solidFill>
                  <a:srgbClr val="FFFFFF"/>
                </a:solidFill>
                <a:latin typeface="Kalaham" pitchFamily="2" charset="0"/>
                <a:cs typeface="Arial" charset="0"/>
              </a:rPr>
              <a:t>ngw;Wf;nfhs;s</a:t>
            </a:r>
            <a:endParaRPr lang="en-US" sz="1100" b="1" dirty="0">
              <a:solidFill>
                <a:srgbClr val="FFFFFF"/>
              </a:solidFill>
              <a:latin typeface="Kalaham" pitchFamily="2"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0" name="Rectangle 1026">
            <a:extLst>
              <a:ext uri="{FF2B5EF4-FFF2-40B4-BE49-F238E27FC236}">
                <a16:creationId xmlns:a16="http://schemas.microsoft.com/office/drawing/2014/main" id="{7271BA4A-0929-4F4C-B33B-CFD878545DC6}"/>
              </a:ext>
            </a:extLst>
          </p:cNvPr>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defTabSz="914400" eaLnBrk="1" hangingPunct="1">
              <a:defRPr/>
            </a:pPr>
            <a:r>
              <a:rPr lang="en-US" altLang="ko-KR" sz="2800" b="1" kern="0" dirty="0">
                <a:solidFill>
                  <a:schemeClr val="tx1"/>
                </a:solidFill>
                <a:latin typeface="Tharmini Plain" charset="0"/>
                <a:ea typeface="굴림" charset="0"/>
                <a:cs typeface="굴림" charset="0"/>
              </a:rPr>
              <a:t>jpUkiwapd;</a:t>
            </a:r>
            <a:r>
              <a:rPr lang="en-US" altLang="ko-KR" sz="2800" b="1" kern="0" dirty="0">
                <a:solidFill>
                  <a:schemeClr val="tx1"/>
                </a:solidFill>
                <a:latin typeface="Lucida Grande" charset="0"/>
                <a:ea typeface="굴림" charset="0"/>
                <a:cs typeface="굴림" charset="0"/>
              </a:rPr>
              <a:t>…</a:t>
            </a:r>
            <a:r>
              <a:rPr lang="en-US" altLang="ko-KR" sz="2800" b="1" kern="0" dirty="0">
                <a:solidFill>
                  <a:schemeClr val="tx1"/>
                </a:solidFill>
                <a:latin typeface="Tharmini Plain" charset="0"/>
                <a:ea typeface="굴림" charset="0"/>
                <a:cs typeface="굴림" charset="0"/>
              </a:rPr>
              <a:t>mbg;gil • </a:t>
            </a:r>
            <a:r>
              <a:rPr lang="en-US" sz="2400" b="1" kern="0" dirty="0">
                <a:solidFill>
                  <a:srgbClr val="FFFFFF"/>
                </a:solidFill>
                <a:latin typeface="Arial" charset="0"/>
                <a:ea typeface="ＭＳ Ｐゴシック" charset="0"/>
              </a:rPr>
              <a:t>BibleStudyDownloads.org</a:t>
            </a:r>
            <a:endParaRPr lang="en-US" sz="1000" b="1" kern="0"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08757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124906715"/>
      </p:ext>
    </p:extLst>
  </p:cSld>
  <p:clrMapOvr>
    <a:masterClrMapping/>
  </p:clrMapOvr>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6600" b="1" dirty="0">
                <a:effectLst>
                  <a:glow rad="177800">
                    <a:schemeClr val="bg2"/>
                  </a:glow>
                </a:effectLst>
              </a:rPr>
              <a:t>Tangkhul</a:t>
            </a:r>
          </a:p>
        </p:txBody>
      </p:sp>
      <p:sp>
        <p:nvSpPr>
          <p:cNvPr id="4" name="Rectangle 3"/>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9142807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0" y="3948508"/>
            <a:ext cx="9158502" cy="1532883"/>
          </a:xfrm>
          <a:prstGeom prst="rect">
            <a:avLst/>
          </a:prstGeom>
          <a:solidFill>
            <a:srgbClr val="000514"/>
          </a:solidFill>
          <a:ln w="9525">
            <a:noFill/>
            <a:miter lim="800000"/>
            <a:headEnd/>
            <a:tailEnd/>
          </a:ln>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Dr. Jim Harmeling </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at Crossroads International Church Singapore • CICFamily.com</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
        <p:nvSpPr>
          <p:cNvPr id="2" name="Title 1"/>
          <p:cNvSpPr>
            <a:spLocks noGrp="1"/>
          </p:cNvSpPr>
          <p:nvPr>
            <p:ph type="title"/>
          </p:nvPr>
        </p:nvSpPr>
        <p:spPr>
          <a:xfrm>
            <a:off x="22824" y="-40642"/>
            <a:ext cx="9049395" cy="2522151"/>
          </a:xfrm>
        </p:spPr>
        <p:txBody>
          <a:bodyPr/>
          <a:lstStyle/>
          <a:p>
            <a:pPr algn="r"/>
            <a:r>
              <a:rPr lang="en-US" sz="6600" b="1" dirty="0">
                <a:effectLst>
                  <a:glow rad="177800">
                    <a:schemeClr val="bg2"/>
                  </a:glow>
                </a:effectLst>
              </a:rPr>
              <a:t>CIC Sermon Title</a:t>
            </a:r>
          </a:p>
        </p:txBody>
      </p:sp>
      <p:sp>
        <p:nvSpPr>
          <p:cNvPr id="3" name="Rectangle 2"/>
          <p:cNvSpPr>
            <a:spLocks noChangeArrowheads="1"/>
          </p:cNvSpPr>
          <p:nvPr/>
        </p:nvSpPr>
        <p:spPr bwMode="auto">
          <a:xfrm>
            <a:off x="0" y="6092830"/>
            <a:ext cx="9144000" cy="765175"/>
          </a:xfrm>
          <a:prstGeom prst="rect">
            <a:avLst/>
          </a:prstGeom>
          <a:solidFill>
            <a:srgbClr val="000514"/>
          </a:solidFill>
          <a:ln w="9525">
            <a:noFill/>
            <a:miter lim="800000"/>
            <a:headEnd/>
            <a:tailEnd/>
          </a:ln>
          <a:effectLst/>
        </p:spPr>
        <p:txBody>
          <a:bodyPr lIns="91430" tIns="45715" rIns="91430" bIns="45715"/>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Crossroads International Church Singapore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CICFamily.com &amp; BibleStudyDownloads.org</a:t>
            </a:r>
          </a:p>
        </p:txBody>
      </p:sp>
      <p:sp>
        <p:nvSpPr>
          <p:cNvPr id="4" name="Title 1"/>
          <p:cNvSpPr txBox="1">
            <a:spLocks/>
          </p:cNvSpPr>
          <p:nvPr/>
        </p:nvSpPr>
        <p:spPr bwMode="auto">
          <a:xfrm>
            <a:off x="22824" y="2341371"/>
            <a:ext cx="9049395" cy="1044599"/>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algn="r"/>
            <a:r>
              <a:rPr lang="en-US" sz="4800" b="1" i="1" dirty="0">
                <a:effectLst>
                  <a:glow rad="177800">
                    <a:schemeClr val="bg2"/>
                  </a:glow>
                </a:effectLst>
              </a:rPr>
              <a:t>Passage</a:t>
            </a:r>
          </a:p>
        </p:txBody>
      </p:sp>
      <p:sp>
        <p:nvSpPr>
          <p:cNvPr id="5" name="Rectangle 4"/>
          <p:cNvSpPr>
            <a:spLocks noChangeArrowheads="1"/>
          </p:cNvSpPr>
          <p:nvPr/>
        </p:nvSpPr>
        <p:spPr bwMode="auto">
          <a:xfrm>
            <a:off x="0" y="5357682"/>
            <a:ext cx="9144000" cy="626623"/>
          </a:xfrm>
          <a:prstGeom prst="rect">
            <a:avLst/>
          </a:prstGeom>
          <a:solidFill>
            <a:srgbClr val="000514"/>
          </a:solidFill>
          <a:ln w="9525">
            <a:noFill/>
            <a:miter lim="800000"/>
            <a:headEnd/>
            <a:tailEnd/>
          </a:ln>
          <a:effectLst/>
        </p:spPr>
        <p:txBody>
          <a:bodyPr lIns="91430" tIns="45715" rIns="91430" bIns="45715" anchor="ctr"/>
          <a:lstStyle/>
          <a:p>
            <a:pPr algn="ctr">
              <a:spcBef>
                <a:spcPct val="20000"/>
              </a:spcBef>
              <a:buClr>
                <a:srgbClr val="FFCC00"/>
              </a:buClr>
              <a:buSzPct val="70000"/>
              <a:defRPr/>
            </a:pPr>
            <a:r>
              <a:rPr lang="en-US" sz="1400" b="1" kern="0" dirty="0">
                <a:solidFill>
                  <a:srgbClr val="FFFFFF"/>
                </a:solidFill>
                <a:effectLst>
                  <a:outerShdw blurRad="38100" dist="38100" dir="2700000" algn="tl">
                    <a:srgbClr val="000000"/>
                  </a:outerShdw>
                </a:effectLst>
                <a:latin typeface="Arial"/>
                <a:cs typeface="Arial"/>
              </a:rPr>
              <a:t>Dr. Rick Griffith • Crossroads International Church Singapore • CICFamily.com • BibleStudyDownloads.org</a:t>
            </a:r>
          </a:p>
        </p:txBody>
      </p:sp>
    </p:spTree>
    <p:extLst>
      <p:ext uri="{BB962C8B-B14F-4D97-AF65-F5344CB8AC3E}">
        <p14:creationId xmlns:p14="http://schemas.microsoft.com/office/powerpoint/2010/main" val="134266431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Creation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840941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389896"/>
            <a:ext cx="9144000" cy="468103"/>
          </a:xfrm>
        </p:spPr>
        <p:txBody>
          <a:bodyPr/>
          <a:lstStyle/>
          <a:p>
            <a:pPr eaLnBrk="1" hangingPunct="1">
              <a:defRPr/>
            </a:pPr>
            <a:r>
              <a:rPr lang="en-US" sz="2800" b="1" dirty="0">
                <a:solidFill>
                  <a:srgbClr val="FFFFFF"/>
                </a:solidFill>
                <a:latin typeface="Arial" charset="0"/>
                <a:ea typeface="ＭＳ Ｐゴシック" charset="0"/>
              </a:rPr>
              <a:t>Bible </a:t>
            </a:r>
            <a:r>
              <a:rPr lang="en-US" sz="2800" b="1" dirty="0" err="1">
                <a:solidFill>
                  <a:srgbClr val="FFFFFF"/>
                </a:solidFill>
                <a:latin typeface="Arial" charset="0"/>
                <a:ea typeface="ＭＳ Ｐゴシック" charset="0"/>
              </a:rPr>
              <a:t>Ngashȃnkakhui</a:t>
            </a:r>
            <a:r>
              <a:rPr lang="en-US" sz="28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b="1" dirty="0" err="1">
                <a:solidFill>
                  <a:srgbClr val="FFFFFF"/>
                </a:solidFill>
                <a:latin typeface="Arial" charset="0"/>
                <a:cs typeface="Arial" charset="0"/>
              </a:rPr>
              <a:t>Hiwuili</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zangdakhaleihi</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tamkachitheiwui</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aponglinai</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Kachisat</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binghi</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kalemeina</a:t>
            </a:r>
            <a:r>
              <a:rPr lang="en-US" b="1" dirty="0">
                <a:solidFill>
                  <a:srgbClr val="FFFFFF"/>
                </a:solidFill>
                <a:latin typeface="Arial" charset="0"/>
                <a:cs typeface="Arial" charset="0"/>
              </a:rPr>
              <a:t> </a:t>
            </a:r>
            <a:r>
              <a:rPr lang="en-US" b="1" dirty="0" err="1">
                <a:solidFill>
                  <a:srgbClr val="FFFFFF"/>
                </a:solidFill>
                <a:latin typeface="Arial" charset="0"/>
                <a:cs typeface="Arial" charset="0"/>
              </a:rPr>
              <a:t>samphangpaira</a:t>
            </a:r>
            <a:endParaRPr lang="en-US" sz="10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73985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605875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Pao </a:t>
            </a:r>
            <a:r>
              <a:rPr lang="en-US" sz="2800" b="1" dirty="0" err="1">
                <a:solidFill>
                  <a:srgbClr val="FFFFFF"/>
                </a:solidFill>
                <a:latin typeface="Arial" charset="0"/>
                <a:ea typeface="ＭＳ Ｐゴシック" charset="0"/>
              </a:rPr>
              <a:t>harkashokwui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ara</a:t>
            </a:r>
            <a:r>
              <a:rPr lang="en-US" sz="28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fontAlgn="base" hangingPunct="1">
              <a:spcBef>
                <a:spcPct val="0"/>
              </a:spcBef>
              <a:spcAft>
                <a:spcPct val="0"/>
              </a:spcAft>
            </a:pPr>
            <a:r>
              <a:rPr lang="en-US" b="1" dirty="0" err="1">
                <a:solidFill>
                  <a:srgbClr val="FFFFFF"/>
                </a:solidFill>
                <a:latin typeface="Arial" charset="0"/>
                <a:ea typeface="+mn-ea"/>
                <a:cs typeface="Arial" charset="0"/>
              </a:rPr>
              <a:t>Hiwuili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zangdakhaleihi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tamkachitheiwui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aponglinai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Kachisat</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binghi</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kalemeina</a:t>
            </a:r>
            <a:r>
              <a:rPr lang="en-US" b="1" dirty="0">
                <a:solidFill>
                  <a:srgbClr val="FFFFFF"/>
                </a:solidFill>
                <a:latin typeface="Arial" charset="0"/>
                <a:ea typeface="+mn-ea"/>
                <a:cs typeface="Arial" charset="0"/>
              </a:rPr>
              <a:t> </a:t>
            </a:r>
            <a:r>
              <a:rPr lang="en-US" b="1" dirty="0" err="1">
                <a:solidFill>
                  <a:srgbClr val="FFFFFF"/>
                </a:solidFill>
                <a:latin typeface="Arial" charset="0"/>
                <a:ea typeface="+mn-ea"/>
                <a:cs typeface="Arial" charset="0"/>
              </a:rPr>
              <a:t>samphangpaira</a:t>
            </a:r>
            <a:endParaRPr lang="en-US" sz="1100" b="1" dirty="0">
              <a:solidFill>
                <a:srgbClr val="FFFFFF"/>
              </a:solidFill>
              <a:latin typeface="Arial" charset="0"/>
              <a:ea typeface="+mn-ea"/>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332759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915215682"/>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6600" b="1" dirty="0">
                <a:effectLst>
                  <a:glow rad="177800">
                    <a:schemeClr val="bg2"/>
                  </a:glow>
                </a:effectLst>
              </a:rPr>
              <a:t>Tenyidie</a:t>
            </a:r>
          </a:p>
        </p:txBody>
      </p:sp>
      <p:sp>
        <p:nvSpPr>
          <p:cNvPr id="3" name="Rectangle 2"/>
          <p:cNvSpPr>
            <a:spLocks noChangeArrowheads="1"/>
          </p:cNvSpPr>
          <p:nvPr/>
        </p:nvSpPr>
        <p:spPr bwMode="auto">
          <a:xfrm>
            <a:off x="0" y="6103964"/>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1168798302"/>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3"/>
          <p:cNvGrpSpPr>
            <a:grpSpLocks/>
          </p:cNvGrpSpPr>
          <p:nvPr/>
        </p:nvGrpSpPr>
        <p:grpSpPr bwMode="auto">
          <a:xfrm>
            <a:off x="76200" y="6137280"/>
            <a:ext cx="6000750" cy="644525"/>
            <a:chOff x="48" y="3866"/>
            <a:chExt cx="3780" cy="406"/>
          </a:xfrm>
        </p:grpSpPr>
        <p:sp>
          <p:nvSpPr>
            <p:cNvPr id="541700" name="Text Box 4"/>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defTabSz="914300" eaLnBrk="0" fontAlgn="base" hangingPunct="0">
                <a:spcBef>
                  <a:spcPct val="50000"/>
                </a:spcBef>
                <a:spcAft>
                  <a:spcPct val="0"/>
                </a:spcAft>
                <a:defRPr/>
              </a:pPr>
              <a:endParaRPr lang="en-US" sz="1200" b="1">
                <a:solidFill>
                  <a:srgbClr val="FFFFFF"/>
                </a:solidFill>
                <a:effectLst>
                  <a:outerShdw blurRad="38100" dist="38100" dir="2700000" algn="tl">
                    <a:srgbClr val="000000"/>
                  </a:outerShdw>
                </a:effectLst>
                <a:latin typeface="Times New Roman" pitchFamily="18" charset="0"/>
                <a:ea typeface="ＭＳ Ｐゴシック" pitchFamily="34" charset="-128"/>
                <a:cs typeface="ＭＳ Ｐゴシック" charset="0"/>
              </a:endParaRPr>
            </a:p>
          </p:txBody>
        </p:sp>
        <p:sp>
          <p:nvSpPr>
            <p:cNvPr id="541702" name="Text Box 6"/>
            <p:cNvSpPr txBox="1">
              <a:spLocks noChangeArrowheads="1"/>
            </p:cNvSpPr>
            <p:nvPr/>
          </p:nvSpPr>
          <p:spPr bwMode="auto">
            <a:xfrm>
              <a:off x="1957" y="3866"/>
              <a:ext cx="1871" cy="262"/>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lvl1pPr>
                <a:defRPr sz="1600" b="1">
                  <a:solidFill>
                    <a:schemeClr val="tx1"/>
                  </a:solidFill>
                  <a:latin typeface="Comic Sans MS" charset="0"/>
                  <a:ea typeface="ＭＳ Ｐゴシック" charset="0"/>
                  <a:cs typeface="ＭＳ Ｐゴシック" charset="0"/>
                </a:defRPr>
              </a:lvl1pPr>
              <a:lvl2pPr marL="37931725" indent="-37474525">
                <a:defRPr sz="1600" b="1">
                  <a:solidFill>
                    <a:schemeClr val="tx1"/>
                  </a:solidFill>
                  <a:latin typeface="Comic Sans MS" charset="0"/>
                  <a:ea typeface="ＭＳ Ｐゴシック" charset="0"/>
                </a:defRPr>
              </a:lvl2pPr>
              <a:lvl3pPr>
                <a:defRPr sz="1600" b="1">
                  <a:solidFill>
                    <a:schemeClr val="tx1"/>
                  </a:solidFill>
                  <a:latin typeface="Comic Sans MS" charset="0"/>
                  <a:ea typeface="ＭＳ Ｐゴシック" charset="0"/>
                </a:defRPr>
              </a:lvl3pPr>
              <a:lvl4pPr>
                <a:defRPr sz="1600" b="1">
                  <a:solidFill>
                    <a:schemeClr val="tx1"/>
                  </a:solidFill>
                  <a:latin typeface="Comic Sans MS" charset="0"/>
                  <a:ea typeface="ＭＳ Ｐゴシック" charset="0"/>
                </a:defRPr>
              </a:lvl4pPr>
              <a:lvl5pPr>
                <a:defRPr sz="1600" b="1">
                  <a:solidFill>
                    <a:schemeClr val="tx1"/>
                  </a:solidFill>
                  <a:latin typeface="Comic Sans MS" charset="0"/>
                  <a:ea typeface="ＭＳ Ｐゴシック" charset="0"/>
                </a:defRPr>
              </a:lvl5pPr>
              <a:lvl6pPr marL="457200" eaLnBrk="0" fontAlgn="base" hangingPunct="0">
                <a:spcBef>
                  <a:spcPct val="0"/>
                </a:spcBef>
                <a:spcAft>
                  <a:spcPct val="0"/>
                </a:spcAft>
                <a:defRPr sz="1600" b="1">
                  <a:solidFill>
                    <a:schemeClr val="tx1"/>
                  </a:solidFill>
                  <a:latin typeface="Comic Sans MS" charset="0"/>
                  <a:ea typeface="ＭＳ Ｐゴシック" charset="0"/>
                </a:defRPr>
              </a:lvl6pPr>
              <a:lvl7pPr marL="914400" eaLnBrk="0" fontAlgn="base" hangingPunct="0">
                <a:spcBef>
                  <a:spcPct val="0"/>
                </a:spcBef>
                <a:spcAft>
                  <a:spcPct val="0"/>
                </a:spcAft>
                <a:defRPr sz="1600" b="1">
                  <a:solidFill>
                    <a:schemeClr val="tx1"/>
                  </a:solidFill>
                  <a:latin typeface="Comic Sans MS" charset="0"/>
                  <a:ea typeface="ＭＳ Ｐゴシック" charset="0"/>
                </a:defRPr>
              </a:lvl7pPr>
              <a:lvl8pPr marL="1371600" eaLnBrk="0" fontAlgn="base" hangingPunct="0">
                <a:spcBef>
                  <a:spcPct val="0"/>
                </a:spcBef>
                <a:spcAft>
                  <a:spcPct val="0"/>
                </a:spcAft>
                <a:defRPr sz="1600" b="1">
                  <a:solidFill>
                    <a:schemeClr val="tx1"/>
                  </a:solidFill>
                  <a:latin typeface="Comic Sans MS" charset="0"/>
                  <a:ea typeface="ＭＳ Ｐゴシック" charset="0"/>
                </a:defRPr>
              </a:lvl8pPr>
              <a:lvl9pPr marL="1828800" eaLnBrk="0" fontAlgn="base" hangingPunct="0">
                <a:spcBef>
                  <a:spcPct val="0"/>
                </a:spcBef>
                <a:spcAft>
                  <a:spcPct val="0"/>
                </a:spcAft>
                <a:defRPr sz="1600" b="1">
                  <a:solidFill>
                    <a:schemeClr val="tx1"/>
                  </a:solidFill>
                  <a:latin typeface="Comic Sans MS" charset="0"/>
                  <a:ea typeface="ＭＳ Ｐゴシック" charset="0"/>
                </a:defRPr>
              </a:lvl9pPr>
            </a:lstStyle>
            <a:p>
              <a:pPr defTabSz="914300" eaLnBrk="0" fontAlgn="base" hangingPunct="0">
                <a:spcBef>
                  <a:spcPct val="50000"/>
                </a:spcBef>
                <a:spcAft>
                  <a:spcPct val="0"/>
                </a:spcAft>
                <a:defRPr/>
              </a:pPr>
              <a:r>
                <a:rPr lang="en-US" sz="2000" b="0" dirty="0">
                  <a:solidFill>
                    <a:srgbClr val="FFFB0C"/>
                  </a:solidFill>
                  <a:latin typeface="Helvetica" charset="0"/>
                </a:rPr>
                <a:t>www.biblebasically.com</a:t>
              </a:r>
            </a:p>
          </p:txBody>
        </p:sp>
      </p:grpSp>
      <p:sp>
        <p:nvSpPr>
          <p:cNvPr id="16386" name="Text Box 14"/>
          <p:cNvSpPr txBox="1">
            <a:spLocks noChangeArrowheads="1"/>
          </p:cNvSpPr>
          <p:nvPr/>
        </p:nvSpPr>
        <p:spPr bwMode="auto">
          <a:xfrm>
            <a:off x="475464" y="6544155"/>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pPr>
            <a:r>
              <a:rPr lang="en-US" sz="900">
                <a:solidFill>
                  <a:srgbClr val="FFFFFF"/>
                </a:solidFill>
                <a:latin typeface="Arial" charset="0"/>
              </a:rPr>
              <a:t>©2006 TBBMI</a:t>
            </a:r>
          </a:p>
        </p:txBody>
      </p:sp>
      <p:pic>
        <p:nvPicPr>
          <p:cNvPr id="16389"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391" name="Picture 5"/>
          <p:cNvPicPr>
            <a:picLocks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42535" y="1517141"/>
            <a:ext cx="1309309" cy="15426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Box 8"/>
          <p:cNvSpPr txBox="1">
            <a:spLocks noChangeArrowheads="1"/>
          </p:cNvSpPr>
          <p:nvPr/>
        </p:nvSpPr>
        <p:spPr bwMode="auto">
          <a:xfrm>
            <a:off x="662183" y="4823595"/>
            <a:ext cx="8023225" cy="707876"/>
          </a:xfrm>
          <a:prstGeom prst="rect">
            <a:avLst/>
          </a:prstGeom>
          <a:noFill/>
          <a:ln>
            <a:noFill/>
          </a:ln>
          <a:effectLst>
            <a:outerShdw blurRad="63500" dist="53882" dir="2700000" algn="ctr" rotWithShape="0">
              <a:schemeClr val="bg2">
                <a:alpha val="74998"/>
              </a:schemeClr>
            </a:outerShdw>
          </a:effectLst>
        </p:spPr>
        <p:txBody>
          <a:bodyPr lIns="91430" tIns="45715" rIns="91430" bIns="45715">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defRPr/>
            </a:pPr>
            <a:r>
              <a:rPr lang="en-US" sz="2000" i="1" dirty="0" err="1">
                <a:solidFill>
                  <a:srgbClr val="FAFD00"/>
                </a:solidFill>
                <a:latin typeface="Times New Roman" charset="0"/>
              </a:rPr>
              <a:t>Ketholeshiida</a:t>
            </a:r>
            <a:r>
              <a:rPr lang="en-US" sz="2000" i="1" dirty="0">
                <a:solidFill>
                  <a:srgbClr val="FAFD00"/>
                </a:solidFill>
                <a:latin typeface="Times New Roman" charset="0"/>
              </a:rPr>
              <a:t> … </a:t>
            </a:r>
            <a:r>
              <a:rPr lang="en-US" sz="2000" i="1" dirty="0" err="1">
                <a:solidFill>
                  <a:srgbClr val="FAFD00"/>
                </a:solidFill>
                <a:latin typeface="Times New Roman" charset="0"/>
              </a:rPr>
              <a:t>Dietherieko</a:t>
            </a:r>
            <a:r>
              <a:rPr lang="en-US" sz="2000" i="1" dirty="0">
                <a:solidFill>
                  <a:srgbClr val="FAFD00"/>
                </a:solidFill>
                <a:latin typeface="Times New Roman" charset="0"/>
              </a:rPr>
              <a:t> </a:t>
            </a:r>
            <a:r>
              <a:rPr lang="en-US" sz="2000" i="1" dirty="0" err="1">
                <a:solidFill>
                  <a:srgbClr val="FAFD00"/>
                </a:solidFill>
                <a:latin typeface="Times New Roman" charset="0"/>
              </a:rPr>
              <a:t>kezhakesu</a:t>
            </a:r>
            <a:r>
              <a:rPr lang="en-US" sz="2000" i="1" dirty="0">
                <a:solidFill>
                  <a:srgbClr val="FAFD00"/>
                </a:solidFill>
                <a:latin typeface="Times New Roman" charset="0"/>
              </a:rPr>
              <a:t>, </a:t>
            </a:r>
            <a:r>
              <a:rPr lang="en-US" altLang="ko-KR" sz="2000" i="1" dirty="0" err="1">
                <a:solidFill>
                  <a:srgbClr val="FAFD00"/>
                </a:solidFill>
                <a:latin typeface="Times New Roman" charset="0"/>
                <a:ea typeface="Gulim" charset="0"/>
                <a:cs typeface="Gulim" charset="0"/>
              </a:rPr>
              <a:t>Kijiipete</a:t>
            </a:r>
            <a:r>
              <a:rPr lang="en-US" altLang="ko-KR" sz="2000" i="1" dirty="0">
                <a:solidFill>
                  <a:srgbClr val="FAFD00"/>
                </a:solidFill>
                <a:latin typeface="Times New Roman" charset="0"/>
                <a:ea typeface="Gulim" charset="0"/>
                <a:cs typeface="Gulim" charset="0"/>
              </a:rPr>
              <a:t> </a:t>
            </a:r>
            <a:r>
              <a:rPr lang="en-US" altLang="ko-KR" sz="2000" i="1" dirty="0" err="1">
                <a:solidFill>
                  <a:srgbClr val="FAFD00"/>
                </a:solidFill>
                <a:latin typeface="Times New Roman" charset="0"/>
                <a:ea typeface="Gulim" charset="0"/>
                <a:cs typeface="Gulim" charset="0"/>
              </a:rPr>
              <a:t>Krothoko</a:t>
            </a:r>
            <a:r>
              <a:rPr lang="en-US" altLang="ko-KR" sz="2000" i="1" dirty="0">
                <a:solidFill>
                  <a:srgbClr val="FAFD00"/>
                </a:solidFill>
                <a:latin typeface="Times New Roman" charset="0"/>
                <a:ea typeface="Gulim" charset="0"/>
                <a:cs typeface="Gulim" charset="0"/>
              </a:rPr>
              <a:t>                     Fort Worth, Texas</a:t>
            </a:r>
          </a:p>
        </p:txBody>
      </p:sp>
      <p:sp>
        <p:nvSpPr>
          <p:cNvPr id="16394" name="Text Box 14"/>
          <p:cNvSpPr txBox="1">
            <a:spLocks noChangeArrowheads="1"/>
          </p:cNvSpPr>
          <p:nvPr/>
        </p:nvSpPr>
        <p:spPr bwMode="auto">
          <a:xfrm>
            <a:off x="584811" y="5366262"/>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1600" b="1">
                <a:solidFill>
                  <a:schemeClr val="tx1"/>
                </a:solidFill>
                <a:latin typeface="Comic Sans MS" charset="0"/>
                <a:ea typeface="ＭＳ Ｐゴシック" charset="0"/>
                <a:cs typeface="ＭＳ Ｐゴシック" charset="0"/>
              </a:defRPr>
            </a:lvl1pPr>
            <a:lvl2pPr marL="742950" indent="-285750">
              <a:defRPr sz="1600" b="1">
                <a:solidFill>
                  <a:schemeClr val="tx1"/>
                </a:solidFill>
                <a:latin typeface="Comic Sans MS" charset="0"/>
                <a:ea typeface="ＭＳ Ｐゴシック" charset="0"/>
              </a:defRPr>
            </a:lvl2pPr>
            <a:lvl3pPr marL="1143000" indent="-228600">
              <a:defRPr sz="1600" b="1">
                <a:solidFill>
                  <a:schemeClr val="tx1"/>
                </a:solidFill>
                <a:latin typeface="Comic Sans MS" charset="0"/>
                <a:ea typeface="ＭＳ Ｐゴシック" charset="0"/>
              </a:defRPr>
            </a:lvl3pPr>
            <a:lvl4pPr marL="1600200" indent="-228600">
              <a:defRPr sz="1600" b="1">
                <a:solidFill>
                  <a:schemeClr val="tx1"/>
                </a:solidFill>
                <a:latin typeface="Comic Sans MS" charset="0"/>
                <a:ea typeface="ＭＳ Ｐゴシック" charset="0"/>
              </a:defRPr>
            </a:lvl4pPr>
            <a:lvl5pPr marL="2057400" indent="-228600">
              <a:defRPr sz="16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16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16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16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1600" b="1">
                <a:solidFill>
                  <a:schemeClr val="tx1"/>
                </a:solidFill>
                <a:latin typeface="Comic Sans MS" charset="0"/>
                <a:ea typeface="ＭＳ Ｐゴシック" charset="0"/>
              </a:defRPr>
            </a:lvl9pPr>
          </a:lstStyle>
          <a:p>
            <a:pPr algn="ctr" defTabSz="914300" eaLnBrk="0" fontAlgn="base" hangingPunct="0">
              <a:spcBef>
                <a:spcPct val="50000"/>
              </a:spcBef>
              <a:spcAft>
                <a:spcPct val="0"/>
              </a:spcAft>
            </a:pPr>
            <a:r>
              <a:rPr lang="en-US" sz="900" dirty="0">
                <a:solidFill>
                  <a:srgbClr val="FFFFFF"/>
                </a:solidFill>
                <a:latin typeface="Arial" charset="0"/>
              </a:rPr>
              <a:t>©2006 TBBMI</a:t>
            </a:r>
          </a:p>
        </p:txBody>
      </p:sp>
      <p:sp>
        <p:nvSpPr>
          <p:cNvPr id="17" name="Rectangle 16"/>
          <p:cNvSpPr>
            <a:spLocks noChangeArrowheads="1"/>
          </p:cNvSpPr>
          <p:nvPr/>
        </p:nvSpPr>
        <p:spPr bwMode="auto">
          <a:xfrm>
            <a:off x="-36512" y="5790989"/>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0" fontAlgn="base" hangingPunct="0">
              <a:spcBef>
                <a:spcPct val="20000"/>
              </a:spcBef>
              <a:spcAft>
                <a:spcPct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
        <p:nvSpPr>
          <p:cNvPr id="16390" name="Rectangle 12"/>
          <p:cNvSpPr>
            <a:spLocks noChangeArrowheads="1"/>
          </p:cNvSpPr>
          <p:nvPr/>
        </p:nvSpPr>
        <p:spPr bwMode="auto">
          <a:xfrm>
            <a:off x="774700" y="540526"/>
            <a:ext cx="8369300" cy="2123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p>
            <a:pPr defTabSz="914300" eaLnBrk="0" fontAlgn="base" hangingPunct="0">
              <a:spcBef>
                <a:spcPct val="0"/>
              </a:spcBef>
              <a:spcAft>
                <a:spcPct val="0"/>
              </a:spcAft>
            </a:pPr>
            <a:r>
              <a:rPr lang="en-US" sz="6600" b="1" dirty="0">
                <a:solidFill>
                  <a:srgbClr val="FFFF00"/>
                </a:solidFill>
                <a:effectLst>
                  <a:glow rad="228600">
                    <a:srgbClr val="000000"/>
                  </a:glow>
                </a:effectLst>
                <a:latin typeface="Comic Sans MS" charset="0"/>
                <a:ea typeface="Gungsuh" charset="0"/>
                <a:cs typeface="Gungsuh" charset="0"/>
              </a:rPr>
              <a:t>KETHOLESHIIDA… 	DIETHERIEKO</a:t>
            </a:r>
          </a:p>
        </p:txBody>
      </p:sp>
    </p:spTree>
    <p:extLst>
      <p:ext uri="{BB962C8B-B14F-4D97-AF65-F5344CB8AC3E}">
        <p14:creationId xmlns:p14="http://schemas.microsoft.com/office/powerpoint/2010/main" val="2959730127"/>
      </p:ext>
    </p:extLst>
  </p:cSld>
  <p:clrMapOvr>
    <a:masterClrMapping/>
  </p:clrMapOvr>
  <p:transition spd="med">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147464897"/>
      </p:ext>
    </p:extLst>
  </p:cSld>
  <p:clrMapOvr>
    <a:masterClrMapping/>
  </p:clrMapOvr>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err="1">
                <a:solidFill>
                  <a:srgbClr val="FFFFFF"/>
                </a:solidFill>
                <a:latin typeface="Arial" charset="0"/>
                <a:ea typeface="ＭＳ Ｐゴシック" charset="0"/>
              </a:rPr>
              <a:t>Ketholeshiida</a:t>
            </a:r>
            <a:r>
              <a:rPr lang="is-IS" sz="2400" b="1" dirty="0">
                <a:solidFill>
                  <a:srgbClr val="FFFFFF"/>
                </a:solidFill>
                <a:latin typeface="Arial" charset="0"/>
                <a:ea typeface="ＭＳ Ｐゴシック" charset="0"/>
              </a:rPr>
              <a:t>…Dietherieko </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80358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err="1">
                <a:solidFill>
                  <a:srgbClr val="FFFFFF"/>
                </a:solidFill>
                <a:latin typeface="Arial" charset="0"/>
                <a:ea typeface="ＭＳ Ｐゴシック" charset="0"/>
              </a:rPr>
              <a:t>Diekepuzho</a:t>
            </a:r>
            <a:r>
              <a:rPr lang="en-US" sz="28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9541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Thai</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881691439"/>
      </p:ext>
    </p:extLst>
  </p:cSld>
  <p:clrMapOvr>
    <a:masterClrMapping/>
  </p:clrMapOvr>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1938"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 name="Rectangle 4"/>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
        <p:nvSpPr>
          <p:cNvPr id="175107" name="Text Box 22"/>
          <p:cNvSpPr txBox="1">
            <a:spLocks noChangeArrowheads="1"/>
          </p:cNvSpPr>
          <p:nvPr/>
        </p:nvSpPr>
        <p:spPr bwMode="auto">
          <a:xfrm>
            <a:off x="475464" y="4652028"/>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914300" eaLnBrk="0" fontAlgn="base" hangingPunct="0">
              <a:spcBef>
                <a:spcPct val="50000"/>
              </a:spcBef>
              <a:spcAft>
                <a:spcPct val="0"/>
              </a:spcAft>
            </a:pPr>
            <a:r>
              <a:rPr lang="en-US" sz="900" b="1" i="0" dirty="0">
                <a:solidFill>
                  <a:srgbClr val="FFFFFF"/>
                </a:solidFill>
                <a:latin typeface="Arial" charset="0"/>
              </a:rPr>
              <a:t>©2006 TBBMI</a:t>
            </a:r>
          </a:p>
        </p:txBody>
      </p:sp>
      <p:pic>
        <p:nvPicPr>
          <p:cNvPr id="6"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46"/>
            <a:ext cx="9144000" cy="4339639"/>
          </a:xfrm>
          <a:prstGeom prst="rect">
            <a:avLst/>
          </a:prstGeom>
          <a:noFill/>
          <a:ln w="9525">
            <a:noFill/>
            <a:miter lim="800000"/>
            <a:headEnd/>
            <a:tailEnd/>
          </a:ln>
          <a:effectLst>
            <a:outerShdw dist="35921" dir="2700000" algn="ctr" rotWithShape="0">
              <a:srgbClr val="808080">
                <a:alpha val="74997"/>
              </a:srgbClr>
            </a:outerShdw>
          </a:effectLst>
        </p:spPr>
        <p:txBody>
          <a:bodyPr lIns="91430" tIns="45715" rIns="91430" bIns="45715">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defTabSz="914300" fontAlgn="base">
              <a:spcBef>
                <a:spcPct val="0"/>
              </a:spcBef>
              <a:spcAft>
                <a:spcPct val="0"/>
              </a:spcAft>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3442293342"/>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06417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050016659"/>
      </p:ext>
    </p:extLst>
  </p:cSld>
  <p:clrMapOvr>
    <a:masterClrMapping/>
  </p:clrMapOvr>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Apologetics &amp; Evangelism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0590495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25002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722149844"/>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9600" b="1" dirty="0"/>
              <a:t>Ukrainian</a:t>
            </a:r>
            <a:endParaRPr lang="en-US" sz="11500" b="1" dirty="0"/>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2413900547"/>
      </p:ext>
    </p:extLst>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1270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7" name="Rectangle 1026"/>
          <p:cNvSpPr txBox="1">
            <a:spLocks noChangeArrowheads="1"/>
          </p:cNvSpPr>
          <p:nvPr/>
        </p:nvSpPr>
        <p:spPr bwMode="auto">
          <a:xfrm>
            <a:off x="0" y="6172200"/>
            <a:ext cx="9144000" cy="685800"/>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uk-UA" sz="2400" b="1" dirty="0">
                <a:solidFill>
                  <a:schemeClr val="tx1"/>
                </a:solidFill>
                <a:latin typeface="Arial" charset="0"/>
                <a:ea typeface="ＭＳ Ｐゴシック" charset="0"/>
              </a:rPr>
              <a:t>Творіння</a:t>
            </a:r>
            <a:r>
              <a:rPr lang="en-US" sz="2400" b="1" dirty="0">
                <a:solidFill>
                  <a:schemeClr val="tx1"/>
                </a:solidFill>
                <a:latin typeface="Arial" charset="0"/>
                <a:ea typeface="ＭＳ Ｐゴシック" charset="0"/>
              </a:rPr>
              <a:t>  •  BibleStudyDownloads.org</a:t>
            </a:r>
            <a:endParaRPr lang="en-US" sz="10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764606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6600" b="1" dirty="0">
                <a:effectLst>
                  <a:glow rad="177800">
                    <a:schemeClr val="bg2"/>
                  </a:glow>
                </a:effectLst>
              </a:rPr>
              <a:t>Vietnamese</a:t>
            </a:r>
          </a:p>
        </p:txBody>
      </p:sp>
      <p:sp>
        <p:nvSpPr>
          <p:cNvPr id="5" name="Text Box 5"/>
          <p:cNvSpPr txBox="1">
            <a:spLocks noChangeArrowheads="1"/>
          </p:cNvSpPr>
          <p:nvPr/>
        </p:nvSpPr>
        <p:spPr bwMode="auto">
          <a:xfrm>
            <a:off x="-25658" y="6525337"/>
            <a:ext cx="9169658"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Rick Griffith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
        <p:nvSpPr>
          <p:cNvPr id="4" name="Text Box 5">
            <a:extLst>
              <a:ext uri="{FF2B5EF4-FFF2-40B4-BE49-F238E27FC236}">
                <a16:creationId xmlns:a16="http://schemas.microsoft.com/office/drawing/2014/main" id="{E0774E0B-D56C-E84B-A7FD-EAE2D0EE93C7}"/>
              </a:ext>
            </a:extLst>
          </p:cNvPr>
          <p:cNvSpPr txBox="1">
            <a:spLocks noChangeArrowheads="1"/>
          </p:cNvSpPr>
          <p:nvPr/>
        </p:nvSpPr>
        <p:spPr bwMode="auto">
          <a:xfrm>
            <a:off x="-12829" y="6072950"/>
            <a:ext cx="9169658"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Scott Wooddell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extLst>
      <p:ext uri="{BB962C8B-B14F-4D97-AF65-F5344CB8AC3E}">
        <p14:creationId xmlns:p14="http://schemas.microsoft.com/office/powerpoint/2010/main" val="1696677922"/>
      </p:ext>
    </p:extLst>
  </p:cSld>
  <p:clrMapOvr>
    <a:masterClrMapping/>
  </p:clrMapOvr>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Kinh Thánh…Căn Bản</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969120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Địa</a:t>
            </a:r>
            <a:r>
              <a:rPr lang="en-US" sz="2800" b="1" dirty="0"/>
              <a:t> </a:t>
            </a:r>
            <a:r>
              <a:rPr lang="en-US" sz="2800" b="1" dirty="0" err="1"/>
              <a:t>Lý</a:t>
            </a:r>
            <a:r>
              <a:rPr lang="en-US" sz="2800" b="1" dirty="0"/>
              <a:t> </a:t>
            </a:r>
            <a:r>
              <a:rPr lang="en-US" sz="2800" b="1" dirty="0" err="1"/>
              <a:t>Kinh</a:t>
            </a:r>
            <a:r>
              <a:rPr lang="en-US" sz="2800" b="1" dirty="0"/>
              <a:t> </a:t>
            </a:r>
            <a:r>
              <a:rPr lang="en-US" sz="2800" b="1" dirty="0" err="1"/>
              <a:t>Thánh</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1042943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vi-VN" sz="2800" b="1" dirty="0"/>
              <a:t>Hội thánh năng động</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17015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91442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Bối</a:t>
            </a:r>
            <a:r>
              <a:rPr lang="en-US" sz="2800" b="1" dirty="0"/>
              <a:t> </a:t>
            </a:r>
            <a:r>
              <a:rPr lang="en-US" sz="2800" b="1" dirty="0" err="1"/>
              <a:t>cảnh</a:t>
            </a:r>
            <a:r>
              <a:rPr lang="en-US" sz="2800" b="1" dirty="0"/>
              <a:t> </a:t>
            </a:r>
            <a:r>
              <a:rPr lang="en-US" sz="2800" b="1" dirty="0" err="1"/>
              <a:t>thời</a:t>
            </a:r>
            <a:r>
              <a:rPr lang="en-US" sz="2800" b="1" dirty="0"/>
              <a:t> </a:t>
            </a:r>
            <a:r>
              <a:rPr lang="en-US" sz="2800" b="1" dirty="0" err="1"/>
              <a:t>Cựu</a:t>
            </a:r>
            <a:r>
              <a:rPr lang="en-US" sz="2800" b="1" dirty="0"/>
              <a:t> </a:t>
            </a:r>
            <a:r>
              <a:rPr lang="en-US" sz="2800" b="1" dirty="0" err="1"/>
              <a:t>Ước</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4936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Cựu</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7997487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Bối</a:t>
            </a:r>
            <a:r>
              <a:rPr lang="en-US" sz="2800" b="1" dirty="0"/>
              <a:t> </a:t>
            </a:r>
            <a:r>
              <a:rPr lang="en-US" sz="2800" b="1" dirty="0" err="1"/>
              <a:t>cảnh</a:t>
            </a:r>
            <a:r>
              <a:rPr lang="en-US" sz="2800" b="1" dirty="0"/>
              <a:t> </a:t>
            </a:r>
            <a:r>
              <a:rPr lang="en-US" sz="2800" b="1" dirty="0" err="1"/>
              <a:t>thời</a:t>
            </a:r>
            <a:r>
              <a:rPr lang="en-US" sz="2800" b="1" dirty="0"/>
              <a:t> </a:t>
            </a:r>
            <a:r>
              <a:rPr lang="en-US" sz="2800" b="1" dirty="0" err="1"/>
              <a:t>Tân</a:t>
            </a:r>
            <a:r>
              <a:rPr lang="en-US" sz="2800" b="1" dirty="0"/>
              <a:t> </a:t>
            </a:r>
            <a:r>
              <a:rPr lang="en-US" sz="2800" b="1" dirty="0" err="1"/>
              <a:t>Uớc</a:t>
            </a:r>
            <a:r>
              <a:rPr lang="en-US" sz="2800" b="1" dirty="0"/>
              <a:t>—</a:t>
            </a:r>
            <a:r>
              <a:rPr lang="en-US" sz="2800" b="1" dirty="0">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200" b="1" dirty="0" err="1">
                <a:solidFill>
                  <a:srgbClr val="FFFFFF"/>
                </a:solidFill>
                <a:cs typeface="Arial" charset="0"/>
              </a:rPr>
              <a:t>Tải</a:t>
            </a:r>
            <a:r>
              <a:rPr lang="en-US" sz="3200" b="1" dirty="0">
                <a:solidFill>
                  <a:srgbClr val="FFFFFF"/>
                </a:solidFill>
                <a:cs typeface="Arial" charset="0"/>
              </a:rPr>
              <a:t> </a:t>
            </a:r>
            <a:r>
              <a:rPr lang="en-US" sz="3200" b="1" dirty="0" err="1">
                <a:solidFill>
                  <a:srgbClr val="FFFFFF"/>
                </a:solidFill>
                <a:cs typeface="Arial" charset="0"/>
              </a:rPr>
              <a:t>Về</a:t>
            </a:r>
            <a:r>
              <a:rPr lang="en-US" sz="3200" b="1" dirty="0">
                <a:solidFill>
                  <a:srgbClr val="FFFFFF"/>
                </a:solidFill>
                <a:cs typeface="Arial" charset="0"/>
              </a:rPr>
              <a:t> </a:t>
            </a:r>
            <a:r>
              <a:rPr lang="en-US" sz="3200" b="1" dirty="0" err="1">
                <a:solidFill>
                  <a:srgbClr val="FFFFFF"/>
                </a:solidFill>
                <a:cs typeface="Arial" charset="0"/>
              </a:rPr>
              <a:t>Tài</a:t>
            </a:r>
            <a:r>
              <a:rPr lang="en-US" sz="3200" b="1" dirty="0">
                <a:solidFill>
                  <a:srgbClr val="FFFFFF"/>
                </a:solidFill>
                <a:cs typeface="Arial" charset="0"/>
              </a:rPr>
              <a:t> </a:t>
            </a:r>
            <a:r>
              <a:rPr lang="en-US" sz="3200" b="1" dirty="0" err="1">
                <a:solidFill>
                  <a:srgbClr val="FFFFFF"/>
                </a:solidFill>
                <a:cs typeface="Arial" charset="0"/>
              </a:rPr>
              <a:t>Liệu</a:t>
            </a:r>
            <a:r>
              <a:rPr lang="en-US" sz="3200" b="1" dirty="0">
                <a:solidFill>
                  <a:srgbClr val="FFFFFF"/>
                </a:solidFill>
                <a:cs typeface="Arial" charset="0"/>
              </a:rPr>
              <a:t> </a:t>
            </a:r>
            <a:r>
              <a:rPr lang="en-US" sz="3200" b="1" dirty="0" err="1">
                <a:solidFill>
                  <a:srgbClr val="FFFFFF"/>
                </a:solidFill>
                <a:cs typeface="Arial" charset="0"/>
              </a:rPr>
              <a:t>Nghiên</a:t>
            </a:r>
            <a:r>
              <a:rPr lang="en-US" sz="3200" b="1" dirty="0">
                <a:solidFill>
                  <a:srgbClr val="FFFFFF"/>
                </a:solidFill>
                <a:cs typeface="Arial" charset="0"/>
              </a:rPr>
              <a:t> </a:t>
            </a:r>
            <a:r>
              <a:rPr lang="en-US" sz="3200" b="1" dirty="0" err="1">
                <a:solidFill>
                  <a:srgbClr val="FFFFFF"/>
                </a:solidFill>
                <a:cs typeface="Arial" charset="0"/>
              </a:rPr>
              <a:t>Cứu</a:t>
            </a:r>
            <a:r>
              <a:rPr lang="en-US" sz="3200" b="1" dirty="0">
                <a:solidFill>
                  <a:srgbClr val="FFFFFF"/>
                </a:solidFill>
                <a:cs typeface="Arial" charset="0"/>
              </a:rPr>
              <a:t> </a:t>
            </a:r>
            <a:r>
              <a:rPr lang="en-US" sz="3200" b="1" dirty="0" err="1">
                <a:solidFill>
                  <a:srgbClr val="FFFFFF"/>
                </a:solidFill>
                <a:cs typeface="Arial" charset="0"/>
              </a:rPr>
              <a:t>Kinh</a:t>
            </a:r>
            <a:r>
              <a:rPr lang="en-US" sz="3200" b="1" dirty="0">
                <a:solidFill>
                  <a:srgbClr val="FFFFFF"/>
                </a:solidFill>
                <a:cs typeface="Arial" charset="0"/>
              </a:rPr>
              <a:t> </a:t>
            </a:r>
            <a:r>
              <a:rPr lang="en-US" sz="3200" b="1" dirty="0" err="1">
                <a:solidFill>
                  <a:srgbClr val="FFFFFF"/>
                </a:solidFill>
                <a:cs typeface="Arial" charset="0"/>
              </a:rPr>
              <a:t>Thánh</a:t>
            </a:r>
            <a:endParaRPr lang="en-US" sz="32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3624511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Tân</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600" b="1" dirty="0" err="1">
                <a:solidFill>
                  <a:srgbClr val="FFFFFF"/>
                </a:solidFill>
                <a:cs typeface="Arial" charset="0"/>
              </a:rPr>
              <a:t>Tải</a:t>
            </a:r>
            <a:r>
              <a:rPr lang="en-US" sz="3600" b="1" dirty="0">
                <a:solidFill>
                  <a:srgbClr val="FFFFFF"/>
                </a:solidFill>
                <a:cs typeface="Arial" charset="0"/>
              </a:rPr>
              <a:t> </a:t>
            </a:r>
            <a:r>
              <a:rPr lang="en-US" sz="3600" b="1" dirty="0" err="1">
                <a:solidFill>
                  <a:srgbClr val="FFFFFF"/>
                </a:solidFill>
                <a:cs typeface="Arial" charset="0"/>
              </a:rPr>
              <a:t>Về</a:t>
            </a:r>
            <a:r>
              <a:rPr lang="en-US" sz="3600" b="1" dirty="0">
                <a:solidFill>
                  <a:srgbClr val="FFFFFF"/>
                </a:solidFill>
                <a:cs typeface="Arial" charset="0"/>
              </a:rPr>
              <a:t> </a:t>
            </a:r>
            <a:r>
              <a:rPr lang="en-US" sz="3600" b="1" dirty="0" err="1">
                <a:solidFill>
                  <a:srgbClr val="FFFFFF"/>
                </a:solidFill>
                <a:cs typeface="Arial" charset="0"/>
              </a:rPr>
              <a:t>Tài</a:t>
            </a:r>
            <a:r>
              <a:rPr lang="en-US" sz="3600" b="1" dirty="0">
                <a:solidFill>
                  <a:srgbClr val="FFFFFF"/>
                </a:solidFill>
                <a:cs typeface="Arial" charset="0"/>
              </a:rPr>
              <a:t> </a:t>
            </a:r>
            <a:r>
              <a:rPr lang="en-US" sz="3600" b="1" dirty="0" err="1">
                <a:solidFill>
                  <a:srgbClr val="FFFFFF"/>
                </a:solidFill>
                <a:cs typeface="Arial" charset="0"/>
              </a:rPr>
              <a:t>Liệu</a:t>
            </a:r>
            <a:r>
              <a:rPr lang="en-US" sz="3600" b="1" dirty="0">
                <a:solidFill>
                  <a:srgbClr val="FFFFFF"/>
                </a:solidFill>
                <a:cs typeface="Arial" charset="0"/>
              </a:rPr>
              <a:t> </a:t>
            </a:r>
            <a:r>
              <a:rPr lang="en-US" sz="3600" b="1" dirty="0" err="1">
                <a:solidFill>
                  <a:srgbClr val="FFFFFF"/>
                </a:solidFill>
                <a:cs typeface="Arial" charset="0"/>
              </a:rPr>
              <a:t>Nghiên</a:t>
            </a:r>
            <a:r>
              <a:rPr lang="en-US" sz="3600" b="1" dirty="0">
                <a:solidFill>
                  <a:srgbClr val="FFFFFF"/>
                </a:solidFill>
                <a:cs typeface="Arial" charset="0"/>
              </a:rPr>
              <a:t> </a:t>
            </a:r>
            <a:r>
              <a:rPr lang="en-US" sz="3600" b="1" dirty="0" err="1">
                <a:solidFill>
                  <a:srgbClr val="FFFFFF"/>
                </a:solidFill>
                <a:cs typeface="Arial" charset="0"/>
              </a:rPr>
              <a:t>Cứu</a:t>
            </a:r>
            <a:r>
              <a:rPr lang="en-US" sz="3600" b="1" dirty="0">
                <a:solidFill>
                  <a:srgbClr val="FFFFFF"/>
                </a:solidFill>
                <a:cs typeface="Arial" charset="0"/>
              </a:rPr>
              <a:t> </a:t>
            </a:r>
            <a:r>
              <a:rPr lang="en-US" sz="3600" b="1" dirty="0" err="1">
                <a:solidFill>
                  <a:srgbClr val="FFFFFF"/>
                </a:solidFill>
                <a:cs typeface="Arial" charset="0"/>
              </a:rPr>
              <a:t>Kinh</a:t>
            </a:r>
            <a:r>
              <a:rPr lang="en-US" sz="3600" b="1" dirty="0">
                <a:solidFill>
                  <a:srgbClr val="FFFFFF"/>
                </a:solidFill>
                <a:cs typeface="Arial" charset="0"/>
              </a:rPr>
              <a:t> </a:t>
            </a:r>
            <a:r>
              <a:rPr lang="en-US" sz="3600" b="1" dirty="0" err="1">
                <a:solidFill>
                  <a:srgbClr val="FFFFFF"/>
                </a:solidFill>
                <a:cs typeface="Arial" charset="0"/>
              </a:rPr>
              <a:t>Thánh</a:t>
            </a:r>
            <a:endParaRPr lang="en-US" sz="3600" b="1" dirty="0">
              <a:solidFill>
                <a:srgbClr val="FFFFFF"/>
              </a:solidFill>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4516703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3200" b="1" dirty="0" err="1"/>
              <a:t>Tuyên</a:t>
            </a:r>
            <a:r>
              <a:rPr lang="en-US" sz="3200" b="1" dirty="0"/>
              <a:t> </a:t>
            </a:r>
            <a:r>
              <a:rPr lang="en-US" sz="3200" b="1" dirty="0" err="1"/>
              <a:t>Đạo</a:t>
            </a:r>
            <a:r>
              <a:rPr lang="en-US" sz="3200" b="1" dirty="0"/>
              <a:t> </a:t>
            </a:r>
            <a:r>
              <a:rPr lang="en-US" sz="3200" b="1" dirty="0" err="1"/>
              <a:t>Pháp</a:t>
            </a:r>
            <a:r>
              <a:rPr lang="en-US" sz="3200" b="1" dirty="0"/>
              <a:t>—</a:t>
            </a:r>
            <a:r>
              <a:rPr lang="en-US" sz="32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fontAlgn="base">
              <a:spcBef>
                <a:spcPct val="0"/>
              </a:spcBef>
              <a:spcAft>
                <a:spcPct val="0"/>
              </a:spcAft>
            </a:pPr>
            <a:r>
              <a:rPr lang="en-US" sz="3600" b="1" dirty="0" err="1">
                <a:solidFill>
                  <a:srgbClr val="FFFFFF"/>
                </a:solidFill>
                <a:cs typeface="Arial" charset="0"/>
              </a:rPr>
              <a:t>Tải</a:t>
            </a:r>
            <a:r>
              <a:rPr lang="en-US" sz="3600" b="1" dirty="0">
                <a:solidFill>
                  <a:srgbClr val="FFFFFF"/>
                </a:solidFill>
                <a:cs typeface="Arial" charset="0"/>
              </a:rPr>
              <a:t> </a:t>
            </a:r>
            <a:r>
              <a:rPr lang="en-US" sz="3600" b="1" dirty="0" err="1">
                <a:solidFill>
                  <a:srgbClr val="FFFFFF"/>
                </a:solidFill>
                <a:cs typeface="Arial" charset="0"/>
              </a:rPr>
              <a:t>Về</a:t>
            </a:r>
            <a:r>
              <a:rPr lang="en-US" sz="3600" b="1" dirty="0">
                <a:solidFill>
                  <a:srgbClr val="FFFFFF"/>
                </a:solidFill>
                <a:cs typeface="Arial" charset="0"/>
              </a:rPr>
              <a:t> </a:t>
            </a:r>
            <a:r>
              <a:rPr lang="en-US" sz="3600" b="1" dirty="0" err="1">
                <a:solidFill>
                  <a:srgbClr val="FFFFFF"/>
                </a:solidFill>
                <a:cs typeface="Arial" charset="0"/>
              </a:rPr>
              <a:t>Tài</a:t>
            </a:r>
            <a:r>
              <a:rPr lang="en-US" sz="3600" b="1" dirty="0">
                <a:solidFill>
                  <a:srgbClr val="FFFFFF"/>
                </a:solidFill>
                <a:cs typeface="Arial" charset="0"/>
              </a:rPr>
              <a:t> </a:t>
            </a:r>
            <a:r>
              <a:rPr lang="en-US" sz="3600" b="1" dirty="0" err="1">
                <a:solidFill>
                  <a:srgbClr val="FFFFFF"/>
                </a:solidFill>
                <a:cs typeface="Arial" charset="0"/>
              </a:rPr>
              <a:t>Liệu</a:t>
            </a:r>
            <a:r>
              <a:rPr lang="en-US" sz="3600" b="1" dirty="0">
                <a:solidFill>
                  <a:srgbClr val="FFFFFF"/>
                </a:solidFill>
                <a:cs typeface="Arial" charset="0"/>
              </a:rPr>
              <a:t> </a:t>
            </a:r>
            <a:r>
              <a:rPr lang="en-US" sz="3600" b="1" dirty="0" err="1">
                <a:solidFill>
                  <a:srgbClr val="FFFFFF"/>
                </a:solidFill>
                <a:cs typeface="Arial" charset="0"/>
              </a:rPr>
              <a:t>Nghiên</a:t>
            </a:r>
            <a:r>
              <a:rPr lang="en-US" sz="3600" b="1" dirty="0">
                <a:solidFill>
                  <a:srgbClr val="FFFFFF"/>
                </a:solidFill>
                <a:cs typeface="Arial" charset="0"/>
              </a:rPr>
              <a:t> </a:t>
            </a:r>
            <a:r>
              <a:rPr lang="en-US" sz="3600" b="1" dirty="0" err="1">
                <a:solidFill>
                  <a:srgbClr val="FFFFFF"/>
                </a:solidFill>
                <a:cs typeface="Arial" charset="0"/>
              </a:rPr>
              <a:t>Cứu</a:t>
            </a:r>
            <a:r>
              <a:rPr lang="en-US" sz="3600" b="1" dirty="0">
                <a:solidFill>
                  <a:srgbClr val="FFFFFF"/>
                </a:solidFill>
                <a:cs typeface="Arial" charset="0"/>
              </a:rPr>
              <a:t> </a:t>
            </a:r>
            <a:r>
              <a:rPr lang="en-US" sz="3600" b="1" dirty="0" err="1">
                <a:solidFill>
                  <a:srgbClr val="FFFFFF"/>
                </a:solidFill>
                <a:cs typeface="Arial" charset="0"/>
              </a:rPr>
              <a:t>Kinh</a:t>
            </a:r>
            <a:r>
              <a:rPr lang="en-US" sz="3600" b="1" dirty="0">
                <a:solidFill>
                  <a:srgbClr val="FFFFFF"/>
                </a:solidFill>
                <a:cs typeface="Arial" charset="0"/>
              </a:rPr>
              <a:t> </a:t>
            </a:r>
            <a:r>
              <a:rPr lang="en-US" sz="3600" b="1" dirty="0" err="1">
                <a:solidFill>
                  <a:srgbClr val="FFFFFF"/>
                </a:solidFill>
                <a:cs typeface="Arial" charset="0"/>
              </a:rPr>
              <a:t>Thánh</a:t>
            </a:r>
            <a:endParaRPr lang="en-US" sz="3600" b="1" dirty="0">
              <a:solidFill>
                <a:srgbClr val="FFFFFF"/>
              </a:solidFill>
              <a:cs typeface="Arial" charset="0"/>
            </a:endParaRPr>
          </a:p>
        </p:txBody>
      </p:sp>
    </p:spTree>
    <p:extLst>
      <p:ext uri="{BB962C8B-B14F-4D97-AF65-F5344CB8AC3E}">
        <p14:creationId xmlns:p14="http://schemas.microsoft.com/office/powerpoint/2010/main" val="93359966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105815968"/>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pic>
        <p:nvPicPr>
          <p:cNvPr id="3" name="Picture 2"/>
          <p:cNvPicPr>
            <a:picLocks noChangeAspect="1"/>
          </p:cNvPicPr>
          <p:nvPr/>
        </p:nvPicPr>
        <p:blipFill>
          <a:blip r:embed="rId2"/>
          <a:stretch>
            <a:fillRect/>
          </a:stretch>
        </p:blipFill>
        <p:spPr>
          <a:xfrm>
            <a:off x="-235829" y="457200"/>
            <a:ext cx="8890000" cy="5930900"/>
          </a:xfrm>
          <a:prstGeom prst="rect">
            <a:avLst/>
          </a:prstGeom>
        </p:spPr>
      </p:pic>
    </p:spTree>
    <p:extLst>
      <p:ext uri="{BB962C8B-B14F-4D97-AF65-F5344CB8AC3E}">
        <p14:creationId xmlns:p14="http://schemas.microsoft.com/office/powerpoint/2010/main" val="2937882230"/>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481925"/>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07"/>
            <a:ext cx="9049395" cy="2522151"/>
          </a:xfrm>
        </p:spPr>
        <p:txBody>
          <a:bodyPr/>
          <a:lstStyle/>
          <a:p>
            <a:pPr algn="r">
              <a:defRPr/>
            </a:pPr>
            <a:r>
              <a:rPr lang="en-US" sz="6600" b="1" dirty="0">
                <a:effectLst>
                  <a:glow rad="177800">
                    <a:schemeClr val="bg2"/>
                  </a:glow>
                </a:effectLst>
              </a:rPr>
              <a:t>CIC Title</a:t>
            </a:r>
          </a:p>
        </p:txBody>
      </p:sp>
      <p:sp>
        <p:nvSpPr>
          <p:cNvPr id="3" name="Rectangle 2"/>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Crossroads International Church</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 • BibleStudyDownloads.org</a:t>
            </a:r>
          </a:p>
        </p:txBody>
      </p:sp>
      <p:sp>
        <p:nvSpPr>
          <p:cNvPr id="4" name="Title 1"/>
          <p:cNvSpPr txBox="1">
            <a:spLocks/>
          </p:cNvSpPr>
          <p:nvPr/>
        </p:nvSpPr>
        <p:spPr bwMode="auto">
          <a:xfrm>
            <a:off x="57615" y="4308210"/>
            <a:ext cx="9049395" cy="1044599"/>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glow rad="177800">
                    <a:srgbClr val="000000"/>
                  </a:glow>
                </a:effectLst>
                <a:uLnTx/>
                <a:uFillTx/>
                <a:latin typeface="Arial"/>
                <a:ea typeface="ＭＳ Ｐゴシック" pitchFamily="-111" charset="-128"/>
              </a:rPr>
              <a:t>Passage</a:t>
            </a:r>
          </a:p>
        </p:txBody>
      </p:sp>
    </p:spTree>
    <p:extLst>
      <p:ext uri="{BB962C8B-B14F-4D97-AF65-F5344CB8AC3E}">
        <p14:creationId xmlns:p14="http://schemas.microsoft.com/office/powerpoint/2010/main" val="2401260807"/>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07"/>
            <a:ext cx="9049395" cy="2522151"/>
          </a:xfrm>
        </p:spPr>
        <p:txBody>
          <a:bodyPr/>
          <a:lstStyle/>
          <a:p>
            <a:pPr algn="r">
              <a:defRPr/>
            </a:pPr>
            <a:r>
              <a:rPr lang="en-US" sz="11500" b="1" dirty="0">
                <a:effectLst>
                  <a:glow rad="177800">
                    <a:schemeClr val="bg2"/>
                  </a:glow>
                </a:effectLst>
              </a:rPr>
              <a:t>Be</a:t>
            </a:r>
            <a:r>
              <a:rPr lang="en-US" sz="6600" b="1" dirty="0">
                <a:effectLst>
                  <a:glow rad="177800">
                    <a:schemeClr val="bg2"/>
                  </a:glow>
                </a:effectLst>
              </a:rPr>
              <a:t> </a:t>
            </a:r>
          </a:p>
        </p:txBody>
      </p:sp>
      <p:sp>
        <p:nvSpPr>
          <p:cNvPr id="4" name="Title 1"/>
          <p:cNvSpPr txBox="1">
            <a:spLocks/>
          </p:cNvSpPr>
          <p:nvPr/>
        </p:nvSpPr>
        <p:spPr bwMode="auto">
          <a:xfrm>
            <a:off x="57615" y="4308210"/>
            <a:ext cx="9049395" cy="1044599"/>
          </a:xfrm>
          <a:prstGeom prst="rect">
            <a:avLst/>
          </a:prstGeom>
          <a:noFill/>
          <a:ln w="9525">
            <a:noFill/>
            <a:miter lim="800000"/>
            <a:headEnd/>
            <a:tailEnd/>
          </a:ln>
          <a:effectLst/>
        </p:spPr>
        <p:txBody>
          <a:bodyPr anchor="ctr" anchorCtr="1"/>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800" b="1" i="1" u="none" strike="noStrike" kern="1200" cap="none" spc="0" normalizeH="0" baseline="0" noProof="0" dirty="0">
                <a:ln>
                  <a:noFill/>
                </a:ln>
                <a:solidFill>
                  <a:srgbClr val="FFFFFF"/>
                </a:solidFill>
                <a:effectLst>
                  <a:glow rad="177800">
                    <a:srgbClr val="000000"/>
                  </a:glow>
                </a:effectLst>
                <a:uLnTx/>
                <a:uFillTx/>
                <a:latin typeface="Arial"/>
                <a:ea typeface="ＭＳ Ｐゴシック" pitchFamily="-111" charset="-128"/>
              </a:rPr>
              <a:t>Book</a:t>
            </a:r>
          </a:p>
        </p:txBody>
      </p:sp>
      <p:sp>
        <p:nvSpPr>
          <p:cNvPr id="5" name="Rectangle 4">
            <a:extLst>
              <a:ext uri="{FF2B5EF4-FFF2-40B4-BE49-F238E27FC236}">
                <a16:creationId xmlns:a16="http://schemas.microsoft.com/office/drawing/2014/main" id="{580B3972-B6AC-B640-A87E-A082DB96C8AE}"/>
              </a:ext>
            </a:extLst>
          </p:cNvPr>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Crossroads International Church</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CICF</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amily.com</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BibleStudyDownloads.org</a:t>
            </a:r>
          </a:p>
        </p:txBody>
      </p:sp>
    </p:spTree>
    <p:extLst>
      <p:ext uri="{BB962C8B-B14F-4D97-AF65-F5344CB8AC3E}">
        <p14:creationId xmlns:p14="http://schemas.microsoft.com/office/powerpoint/2010/main" val="45695893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604327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07"/>
            <a:ext cx="9049395" cy="2522151"/>
          </a:xfrm>
        </p:spPr>
        <p:txBody>
          <a:bodyPr/>
          <a:lstStyle/>
          <a:p>
            <a:pPr algn="r">
              <a:defRPr/>
            </a:pPr>
            <a:r>
              <a:rPr lang="en-US" sz="6600" b="1" dirty="0">
                <a:effectLst>
                  <a:glow rad="177800">
                    <a:schemeClr val="bg2"/>
                  </a:glow>
                </a:effectLst>
              </a:rPr>
              <a:t>SBC Title</a:t>
            </a:r>
          </a:p>
        </p:txBody>
      </p:sp>
      <p:sp>
        <p:nvSpPr>
          <p:cNvPr id="5" name="Rectangle 4">
            <a:extLst>
              <a:ext uri="{FF2B5EF4-FFF2-40B4-BE49-F238E27FC236}">
                <a16:creationId xmlns:a16="http://schemas.microsoft.com/office/drawing/2014/main" id="{86CF7DB9-1220-0340-BC82-F6BB5F68CB59}"/>
              </a:ext>
            </a:extLst>
          </p:cNvPr>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BibleStudyDownloads.org</a:t>
            </a:r>
          </a:p>
        </p:txBody>
      </p:sp>
    </p:spTree>
    <p:extLst>
      <p:ext uri="{BB962C8B-B14F-4D97-AF65-F5344CB8AC3E}">
        <p14:creationId xmlns:p14="http://schemas.microsoft.com/office/powerpoint/2010/main" val="1562638926"/>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extLst>
      <p:ext uri="{BB962C8B-B14F-4D97-AF65-F5344CB8AC3E}">
        <p14:creationId xmlns:p14="http://schemas.microsoft.com/office/powerpoint/2010/main" val="1235233697"/>
      </p:ext>
    </p:extLst>
  </p:cSld>
  <p:clrMapOvr>
    <a:masterClrMapping/>
  </p:clrMapOvr>
  <p:transition/>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5"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p:nvPr>
        </p:nvSpPr>
        <p:spPr>
          <a:xfrm>
            <a:off x="0" y="368300"/>
            <a:ext cx="9143999" cy="1080120"/>
          </a:xfrm>
          <a:effectLst/>
        </p:spPr>
        <p:txBody>
          <a:bodyPr/>
          <a:lstStyle/>
          <a:p>
            <a:pPr>
              <a:defRPr/>
            </a:pPr>
            <a:r>
              <a:rPr lang="en-US" b="1" dirty="0">
                <a:solidFill>
                  <a:schemeClr val="tx2"/>
                </a:solidFill>
                <a:effectLst>
                  <a:glow rad="127000">
                    <a:schemeClr val="bg1"/>
                  </a:glow>
                </a:effectLst>
                <a:latin typeface="Arial" charset="0"/>
                <a:ea typeface="ＭＳ Ｐゴシック" charset="0"/>
                <a:cs typeface="ＭＳ Ｐゴシック" charset="0"/>
              </a:rPr>
              <a:t>Black on White</a:t>
            </a:r>
          </a:p>
        </p:txBody>
      </p:sp>
    </p:spTree>
    <p:extLst>
      <p:ext uri="{BB962C8B-B14F-4D97-AF65-F5344CB8AC3E}">
        <p14:creationId xmlns:p14="http://schemas.microsoft.com/office/powerpoint/2010/main" val="2595295216"/>
      </p:ext>
    </p:extLst>
  </p:cSld>
  <p:clrMapOvr>
    <a:masterClrMapping/>
  </p:clrMapOvr>
  <p:transition/>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p:spPr>
        <p:txBody>
          <a:bodyPr anchor="t"/>
          <a:lstStyle/>
          <a:p>
            <a:pPr>
              <a:defRPr/>
            </a:pPr>
            <a:r>
              <a:rPr lang="ru-RU" sz="3600" b="1" dirty="0">
                <a:solidFill>
                  <a:srgbClr val="000000"/>
                </a:solidFill>
                <a:effectLst/>
                <a:latin typeface="Arial" charset="0"/>
                <a:ea typeface="ＭＳ Ｐゴシック" charset="0"/>
                <a:cs typeface="ＭＳ Ｐゴシック" charset="0"/>
              </a:rPr>
              <a:t>"</a:t>
            </a:r>
            <a:r>
              <a:rPr lang="en-US" sz="3600" b="1" dirty="0">
                <a:solidFill>
                  <a:srgbClr val="000000"/>
                </a:solidFill>
                <a:effectLst/>
                <a:latin typeface="Arial" charset="0"/>
                <a:ea typeface="ＭＳ Ｐゴシック" charset="0"/>
                <a:cs typeface="ＭＳ Ｐゴシック" charset="0"/>
              </a:rPr>
              <a:t>Scripture</a:t>
            </a:r>
            <a:r>
              <a:rPr lang="ru-RU" sz="3600" b="1" dirty="0">
                <a:solidFill>
                  <a:srgbClr val="000000"/>
                </a:solidFill>
                <a:effectLst/>
                <a:latin typeface="Arial" charset="0"/>
                <a:ea typeface="ＭＳ Ｐゴシック" charset="0"/>
                <a:cs typeface="ＭＳ Ｐゴシック" charset="0"/>
              </a:rPr>
              <a:t>"</a:t>
            </a:r>
            <a:r>
              <a:rPr lang="en-US" sz="3600" b="1" dirty="0">
                <a:solidFill>
                  <a:srgbClr val="000000"/>
                </a:solidFill>
                <a:effectLst/>
                <a:latin typeface="Arial" charset="0"/>
                <a:ea typeface="ＭＳ Ｐゴシック" charset="0"/>
                <a:cs typeface="ＭＳ Ｐゴシック" charset="0"/>
              </a:rPr>
              <a:t> (1: </a:t>
            </a:r>
            <a:r>
              <a:rPr lang="en-US" sz="3200" b="1" dirty="0">
                <a:solidFill>
                  <a:srgbClr val="000000"/>
                </a:solidFill>
                <a:effectLst/>
                <a:latin typeface="Arial" charset="0"/>
                <a:ea typeface="ＭＳ Ｐゴシック" charset="0"/>
                <a:cs typeface="ＭＳ Ｐゴシック" charset="0"/>
              </a:rPr>
              <a:t>NLT</a:t>
            </a:r>
            <a:r>
              <a:rPr lang="en-US" sz="3600" b="1" dirty="0">
                <a:solidFill>
                  <a:srgbClr val="000000"/>
                </a:solidFill>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813586178"/>
      </p:ext>
    </p:extLst>
  </p:cSld>
  <p:clrMapOvr>
    <a:overrideClrMapping bg1="lt1" tx1="dk1" bg2="lt2" tx2="dk2" accent1="accent1" accent2="accent2" accent3="accent3" accent4="accent4" accent5="accent5" accent6="accent6" hlink="hlink" folHlink="folHlink"/>
  </p:clrMapOvr>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(1: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2837685112"/>
      </p:ext>
    </p:extLst>
  </p:cSld>
  <p:clrMapOvr>
    <a:masterClrMapping/>
  </p:clrMapOvr>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29469"/>
            <a:ext cx="9144000" cy="829727"/>
          </a:xfrm>
          <a:effectLst>
            <a:outerShdw blurRad="63500" dist="35921" dir="2700000" algn="ctr" rotWithShape="0">
              <a:schemeClr val="tx2">
                <a:alpha val="74998"/>
              </a:schemeClr>
            </a:outerShdw>
          </a:effectLst>
        </p:spPr>
        <p:txBody>
          <a:bodyPr anchor="t"/>
          <a:lstStyle/>
          <a:p>
            <a:pPr>
              <a:defRPr/>
            </a:pP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Scripture</a:t>
            </a:r>
            <a:r>
              <a:rPr lang="ru-RU" sz="3600" b="1" dirty="0">
                <a:effectLst>
                  <a:glow rad="127000">
                    <a:schemeClr val="tx1"/>
                  </a:glow>
                </a:effectLst>
                <a:latin typeface="Arial" charset="0"/>
                <a:ea typeface="ＭＳ Ｐゴシック" charset="0"/>
                <a:cs typeface="ＭＳ Ｐゴシック" charset="0"/>
              </a:rPr>
              <a:t>"</a:t>
            </a:r>
            <a:r>
              <a:rPr lang="en-US" sz="3600" b="1" dirty="0">
                <a:effectLst>
                  <a:glow rad="127000">
                    <a:schemeClr val="tx1"/>
                  </a:glow>
                </a:effectLst>
                <a:latin typeface="Arial" charset="0"/>
                <a:ea typeface="ＭＳ Ｐゴシック" charset="0"/>
                <a:cs typeface="ＭＳ Ｐゴシック" charset="0"/>
              </a:rPr>
              <a:t> (1: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281904652"/>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4194" name="Picture 2" descr="938_spiritual_blindness.jpg"/>
          <p:cNvSpPr>
            <a:spLocks noChangeAspect="1"/>
          </p:cNvSpPr>
          <p:nvPr/>
        </p:nvSpPr>
        <p:spPr bwMode="auto">
          <a:xfrm>
            <a:off x="0" y="-220663"/>
            <a:ext cx="9144000" cy="707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Title 1"/>
          <p:cNvSpPr>
            <a:spLocks noGrp="1"/>
          </p:cNvSpPr>
          <p:nvPr>
            <p:ph type="ctrTitle"/>
          </p:nvPr>
        </p:nvSpPr>
        <p:spPr>
          <a:xfrm>
            <a:off x="0" y="0"/>
            <a:ext cx="9144000" cy="1556792"/>
          </a:xfrm>
        </p:spPr>
        <p:txBody>
          <a:bodyPr/>
          <a:lstStyle/>
          <a:p>
            <a:pPr>
              <a:defRPr/>
            </a:pPr>
            <a:r>
              <a:rPr lang="en-US" sz="5400" b="1" dirty="0">
                <a:solidFill>
                  <a:schemeClr val="bg1"/>
                </a:solidFill>
                <a:effectLst>
                  <a:glow rad="254000">
                    <a:schemeClr val="tx1">
                      <a:alpha val="89000"/>
                    </a:schemeClr>
                  </a:glow>
                </a:effectLst>
                <a:latin typeface="Arial" charset="0"/>
                <a:ea typeface="ＭＳ Ｐゴシック" charset="0"/>
                <a:cs typeface="ＭＳ Ｐゴシック" charset="0"/>
              </a:rPr>
              <a:t>Title</a:t>
            </a:r>
          </a:p>
        </p:txBody>
      </p:sp>
      <p:sp>
        <p:nvSpPr>
          <p:cNvPr id="4" name="Subtitle 2"/>
          <p:cNvSpPr txBox="1">
            <a:spLocks/>
          </p:cNvSpPr>
          <p:nvPr/>
        </p:nvSpPr>
        <p:spPr bwMode="auto">
          <a:xfrm>
            <a:off x="107504" y="1988840"/>
            <a:ext cx="8568952" cy="2808312"/>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571500" marR="0" lvl="0" indent="-571500" algn="l" defTabSz="914400" rtl="0" eaLnBrk="0" fontAlgn="base" latinLnBrk="0" hangingPunct="0">
              <a:lnSpc>
                <a:spcPct val="100000"/>
              </a:lnSpc>
              <a:spcBef>
                <a:spcPct val="20000"/>
              </a:spcBef>
              <a:spcAft>
                <a:spcPct val="0"/>
              </a:spcAft>
              <a:buClrTx/>
              <a:buSzTx/>
              <a:buFont typeface="Arial"/>
              <a:buChar char="•"/>
              <a:tabLst/>
              <a:defRPr/>
            </a:pPr>
            <a:r>
              <a:rPr kumimoji="0" lang="en-US" sz="4400" b="1" i="0" u="none" strike="noStrike" kern="1200" cap="none" spc="0" normalizeH="0" baseline="0" noProof="0" dirty="0">
                <a:ln>
                  <a:noFill/>
                </a:ln>
                <a:solidFill>
                  <a:srgbClr val="FFFFFF"/>
                </a:solidFill>
                <a:effectLst>
                  <a:glow rad="254000">
                    <a:srgbClr val="000000">
                      <a:alpha val="89000"/>
                    </a:srgbClr>
                  </a:glow>
                </a:effectLst>
                <a:uLnTx/>
                <a:uFillTx/>
                <a:latin typeface="Arial" charset="0"/>
                <a:ea typeface="ＭＳ Ｐゴシック" charset="0"/>
              </a:rPr>
              <a:t>Bullets</a:t>
            </a:r>
          </a:p>
        </p:txBody>
      </p:sp>
      <p:sp>
        <p:nvSpPr>
          <p:cNvPr id="904197" name="Text Box 2"/>
          <p:cNvSpPr txBox="1">
            <a:spLocks noChangeArrowheads="1"/>
          </p:cNvSpPr>
          <p:nvPr/>
        </p:nvSpPr>
        <p:spPr bwMode="auto">
          <a:xfrm>
            <a:off x="8101013" y="87313"/>
            <a:ext cx="935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page</a:t>
            </a:r>
          </a:p>
        </p:txBody>
      </p:sp>
    </p:spTree>
    <p:extLst>
      <p:ext uri="{BB962C8B-B14F-4D97-AF65-F5344CB8AC3E}">
        <p14:creationId xmlns:p14="http://schemas.microsoft.com/office/powerpoint/2010/main" val="2010947256"/>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5218" name="Picture 2" descr="938_spiritual_blindness.jpg"/>
          <p:cNvSpPr>
            <a:spLocks noChangeAspect="1"/>
          </p:cNvSpPr>
          <p:nvPr/>
        </p:nvSpPr>
        <p:spPr bwMode="auto">
          <a:xfrm>
            <a:off x="0" y="-220663"/>
            <a:ext cx="9144000" cy="7078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 name="Title 1"/>
          <p:cNvSpPr>
            <a:spLocks noGrp="1"/>
          </p:cNvSpPr>
          <p:nvPr>
            <p:ph type="ctrTitle"/>
          </p:nvPr>
        </p:nvSpPr>
        <p:spPr>
          <a:xfrm>
            <a:off x="0" y="0"/>
            <a:ext cx="9144000" cy="1556792"/>
          </a:xfrm>
        </p:spPr>
        <p:txBody>
          <a:bodyPr/>
          <a:lstStyle/>
          <a:p>
            <a:pPr>
              <a:defRPr/>
            </a:pPr>
            <a:r>
              <a:rPr lang="en-US" sz="5400" b="1" dirty="0">
                <a:solidFill>
                  <a:schemeClr val="bg1"/>
                </a:solidFill>
                <a:effectLst>
                  <a:glow rad="254000">
                    <a:schemeClr val="tx1">
                      <a:alpha val="89000"/>
                    </a:schemeClr>
                  </a:glow>
                </a:effectLst>
                <a:latin typeface="Arial" charset="0"/>
                <a:ea typeface="ＭＳ Ｐゴシック" charset="0"/>
                <a:cs typeface="ＭＳ Ｐゴシック" charset="0"/>
              </a:rPr>
              <a:t>Title</a:t>
            </a:r>
          </a:p>
        </p:txBody>
      </p:sp>
      <p:sp>
        <p:nvSpPr>
          <p:cNvPr id="4" name="Subtitle 2"/>
          <p:cNvSpPr txBox="1">
            <a:spLocks/>
          </p:cNvSpPr>
          <p:nvPr/>
        </p:nvSpPr>
        <p:spPr bwMode="auto">
          <a:xfrm>
            <a:off x="107504" y="1988840"/>
            <a:ext cx="4320480" cy="486916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254000">
                    <a:srgbClr val="000000">
                      <a:alpha val="89000"/>
                    </a:srgbClr>
                  </a:glow>
                </a:effectLst>
                <a:uLnTx/>
                <a:uFillTx/>
                <a:latin typeface="Arial" charset="0"/>
                <a:ea typeface="ＭＳ Ｐゴシック" charset="0"/>
              </a:rPr>
              <a:t>Left</a:t>
            </a:r>
          </a:p>
        </p:txBody>
      </p:sp>
      <p:sp>
        <p:nvSpPr>
          <p:cNvPr id="905221" name="Text Box 2"/>
          <p:cNvSpPr txBox="1">
            <a:spLocks noChangeArrowheads="1"/>
          </p:cNvSpPr>
          <p:nvPr/>
        </p:nvSpPr>
        <p:spPr bwMode="auto">
          <a:xfrm>
            <a:off x="8101013" y="87313"/>
            <a:ext cx="9350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page</a:t>
            </a:r>
          </a:p>
        </p:txBody>
      </p:sp>
      <p:sp>
        <p:nvSpPr>
          <p:cNvPr id="8" name="Subtitle 2"/>
          <p:cNvSpPr txBox="1">
            <a:spLocks/>
          </p:cNvSpPr>
          <p:nvPr/>
        </p:nvSpPr>
        <p:spPr bwMode="auto">
          <a:xfrm>
            <a:off x="4572000" y="1988840"/>
            <a:ext cx="4572000" cy="4869160"/>
          </a:xfrm>
          <a:prstGeom prst="rect">
            <a:avLst/>
          </a:prstGeom>
          <a:noFill/>
          <a:ln w="9525">
            <a:noFill/>
            <a:miter lim="800000"/>
            <a:headEnd/>
            <a:tailEnd/>
          </a:ln>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254000">
                    <a:srgbClr val="000000">
                      <a:alpha val="89000"/>
                    </a:srgbClr>
                  </a:glow>
                </a:effectLst>
                <a:uLnTx/>
                <a:uFillTx/>
                <a:latin typeface="Arial" charset="0"/>
                <a:ea typeface="ＭＳ Ｐゴシック" charset="0"/>
              </a:rPr>
              <a:t>Right</a:t>
            </a:r>
          </a:p>
        </p:txBody>
      </p:sp>
    </p:spTree>
    <p:extLst>
      <p:ext uri="{BB962C8B-B14F-4D97-AF65-F5344CB8AC3E}">
        <p14:creationId xmlns:p14="http://schemas.microsoft.com/office/powerpoint/2010/main" val="59254211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4724400"/>
            <a:ext cx="9144000" cy="2016125"/>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Title</a:t>
            </a:r>
          </a:p>
        </p:txBody>
      </p:sp>
    </p:spTree>
    <p:extLst>
      <p:ext uri="{BB962C8B-B14F-4D97-AF65-F5344CB8AC3E}">
        <p14:creationId xmlns:p14="http://schemas.microsoft.com/office/powerpoint/2010/main" val="283476513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89" name="Picture 1"/>
          <p:cNvSpPr>
            <a:spLocks noChangeAspect="1"/>
          </p:cNvSpPr>
          <p:nvPr/>
        </p:nvSpPr>
        <p:spPr bwMode="auto">
          <a:xfrm>
            <a:off x="0" y="368300"/>
            <a:ext cx="9144000" cy="6099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00098" name="Rectangle 2"/>
          <p:cNvSpPr>
            <a:spLocks noGrp="1" noChangeArrowheads="1"/>
          </p:cNvSpPr>
          <p:nvPr>
            <p:ph type="ctrTitle"/>
          </p:nvPr>
        </p:nvSpPr>
        <p:spPr>
          <a:xfrm>
            <a:off x="0" y="44063"/>
            <a:ext cx="9144000" cy="705844"/>
          </a:xfrm>
          <a:effectLst>
            <a:outerShdw blurRad="63500" dist="35921" dir="2700000" algn="ctr" rotWithShape="0">
              <a:schemeClr val="tx2">
                <a:alpha val="74998"/>
              </a:schemeClr>
            </a:outerShdw>
          </a:effectLst>
        </p:spPr>
        <p:txBody>
          <a:bodyPr anchor="t"/>
          <a:lstStyle/>
          <a:p>
            <a:pPr>
              <a:defRPr/>
            </a:pPr>
            <a:r>
              <a:rPr lang="en-US" sz="3600" b="1" dirty="0">
                <a:effectLst>
                  <a:glow rad="127000">
                    <a:schemeClr val="tx1"/>
                  </a:glow>
                </a:effectLst>
                <a:latin typeface="Arial" charset="0"/>
                <a:ea typeface="ＭＳ Ｐゴシック" charset="0"/>
                <a:cs typeface="ＭＳ Ｐゴシック" charset="0"/>
              </a:rPr>
              <a:t>"Scripture" (12: </a:t>
            </a:r>
            <a:r>
              <a:rPr lang="en-US" sz="3200" b="1" dirty="0">
                <a:effectLst>
                  <a:glow rad="127000">
                    <a:schemeClr val="tx1"/>
                  </a:glow>
                </a:effectLst>
                <a:latin typeface="Arial" charset="0"/>
                <a:ea typeface="ＭＳ Ｐゴシック" charset="0"/>
                <a:cs typeface="ＭＳ Ｐゴシック" charset="0"/>
              </a:rPr>
              <a:t>NLT</a:t>
            </a:r>
            <a:r>
              <a:rPr lang="en-US" sz="3600" b="1" dirty="0">
                <a:effectLst>
                  <a:glow rad="127000">
                    <a:schemeClr val="tx1"/>
                  </a:glow>
                </a:effectLst>
                <a:latin typeface="Arial" charset="0"/>
                <a:ea typeface="ＭＳ Ｐゴシック" charset="0"/>
                <a:cs typeface="ＭＳ Ｐゴシック" charset="0"/>
              </a:rPr>
              <a:t>).</a:t>
            </a:r>
          </a:p>
        </p:txBody>
      </p:sp>
    </p:spTree>
    <p:extLst>
      <p:ext uri="{BB962C8B-B14F-4D97-AF65-F5344CB8AC3E}">
        <p14:creationId xmlns:p14="http://schemas.microsoft.com/office/powerpoint/2010/main" val="337322800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Olivet Discourse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848814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ctrTitle"/>
          </p:nvPr>
        </p:nvSpPr>
        <p:spPr>
          <a:xfrm>
            <a:off x="0" y="5661248"/>
            <a:ext cx="9144000" cy="1007269"/>
          </a:xfrm>
          <a:effectLst>
            <a:outerShdw blurRad="63500" dist="35921" dir="2700000" algn="ctr" rotWithShape="0">
              <a:schemeClr val="tx2">
                <a:alpha val="74998"/>
              </a:schemeClr>
            </a:outerShdw>
          </a:effectLst>
        </p:spPr>
        <p:txBody>
          <a:bodyPr/>
          <a:lstStyle/>
          <a:p>
            <a:pPr>
              <a:defRPr/>
            </a:pPr>
            <a:r>
              <a:rPr lang="en-US" sz="5400" b="1" dirty="0">
                <a:effectLst>
                  <a:glow rad="127000">
                    <a:schemeClr val="tx1"/>
                  </a:glow>
                </a:effectLst>
                <a:latin typeface="Arial" charset="0"/>
                <a:ea typeface="ＭＳ Ｐゴシック" charset="0"/>
                <a:cs typeface="ＭＳ Ｐゴシック" charset="0"/>
              </a:rPr>
              <a:t>Title</a:t>
            </a:r>
          </a:p>
        </p:txBody>
      </p:sp>
      <p:sp>
        <p:nvSpPr>
          <p:cNvPr id="3" name="AutoShape 53"/>
          <p:cNvSpPr>
            <a:spLocks noChangeArrowheads="1"/>
          </p:cNvSpPr>
          <p:nvPr/>
        </p:nvSpPr>
        <p:spPr bwMode="auto">
          <a:xfrm rot="-1709114">
            <a:off x="2171700" y="2217738"/>
            <a:ext cx="762000" cy="1600200"/>
          </a:xfrm>
          <a:prstGeom prst="upArrow">
            <a:avLst>
              <a:gd name="adj1" fmla="val 50000"/>
              <a:gd name="adj2" fmla="val 52500"/>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4" name="AutoShape 54"/>
          <p:cNvSpPr>
            <a:spLocks noChangeArrowheads="1"/>
          </p:cNvSpPr>
          <p:nvPr/>
        </p:nvSpPr>
        <p:spPr bwMode="auto">
          <a:xfrm rot="1709114" flipH="1">
            <a:off x="5676900" y="2217738"/>
            <a:ext cx="762000" cy="1600200"/>
          </a:xfrm>
          <a:prstGeom prst="upArrow">
            <a:avLst>
              <a:gd name="adj1" fmla="val 50000"/>
              <a:gd name="adj2" fmla="val 52500"/>
            </a:avLst>
          </a:prstGeom>
          <a:noFill/>
          <a:ln w="76200">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5" name="Rectangle 2"/>
          <p:cNvSpPr txBox="1">
            <a:spLocks noChangeArrowheads="1"/>
          </p:cNvSpPr>
          <p:nvPr/>
        </p:nvSpPr>
        <p:spPr bwMode="auto">
          <a:xfrm>
            <a:off x="0" y="1124744"/>
            <a:ext cx="4644008" cy="72008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Title</a:t>
            </a:r>
          </a:p>
        </p:txBody>
      </p:sp>
      <p:sp>
        <p:nvSpPr>
          <p:cNvPr id="6" name="Rectangle 2"/>
          <p:cNvSpPr txBox="1">
            <a:spLocks noChangeArrowheads="1"/>
          </p:cNvSpPr>
          <p:nvPr/>
        </p:nvSpPr>
        <p:spPr bwMode="auto">
          <a:xfrm>
            <a:off x="4644008" y="1124744"/>
            <a:ext cx="4644008" cy="720080"/>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Title</a:t>
            </a:r>
          </a:p>
        </p:txBody>
      </p:sp>
    </p:spTree>
    <p:extLst>
      <p:ext uri="{BB962C8B-B14F-4D97-AF65-F5344CB8AC3E}">
        <p14:creationId xmlns:p14="http://schemas.microsoft.com/office/powerpoint/2010/main" val="3980571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2050" y="0"/>
            <a:ext cx="163195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God holds earth.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1701800"/>
            <a:ext cx="5753100" cy="5156200"/>
          </a:xfrm>
          <a:prstGeom prst="rect">
            <a:avLst/>
          </a:prstGeom>
        </p:spPr>
      </p:pic>
      <p:sp>
        <p:nvSpPr>
          <p:cNvPr id="9" name="Oval Callout 8"/>
          <p:cNvSpPr/>
          <p:nvPr/>
        </p:nvSpPr>
        <p:spPr bwMode="auto">
          <a:xfrm>
            <a:off x="152400" y="343803"/>
            <a:ext cx="4249032" cy="2478287"/>
          </a:xfrm>
          <a:prstGeom prst="wedgeEllipseCallout">
            <a:avLst>
              <a:gd name="adj1" fmla="val -64638"/>
              <a:gd name="adj2" fmla="val -95941"/>
            </a:avLst>
          </a:prstGeom>
          <a:solidFill>
            <a:srgbClr val="0000FF"/>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139265" name="Rectangle 2"/>
          <p:cNvSpPr>
            <a:spLocks noGrp="1" noChangeArrowheads="1"/>
          </p:cNvSpPr>
          <p:nvPr>
            <p:ph type="title"/>
          </p:nvPr>
        </p:nvSpPr>
        <p:spPr>
          <a:xfrm>
            <a:off x="447471" y="-48638"/>
            <a:ext cx="3581400" cy="3276600"/>
          </a:xfrm>
        </p:spPr>
        <p:txBody>
          <a:bodyPr/>
          <a:lstStyle/>
          <a:p>
            <a:pPr eaLnBrk="1" hangingPunct="1"/>
            <a:r>
              <a:rPr lang="en-US" altLang="zh-CN" sz="4800" b="1" dirty="0">
                <a:solidFill>
                  <a:schemeClr val="bg1"/>
                </a:solidFill>
                <a:effectLst>
                  <a:glow rad="165100">
                    <a:schemeClr val="tx1"/>
                  </a:glow>
                </a:effectLst>
                <a:latin typeface="Arial" charset="0"/>
                <a:ea typeface="ＭＳ Ｐゴシック" charset="0"/>
              </a:rPr>
              <a:t>"Just do the math."</a:t>
            </a:r>
            <a:endParaRPr lang="en-US" altLang="zh-CN" sz="5400" b="1" dirty="0">
              <a:solidFill>
                <a:schemeClr val="bg1"/>
              </a:solidFill>
              <a:effectLst>
                <a:glow rad="165100">
                  <a:schemeClr val="tx1"/>
                </a:glow>
              </a:effectLst>
              <a:latin typeface="Arial" charset="0"/>
              <a:ea typeface="ＭＳ Ｐゴシック" charset="0"/>
            </a:endParaRPr>
          </a:p>
        </p:txBody>
      </p:sp>
      <p:sp>
        <p:nvSpPr>
          <p:cNvPr id="10" name="Oval Callout 9"/>
          <p:cNvSpPr/>
          <p:nvPr/>
        </p:nvSpPr>
        <p:spPr bwMode="auto">
          <a:xfrm rot="10800000">
            <a:off x="3975896" y="3640325"/>
            <a:ext cx="4412731" cy="3217675"/>
          </a:xfrm>
          <a:prstGeom prst="wedgeEllipseCallout">
            <a:avLst>
              <a:gd name="adj1" fmla="val -68708"/>
              <a:gd name="adj2" fmla="val -46905"/>
            </a:avLst>
          </a:prstGeom>
          <a:solidFill>
            <a:schemeClr val="accent1">
              <a:lumMod val="40000"/>
              <a:lumOff val="60000"/>
            </a:schemeClr>
          </a:solidFill>
          <a:ln w="57150"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ＭＳ Ｐゴシック" charset="0"/>
              <a:cs typeface="+mn-cs"/>
            </a:endParaRPr>
          </a:p>
        </p:txBody>
      </p:sp>
      <p:sp>
        <p:nvSpPr>
          <p:cNvPr id="860166" name="Rectangle 6"/>
          <p:cNvSpPr>
            <a:spLocks noChangeArrowheads="1"/>
          </p:cNvSpPr>
          <p:nvPr/>
        </p:nvSpPr>
        <p:spPr bwMode="auto">
          <a:xfrm>
            <a:off x="4246459" y="3640325"/>
            <a:ext cx="3887243" cy="3230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n-US" altLang="zh-CN" sz="4400" b="1" i="0" u="none" strike="noStrike" kern="1200" cap="none" spc="0" normalizeH="0" baseline="0" noProof="0" dirty="0">
                <a:ln>
                  <a:noFill/>
                </a:ln>
                <a:solidFill>
                  <a:srgbClr val="000000"/>
                </a:solidFill>
                <a:effectLst/>
                <a:uLnTx/>
                <a:uFillTx/>
                <a:latin typeface="Arial" charset="0"/>
                <a:ea typeface="ＭＳ Ｐゴシック" charset="0"/>
              </a:rPr>
              <a:t>"God, how old is the earth?"</a:t>
            </a:r>
          </a:p>
        </p:txBody>
      </p:sp>
    </p:spTree>
    <p:extLst>
      <p:ext uri="{BB962C8B-B14F-4D97-AF65-F5344CB8AC3E}">
        <p14:creationId xmlns:p14="http://schemas.microsoft.com/office/powerpoint/2010/main" val="30465709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60166">
                                            <p:txEl>
                                              <p:pRg st="0" end="0"/>
                                            </p:txEl>
                                          </p:spTgt>
                                        </p:tgtEl>
                                        <p:attrNameLst>
                                          <p:attrName>style.visibility</p:attrName>
                                        </p:attrNameLst>
                                      </p:cBhvr>
                                      <p:to>
                                        <p:strVal val="visible"/>
                                      </p:to>
                                    </p:set>
                                    <p:animEffect transition="in" filter="wipe(up)">
                                      <p:cBhvr>
                                        <p:cTn id="11" dur="500"/>
                                        <p:tgtEl>
                                          <p:spTgt spid="86016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55" presetClass="entr" presetSubtype="0" fill="hold" grpId="0" nodeType="afterEffect">
                                  <p:stCondLst>
                                    <p:cond delay="0"/>
                                  </p:stCondLst>
                                  <p:childTnLst>
                                    <p:set>
                                      <p:cBhvr>
                                        <p:cTn id="19" dur="1" fill="hold">
                                          <p:stCondLst>
                                            <p:cond delay="0"/>
                                          </p:stCondLst>
                                        </p:cTn>
                                        <p:tgtEl>
                                          <p:spTgt spid="139265"/>
                                        </p:tgtEl>
                                        <p:attrNameLst>
                                          <p:attrName>style.visibility</p:attrName>
                                        </p:attrNameLst>
                                      </p:cBhvr>
                                      <p:to>
                                        <p:strVal val="visible"/>
                                      </p:to>
                                    </p:set>
                                    <p:anim calcmode="lin" valueType="num">
                                      <p:cBhvr>
                                        <p:cTn id="20" dur="1000" fill="hold"/>
                                        <p:tgtEl>
                                          <p:spTgt spid="139265"/>
                                        </p:tgtEl>
                                        <p:attrNameLst>
                                          <p:attrName>ppt_w</p:attrName>
                                        </p:attrNameLst>
                                      </p:cBhvr>
                                      <p:tavLst>
                                        <p:tav tm="0">
                                          <p:val>
                                            <p:strVal val="#ppt_w*0.70"/>
                                          </p:val>
                                        </p:tav>
                                        <p:tav tm="100000">
                                          <p:val>
                                            <p:strVal val="#ppt_w"/>
                                          </p:val>
                                        </p:tav>
                                      </p:tavLst>
                                    </p:anim>
                                    <p:anim calcmode="lin" valueType="num">
                                      <p:cBhvr>
                                        <p:cTn id="21" dur="1000" fill="hold"/>
                                        <p:tgtEl>
                                          <p:spTgt spid="139265"/>
                                        </p:tgtEl>
                                        <p:attrNameLst>
                                          <p:attrName>ppt_h</p:attrName>
                                        </p:attrNameLst>
                                      </p:cBhvr>
                                      <p:tavLst>
                                        <p:tav tm="0">
                                          <p:val>
                                            <p:strVal val="#ppt_h"/>
                                          </p:val>
                                        </p:tav>
                                        <p:tav tm="100000">
                                          <p:val>
                                            <p:strVal val="#ppt_h"/>
                                          </p:val>
                                        </p:tav>
                                      </p:tavLst>
                                    </p:anim>
                                    <p:animEffect transition="in" filter="fade">
                                      <p:cBhvr>
                                        <p:cTn id="22" dur="1000"/>
                                        <p:tgtEl>
                                          <p:spTgt spid="139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9265" grpId="0"/>
      <p:bldP spid="10" grpId="0" animBg="1"/>
      <p:bldP spid="860166"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086" name="AutoShape 14"/>
          <p:cNvSpPr>
            <a:spLocks noChangeArrowheads="1"/>
          </p:cNvSpPr>
          <p:nvPr/>
        </p:nvSpPr>
        <p:spPr bwMode="auto">
          <a:xfrm>
            <a:off x="304800" y="4038600"/>
            <a:ext cx="82296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FF00FF"/>
              </a:gs>
              <a:gs pos="100000">
                <a:srgbClr val="FF00FF">
                  <a:gamma/>
                  <a:shade val="46275"/>
                  <a:invGamma/>
                </a:srgbClr>
              </a:gs>
            </a:gsLst>
            <a:path path="rect">
              <a:fillToRect l="50000" t="50000" r="50000" b="50000"/>
            </a:path>
          </a:grad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112" charset="0"/>
              <a:ea typeface="ＭＳ Ｐゴシック" pitchFamily="-112" charset="-128"/>
              <a:cs typeface="ＭＳ Ｐゴシック" pitchFamily="-112" charset="-128"/>
            </a:endParaRPr>
          </a:p>
        </p:txBody>
      </p:sp>
      <p:sp>
        <p:nvSpPr>
          <p:cNvPr id="285698" name="Rectangle 2"/>
          <p:cNvSpPr>
            <a:spLocks noGrp="1" noChangeArrowheads="1"/>
          </p:cNvSpPr>
          <p:nvPr>
            <p:ph type="title"/>
          </p:nvPr>
        </p:nvSpPr>
        <p:spPr>
          <a:xfrm>
            <a:off x="0" y="5181600"/>
            <a:ext cx="4572000" cy="1676400"/>
          </a:xfrm>
        </p:spPr>
        <p:txBody>
          <a:bodyPr/>
          <a:lstStyle/>
          <a:p>
            <a:pPr eaLnBrk="1" hangingPunct="1"/>
            <a:r>
              <a:rPr lang="en-US" altLang="zh-CN" b="1">
                <a:solidFill>
                  <a:schemeClr val="bg1"/>
                </a:solidFill>
                <a:latin typeface="Arial" charset="0"/>
                <a:ea typeface="ＭＳ Ｐゴシック" charset="0"/>
              </a:rPr>
              <a:t>Cycles in Genesis 1-11</a:t>
            </a:r>
            <a:endParaRPr lang="en-US" altLang="zh-CN" sz="4000">
              <a:latin typeface="Arial" charset="0"/>
              <a:ea typeface="ＭＳ Ｐゴシック" charset="0"/>
            </a:endParaRPr>
          </a:p>
        </p:txBody>
      </p:sp>
      <p:sp>
        <p:nvSpPr>
          <p:cNvPr id="643075" name="Text Box 3"/>
          <p:cNvSpPr txBox="1">
            <a:spLocks noChangeArrowheads="1"/>
          </p:cNvSpPr>
          <p:nvPr/>
        </p:nvSpPr>
        <p:spPr bwMode="auto">
          <a:xfrm>
            <a:off x="990600" y="762000"/>
            <a:ext cx="1627188" cy="1311275"/>
          </a:xfrm>
          <a:prstGeom prst="rect">
            <a:avLst/>
          </a:prstGeom>
          <a:gradFill rotWithShape="0">
            <a:gsLst>
              <a:gs pos="0">
                <a:schemeClr val="accent2"/>
              </a:gs>
              <a:gs pos="100000">
                <a:srgbClr val="18185E"/>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itchFamily="-112" charset="0"/>
                <a:ea typeface="ＭＳ Ｐゴシック" pitchFamily="-112" charset="-128"/>
                <a:cs typeface="ＭＳ Ｐゴシック" pitchFamily="-112" charset="-128"/>
              </a:rPr>
              <a:t>Created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itchFamily="-112" charset="0"/>
                <a:ea typeface="ＭＳ Ｐゴシック" pitchFamily="-112" charset="-128"/>
                <a:cs typeface="ＭＳ Ｐゴシック" pitchFamily="-112" charset="-128"/>
              </a:rPr>
              <a:t>to Rule</a:t>
            </a:r>
            <a:endParaRPr kumimoji="0" lang="en-US" sz="2400" b="1" i="0" u="none" strike="noStrike" kern="1200" cap="none" spc="0" normalizeH="0" baseline="0" noProof="0" dirty="0">
              <a:ln>
                <a:noFill/>
              </a:ln>
              <a:solidFill>
                <a:srgbClr val="FFFFFF"/>
              </a:solidFill>
              <a:effectLst/>
              <a:uLnTx/>
              <a:uFillTx/>
              <a:latin typeface="Arial" pitchFamily="-112" charset="0"/>
              <a:ea typeface="ＭＳ Ｐゴシック" pitchFamily="-112" charset="-128"/>
              <a:cs typeface="ＭＳ Ｐゴシック" pitchFamily="-112"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2" charset="0"/>
                <a:ea typeface="ＭＳ Ｐゴシック" pitchFamily="-112" charset="-128"/>
                <a:cs typeface="ＭＳ Ｐゴシック" pitchFamily="-112" charset="-128"/>
              </a:rPr>
              <a:t>1:1–2:3</a:t>
            </a:r>
          </a:p>
        </p:txBody>
      </p:sp>
      <p:sp>
        <p:nvSpPr>
          <p:cNvPr id="643076" name="Text Box 4"/>
          <p:cNvSpPr txBox="1">
            <a:spLocks noChangeArrowheads="1"/>
          </p:cNvSpPr>
          <p:nvPr/>
        </p:nvSpPr>
        <p:spPr bwMode="auto">
          <a:xfrm>
            <a:off x="4336035" y="762000"/>
            <a:ext cx="1759965" cy="1323439"/>
          </a:xfrm>
          <a:prstGeom prst="rect">
            <a:avLst/>
          </a:prstGeom>
          <a:gradFill rotWithShape="0">
            <a:gsLst>
              <a:gs pos="0">
                <a:schemeClr val="accent2"/>
              </a:gs>
              <a:gs pos="100000">
                <a:srgbClr val="18185E"/>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New Start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8:20–9:17</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643078" name="Text Box 6"/>
          <p:cNvSpPr txBox="1">
            <a:spLocks noChangeArrowheads="1"/>
          </p:cNvSpPr>
          <p:nvPr/>
        </p:nvSpPr>
        <p:spPr bwMode="auto">
          <a:xfrm>
            <a:off x="914400" y="3565525"/>
            <a:ext cx="1676400" cy="1311275"/>
          </a:xfrm>
          <a:prstGeom prst="rect">
            <a:avLst/>
          </a:prstGeom>
          <a:gradFill rotWithShape="0">
            <a:gsLst>
              <a:gs pos="0">
                <a:srgbClr val="FF00FF"/>
              </a:gs>
              <a:gs pos="100000">
                <a:srgbClr val="760076"/>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Seed of Adam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5</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43079" name="Text Box 7"/>
          <p:cNvSpPr txBox="1">
            <a:spLocks noChangeArrowheads="1"/>
          </p:cNvSpPr>
          <p:nvPr/>
        </p:nvSpPr>
        <p:spPr bwMode="auto">
          <a:xfrm>
            <a:off x="293376" y="2193925"/>
            <a:ext cx="1416674" cy="1323439"/>
          </a:xfrm>
          <a:prstGeom prst="rect">
            <a:avLst/>
          </a:prstGeom>
          <a:gradFill rotWithShape="0">
            <a:gsLst>
              <a:gs pos="0">
                <a:srgbClr val="FF8000"/>
              </a:gs>
              <a:gs pos="100000">
                <a:srgbClr val="763B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World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6:1–8:19</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43080" name="Text Box 8"/>
          <p:cNvSpPr txBox="1">
            <a:spLocks noChangeArrowheads="1"/>
          </p:cNvSpPr>
          <p:nvPr/>
        </p:nvSpPr>
        <p:spPr bwMode="auto">
          <a:xfrm>
            <a:off x="7315200" y="762000"/>
            <a:ext cx="1508125" cy="1311275"/>
          </a:xfrm>
          <a:prstGeom prst="rect">
            <a:avLst/>
          </a:prstGeom>
          <a:gradFill rotWithShape="0">
            <a:gsLst>
              <a:gs pos="0">
                <a:schemeClr val="accent2"/>
              </a:gs>
              <a:gs pos="100000">
                <a:srgbClr val="18185E"/>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New Start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11:10-26</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43081" name="Text Box 9"/>
          <p:cNvSpPr txBox="1">
            <a:spLocks noChangeArrowheads="1"/>
          </p:cNvSpPr>
          <p:nvPr/>
        </p:nvSpPr>
        <p:spPr bwMode="auto">
          <a:xfrm>
            <a:off x="5464175" y="2193925"/>
            <a:ext cx="1409700" cy="1311275"/>
          </a:xfrm>
          <a:prstGeom prst="rect">
            <a:avLst/>
          </a:prstGeom>
          <a:gradFill rotWithShape="0">
            <a:gsLst>
              <a:gs pos="0">
                <a:srgbClr val="850A1A"/>
              </a:gs>
              <a:gs pos="100000">
                <a:srgbClr val="3E050C"/>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Family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9:18-29</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3082" name="Text Box 10"/>
          <p:cNvSpPr txBox="1">
            <a:spLocks noChangeArrowheads="1"/>
          </p:cNvSpPr>
          <p:nvPr/>
        </p:nvSpPr>
        <p:spPr bwMode="auto">
          <a:xfrm>
            <a:off x="4572000" y="3565525"/>
            <a:ext cx="1676400" cy="1311275"/>
          </a:xfrm>
          <a:prstGeom prst="rect">
            <a:avLst/>
          </a:prstGeom>
          <a:gradFill rotWithShape="0">
            <a:gsLst>
              <a:gs pos="0">
                <a:srgbClr val="FF00FF"/>
              </a:gs>
              <a:gs pos="100000">
                <a:srgbClr val="760076"/>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Seed of Noah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10</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3083" name="Text Box 11"/>
          <p:cNvSpPr txBox="1">
            <a:spLocks noChangeArrowheads="1"/>
          </p:cNvSpPr>
          <p:nvPr/>
        </p:nvSpPr>
        <p:spPr bwMode="auto">
          <a:xfrm>
            <a:off x="3962400" y="2193925"/>
            <a:ext cx="1349375" cy="1311275"/>
          </a:xfrm>
          <a:prstGeom prst="rect">
            <a:avLst/>
          </a:prstGeom>
          <a:gradFill rotWithShape="0">
            <a:gsLst>
              <a:gs pos="0">
                <a:srgbClr val="FF8000"/>
              </a:gs>
              <a:gs pos="100000">
                <a:srgbClr val="763B00"/>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World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11:1-9</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85707" name="Text Box 12"/>
          <p:cNvSpPr txBox="1">
            <a:spLocks noChangeArrowheads="1"/>
          </p:cNvSpPr>
          <p:nvPr/>
        </p:nvSpPr>
        <p:spPr bwMode="auto">
          <a:xfrm>
            <a:off x="5448300" y="6434138"/>
            <a:ext cx="33909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rPr>
              <a:t>Adapted from Mann, </a:t>
            </a:r>
            <a:r>
              <a:rPr kumimoji="0" lang="en-US" altLang="zh-CN" sz="1600" b="1" i="1" u="none" strike="noStrike" kern="1200" cap="none" spc="0" normalizeH="0" baseline="0" noProof="0">
                <a:ln>
                  <a:noFill/>
                </a:ln>
                <a:solidFill>
                  <a:srgbClr val="FFFFFF"/>
                </a:solidFill>
                <a:effectLst/>
                <a:uLnTx/>
                <a:uFillTx/>
                <a:latin typeface="Arial" charset="0"/>
                <a:ea typeface="ＭＳ Ｐゴシック" charset="0"/>
              </a:rPr>
              <a:t>Genesis</a:t>
            </a: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rPr>
              <a:t>, 13 </a:t>
            </a:r>
          </a:p>
        </p:txBody>
      </p:sp>
      <p:sp>
        <p:nvSpPr>
          <p:cNvPr id="643077" name="Text Box 5"/>
          <p:cNvSpPr txBox="1">
            <a:spLocks noChangeArrowheads="1"/>
          </p:cNvSpPr>
          <p:nvPr/>
        </p:nvSpPr>
        <p:spPr bwMode="auto">
          <a:xfrm>
            <a:off x="1752600" y="2209800"/>
            <a:ext cx="1524000" cy="1311275"/>
          </a:xfrm>
          <a:prstGeom prst="rect">
            <a:avLst/>
          </a:prstGeom>
          <a:gradFill rotWithShape="0">
            <a:gsLst>
              <a:gs pos="0">
                <a:srgbClr val="850A1A"/>
              </a:gs>
              <a:gs pos="100000">
                <a:srgbClr val="3E050C"/>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Family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Failure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2:4–4:26</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643085" name="Text Box 13"/>
          <p:cNvSpPr txBox="1">
            <a:spLocks noChangeArrowheads="1"/>
          </p:cNvSpPr>
          <p:nvPr/>
        </p:nvSpPr>
        <p:spPr bwMode="auto">
          <a:xfrm>
            <a:off x="2514600" y="4540250"/>
            <a:ext cx="21717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FFFFF"/>
                </a:solidFill>
                <a:effectLst/>
                <a:uLnTx/>
                <a:uFillTx/>
                <a:latin typeface="Arial" charset="0"/>
                <a:ea typeface="ＭＳ Ｐゴシック" charset="0"/>
              </a:rPr>
              <a:t>The Line of Blessing</a:t>
            </a:r>
          </a:p>
        </p:txBody>
      </p:sp>
      <p:sp>
        <p:nvSpPr>
          <p:cNvPr id="643087" name="Text Box 15"/>
          <p:cNvSpPr txBox="1">
            <a:spLocks noChangeArrowheads="1"/>
          </p:cNvSpPr>
          <p:nvPr/>
        </p:nvSpPr>
        <p:spPr bwMode="auto">
          <a:xfrm>
            <a:off x="7239000" y="3581400"/>
            <a:ext cx="1676400" cy="1311275"/>
          </a:xfrm>
          <a:prstGeom prst="rect">
            <a:avLst/>
          </a:prstGeom>
          <a:gradFill rotWithShape="0">
            <a:gsLst>
              <a:gs pos="0">
                <a:srgbClr val="FF00FF"/>
              </a:gs>
              <a:gs pos="100000">
                <a:srgbClr val="760076"/>
              </a:gs>
            </a:gsLst>
            <a:path path="shape">
              <a:fillToRect l="50000" t="50000" r="50000" b="50000"/>
            </a:path>
          </a:gradFill>
          <a:ln>
            <a:noFill/>
          </a:ln>
          <a:effectLst>
            <a:outerShdw blurRad="63500" dist="38099" dir="2700000" algn="ctr" rotWithShape="0">
              <a:srgbClr val="000000">
                <a:alpha val="74997"/>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Arial" charset="0"/>
                <a:ea typeface="ＭＳ Ｐゴシック" charset="0"/>
              </a:rPr>
              <a:t>Seed of Terah</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11:10-26</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643088" name="Rectangle 16"/>
          <p:cNvSpPr>
            <a:spLocks noChangeArrowheads="1"/>
          </p:cNvSpPr>
          <p:nvPr/>
        </p:nvSpPr>
        <p:spPr bwMode="auto">
          <a:xfrm>
            <a:off x="7162800" y="533400"/>
            <a:ext cx="1828800" cy="46482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643089" name="Text Box 17"/>
          <p:cNvSpPr txBox="1">
            <a:spLocks noChangeArrowheads="1"/>
          </p:cNvSpPr>
          <p:nvPr/>
        </p:nvSpPr>
        <p:spPr bwMode="auto">
          <a:xfrm>
            <a:off x="7778750" y="2482850"/>
            <a:ext cx="4508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3600" b="1" i="0" u="none" strike="noStrike" kern="1200" cap="none" spc="0" normalizeH="0" baseline="0" noProof="0">
                <a:ln>
                  <a:noFill/>
                </a:ln>
                <a:solidFill>
                  <a:srgbClr val="FFFFFF"/>
                </a:solidFill>
                <a:effectLst/>
                <a:uLnTx/>
                <a:uFillTx/>
                <a:latin typeface="Arial" charset="0"/>
                <a:ea typeface="ＭＳ Ｐゴシック" charset="0"/>
              </a:rPr>
              <a:t>=</a:t>
            </a:r>
          </a:p>
        </p:txBody>
      </p:sp>
    </p:spTree>
    <p:extLst>
      <p:ext uri="{BB962C8B-B14F-4D97-AF65-F5344CB8AC3E}">
        <p14:creationId xmlns:p14="http://schemas.microsoft.com/office/powerpoint/2010/main" val="816911668"/>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childTnLst>
                                    <p:set>
                                      <p:cBhvr>
                                        <p:cTn id="6" dur="1" fill="hold">
                                          <p:stCondLst>
                                            <p:cond delay="0"/>
                                          </p:stCondLst>
                                        </p:cTn>
                                        <p:tgtEl>
                                          <p:spTgt spid="643075"/>
                                        </p:tgtEl>
                                        <p:attrNameLst>
                                          <p:attrName>style.visibility</p:attrName>
                                        </p:attrNameLst>
                                      </p:cBhvr>
                                      <p:to>
                                        <p:strVal val="visible"/>
                                      </p:to>
                                    </p:set>
                                    <p:animEffect transition="in" filter="fade">
                                      <p:cBhvr>
                                        <p:cTn id="7" dur="500"/>
                                        <p:tgtEl>
                                          <p:spTgt spid="643075"/>
                                        </p:tgtEl>
                                      </p:cBhvr>
                                    </p:animEffect>
                                    <p:anim calcmode="lin" valueType="num">
                                      <p:cBhvr>
                                        <p:cTn id="8" dur="500" fill="hold"/>
                                        <p:tgtEl>
                                          <p:spTgt spid="643075"/>
                                        </p:tgtEl>
                                        <p:attrNameLst>
                                          <p:attrName>ppt_x</p:attrName>
                                        </p:attrNameLst>
                                      </p:cBhvr>
                                      <p:tavLst>
                                        <p:tav tm="0">
                                          <p:val>
                                            <p:strVal val="#ppt_x-.1"/>
                                          </p:val>
                                        </p:tav>
                                        <p:tav tm="100000">
                                          <p:val>
                                            <p:strVal val="#ppt_x"/>
                                          </p:val>
                                        </p:tav>
                                      </p:tavLst>
                                    </p:anim>
                                    <p:anim calcmode="lin" valueType="num">
                                      <p:cBhvr>
                                        <p:cTn id="9" dur="500" fill="hold"/>
                                        <p:tgtEl>
                                          <p:spTgt spid="643075"/>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500"/>
                            </p:stCondLst>
                            <p:childTnLst>
                              <p:par>
                                <p:cTn id="11" presetID="40" presetClass="entr" presetSubtype="0" fill="hold" grpId="0" nodeType="afterEffect">
                                  <p:stCondLst>
                                    <p:cond delay="0"/>
                                  </p:stCondLst>
                                  <p:childTnLst>
                                    <p:set>
                                      <p:cBhvr>
                                        <p:cTn id="12" dur="1" fill="hold">
                                          <p:stCondLst>
                                            <p:cond delay="0"/>
                                          </p:stCondLst>
                                        </p:cTn>
                                        <p:tgtEl>
                                          <p:spTgt spid="643077"/>
                                        </p:tgtEl>
                                        <p:attrNameLst>
                                          <p:attrName>style.visibility</p:attrName>
                                        </p:attrNameLst>
                                      </p:cBhvr>
                                      <p:to>
                                        <p:strVal val="visible"/>
                                      </p:to>
                                    </p:set>
                                    <p:animEffect transition="in" filter="fade">
                                      <p:cBhvr>
                                        <p:cTn id="13" dur="500"/>
                                        <p:tgtEl>
                                          <p:spTgt spid="643077"/>
                                        </p:tgtEl>
                                      </p:cBhvr>
                                    </p:animEffect>
                                    <p:anim calcmode="lin" valueType="num">
                                      <p:cBhvr>
                                        <p:cTn id="14" dur="500" fill="hold"/>
                                        <p:tgtEl>
                                          <p:spTgt spid="643077"/>
                                        </p:tgtEl>
                                        <p:attrNameLst>
                                          <p:attrName>ppt_x</p:attrName>
                                        </p:attrNameLst>
                                      </p:cBhvr>
                                      <p:tavLst>
                                        <p:tav tm="0">
                                          <p:val>
                                            <p:strVal val="#ppt_x-.1"/>
                                          </p:val>
                                        </p:tav>
                                        <p:tav tm="100000">
                                          <p:val>
                                            <p:strVal val="#ppt_x"/>
                                          </p:val>
                                        </p:tav>
                                      </p:tavLst>
                                    </p:anim>
                                    <p:anim calcmode="lin" valueType="num">
                                      <p:cBhvr>
                                        <p:cTn id="15" dur="500" fill="hold"/>
                                        <p:tgtEl>
                                          <p:spTgt spid="643077"/>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1000"/>
                            </p:stCondLst>
                            <p:childTnLst>
                              <p:par>
                                <p:cTn id="17" presetID="40" presetClass="entr" presetSubtype="0" fill="hold" grpId="0" nodeType="afterEffect">
                                  <p:stCondLst>
                                    <p:cond delay="0"/>
                                  </p:stCondLst>
                                  <p:childTnLst>
                                    <p:set>
                                      <p:cBhvr>
                                        <p:cTn id="18" dur="1" fill="hold">
                                          <p:stCondLst>
                                            <p:cond delay="0"/>
                                          </p:stCondLst>
                                        </p:cTn>
                                        <p:tgtEl>
                                          <p:spTgt spid="643078"/>
                                        </p:tgtEl>
                                        <p:attrNameLst>
                                          <p:attrName>style.visibility</p:attrName>
                                        </p:attrNameLst>
                                      </p:cBhvr>
                                      <p:to>
                                        <p:strVal val="visible"/>
                                      </p:to>
                                    </p:set>
                                    <p:animEffect transition="in" filter="fade">
                                      <p:cBhvr>
                                        <p:cTn id="19" dur="500"/>
                                        <p:tgtEl>
                                          <p:spTgt spid="643078"/>
                                        </p:tgtEl>
                                      </p:cBhvr>
                                    </p:animEffect>
                                    <p:anim calcmode="lin" valueType="num">
                                      <p:cBhvr>
                                        <p:cTn id="20" dur="500" fill="hold"/>
                                        <p:tgtEl>
                                          <p:spTgt spid="643078"/>
                                        </p:tgtEl>
                                        <p:attrNameLst>
                                          <p:attrName>ppt_x</p:attrName>
                                        </p:attrNameLst>
                                      </p:cBhvr>
                                      <p:tavLst>
                                        <p:tav tm="0">
                                          <p:val>
                                            <p:strVal val="#ppt_x-.1"/>
                                          </p:val>
                                        </p:tav>
                                        <p:tav tm="100000">
                                          <p:val>
                                            <p:strVal val="#ppt_x"/>
                                          </p:val>
                                        </p:tav>
                                      </p:tavLst>
                                    </p:anim>
                                    <p:anim calcmode="lin" valueType="num">
                                      <p:cBhvr>
                                        <p:cTn id="21" dur="500" fill="hold"/>
                                        <p:tgtEl>
                                          <p:spTgt spid="643078"/>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500"/>
                            </p:stCondLst>
                            <p:childTnLst>
                              <p:par>
                                <p:cTn id="23" presetID="40" presetClass="entr" presetSubtype="0" fill="hold" grpId="0" nodeType="afterEffect">
                                  <p:stCondLst>
                                    <p:cond delay="0"/>
                                  </p:stCondLst>
                                  <p:childTnLst>
                                    <p:set>
                                      <p:cBhvr>
                                        <p:cTn id="24" dur="1" fill="hold">
                                          <p:stCondLst>
                                            <p:cond delay="0"/>
                                          </p:stCondLst>
                                        </p:cTn>
                                        <p:tgtEl>
                                          <p:spTgt spid="643079"/>
                                        </p:tgtEl>
                                        <p:attrNameLst>
                                          <p:attrName>style.visibility</p:attrName>
                                        </p:attrNameLst>
                                      </p:cBhvr>
                                      <p:to>
                                        <p:strVal val="visible"/>
                                      </p:to>
                                    </p:set>
                                    <p:animEffect transition="in" filter="fade">
                                      <p:cBhvr>
                                        <p:cTn id="25" dur="500"/>
                                        <p:tgtEl>
                                          <p:spTgt spid="643079"/>
                                        </p:tgtEl>
                                      </p:cBhvr>
                                    </p:animEffect>
                                    <p:anim calcmode="lin" valueType="num">
                                      <p:cBhvr>
                                        <p:cTn id="26" dur="500" fill="hold"/>
                                        <p:tgtEl>
                                          <p:spTgt spid="643079"/>
                                        </p:tgtEl>
                                        <p:attrNameLst>
                                          <p:attrName>ppt_x</p:attrName>
                                        </p:attrNameLst>
                                      </p:cBhvr>
                                      <p:tavLst>
                                        <p:tav tm="0">
                                          <p:val>
                                            <p:strVal val="#ppt_x-.1"/>
                                          </p:val>
                                        </p:tav>
                                        <p:tav tm="100000">
                                          <p:val>
                                            <p:strVal val="#ppt_x"/>
                                          </p:val>
                                        </p:tav>
                                      </p:tavLst>
                                    </p:anim>
                                    <p:anim calcmode="lin" valueType="num">
                                      <p:cBhvr>
                                        <p:cTn id="27" dur="500" fill="hold"/>
                                        <p:tgtEl>
                                          <p:spTgt spid="643079"/>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2000"/>
                            </p:stCondLst>
                            <p:childTnLst>
                              <p:par>
                                <p:cTn id="29" presetID="40" presetClass="entr" presetSubtype="0" fill="hold" grpId="0" nodeType="afterEffect">
                                  <p:stCondLst>
                                    <p:cond delay="0"/>
                                  </p:stCondLst>
                                  <p:childTnLst>
                                    <p:set>
                                      <p:cBhvr>
                                        <p:cTn id="30" dur="1" fill="hold">
                                          <p:stCondLst>
                                            <p:cond delay="0"/>
                                          </p:stCondLst>
                                        </p:cTn>
                                        <p:tgtEl>
                                          <p:spTgt spid="643076"/>
                                        </p:tgtEl>
                                        <p:attrNameLst>
                                          <p:attrName>style.visibility</p:attrName>
                                        </p:attrNameLst>
                                      </p:cBhvr>
                                      <p:to>
                                        <p:strVal val="visible"/>
                                      </p:to>
                                    </p:set>
                                    <p:animEffect transition="in" filter="fade">
                                      <p:cBhvr>
                                        <p:cTn id="31" dur="500"/>
                                        <p:tgtEl>
                                          <p:spTgt spid="643076"/>
                                        </p:tgtEl>
                                      </p:cBhvr>
                                    </p:animEffect>
                                    <p:anim calcmode="lin" valueType="num">
                                      <p:cBhvr>
                                        <p:cTn id="32" dur="500" fill="hold"/>
                                        <p:tgtEl>
                                          <p:spTgt spid="643076"/>
                                        </p:tgtEl>
                                        <p:attrNameLst>
                                          <p:attrName>ppt_x</p:attrName>
                                        </p:attrNameLst>
                                      </p:cBhvr>
                                      <p:tavLst>
                                        <p:tav tm="0">
                                          <p:val>
                                            <p:strVal val="#ppt_x-.1"/>
                                          </p:val>
                                        </p:tav>
                                        <p:tav tm="100000">
                                          <p:val>
                                            <p:strVal val="#ppt_x"/>
                                          </p:val>
                                        </p:tav>
                                      </p:tavLst>
                                    </p:anim>
                                    <p:anim calcmode="lin" valueType="num">
                                      <p:cBhvr>
                                        <p:cTn id="33" dur="500" fill="hold"/>
                                        <p:tgtEl>
                                          <p:spTgt spid="643076"/>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2500"/>
                            </p:stCondLst>
                            <p:childTnLst>
                              <p:par>
                                <p:cTn id="35" presetID="40" presetClass="entr" presetSubtype="0" fill="hold" grpId="0" nodeType="afterEffect">
                                  <p:stCondLst>
                                    <p:cond delay="0"/>
                                  </p:stCondLst>
                                  <p:childTnLst>
                                    <p:set>
                                      <p:cBhvr>
                                        <p:cTn id="36" dur="1" fill="hold">
                                          <p:stCondLst>
                                            <p:cond delay="0"/>
                                          </p:stCondLst>
                                        </p:cTn>
                                        <p:tgtEl>
                                          <p:spTgt spid="643081"/>
                                        </p:tgtEl>
                                        <p:attrNameLst>
                                          <p:attrName>style.visibility</p:attrName>
                                        </p:attrNameLst>
                                      </p:cBhvr>
                                      <p:to>
                                        <p:strVal val="visible"/>
                                      </p:to>
                                    </p:set>
                                    <p:animEffect transition="in" filter="fade">
                                      <p:cBhvr>
                                        <p:cTn id="37" dur="500"/>
                                        <p:tgtEl>
                                          <p:spTgt spid="643081"/>
                                        </p:tgtEl>
                                      </p:cBhvr>
                                    </p:animEffect>
                                    <p:anim calcmode="lin" valueType="num">
                                      <p:cBhvr>
                                        <p:cTn id="38" dur="500" fill="hold"/>
                                        <p:tgtEl>
                                          <p:spTgt spid="643081"/>
                                        </p:tgtEl>
                                        <p:attrNameLst>
                                          <p:attrName>ppt_x</p:attrName>
                                        </p:attrNameLst>
                                      </p:cBhvr>
                                      <p:tavLst>
                                        <p:tav tm="0">
                                          <p:val>
                                            <p:strVal val="#ppt_x-.1"/>
                                          </p:val>
                                        </p:tav>
                                        <p:tav tm="100000">
                                          <p:val>
                                            <p:strVal val="#ppt_x"/>
                                          </p:val>
                                        </p:tav>
                                      </p:tavLst>
                                    </p:anim>
                                    <p:anim calcmode="lin" valueType="num">
                                      <p:cBhvr>
                                        <p:cTn id="39" dur="500" fill="hold"/>
                                        <p:tgtEl>
                                          <p:spTgt spid="643081"/>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3000"/>
                            </p:stCondLst>
                            <p:childTnLst>
                              <p:par>
                                <p:cTn id="41" presetID="40" presetClass="entr" presetSubtype="0" fill="hold" grpId="0" nodeType="afterEffect">
                                  <p:stCondLst>
                                    <p:cond delay="0"/>
                                  </p:stCondLst>
                                  <p:childTnLst>
                                    <p:set>
                                      <p:cBhvr>
                                        <p:cTn id="42" dur="1" fill="hold">
                                          <p:stCondLst>
                                            <p:cond delay="0"/>
                                          </p:stCondLst>
                                        </p:cTn>
                                        <p:tgtEl>
                                          <p:spTgt spid="643082"/>
                                        </p:tgtEl>
                                        <p:attrNameLst>
                                          <p:attrName>style.visibility</p:attrName>
                                        </p:attrNameLst>
                                      </p:cBhvr>
                                      <p:to>
                                        <p:strVal val="visible"/>
                                      </p:to>
                                    </p:set>
                                    <p:animEffect transition="in" filter="fade">
                                      <p:cBhvr>
                                        <p:cTn id="43" dur="500"/>
                                        <p:tgtEl>
                                          <p:spTgt spid="643082"/>
                                        </p:tgtEl>
                                      </p:cBhvr>
                                    </p:animEffect>
                                    <p:anim calcmode="lin" valueType="num">
                                      <p:cBhvr>
                                        <p:cTn id="44" dur="500" fill="hold"/>
                                        <p:tgtEl>
                                          <p:spTgt spid="643082"/>
                                        </p:tgtEl>
                                        <p:attrNameLst>
                                          <p:attrName>ppt_x</p:attrName>
                                        </p:attrNameLst>
                                      </p:cBhvr>
                                      <p:tavLst>
                                        <p:tav tm="0">
                                          <p:val>
                                            <p:strVal val="#ppt_x-.1"/>
                                          </p:val>
                                        </p:tav>
                                        <p:tav tm="100000">
                                          <p:val>
                                            <p:strVal val="#ppt_x"/>
                                          </p:val>
                                        </p:tav>
                                      </p:tavLst>
                                    </p:anim>
                                    <p:anim calcmode="lin" valueType="num">
                                      <p:cBhvr>
                                        <p:cTn id="45" dur="500" fill="hold"/>
                                        <p:tgtEl>
                                          <p:spTgt spid="643082"/>
                                        </p:tgtEl>
                                        <p:attrNameLst>
                                          <p:attrName>ppt_y</p:attrName>
                                        </p:attrNameLst>
                                      </p:cBhvr>
                                      <p:tavLst>
                                        <p:tav tm="0">
                                          <p:val>
                                            <p:strVal val="#ppt_y"/>
                                          </p:val>
                                        </p:tav>
                                        <p:tav tm="100000">
                                          <p:val>
                                            <p:strVal val="#ppt_y"/>
                                          </p:val>
                                        </p:tav>
                                      </p:tavLst>
                                    </p:anim>
                                  </p:childTnLst>
                                </p:cTn>
                              </p:par>
                            </p:childTnLst>
                          </p:cTn>
                        </p:par>
                        <p:par>
                          <p:cTn id="46" fill="hold" nodeType="afterGroup">
                            <p:stCondLst>
                              <p:cond delay="3500"/>
                            </p:stCondLst>
                            <p:childTnLst>
                              <p:par>
                                <p:cTn id="47" presetID="40" presetClass="entr" presetSubtype="0" fill="hold" grpId="0" nodeType="afterEffect">
                                  <p:stCondLst>
                                    <p:cond delay="0"/>
                                  </p:stCondLst>
                                  <p:childTnLst>
                                    <p:set>
                                      <p:cBhvr>
                                        <p:cTn id="48" dur="1" fill="hold">
                                          <p:stCondLst>
                                            <p:cond delay="0"/>
                                          </p:stCondLst>
                                        </p:cTn>
                                        <p:tgtEl>
                                          <p:spTgt spid="643083"/>
                                        </p:tgtEl>
                                        <p:attrNameLst>
                                          <p:attrName>style.visibility</p:attrName>
                                        </p:attrNameLst>
                                      </p:cBhvr>
                                      <p:to>
                                        <p:strVal val="visible"/>
                                      </p:to>
                                    </p:set>
                                    <p:animEffect transition="in" filter="fade">
                                      <p:cBhvr>
                                        <p:cTn id="49" dur="500"/>
                                        <p:tgtEl>
                                          <p:spTgt spid="643083"/>
                                        </p:tgtEl>
                                      </p:cBhvr>
                                    </p:animEffect>
                                    <p:anim calcmode="lin" valueType="num">
                                      <p:cBhvr>
                                        <p:cTn id="50" dur="500" fill="hold"/>
                                        <p:tgtEl>
                                          <p:spTgt spid="643083"/>
                                        </p:tgtEl>
                                        <p:attrNameLst>
                                          <p:attrName>ppt_x</p:attrName>
                                        </p:attrNameLst>
                                      </p:cBhvr>
                                      <p:tavLst>
                                        <p:tav tm="0">
                                          <p:val>
                                            <p:strVal val="#ppt_x-.1"/>
                                          </p:val>
                                        </p:tav>
                                        <p:tav tm="100000">
                                          <p:val>
                                            <p:strVal val="#ppt_x"/>
                                          </p:val>
                                        </p:tav>
                                      </p:tavLst>
                                    </p:anim>
                                    <p:anim calcmode="lin" valueType="num">
                                      <p:cBhvr>
                                        <p:cTn id="51" dur="500" fill="hold"/>
                                        <p:tgtEl>
                                          <p:spTgt spid="643083"/>
                                        </p:tgtEl>
                                        <p:attrNameLst>
                                          <p:attrName>ppt_y</p:attrName>
                                        </p:attrNameLst>
                                      </p:cBhvr>
                                      <p:tavLst>
                                        <p:tav tm="0">
                                          <p:val>
                                            <p:strVal val="#ppt_y"/>
                                          </p:val>
                                        </p:tav>
                                        <p:tav tm="100000">
                                          <p:val>
                                            <p:strVal val="#ppt_y"/>
                                          </p:val>
                                        </p:tav>
                                      </p:tavLst>
                                    </p:anim>
                                  </p:childTnLst>
                                </p:cTn>
                              </p:par>
                            </p:childTnLst>
                          </p:cTn>
                        </p:par>
                        <p:par>
                          <p:cTn id="52" fill="hold" nodeType="afterGroup">
                            <p:stCondLst>
                              <p:cond delay="4000"/>
                            </p:stCondLst>
                            <p:childTnLst>
                              <p:par>
                                <p:cTn id="53" presetID="40" presetClass="entr" presetSubtype="0" fill="hold" grpId="0" nodeType="afterEffect">
                                  <p:stCondLst>
                                    <p:cond delay="0"/>
                                  </p:stCondLst>
                                  <p:childTnLst>
                                    <p:set>
                                      <p:cBhvr>
                                        <p:cTn id="54" dur="1" fill="hold">
                                          <p:stCondLst>
                                            <p:cond delay="0"/>
                                          </p:stCondLst>
                                        </p:cTn>
                                        <p:tgtEl>
                                          <p:spTgt spid="643080"/>
                                        </p:tgtEl>
                                        <p:attrNameLst>
                                          <p:attrName>style.visibility</p:attrName>
                                        </p:attrNameLst>
                                      </p:cBhvr>
                                      <p:to>
                                        <p:strVal val="visible"/>
                                      </p:to>
                                    </p:set>
                                    <p:animEffect transition="in" filter="fade">
                                      <p:cBhvr>
                                        <p:cTn id="55" dur="500"/>
                                        <p:tgtEl>
                                          <p:spTgt spid="643080"/>
                                        </p:tgtEl>
                                      </p:cBhvr>
                                    </p:animEffect>
                                    <p:anim calcmode="lin" valueType="num">
                                      <p:cBhvr>
                                        <p:cTn id="56" dur="500" fill="hold"/>
                                        <p:tgtEl>
                                          <p:spTgt spid="643080"/>
                                        </p:tgtEl>
                                        <p:attrNameLst>
                                          <p:attrName>ppt_x</p:attrName>
                                        </p:attrNameLst>
                                      </p:cBhvr>
                                      <p:tavLst>
                                        <p:tav tm="0">
                                          <p:val>
                                            <p:strVal val="#ppt_x-.1"/>
                                          </p:val>
                                        </p:tav>
                                        <p:tav tm="100000">
                                          <p:val>
                                            <p:strVal val="#ppt_x"/>
                                          </p:val>
                                        </p:tav>
                                      </p:tavLst>
                                    </p:anim>
                                    <p:anim calcmode="lin" valueType="num">
                                      <p:cBhvr>
                                        <p:cTn id="57" dur="500" fill="hold"/>
                                        <p:tgtEl>
                                          <p:spTgt spid="643080"/>
                                        </p:tgtEl>
                                        <p:attrNameLst>
                                          <p:attrName>ppt_y</p:attrName>
                                        </p:attrNameLst>
                                      </p:cBhvr>
                                      <p:tavLst>
                                        <p:tav tm="0">
                                          <p:val>
                                            <p:strVal val="#ppt_y"/>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643086"/>
                                        </p:tgtEl>
                                        <p:attrNameLst>
                                          <p:attrName>style.visibility</p:attrName>
                                        </p:attrNameLst>
                                      </p:cBhvr>
                                      <p:to>
                                        <p:strVal val="visible"/>
                                      </p:to>
                                    </p:set>
                                    <p:animEffect transition="in" filter="wipe(left)">
                                      <p:cBhvr>
                                        <p:cTn id="62" dur="500"/>
                                        <p:tgtEl>
                                          <p:spTgt spid="64308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0" presetClass="entr" presetSubtype="0" fill="hold" grpId="0" nodeType="clickEffect">
                                  <p:stCondLst>
                                    <p:cond delay="0"/>
                                  </p:stCondLst>
                                  <p:childTnLst>
                                    <p:set>
                                      <p:cBhvr>
                                        <p:cTn id="66" dur="1" fill="hold">
                                          <p:stCondLst>
                                            <p:cond delay="0"/>
                                          </p:stCondLst>
                                        </p:cTn>
                                        <p:tgtEl>
                                          <p:spTgt spid="643085"/>
                                        </p:tgtEl>
                                        <p:attrNameLst>
                                          <p:attrName>style.visibility</p:attrName>
                                        </p:attrNameLst>
                                      </p:cBhvr>
                                      <p:to>
                                        <p:strVal val="visible"/>
                                      </p:to>
                                    </p:set>
                                    <p:animEffect transition="in" filter="wedge">
                                      <p:cBhvr>
                                        <p:cTn id="67" dur="2000"/>
                                        <p:tgtEl>
                                          <p:spTgt spid="643085"/>
                                        </p:tgtEl>
                                      </p:cBhvr>
                                    </p:animEffect>
                                  </p:childTnLst>
                                </p:cTn>
                              </p:par>
                            </p:childTnLst>
                          </p:cTn>
                        </p:par>
                        <p:par>
                          <p:cTn id="68" fill="hold" nodeType="afterGroup">
                            <p:stCondLst>
                              <p:cond delay="2000"/>
                            </p:stCondLst>
                            <p:childTnLst>
                              <p:par>
                                <p:cTn id="69" presetID="40" presetClass="entr" presetSubtype="0" fill="hold" grpId="0" nodeType="afterEffect">
                                  <p:stCondLst>
                                    <p:cond delay="0"/>
                                  </p:stCondLst>
                                  <p:childTnLst>
                                    <p:set>
                                      <p:cBhvr>
                                        <p:cTn id="70" dur="1" fill="hold">
                                          <p:stCondLst>
                                            <p:cond delay="0"/>
                                          </p:stCondLst>
                                        </p:cTn>
                                        <p:tgtEl>
                                          <p:spTgt spid="643087"/>
                                        </p:tgtEl>
                                        <p:attrNameLst>
                                          <p:attrName>style.visibility</p:attrName>
                                        </p:attrNameLst>
                                      </p:cBhvr>
                                      <p:to>
                                        <p:strVal val="visible"/>
                                      </p:to>
                                    </p:set>
                                    <p:animEffect transition="in" filter="fade">
                                      <p:cBhvr>
                                        <p:cTn id="71" dur="500"/>
                                        <p:tgtEl>
                                          <p:spTgt spid="643087"/>
                                        </p:tgtEl>
                                      </p:cBhvr>
                                    </p:animEffect>
                                    <p:anim calcmode="lin" valueType="num">
                                      <p:cBhvr>
                                        <p:cTn id="72" dur="500" fill="hold"/>
                                        <p:tgtEl>
                                          <p:spTgt spid="643087"/>
                                        </p:tgtEl>
                                        <p:attrNameLst>
                                          <p:attrName>ppt_x</p:attrName>
                                        </p:attrNameLst>
                                      </p:cBhvr>
                                      <p:tavLst>
                                        <p:tav tm="0">
                                          <p:val>
                                            <p:strVal val="#ppt_x-.1"/>
                                          </p:val>
                                        </p:tav>
                                        <p:tav tm="100000">
                                          <p:val>
                                            <p:strVal val="#ppt_x"/>
                                          </p:val>
                                        </p:tav>
                                      </p:tavLst>
                                    </p:anim>
                                    <p:anim calcmode="lin" valueType="num">
                                      <p:cBhvr>
                                        <p:cTn id="73" dur="500" fill="hold"/>
                                        <p:tgtEl>
                                          <p:spTgt spid="643087"/>
                                        </p:tgtEl>
                                        <p:attrNameLst>
                                          <p:attrName>ppt_y</p:attrName>
                                        </p:attrNameLst>
                                      </p:cBhvr>
                                      <p:tavLst>
                                        <p:tav tm="0">
                                          <p:val>
                                            <p:strVal val="#ppt_y"/>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1" presetClass="entr" presetSubtype="4" fill="hold" grpId="0" nodeType="clickEffect">
                                  <p:stCondLst>
                                    <p:cond delay="0"/>
                                  </p:stCondLst>
                                  <p:childTnLst>
                                    <p:set>
                                      <p:cBhvr>
                                        <p:cTn id="77" dur="1" fill="hold">
                                          <p:stCondLst>
                                            <p:cond delay="0"/>
                                          </p:stCondLst>
                                        </p:cTn>
                                        <p:tgtEl>
                                          <p:spTgt spid="643089"/>
                                        </p:tgtEl>
                                        <p:attrNameLst>
                                          <p:attrName>style.visibility</p:attrName>
                                        </p:attrNameLst>
                                      </p:cBhvr>
                                      <p:to>
                                        <p:strVal val="visible"/>
                                      </p:to>
                                    </p:set>
                                    <p:animEffect transition="in" filter="wheel(4)">
                                      <p:cBhvr>
                                        <p:cTn id="78" dur="2000"/>
                                        <p:tgtEl>
                                          <p:spTgt spid="643089"/>
                                        </p:tgtEl>
                                      </p:cBhvr>
                                    </p:animEffect>
                                  </p:childTnLst>
                                </p:cTn>
                              </p:par>
                              <p:par>
                                <p:cTn id="79" presetID="13" presetClass="entr" presetSubtype="16" fill="hold" grpId="0" nodeType="withEffect">
                                  <p:stCondLst>
                                    <p:cond delay="0"/>
                                  </p:stCondLst>
                                  <p:childTnLst>
                                    <p:set>
                                      <p:cBhvr>
                                        <p:cTn id="80" dur="1" fill="hold">
                                          <p:stCondLst>
                                            <p:cond delay="0"/>
                                          </p:stCondLst>
                                        </p:cTn>
                                        <p:tgtEl>
                                          <p:spTgt spid="643088"/>
                                        </p:tgtEl>
                                        <p:attrNameLst>
                                          <p:attrName>style.visibility</p:attrName>
                                        </p:attrNameLst>
                                      </p:cBhvr>
                                      <p:to>
                                        <p:strVal val="visible"/>
                                      </p:to>
                                    </p:set>
                                    <p:animEffect transition="in" filter="plus(in)">
                                      <p:cBhvr>
                                        <p:cTn id="81" dur="2000"/>
                                        <p:tgtEl>
                                          <p:spTgt spid="64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075" grpId="0" animBg="1"/>
      <p:bldP spid="643076" grpId="0" animBg="1"/>
      <p:bldP spid="643078" grpId="0" animBg="1"/>
      <p:bldP spid="643079" grpId="0" animBg="1"/>
      <p:bldP spid="643080" grpId="0" animBg="1"/>
      <p:bldP spid="643081" grpId="0" animBg="1"/>
      <p:bldP spid="643082" grpId="0" animBg="1"/>
      <p:bldP spid="643083" grpId="0" animBg="1"/>
      <p:bldP spid="643077" grpId="0" animBg="1"/>
      <p:bldP spid="643085" grpId="0"/>
      <p:bldP spid="643087" grpId="0" animBg="1"/>
      <p:bldP spid="643088" grpId="0" animBg="1"/>
      <p:bldP spid="643089" grpId="0"/>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2385" name="Picture 13" descr="4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2" name="Title 1"/>
          <p:cNvSpPr>
            <a:spLocks noGrp="1"/>
          </p:cNvSpPr>
          <p:nvPr>
            <p:ph type="title" idx="4294967295"/>
          </p:nvPr>
        </p:nvSpPr>
        <p:spPr>
          <a:xfrm>
            <a:off x="72008" y="2852936"/>
            <a:ext cx="1979712" cy="3917486"/>
          </a:xfrm>
        </p:spPr>
        <p:txBody>
          <a:bodyPr/>
          <a:lstStyle/>
          <a:p>
            <a:pPr algn="l">
              <a:defRPr/>
            </a:pPr>
            <a:r>
              <a:rPr lang="en-US" sz="3600" b="1" dirty="0">
                <a:solidFill>
                  <a:srgbClr val="FFFFFF"/>
                </a:solidFill>
                <a:effectLst>
                  <a:glow rad="177800">
                    <a:schemeClr val="tx1"/>
                  </a:glow>
                </a:effectLst>
              </a:rPr>
              <a:t>Walk Thru the Poetical Books</a:t>
            </a:r>
          </a:p>
        </p:txBody>
      </p:sp>
      <p:sp>
        <p:nvSpPr>
          <p:cNvPr id="6" name="Text Box 2"/>
          <p:cNvSpPr txBox="1">
            <a:spLocks noChangeArrowheads="1"/>
          </p:cNvSpPr>
          <p:nvPr/>
        </p:nvSpPr>
        <p:spPr bwMode="auto">
          <a:xfrm>
            <a:off x="8382000" y="0"/>
            <a:ext cx="762000" cy="404813"/>
          </a:xfrm>
          <a:prstGeom prst="rect">
            <a:avLst/>
          </a:prstGeom>
          <a:solidFill>
            <a:schemeClr val="tx1"/>
          </a:solidFill>
          <a:ln w="12700" cap="sq">
            <a:noFill/>
            <a:miter lim="800000"/>
            <a:headEnd type="none" w="sm" len="sm"/>
            <a:tailEnd type="none" w="sm" len="sm"/>
          </a:ln>
          <a:effectLst/>
        </p:spPr>
        <p:txBody>
          <a:bodyPr anchor="ctr"/>
          <a:lstStyle>
            <a:lvl1pPr eaLnBrk="0" hangingPunct="0">
              <a:defRPr sz="2000">
                <a:solidFill>
                  <a:srgbClr val="000000"/>
                </a:solidFill>
                <a:latin typeface="Arial Narrow" charset="0"/>
                <a:ea typeface="ＭＳ Ｐゴシック" charset="0"/>
                <a:cs typeface="Times New Roman" charset="0"/>
              </a:defRPr>
            </a:lvl1pPr>
            <a:lvl2pPr marL="37931725" indent="-37474525" eaLnBrk="0" hangingPunct="0">
              <a:defRPr sz="2000">
                <a:solidFill>
                  <a:srgbClr val="000000"/>
                </a:solidFill>
                <a:latin typeface="Arial Narrow" charset="0"/>
                <a:ea typeface="Times New Roman" charset="0"/>
                <a:cs typeface="Times New Roman" charset="0"/>
              </a:defRPr>
            </a:lvl2pPr>
            <a:lvl3pPr eaLnBrk="0" hangingPunct="0">
              <a:defRPr sz="2000">
                <a:solidFill>
                  <a:srgbClr val="000000"/>
                </a:solidFill>
                <a:latin typeface="Arial Narrow" charset="0"/>
                <a:ea typeface="Times New Roman" charset="0"/>
                <a:cs typeface="Times New Roman" charset="0"/>
              </a:defRPr>
            </a:lvl3pPr>
            <a:lvl4pPr eaLnBrk="0" hangingPunct="0">
              <a:defRPr sz="2000">
                <a:solidFill>
                  <a:srgbClr val="000000"/>
                </a:solidFill>
                <a:latin typeface="Arial Narrow" charset="0"/>
                <a:ea typeface="Times New Roman" charset="0"/>
                <a:cs typeface="Times New Roman" charset="0"/>
              </a:defRPr>
            </a:lvl4pPr>
            <a:lvl5pPr eaLnBrk="0" hangingPunct="0">
              <a:defRPr sz="2000">
                <a:solidFill>
                  <a:srgbClr val="000000"/>
                </a:solidFill>
                <a:latin typeface="Arial Narrow" charset="0"/>
                <a:ea typeface="Times New Roman" charset="0"/>
                <a:cs typeface="Times New Roman" charset="0"/>
              </a:defRPr>
            </a:lvl5pPr>
            <a:lvl6pPr marL="4572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6pPr>
            <a:lvl7pPr marL="9144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7pPr>
            <a:lvl8pPr marL="13716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8pPr>
            <a:lvl9pPr marL="1828800" eaLnBrk="0" fontAlgn="base" hangingPunct="0">
              <a:lnSpc>
                <a:spcPct val="80000"/>
              </a:lnSpc>
              <a:spcBef>
                <a:spcPct val="0"/>
              </a:spcBef>
              <a:spcAft>
                <a:spcPct val="0"/>
              </a:spcAft>
              <a:defRPr sz="2000">
                <a:solidFill>
                  <a:srgbClr val="000000"/>
                </a:solidFill>
                <a:latin typeface="Arial Narrow" charset="0"/>
                <a:ea typeface="Times New Roman" charset="0"/>
                <a:cs typeface="Times New Roman"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355</a:t>
            </a:r>
          </a:p>
        </p:txBody>
      </p:sp>
      <p:grpSp>
        <p:nvGrpSpPr>
          <p:cNvPr id="5" name="Group 4"/>
          <p:cNvGrpSpPr>
            <a:grpSpLocks/>
          </p:cNvGrpSpPr>
          <p:nvPr/>
        </p:nvGrpSpPr>
        <p:grpSpPr bwMode="auto">
          <a:xfrm>
            <a:off x="2339975" y="5127625"/>
            <a:ext cx="4535488" cy="1685925"/>
            <a:chOff x="1979712" y="5128138"/>
            <a:chExt cx="4536504" cy="1685238"/>
          </a:xfrm>
        </p:grpSpPr>
        <p:sp>
          <p:nvSpPr>
            <p:cNvPr id="912413" name="Up Arrow 12"/>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14" name="Up Arrow 3"/>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15" name="Rectangle 8"/>
            <p:cNvSpPr>
              <a:spLocks noChangeArrowheads="1"/>
            </p:cNvSpPr>
            <p:nvPr/>
          </p:nvSpPr>
          <p:spPr bwMode="auto">
            <a:xfrm>
              <a:off x="1979712" y="5661248"/>
              <a:ext cx="4499992" cy="1152128"/>
            </a:xfrm>
            <a:prstGeom prst="rect">
              <a:avLst/>
            </a:prstGeom>
            <a:solidFill>
              <a:srgbClr val="000099"/>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7"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Job…...........Sovereignty</a:t>
              </a:r>
            </a:p>
          </p:txBody>
        </p:sp>
        <p:sp>
          <p:nvSpPr>
            <p:cNvPr id="11"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“Seeing God’s Sovereignty </a:t>
              </a:r>
              <a:b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causes us to worship”</a:t>
              </a:r>
            </a:p>
          </p:txBody>
        </p:sp>
        <p:sp>
          <p:nvSpPr>
            <p:cNvPr id="14" name="Title 1"/>
            <p:cNvSpPr txBox="1">
              <a:spLocks/>
            </p:cNvSpPr>
            <p:nvPr/>
          </p:nvSpPr>
          <p:spPr bwMode="auto">
            <a:xfrm>
              <a:off x="2339752" y="5128138"/>
              <a:ext cx="3816424"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Job 42:2 “I know that You can do all things, and that no purpose of yours can be thwarted.”</a:t>
              </a:r>
            </a:p>
          </p:txBody>
        </p:sp>
      </p:grpSp>
      <p:grpSp>
        <p:nvGrpSpPr>
          <p:cNvPr id="16" name="Group 15"/>
          <p:cNvGrpSpPr>
            <a:grpSpLocks/>
          </p:cNvGrpSpPr>
          <p:nvPr/>
        </p:nvGrpSpPr>
        <p:grpSpPr bwMode="auto">
          <a:xfrm>
            <a:off x="2339975" y="3429000"/>
            <a:ext cx="4535488" cy="1757363"/>
            <a:chOff x="1979712" y="5056130"/>
            <a:chExt cx="4536504" cy="1757246"/>
          </a:xfrm>
        </p:grpSpPr>
        <p:sp>
          <p:nvSpPr>
            <p:cNvPr id="912407" name="Up Arrow 16"/>
            <p:cNvSpPr>
              <a:spLocks noChangeArrowheads="1"/>
            </p:cNvSpPr>
            <p:nvPr/>
          </p:nvSpPr>
          <p:spPr bwMode="auto">
            <a:xfrm>
              <a:off x="6084168"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08" name="Up Arrow 17"/>
            <p:cNvSpPr>
              <a:spLocks noChangeArrowheads="1"/>
            </p:cNvSpPr>
            <p:nvPr/>
          </p:nvSpPr>
          <p:spPr bwMode="auto">
            <a:xfrm>
              <a:off x="1979712" y="5229200"/>
              <a:ext cx="432048" cy="432048"/>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09" name="Rectangle 18"/>
            <p:cNvSpPr>
              <a:spLocks noChangeArrowheads="1"/>
            </p:cNvSpPr>
            <p:nvPr/>
          </p:nvSpPr>
          <p:spPr bwMode="auto">
            <a:xfrm>
              <a:off x="1979712" y="5661248"/>
              <a:ext cx="4499992" cy="1152128"/>
            </a:xfrm>
            <a:prstGeom prst="rect">
              <a:avLst/>
            </a:prstGeom>
            <a:solidFill>
              <a:srgbClr val="660066"/>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20"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Psalms..............Worship</a:t>
              </a:r>
            </a:p>
          </p:txBody>
        </p:sp>
        <p:sp>
          <p:nvSpPr>
            <p:cNvPr id="21"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“Worship develops the </a:t>
              </a:r>
              <a:b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Fear of the Lord”</a:t>
              </a:r>
            </a:p>
          </p:txBody>
        </p:sp>
        <p:sp>
          <p:nvSpPr>
            <p:cNvPr id="22" name="Title 1"/>
            <p:cNvSpPr txBox="1">
              <a:spLocks/>
            </p:cNvSpPr>
            <p:nvPr/>
          </p:nvSpPr>
          <p:spPr bwMode="auto">
            <a:xfrm>
              <a:off x="2339752" y="5056130"/>
              <a:ext cx="3816424"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Psalm 111:10 “The fear of the Lord is the beginning of wisdom; A good understanding have all those who do His commandments…”</a:t>
              </a:r>
            </a:p>
          </p:txBody>
        </p:sp>
      </p:grpSp>
      <p:grpSp>
        <p:nvGrpSpPr>
          <p:cNvPr id="23" name="Group 22"/>
          <p:cNvGrpSpPr>
            <a:grpSpLocks/>
          </p:cNvGrpSpPr>
          <p:nvPr/>
        </p:nvGrpSpPr>
        <p:grpSpPr bwMode="auto">
          <a:xfrm>
            <a:off x="2338388" y="1663700"/>
            <a:ext cx="4502150" cy="1793875"/>
            <a:chOff x="1978467" y="5019568"/>
            <a:chExt cx="4501237" cy="1793808"/>
          </a:xfrm>
        </p:grpSpPr>
        <p:sp>
          <p:nvSpPr>
            <p:cNvPr id="912402" name="Up Arrow 23"/>
            <p:cNvSpPr>
              <a:spLocks noChangeArrowheads="1"/>
            </p:cNvSpPr>
            <p:nvPr/>
          </p:nvSpPr>
          <p:spPr bwMode="auto">
            <a:xfrm rot="1836303">
              <a:off x="6022066" y="5033586"/>
              <a:ext cx="432048" cy="722875"/>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03" name="Up Arrow 24"/>
            <p:cNvSpPr>
              <a:spLocks noChangeArrowheads="1"/>
            </p:cNvSpPr>
            <p:nvPr/>
          </p:nvSpPr>
          <p:spPr bwMode="auto">
            <a:xfrm rot="-2177790">
              <a:off x="1978467" y="5019568"/>
              <a:ext cx="432048" cy="847922"/>
            </a:xfrm>
            <a:prstGeom prst="upArrow">
              <a:avLst>
                <a:gd name="adj1" fmla="val 50000"/>
                <a:gd name="adj2" fmla="val 50000"/>
              </a:avLst>
            </a:prstGeom>
            <a:solidFill>
              <a:schemeClr val="bg1"/>
            </a:solidFill>
            <a:ln w="38100">
              <a:solidFill>
                <a:srgbClr val="000090"/>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912404" name="Rectangle 25"/>
            <p:cNvSpPr>
              <a:spLocks noChangeArrowheads="1"/>
            </p:cNvSpPr>
            <p:nvPr/>
          </p:nvSpPr>
          <p:spPr bwMode="auto">
            <a:xfrm>
              <a:off x="1979712" y="5661248"/>
              <a:ext cx="4499992" cy="1152128"/>
            </a:xfrm>
            <a:prstGeom prst="rect">
              <a:avLst/>
            </a:prstGeom>
            <a:solidFill>
              <a:srgbClr val="0066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27"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Proverbs............Wisdom</a:t>
              </a:r>
            </a:p>
          </p:txBody>
        </p:sp>
        <p:sp>
          <p:nvSpPr>
            <p:cNvPr id="28"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“The Fear of the Lord </a:t>
              </a:r>
              <a:b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is the beginning of wisdom.”</a:t>
              </a:r>
            </a:p>
          </p:txBody>
        </p:sp>
      </p:grpSp>
      <p:grpSp>
        <p:nvGrpSpPr>
          <p:cNvPr id="30" name="Group 29"/>
          <p:cNvGrpSpPr>
            <a:grpSpLocks/>
          </p:cNvGrpSpPr>
          <p:nvPr/>
        </p:nvGrpSpPr>
        <p:grpSpPr bwMode="auto">
          <a:xfrm>
            <a:off x="34925" y="506413"/>
            <a:ext cx="4500563" cy="2201862"/>
            <a:chOff x="1979712" y="5661248"/>
            <a:chExt cx="4499992" cy="2203194"/>
          </a:xfrm>
        </p:grpSpPr>
        <p:sp>
          <p:nvSpPr>
            <p:cNvPr id="33" name="Rectangle 32"/>
            <p:cNvSpPr/>
            <p:nvPr/>
          </p:nvSpPr>
          <p:spPr bwMode="auto">
            <a:xfrm>
              <a:off x="1979712" y="5661248"/>
              <a:ext cx="4499992" cy="1151633"/>
            </a:xfrm>
            <a:prstGeom prst="rect">
              <a:avLst/>
            </a:prstGeom>
            <a:solidFill>
              <a:schemeClr val="accent5">
                <a:lumMod val="25000"/>
              </a:schemeClr>
            </a:solidFill>
            <a:ln w="28575" cap="flat" cmpd="sng" algn="ctr">
              <a:solidFill>
                <a:schemeClr val="bg1"/>
              </a:solidFill>
              <a:prstDash val="solid"/>
              <a:round/>
              <a:headEnd type="none" w="med" len="med"/>
              <a:tailEnd type="none" w="med" len="med"/>
            </a:ln>
            <a:effec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Arial" charset="0"/>
                <a:cs typeface="Arial" charset="0"/>
              </a:endParaRPr>
            </a:p>
          </p:txBody>
        </p:sp>
        <p:sp>
          <p:nvSpPr>
            <p:cNvPr id="34"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Ecclesiastes……..Vanity</a:t>
              </a:r>
            </a:p>
          </p:txBody>
        </p:sp>
        <p:sp>
          <p:nvSpPr>
            <p:cNvPr id="35"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“Wisdom can </a:t>
              </a:r>
              <a:b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overcome Life’s Vanities”</a:t>
              </a:r>
            </a:p>
          </p:txBody>
        </p:sp>
        <p:sp>
          <p:nvSpPr>
            <p:cNvPr id="36" name="Title 1"/>
            <p:cNvSpPr txBox="1">
              <a:spLocks/>
            </p:cNvSpPr>
            <p:nvPr/>
          </p:nvSpPr>
          <p:spPr bwMode="auto">
            <a:xfrm>
              <a:off x="2123728" y="6928338"/>
              <a:ext cx="2088232" cy="9361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Proverbs 30:31 “Charm is deceitful and beauty is vain, but a woman who fears the Lord will be praised.”</a:t>
              </a:r>
            </a:p>
          </p:txBody>
        </p:sp>
      </p:grpSp>
      <p:grpSp>
        <p:nvGrpSpPr>
          <p:cNvPr id="37" name="Group 36"/>
          <p:cNvGrpSpPr>
            <a:grpSpLocks/>
          </p:cNvGrpSpPr>
          <p:nvPr/>
        </p:nvGrpSpPr>
        <p:grpSpPr bwMode="auto">
          <a:xfrm>
            <a:off x="4643438" y="506413"/>
            <a:ext cx="4500562" cy="2346325"/>
            <a:chOff x="1979712" y="5661248"/>
            <a:chExt cx="4499992" cy="2347210"/>
          </a:xfrm>
        </p:grpSpPr>
        <p:sp>
          <p:nvSpPr>
            <p:cNvPr id="912394" name="Rectangle 37"/>
            <p:cNvSpPr>
              <a:spLocks noChangeArrowheads="1"/>
            </p:cNvSpPr>
            <p:nvPr/>
          </p:nvSpPr>
          <p:spPr bwMode="auto">
            <a:xfrm>
              <a:off x="1979712" y="5661248"/>
              <a:ext cx="4499992" cy="1152128"/>
            </a:xfrm>
            <a:prstGeom prst="rect">
              <a:avLst/>
            </a:prstGeom>
            <a:solidFill>
              <a:srgbClr val="FF0000"/>
            </a:solidFill>
            <a:ln w="28575">
              <a:solidFill>
                <a:schemeClr val="bg1"/>
              </a:solidFill>
              <a:round/>
              <a:headEnd/>
              <a:tailEnd/>
            </a:ln>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2800" b="1" i="0" u="none" strike="noStrike" kern="1200" cap="none" spc="0" normalizeH="0" baseline="0" noProof="0">
                <a:ln>
                  <a:noFill/>
                </a:ln>
                <a:solidFill>
                  <a:srgbClr val="99CCFF"/>
                </a:solidFill>
                <a:effectLst/>
                <a:uLnTx/>
                <a:uFillTx/>
                <a:latin typeface="Arial" charset="0"/>
                <a:ea typeface="ＭＳ Ｐゴシック" charset="0"/>
                <a:cs typeface="Arial" charset="0"/>
              </a:endParaRPr>
            </a:p>
          </p:txBody>
        </p:sp>
        <p:sp>
          <p:nvSpPr>
            <p:cNvPr id="39" name="Title 1"/>
            <p:cNvSpPr txBox="1">
              <a:spLocks/>
            </p:cNvSpPr>
            <p:nvPr/>
          </p:nvSpPr>
          <p:spPr bwMode="auto">
            <a:xfrm>
              <a:off x="1979712" y="5661248"/>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Song…..Love in Marriage</a:t>
              </a:r>
            </a:p>
          </p:txBody>
        </p:sp>
        <p:sp>
          <p:nvSpPr>
            <p:cNvPr id="40" name="Title 1"/>
            <p:cNvSpPr txBox="1">
              <a:spLocks/>
            </p:cNvSpPr>
            <p:nvPr/>
          </p:nvSpPr>
          <p:spPr bwMode="auto">
            <a:xfrm>
              <a:off x="1979712" y="6165304"/>
              <a:ext cx="4464496" cy="605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“Wisdom can </a:t>
              </a:r>
              <a:b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8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maintain a godly marriage”</a:t>
              </a:r>
            </a:p>
          </p:txBody>
        </p:sp>
        <p:sp>
          <p:nvSpPr>
            <p:cNvPr id="41" name="Title 1"/>
            <p:cNvSpPr txBox="1">
              <a:spLocks/>
            </p:cNvSpPr>
            <p:nvPr/>
          </p:nvSpPr>
          <p:spPr bwMode="auto">
            <a:xfrm>
              <a:off x="4427984" y="6899284"/>
              <a:ext cx="1872208" cy="1109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Proverbs 5:18 “Let your fountain be blessed, and rejoice in the wife of your youth.”</a:t>
              </a:r>
            </a:p>
          </p:txBody>
        </p:sp>
      </p:grpSp>
      <p:sp>
        <p:nvSpPr>
          <p:cNvPr id="42" name="Title 1"/>
          <p:cNvSpPr txBox="1">
            <a:spLocks/>
          </p:cNvSpPr>
          <p:nvPr/>
        </p:nvSpPr>
        <p:spPr bwMode="auto">
          <a:xfrm>
            <a:off x="7092280" y="5517232"/>
            <a:ext cx="1979712" cy="13407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Source:</a:t>
            </a:r>
            <a:br>
              <a:rPr kumimoji="0" lang="en-US"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br>
            <a:r>
              <a:rPr kumimoji="0" lang="en-US" sz="1600" b="1" i="0" u="none" strike="noStrike" kern="1200" cap="none" spc="0" normalizeH="0" baseline="0" noProof="0" dirty="0">
                <a:ln>
                  <a:noFill/>
                </a:ln>
                <a:solidFill>
                  <a:srgbClr val="FFFFFF"/>
                </a:solidFill>
                <a:effectLst>
                  <a:glow rad="177800">
                    <a:srgbClr val="000000"/>
                  </a:glow>
                </a:effectLst>
                <a:uLnTx/>
                <a:uFillTx/>
                <a:latin typeface="Arial"/>
                <a:ea typeface="ＭＳ Ｐゴシック" charset="0"/>
                <a:cs typeface="Arial"/>
              </a:rPr>
              <a:t> Walk Thru the Bible Ministries</a:t>
            </a:r>
          </a:p>
        </p:txBody>
      </p:sp>
    </p:spTree>
    <p:extLst>
      <p:ext uri="{BB962C8B-B14F-4D97-AF65-F5344CB8AC3E}">
        <p14:creationId xmlns:p14="http://schemas.microsoft.com/office/powerpoint/2010/main" val="33993092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linds(horizontal)">
                                      <p:cBhvr>
                                        <p:cTn id="22" dur="500"/>
                                        <p:tgtEl>
                                          <p:spTgt spid="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linds(horizontal)">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3" name="Text Box 2"/>
          <p:cNvSpPr txBox="1">
            <a:spLocks noChangeArrowheads="1"/>
          </p:cNvSpPr>
          <p:nvPr/>
        </p:nvSpPr>
        <p:spPr bwMode="auto">
          <a:xfrm>
            <a:off x="8458200" y="38100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191A10"/>
                </a:solidFill>
                <a:effectLst/>
                <a:uLnTx/>
                <a:uFillTx/>
                <a:latin typeface="Arial" charset="0"/>
                <a:ea typeface="ＭＳ Ｐゴシック" charset="0"/>
                <a:cs typeface="Arial" charset="0"/>
              </a:rPr>
              <a:t>82</a:t>
            </a:r>
          </a:p>
        </p:txBody>
      </p:sp>
      <p:graphicFrame>
        <p:nvGraphicFramePr>
          <p:cNvPr id="55" name="Table 54"/>
          <p:cNvGraphicFramePr>
            <a:graphicFrameLocks noGrp="1"/>
          </p:cNvGraphicFramePr>
          <p:nvPr/>
        </p:nvGraphicFramePr>
        <p:xfrm>
          <a:off x="-71438" y="1123950"/>
          <a:ext cx="9251951" cy="5387976"/>
        </p:xfrm>
        <a:graphic>
          <a:graphicData uri="http://schemas.openxmlformats.org/drawingml/2006/table">
            <a:tbl>
              <a:tblPr firstRow="1" bandRow="1"/>
              <a:tblGrid>
                <a:gridCol w="1916847">
                  <a:extLst>
                    <a:ext uri="{9D8B030D-6E8A-4147-A177-3AD203B41FA5}">
                      <a16:colId xmlns:a16="http://schemas.microsoft.com/office/drawing/2014/main" val="20000"/>
                    </a:ext>
                  </a:extLst>
                </a:gridCol>
                <a:gridCol w="2285471">
                  <a:extLst>
                    <a:ext uri="{9D8B030D-6E8A-4147-A177-3AD203B41FA5}">
                      <a16:colId xmlns:a16="http://schemas.microsoft.com/office/drawing/2014/main" val="20001"/>
                    </a:ext>
                  </a:extLst>
                </a:gridCol>
                <a:gridCol w="2506645">
                  <a:extLst>
                    <a:ext uri="{9D8B030D-6E8A-4147-A177-3AD203B41FA5}">
                      <a16:colId xmlns:a16="http://schemas.microsoft.com/office/drawing/2014/main" val="20002"/>
                    </a:ext>
                  </a:extLst>
                </a:gridCol>
                <a:gridCol w="2542988">
                  <a:extLst>
                    <a:ext uri="{9D8B030D-6E8A-4147-A177-3AD203B41FA5}">
                      <a16:colId xmlns:a16="http://schemas.microsoft.com/office/drawing/2014/main" val="20003"/>
                    </a:ext>
                  </a:extLst>
                </a:gridCol>
              </a:tblGrid>
              <a:tr h="64662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rgbClr val="FFFFFF"/>
                          </a:solidFill>
                          <a:effectLst/>
                          <a:latin typeface="Arial" charset="0"/>
                          <a:ea typeface="ＭＳ Ｐゴシック" charset="0"/>
                          <a:cs typeface="Arial" charset="0"/>
                        </a:rPr>
                        <a:t>Deity Who Models Suffering As Servant</a:t>
                      </a:r>
                      <a:endParaRPr kumimoji="0" lang="en-US" sz="2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5679">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Service</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Suffering</a:t>
                      </a:r>
                      <a:endPar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extLst>
                  <a:ext uri="{0D108BD9-81ED-4DB2-BD59-A6C34878D82A}">
                    <a16:rowId xmlns:a16="http://schemas.microsoft.com/office/drawing/2014/main" val="10001"/>
                  </a:ext>
                </a:extLst>
              </a:tr>
              <a:tr h="86718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zh-CN" sz="2800" b="1" dirty="0">
                          <a:solidFill>
                            <a:srgbClr val="FFFFFF"/>
                          </a:solidFill>
                          <a:effectLst>
                            <a:outerShdw blurRad="38100" dist="38100" dir="2700000" algn="tl">
                              <a:srgbClr val="000000">
                                <a:alpha val="43137"/>
                              </a:srgbClr>
                            </a:outerShdw>
                          </a:effectLst>
                          <a:latin typeface="Arial" charset="0"/>
                          <a:ea typeface="Arial" charset="0"/>
                          <a:cs typeface="Arial" charset="0"/>
                        </a:rPr>
                        <a:t>Sayings and Signs</a:t>
                      </a:r>
                      <a:endPar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Sacrifice</a:t>
                      </a:r>
                      <a:endPar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tc hMerge="1">
                  <a:txBody>
                    <a:bodyPr/>
                    <a:lstStyle/>
                    <a:p>
                      <a:endParaRPr lang="en-US"/>
                    </a:p>
                  </a:txBody>
                  <a:tcPr/>
                </a:tc>
                <a:extLst>
                  <a:ext uri="{0D108BD9-81ED-4DB2-BD59-A6C34878D82A}">
                    <a16:rowId xmlns:a16="http://schemas.microsoft.com/office/drawing/2014/main" val="10002"/>
                  </a:ext>
                </a:extLst>
              </a:tr>
              <a:tr h="1005187">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Galilee &amp; </a:t>
                      </a:r>
                      <a:r>
                        <a:rPr kumimoji="1" lang="en-US" sz="2800" b="1" i="0" u="none" strike="noStrike" cap="none" normalizeH="0" baseline="0" dirty="0" err="1">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Perea</a:t>
                      </a:r>
                      <a:endPar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Judea &amp; Jerusalem</a:t>
                      </a:r>
                      <a:endPar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extLst>
                  <a:ext uri="{0D108BD9-81ED-4DB2-BD59-A6C34878D82A}">
                    <a16:rowId xmlns:a16="http://schemas.microsoft.com/office/drawing/2014/main" val="10003"/>
                  </a:ext>
                </a:extLst>
              </a:tr>
              <a:tr h="143275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Coming</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Ministry Opposition</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Self-</a:t>
                      </a:r>
                      <a:b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b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Sacrifice</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Resurrection</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8000"/>
                    </a:solidFill>
                  </a:tcPr>
                </a:tc>
                <a:extLst>
                  <a:ext uri="{0D108BD9-81ED-4DB2-BD59-A6C34878D82A}">
                    <a16:rowId xmlns:a16="http://schemas.microsoft.com/office/drawing/2014/main" val="10004"/>
                  </a:ext>
                </a:extLst>
              </a:tr>
              <a:tr h="57054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1:1-13</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1:14–10:52</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11–15</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FFFFFF"/>
                          </a:solidFill>
                          <a:effectLst>
                            <a:outerShdw blurRad="38100" dist="38100" dir="2700000" algn="tl">
                              <a:srgbClr val="000000">
                                <a:alpha val="43137"/>
                              </a:srgbClr>
                            </a:outerShdw>
                          </a:effectLst>
                          <a:latin typeface="Arial" charset="0"/>
                          <a:ea typeface="ＭＳ Ｐゴシック" charset="0"/>
                          <a:cs typeface="Arial" charset="0"/>
                        </a:rPr>
                        <a:t>16</a:t>
                      </a:r>
                    </a:p>
                  </a:txBody>
                  <a:tcPr marL="91434" marR="91434" marT="45724" marB="4572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5"/>
                  </a:ext>
                </a:extLst>
              </a:tr>
            </a:tbl>
          </a:graphicData>
        </a:graphic>
      </p:graphicFrame>
      <p:sp>
        <p:nvSpPr>
          <p:cNvPr id="93234" name="Text Box 50"/>
          <p:cNvSpPr txBox="1">
            <a:spLocks noChangeArrowheads="1"/>
          </p:cNvSpPr>
          <p:nvPr/>
        </p:nvSpPr>
        <p:spPr bwMode="auto">
          <a:xfrm>
            <a:off x="114300" y="2446338"/>
            <a:ext cx="8305800" cy="2654300"/>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sng" strike="noStrike" kern="1200" cap="none" spc="0" normalizeH="0" baseline="0" noProof="0">
                <a:ln>
                  <a:noFill/>
                </a:ln>
                <a:solidFill>
                  <a:srgbClr val="000000"/>
                </a:solidFill>
                <a:effectLst/>
                <a:uLnTx/>
                <a:uFillTx/>
                <a:latin typeface="Arial" charset="0"/>
                <a:ea typeface="ＭＳ Ｐゴシック" charset="0"/>
                <a:cs typeface="Times New Roman" charset="0"/>
              </a:rPr>
              <a:t>Key Verse</a:t>
            </a: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Times New Roman"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altLang="en-US" sz="2800" b="1" i="0" u="none" strike="noStrike" kern="1200" cap="none" spc="0" normalizeH="0" baseline="0" noProof="0">
                <a:ln>
                  <a:noFill/>
                </a:ln>
                <a:solidFill>
                  <a:srgbClr val="000000"/>
                </a:solidFill>
                <a:effectLst/>
                <a:uLnTx/>
                <a:uFillTx/>
                <a:latin typeface="Arial" charset="0"/>
                <a:ea typeface="ＭＳ Ｐゴシック" charset="0"/>
                <a:cs typeface="Times New Roman" charset="0"/>
              </a:rPr>
              <a:t>“</a:t>
            </a:r>
            <a:r>
              <a:rPr kumimoji="0" lang="en-US" altLang="ja-JP"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For even the Son of Man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did not come to be served,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but to serve, and to give his life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as a ransom for many</a:t>
            </a:r>
            <a:r>
              <a:rPr kumimoji="0" lang="ja-JP" altLang="en-US" sz="2800" b="1" i="0" u="none" strike="noStrike" kern="1200" cap="none" spc="0" normalizeH="0" baseline="0" noProof="0">
                <a:ln>
                  <a:noFill/>
                </a:ln>
                <a:solidFill>
                  <a:srgbClr val="000000"/>
                </a:solidFill>
                <a:effectLst/>
                <a:uLnTx/>
                <a:uFillTx/>
                <a:latin typeface="Arial" charset="0"/>
                <a:ea typeface="ＭＳ Ｐゴシック" charset="0"/>
                <a:cs typeface="Times New Roman" charset="0"/>
              </a:rPr>
              <a:t>”</a:t>
            </a:r>
            <a:r>
              <a:rPr kumimoji="0" lang="en-US" altLang="ja-JP"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Arial" charset="0"/>
                <a:ea typeface="ＭＳ Ｐゴシック" charset="0"/>
                <a:cs typeface="Arial" charset="0"/>
              </a:rPr>
              <a:t>(Mark 10:45).</a:t>
            </a:r>
            <a:endParaRPr kumimoji="0" lang="en-US" sz="28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3235" name="Text Box 51"/>
          <p:cNvSpPr txBox="1">
            <a:spLocks noChangeArrowheads="1"/>
          </p:cNvSpPr>
          <p:nvPr/>
        </p:nvSpPr>
        <p:spPr bwMode="auto">
          <a:xfrm>
            <a:off x="2628900" y="3741738"/>
            <a:ext cx="1123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Arial" charset="0"/>
                <a:ea typeface="ＭＳ Ｐゴシック" charset="0"/>
                <a:cs typeface="Arial" charset="0"/>
              </a:rPr>
              <a:t>serve</a:t>
            </a:r>
          </a:p>
        </p:txBody>
      </p:sp>
      <p:sp>
        <p:nvSpPr>
          <p:cNvPr id="93236" name="Text Box 52"/>
          <p:cNvSpPr txBox="1">
            <a:spLocks noChangeArrowheads="1"/>
          </p:cNvSpPr>
          <p:nvPr/>
        </p:nvSpPr>
        <p:spPr bwMode="auto">
          <a:xfrm>
            <a:off x="4908550" y="3741738"/>
            <a:ext cx="213995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Arial" charset="0"/>
                <a:ea typeface="ＭＳ Ｐゴシック" charset="0"/>
                <a:cs typeface="Arial" charset="0"/>
              </a:rPr>
              <a:t>give his life</a:t>
            </a:r>
          </a:p>
        </p:txBody>
      </p:sp>
      <p:sp>
        <p:nvSpPr>
          <p:cNvPr id="93237" name="AutoShape 53"/>
          <p:cNvSpPr>
            <a:spLocks noChangeArrowheads="1"/>
          </p:cNvSpPr>
          <p:nvPr/>
        </p:nvSpPr>
        <p:spPr bwMode="auto">
          <a:xfrm rot="-1709114">
            <a:off x="2171700" y="2217738"/>
            <a:ext cx="762000" cy="1600200"/>
          </a:xfrm>
          <a:prstGeom prst="upArrow">
            <a:avLst>
              <a:gd name="adj1" fmla="val 50000"/>
              <a:gd name="adj2" fmla="val 5250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93238" name="AutoShape 54"/>
          <p:cNvSpPr>
            <a:spLocks noChangeArrowheads="1"/>
          </p:cNvSpPr>
          <p:nvPr/>
        </p:nvSpPr>
        <p:spPr bwMode="auto">
          <a:xfrm rot="1709114" flipH="1">
            <a:off x="5676900" y="2217738"/>
            <a:ext cx="762000" cy="1600200"/>
          </a:xfrm>
          <a:prstGeom prst="upArrow">
            <a:avLst>
              <a:gd name="adj1" fmla="val 50000"/>
              <a:gd name="adj2" fmla="val 5250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vert="eaVert"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0000"/>
              </a:solidFill>
              <a:effectLst/>
              <a:uLnTx/>
              <a:uFillTx/>
              <a:latin typeface="Arial" charset="0"/>
              <a:ea typeface="ＭＳ Ｐゴシック" charset="0"/>
              <a:cs typeface="Arial" charset="0"/>
            </a:endParaRPr>
          </a:p>
        </p:txBody>
      </p:sp>
      <p:sp>
        <p:nvSpPr>
          <p:cNvPr id="914467" name="Title 1"/>
          <p:cNvSpPr>
            <a:spLocks noGrp="1"/>
          </p:cNvSpPr>
          <p:nvPr>
            <p:ph type="title" idx="4294967295"/>
          </p:nvPr>
        </p:nvSpPr>
        <p:spPr>
          <a:xfrm>
            <a:off x="611188" y="404813"/>
            <a:ext cx="7772400" cy="658812"/>
          </a:xfrm>
        </p:spPr>
        <p:txBody>
          <a:bodyPr/>
          <a:lstStyle/>
          <a:p>
            <a:r>
              <a:rPr lang="en-US">
                <a:latin typeface="Arial" charset="0"/>
                <a:ea typeface="ＭＳ Ｐゴシック" charset="0"/>
                <a:cs typeface="ＭＳ Ｐゴシック" charset="0"/>
              </a:rPr>
              <a:t>Mark Book Chart</a:t>
            </a:r>
          </a:p>
        </p:txBody>
      </p:sp>
    </p:spTree>
    <p:extLst>
      <p:ext uri="{BB962C8B-B14F-4D97-AF65-F5344CB8AC3E}">
        <p14:creationId xmlns:p14="http://schemas.microsoft.com/office/powerpoint/2010/main" val="1584130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234">
                                            <p:bg/>
                                          </p:spTgt>
                                        </p:tgtEl>
                                        <p:attrNameLst>
                                          <p:attrName>style.visibility</p:attrName>
                                        </p:attrNameLst>
                                      </p:cBhvr>
                                      <p:to>
                                        <p:strVal val="visible"/>
                                      </p:to>
                                    </p:set>
                                    <p:anim calcmode="lin" valueType="num">
                                      <p:cBhvr additive="base">
                                        <p:cTn id="7" dur="500" fill="hold"/>
                                        <p:tgtEl>
                                          <p:spTgt spid="9323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9323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3234">
                                            <p:txEl>
                                              <p:pRg st="0" end="0"/>
                                            </p:txEl>
                                          </p:spTgt>
                                        </p:tgtEl>
                                        <p:attrNameLst>
                                          <p:attrName>style.visibility</p:attrName>
                                        </p:attrNameLst>
                                      </p:cBhvr>
                                      <p:to>
                                        <p:strVal val="visible"/>
                                      </p:to>
                                    </p:set>
                                    <p:anim calcmode="lin" valueType="num">
                                      <p:cBhvr additive="base">
                                        <p:cTn id="11" dur="500" fill="hold"/>
                                        <p:tgtEl>
                                          <p:spTgt spid="9323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323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3234">
                                            <p:txEl>
                                              <p:pRg st="1" end="1"/>
                                            </p:txEl>
                                          </p:spTgt>
                                        </p:tgtEl>
                                        <p:attrNameLst>
                                          <p:attrName>style.visibility</p:attrName>
                                        </p:attrNameLst>
                                      </p:cBhvr>
                                      <p:to>
                                        <p:strVal val="visible"/>
                                      </p:to>
                                    </p:set>
                                    <p:anim calcmode="lin" valueType="num">
                                      <p:cBhvr additive="base">
                                        <p:cTn id="15" dur="500" fill="hold"/>
                                        <p:tgtEl>
                                          <p:spTgt spid="9323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3234">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3234">
                                            <p:txEl>
                                              <p:pRg st="2" end="2"/>
                                            </p:txEl>
                                          </p:spTgt>
                                        </p:tgtEl>
                                        <p:attrNameLst>
                                          <p:attrName>style.visibility</p:attrName>
                                        </p:attrNameLst>
                                      </p:cBhvr>
                                      <p:to>
                                        <p:strVal val="visible"/>
                                      </p:to>
                                    </p:set>
                                    <p:anim calcmode="lin" valueType="num">
                                      <p:cBhvr additive="base">
                                        <p:cTn id="19" dur="500" fill="hold"/>
                                        <p:tgtEl>
                                          <p:spTgt spid="9323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234">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3234">
                                            <p:txEl>
                                              <p:pRg st="3" end="3"/>
                                            </p:txEl>
                                          </p:spTgt>
                                        </p:tgtEl>
                                        <p:attrNameLst>
                                          <p:attrName>style.visibility</p:attrName>
                                        </p:attrNameLst>
                                      </p:cBhvr>
                                      <p:to>
                                        <p:strVal val="visible"/>
                                      </p:to>
                                    </p:set>
                                    <p:anim calcmode="lin" valueType="num">
                                      <p:cBhvr additive="base">
                                        <p:cTn id="23" dur="500" fill="hold"/>
                                        <p:tgtEl>
                                          <p:spTgt spid="9323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234">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3234">
                                            <p:txEl>
                                              <p:pRg st="4" end="4"/>
                                            </p:txEl>
                                          </p:spTgt>
                                        </p:tgtEl>
                                        <p:attrNameLst>
                                          <p:attrName>style.visibility</p:attrName>
                                        </p:attrNameLst>
                                      </p:cBhvr>
                                      <p:to>
                                        <p:strVal val="visible"/>
                                      </p:to>
                                    </p:set>
                                    <p:anim calcmode="lin" valueType="num">
                                      <p:cBhvr additive="base">
                                        <p:cTn id="27" dur="500" fill="hold"/>
                                        <p:tgtEl>
                                          <p:spTgt spid="93234">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3234">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3234">
                                            <p:txEl>
                                              <p:pRg st="5" end="5"/>
                                            </p:txEl>
                                          </p:spTgt>
                                        </p:tgtEl>
                                        <p:attrNameLst>
                                          <p:attrName>style.visibility</p:attrName>
                                        </p:attrNameLst>
                                      </p:cBhvr>
                                      <p:to>
                                        <p:strVal val="visible"/>
                                      </p:to>
                                    </p:set>
                                    <p:anim calcmode="lin" valueType="num">
                                      <p:cBhvr additive="base">
                                        <p:cTn id="31" dur="500" fill="hold"/>
                                        <p:tgtEl>
                                          <p:spTgt spid="9323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23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3235"/>
                                        </p:tgtEl>
                                        <p:attrNameLst>
                                          <p:attrName>style.visibility</p:attrName>
                                        </p:attrNameLst>
                                      </p:cBhvr>
                                      <p:to>
                                        <p:strVal val="visible"/>
                                      </p:to>
                                    </p:set>
                                    <p:animEffect transition="in" filter="dissolve">
                                      <p:cBhvr>
                                        <p:cTn id="37" dur="500"/>
                                        <p:tgtEl>
                                          <p:spTgt spid="9323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93236"/>
                                        </p:tgtEl>
                                        <p:attrNameLst>
                                          <p:attrName>style.visibility</p:attrName>
                                        </p:attrNameLst>
                                      </p:cBhvr>
                                      <p:to>
                                        <p:strVal val="visible"/>
                                      </p:to>
                                    </p:set>
                                    <p:animEffect transition="in" filter="dissolve">
                                      <p:cBhvr>
                                        <p:cTn id="42" dur="500"/>
                                        <p:tgtEl>
                                          <p:spTgt spid="9323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3237"/>
                                        </p:tgtEl>
                                        <p:attrNameLst>
                                          <p:attrName>style.visibility</p:attrName>
                                        </p:attrNameLst>
                                      </p:cBhvr>
                                      <p:to>
                                        <p:strVal val="visible"/>
                                      </p:to>
                                    </p:set>
                                    <p:animEffect transition="in" filter="wipe(down)">
                                      <p:cBhvr>
                                        <p:cTn id="47" dur="500"/>
                                        <p:tgtEl>
                                          <p:spTgt spid="932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93238"/>
                                        </p:tgtEl>
                                        <p:attrNameLst>
                                          <p:attrName>style.visibility</p:attrName>
                                        </p:attrNameLst>
                                      </p:cBhvr>
                                      <p:to>
                                        <p:strVal val="visible"/>
                                      </p:to>
                                    </p:set>
                                    <p:animEffect transition="in" filter="wipe(down)">
                                      <p:cBhvr>
                                        <p:cTn id="52" dur="500"/>
                                        <p:tgtEl>
                                          <p:spTgt spid="93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34" grpId="0" build="allAtOnce" animBg="1" autoUpdateAnimBg="0"/>
      <p:bldP spid="93235" grpId="0"/>
      <p:bldP spid="93236" grpId="0"/>
      <p:bldP spid="93237" grpId="0" animBg="1"/>
      <p:bldP spid="93238"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1" name="Text Box 3"/>
          <p:cNvSpPr txBox="1">
            <a:spLocks noChangeArrowheads="1"/>
          </p:cNvSpPr>
          <p:nvPr/>
        </p:nvSpPr>
        <p:spPr bwMode="auto">
          <a:xfrm>
            <a:off x="3708400" y="476250"/>
            <a:ext cx="1279525" cy="523875"/>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800" b="1" i="0" u="none" strike="noStrike" kern="1200" cap="none" spc="0" normalizeH="0" baseline="0" noProof="0">
                <a:ln>
                  <a:noFill/>
                </a:ln>
                <a:solidFill>
                  <a:srgbClr val="FFFFFF"/>
                </a:solidFill>
                <a:effectLst/>
                <a:uLnTx/>
                <a:uFillTx/>
                <a:latin typeface="Arial" charset="0"/>
                <a:ea typeface="ＭＳ Ｐゴシック" charset="0"/>
                <a:cs typeface="Arial" charset="0"/>
              </a:rPr>
              <a:t>Mark </a:t>
            </a:r>
            <a:endParaRPr kumimoji="0" lang="en-US" sz="28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aphicFrame>
        <p:nvGraphicFramePr>
          <p:cNvPr id="55" name="Table 54"/>
          <p:cNvGraphicFramePr>
            <a:graphicFrameLocks noGrp="1"/>
          </p:cNvGraphicFramePr>
          <p:nvPr/>
        </p:nvGraphicFramePr>
        <p:xfrm>
          <a:off x="-36513" y="-26988"/>
          <a:ext cx="9251951" cy="6888163"/>
        </p:xfrm>
        <a:graphic>
          <a:graphicData uri="http://schemas.openxmlformats.org/drawingml/2006/table">
            <a:tbl>
              <a:tblPr/>
              <a:tblGrid>
                <a:gridCol w="958851">
                  <a:extLst>
                    <a:ext uri="{9D8B030D-6E8A-4147-A177-3AD203B41FA5}">
                      <a16:colId xmlns:a16="http://schemas.microsoft.com/office/drawing/2014/main" val="20000"/>
                    </a:ext>
                  </a:extLst>
                </a:gridCol>
                <a:gridCol w="1092200">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863600">
                  <a:extLst>
                    <a:ext uri="{9D8B030D-6E8A-4147-A177-3AD203B41FA5}">
                      <a16:colId xmlns:a16="http://schemas.microsoft.com/office/drawing/2014/main" val="20003"/>
                    </a:ext>
                  </a:extLst>
                </a:gridCol>
                <a:gridCol w="1368425">
                  <a:extLst>
                    <a:ext uri="{9D8B030D-6E8A-4147-A177-3AD203B41FA5}">
                      <a16:colId xmlns:a16="http://schemas.microsoft.com/office/drawing/2014/main" val="20004"/>
                    </a:ext>
                  </a:extLst>
                </a:gridCol>
                <a:gridCol w="936625">
                  <a:extLst>
                    <a:ext uri="{9D8B030D-6E8A-4147-A177-3AD203B41FA5}">
                      <a16:colId xmlns:a16="http://schemas.microsoft.com/office/drawing/2014/main" val="20005"/>
                    </a:ext>
                  </a:extLst>
                </a:gridCol>
                <a:gridCol w="1079500">
                  <a:extLst>
                    <a:ext uri="{9D8B030D-6E8A-4147-A177-3AD203B41FA5}">
                      <a16:colId xmlns:a16="http://schemas.microsoft.com/office/drawing/2014/main" val="20006"/>
                    </a:ext>
                  </a:extLst>
                </a:gridCol>
                <a:gridCol w="936625">
                  <a:extLst>
                    <a:ext uri="{9D8B030D-6E8A-4147-A177-3AD203B41FA5}">
                      <a16:colId xmlns:a16="http://schemas.microsoft.com/office/drawing/2014/main" val="20007"/>
                    </a:ext>
                  </a:extLst>
                </a:gridCol>
                <a:gridCol w="1079500">
                  <a:extLst>
                    <a:ext uri="{9D8B030D-6E8A-4147-A177-3AD203B41FA5}">
                      <a16:colId xmlns:a16="http://schemas.microsoft.com/office/drawing/2014/main" val="20008"/>
                    </a:ext>
                  </a:extLst>
                </a:gridCol>
              </a:tblGrid>
              <a:tr h="682625">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rgbClr val="FFFFFF"/>
                        </a:solidFill>
                        <a:effectLst>
                          <a:outerShdw blurRad="38100" dist="38100" dir="2700000" algn="tl">
                            <a:srgbClr val="969696"/>
                          </a:outerShdw>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99060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Coming</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Ministry Opposition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Self-</a:t>
                      </a:r>
                      <a:b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b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Sacrifice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Resurrection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extLst>
                  <a:ext uri="{0D108BD9-81ED-4DB2-BD59-A6C34878D82A}">
                    <a16:rowId xmlns:a16="http://schemas.microsoft.com/office/drawing/2014/main" val="10001"/>
                  </a:ext>
                </a:extLst>
              </a:tr>
              <a:tr h="60325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1:1-13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1:14–10:52</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11–15</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extLst>
                  <a:ext uri="{0D108BD9-81ED-4DB2-BD59-A6C34878D82A}">
                    <a16:rowId xmlns:a16="http://schemas.microsoft.com/office/drawing/2014/main" val="10002"/>
                  </a:ext>
                </a:extLst>
              </a:tr>
              <a:tr h="15462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Deity &amp; John</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1:1-8</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Baptism &amp; </a:t>
                      </a:r>
                      <a:r>
                        <a:rPr kumimoji="0" lang="en-US" altLang="zh-CN" sz="16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Temp-tation</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1:9-13</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Mission</a:t>
                      </a:r>
                      <a:endPar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1:14–2:12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Op-posed</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2:13–</a:t>
                      </a:r>
                      <a:b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b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8:26</a:t>
                      </a:r>
                      <a:endParaRPr kumimoji="0" lang="en-US"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Instruction</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8:27–</a:t>
                      </a:r>
                      <a:b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b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10:52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Rejec-tion</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11–13</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Passion</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14–15</a:t>
                      </a:r>
                      <a:endParaRPr kumimoji="0" lang="en-US"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Proof</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16:1-8</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Ending</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16:9-20</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extLst>
                  <a:ext uri="{0D108BD9-81ED-4DB2-BD59-A6C34878D82A}">
                    <a16:rowId xmlns:a16="http://schemas.microsoft.com/office/drawing/2014/main" val="10003"/>
                  </a:ext>
                </a:extLst>
              </a:tr>
              <a:tr h="1255713">
                <a:tc gridSpan="4">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Authority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of Christ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Emphasized</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Authority-</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Servant</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Tension</a:t>
                      </a:r>
                      <a:endPar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Servanthood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of Christ </a:t>
                      </a: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Emphasized</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603250">
                <a:tc gridSpan="4">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3 Years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6 Months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gridSpan="4">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8 Days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03250">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Rome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603250">
                <a:tc gridSpan="9">
                  <a:txBody>
                    <a:bodyPr/>
                    <a:lstStyle/>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Arial" charset="0"/>
                        </a:rPr>
                        <a:t>Written </a:t>
                      </a:r>
                      <a:r>
                        <a:rPr kumimoji="0" lang="en-US" altLang="zh-CN"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Arial" charset="0"/>
                        </a:rPr>
                        <a:t>AD</a:t>
                      </a:r>
                      <a:r>
                        <a:rPr kumimoji="0" lang="en-US" altLang="zh-CN"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Arial" charset="0"/>
                        </a:rPr>
                        <a:t> 64-68 but Covers </a:t>
                      </a:r>
                      <a:r>
                        <a:rPr kumimoji="0" lang="en-US" altLang="zh-CN"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Arial" charset="0"/>
                        </a:rPr>
                        <a:t>AD</a:t>
                      </a:r>
                      <a:r>
                        <a:rPr kumimoji="0" lang="en-US" altLang="zh-CN"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Arial" charset="0"/>
                        </a:rPr>
                        <a:t> 29-33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78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916528" name="Text Box 2"/>
          <p:cNvSpPr txBox="1">
            <a:spLocks noChangeArrowheads="1"/>
          </p:cNvSpPr>
          <p:nvPr/>
        </p:nvSpPr>
        <p:spPr bwMode="auto">
          <a:xfrm>
            <a:off x="8604250" y="-26988"/>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82</a:t>
            </a:r>
          </a:p>
        </p:txBody>
      </p:sp>
      <p:sp>
        <p:nvSpPr>
          <p:cNvPr id="2" name="Title 1"/>
          <p:cNvSpPr>
            <a:spLocks noGrp="1"/>
          </p:cNvSpPr>
          <p:nvPr>
            <p:ph type="title" idx="4294967295"/>
          </p:nvPr>
        </p:nvSpPr>
        <p:spPr>
          <a:xfrm>
            <a:off x="-107950" y="-22225"/>
            <a:ext cx="9359900" cy="714375"/>
          </a:xfrm>
        </p:spPr>
        <p:txBody>
          <a:bodyPr/>
          <a:lstStyle/>
          <a:p>
            <a:pPr eaLnBrk="1" hangingPunct="1">
              <a:defRPr/>
            </a:pPr>
            <a:r>
              <a:rPr kumimoji="1" lang="en-US" kern="1200" dirty="0">
                <a:latin typeface="Arial"/>
                <a:ea typeface="ＭＳ Ｐゴシック"/>
                <a:cs typeface="Arial"/>
              </a:rPr>
              <a:t>Mark: Deity Who Models Suffering As Servant</a:t>
            </a:r>
            <a:endParaRPr lang="en-US" dirty="0"/>
          </a:p>
        </p:txBody>
      </p:sp>
    </p:spTree>
    <p:extLst>
      <p:ext uri="{BB962C8B-B14F-4D97-AF65-F5344CB8AC3E}">
        <p14:creationId xmlns:p14="http://schemas.microsoft.com/office/powerpoint/2010/main" val="270965992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29" name="Rectangle 25"/>
          <p:cNvSpPr>
            <a:spLocks noGrp="1" noChangeArrowheads="1"/>
          </p:cNvSpPr>
          <p:nvPr>
            <p:ph type="title" idx="4294967295"/>
          </p:nvPr>
        </p:nvSpPr>
        <p:spPr>
          <a:xfrm>
            <a:off x="0" y="0"/>
            <a:ext cx="25908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a:effectLst/>
                <a:latin typeface="Arial" charset="0"/>
                <a:ea typeface="ＭＳ Ｐゴシック" charset="0"/>
              </a:rPr>
              <a:t>Book Chart</a:t>
            </a:r>
          </a:p>
        </p:txBody>
      </p:sp>
      <p:graphicFrame>
        <p:nvGraphicFramePr>
          <p:cNvPr id="25" name="Table 24"/>
          <p:cNvGraphicFramePr>
            <a:graphicFrameLocks noGrp="1"/>
          </p:cNvGraphicFramePr>
          <p:nvPr>
            <p:extLst>
              <p:ext uri="{D42A27DB-BD31-4B8C-83A1-F6EECF244321}">
                <p14:modId xmlns:p14="http://schemas.microsoft.com/office/powerpoint/2010/main" val="1290278579"/>
              </p:ext>
            </p:extLst>
          </p:nvPr>
        </p:nvGraphicFramePr>
        <p:xfrm>
          <a:off x="0" y="0"/>
          <a:ext cx="9144000" cy="6858001"/>
        </p:xfrm>
        <a:graphic>
          <a:graphicData uri="http://schemas.openxmlformats.org/drawingml/2006/table">
            <a:tbl>
              <a:tblPr>
                <a:tableStyleId>{AF606853-7671-496A-8E4F-DF71F8EC918B}</a:tableStyleId>
              </a:tblPr>
              <a:tblGrid>
                <a:gridCol w="1349829">
                  <a:extLst>
                    <a:ext uri="{9D8B030D-6E8A-4147-A177-3AD203B41FA5}">
                      <a16:colId xmlns:a16="http://schemas.microsoft.com/office/drawing/2014/main" val="20000"/>
                    </a:ext>
                  </a:extLst>
                </a:gridCol>
                <a:gridCol w="1683657">
                  <a:extLst>
                    <a:ext uri="{9D8B030D-6E8A-4147-A177-3AD203B41FA5}">
                      <a16:colId xmlns:a16="http://schemas.microsoft.com/office/drawing/2014/main" val="20001"/>
                    </a:ext>
                  </a:extLst>
                </a:gridCol>
                <a:gridCol w="1683657">
                  <a:extLst>
                    <a:ext uri="{9D8B030D-6E8A-4147-A177-3AD203B41FA5}">
                      <a16:colId xmlns:a16="http://schemas.microsoft.com/office/drawing/2014/main" val="20002"/>
                    </a:ext>
                  </a:extLst>
                </a:gridCol>
                <a:gridCol w="1277257">
                  <a:extLst>
                    <a:ext uri="{9D8B030D-6E8A-4147-A177-3AD203B41FA5}">
                      <a16:colId xmlns:a16="http://schemas.microsoft.com/office/drawing/2014/main" val="20004"/>
                    </a:ext>
                  </a:extLst>
                </a:gridCol>
                <a:gridCol w="1553029">
                  <a:extLst>
                    <a:ext uri="{9D8B030D-6E8A-4147-A177-3AD203B41FA5}">
                      <a16:colId xmlns:a16="http://schemas.microsoft.com/office/drawing/2014/main" val="20005"/>
                    </a:ext>
                  </a:extLst>
                </a:gridCol>
                <a:gridCol w="1596571">
                  <a:extLst>
                    <a:ext uri="{9D8B030D-6E8A-4147-A177-3AD203B41FA5}">
                      <a16:colId xmlns:a16="http://schemas.microsoft.com/office/drawing/2014/main" val="20006"/>
                    </a:ext>
                  </a:extLst>
                </a:gridCol>
              </a:tblGrid>
              <a:tr h="571500">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24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 Deity of Christ vs. Syncretistic Heresy</a:t>
                      </a:r>
                      <a:endParaRPr kumimoji="1" lang="en-US" altLang="ja-JP"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endParaRPr>
                    </a:p>
                  </a:txBody>
                  <a:tcPr anchor="ctr" horzOverflow="overflow">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1500">
                <a:tc gridSpan="3">
                  <a:txBody>
                    <a:bodyPr/>
                    <a:lstStyle/>
                    <a:p>
                      <a:pPr algn="ctr"/>
                      <a:r>
                        <a:rPr lang="en-US" altLang="zh-CN" sz="2000" b="1"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rPr>
                        <a:t> Supremacy/Deity </a:t>
                      </a:r>
                      <a:endParaRPr lang="en-US" altLang="zh-CN" sz="2000"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rPr>
                        <a:t> Practical Instruction </a:t>
                      </a:r>
                      <a:endParaRPr lang="en-US" altLang="zh-CN" sz="2000"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7150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Chapters 1–2</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Chapters 3–4</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57150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rPr>
                        <a:t>Heretical Living</a:t>
                      </a:r>
                      <a:endParaRPr lang="en-US" altLang="zh-CN" sz="2000"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rPr>
                        <a:t>Holy Living</a:t>
                      </a:r>
                      <a:endParaRPr lang="en-US" altLang="zh-CN" sz="2000"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7150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Belief</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Behaviour</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228600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Greeting </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&amp; </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Prayer</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Supremacy</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&amp;</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Deity</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Syncretistic Heresy</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Position:</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Union with Christ</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Practice:</a:t>
                      </a:r>
                      <a:b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b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Holiness in Relation-ships</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Conclusion</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extLst>
                  <a:ext uri="{0D108BD9-81ED-4DB2-BD59-A6C34878D82A}">
                    <a16:rowId xmlns:a16="http://schemas.microsoft.com/office/drawing/2014/main" val="10008"/>
                  </a:ext>
                </a:extLst>
              </a:tr>
              <a:tr h="5715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1:1-14</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1:15–2:5</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2:6-23</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3:1-4</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3:5–4:6</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cs typeface="Arial" panose="020B0604020202020204" pitchFamily="34" charset="0"/>
                        </a:rPr>
                        <a:t>4:7-18</a:t>
                      </a:r>
                      <a:endPar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extLst>
                  <a:ext uri="{0D108BD9-81ED-4DB2-BD59-A6C34878D82A}">
                    <a16:rowId xmlns:a16="http://schemas.microsoft.com/office/drawing/2014/main" val="10009"/>
                  </a:ext>
                </a:extLst>
              </a:tr>
              <a:tr h="571500">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glow rad="228600">
                              <a:schemeClr val="bg1">
                                <a:lumMod val="50000"/>
                                <a:alpha val="40000"/>
                              </a:schemeClr>
                            </a:glow>
                          </a:effectLst>
                          <a:latin typeface="Arial" panose="020B0604020202020204" pitchFamily="34" charset="0"/>
                          <a:ea typeface="ＭＳ Ｐゴシック" charset="0"/>
                          <a:cs typeface="Arial" panose="020B0604020202020204" pitchFamily="34" charset="0"/>
                        </a:rPr>
                        <a:t>Rome</a:t>
                      </a: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571500">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rPr>
                        <a:t> Autumn AD 61 (first Roman imprisonment)</a:t>
                      </a:r>
                      <a:endParaRPr lang="en-US" altLang="zh-CN" sz="2000" dirty="0">
                        <a:solidFill>
                          <a:schemeClr val="tx1"/>
                        </a:solidFill>
                        <a:effectLst>
                          <a:glow rad="228600">
                            <a:schemeClr val="bg1">
                              <a:lumMod val="50000"/>
                              <a:alpha val="40000"/>
                            </a:schemeClr>
                          </a:glow>
                        </a:effectLst>
                        <a:latin typeface="Arial" panose="020B0604020202020204" pitchFamily="34" charset="0"/>
                        <a:ea typeface="SimSun" charset="0"/>
                        <a:cs typeface="Arial" panose="020B0604020202020204" pitchFamily="34" charset="0"/>
                      </a:endParaRPr>
                    </a:p>
                  </a:txBody>
                  <a:tcPr anchor="ctr" horzOverflow="overflow">
                    <a:gradFill flip="none" rotWithShape="1">
                      <a:gsLst>
                        <a:gs pos="0">
                          <a:srgbClr val="0070C0"/>
                        </a:gs>
                        <a:gs pos="100000">
                          <a:srgbClr val="000000"/>
                        </a:gs>
                      </a:gsLst>
                      <a:path path="circle">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918586" name="Text Box 24"/>
          <p:cNvSpPr txBox="1">
            <a:spLocks noChangeArrowheads="1"/>
          </p:cNvSpPr>
          <p:nvPr/>
        </p:nvSpPr>
        <p:spPr bwMode="auto">
          <a:xfrm>
            <a:off x="8455078" y="0"/>
            <a:ext cx="61266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187</a:t>
            </a:r>
          </a:p>
        </p:txBody>
      </p:sp>
      <p:sp>
        <p:nvSpPr>
          <p:cNvPr id="5" name="WordArt 66">
            <a:extLst>
              <a:ext uri="{FF2B5EF4-FFF2-40B4-BE49-F238E27FC236}">
                <a16:creationId xmlns:a16="http://schemas.microsoft.com/office/drawing/2014/main" id="{0E40A729-2C2D-A845-A4D0-557A1A65ED3F}"/>
              </a:ext>
            </a:extLst>
          </p:cNvPr>
          <p:cNvSpPr>
            <a:spLocks noChangeArrowheads="1" noChangeShapeType="1" noTextEdit="1"/>
          </p:cNvSpPr>
          <p:nvPr/>
        </p:nvSpPr>
        <p:spPr bwMode="auto">
          <a:xfrm rot="20722333">
            <a:off x="-85054" y="125316"/>
            <a:ext cx="1949569" cy="771994"/>
          </a:xfrm>
          <a:prstGeom prst="rect">
            <a:avLst/>
          </a:prstGeom>
        </p:spPr>
        <p:txBody>
          <a:bodyPr wrap="none" fromWordArt="1">
            <a:prstTxWarp prst="textPlain">
              <a:avLst>
                <a:gd name="adj" fmla="val 44398"/>
              </a:avLst>
            </a:prstTxWarp>
          </a:bodyPr>
          <a:lstStyle/>
          <a:p>
            <a:pPr algn="ctr"/>
            <a:r>
              <a:rPr lang="en-US" sz="3600" kern="10" dirty="0">
                <a:ln w="19050" cap="sq">
                  <a:solidFill>
                    <a:srgbClr val="99CCFF"/>
                  </a:solidFill>
                  <a:miter lim="800000"/>
                  <a:headEnd type="none" w="sm" len="sm"/>
                  <a:tailEnd type="none" w="sm" len="sm"/>
                </a:ln>
                <a:effectLst>
                  <a:outerShdw blurRad="63500" dist="38099" dir="2700000" algn="ctr" rotWithShape="0">
                    <a:srgbClr val="990000">
                      <a:alpha val="74997"/>
                    </a:srgbClr>
                  </a:outerShdw>
                </a:effectLst>
                <a:latin typeface="Impact"/>
                <a:ea typeface="Impact"/>
                <a:cs typeface="Impact"/>
              </a:rPr>
              <a:t>Colossians</a:t>
            </a:r>
          </a:p>
        </p:txBody>
      </p:sp>
    </p:spTree>
    <p:extLst>
      <p:ext uri="{BB962C8B-B14F-4D97-AF65-F5344CB8AC3E}">
        <p14:creationId xmlns:p14="http://schemas.microsoft.com/office/powerpoint/2010/main" val="240863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529" name="Rectangle 25"/>
          <p:cNvSpPr>
            <a:spLocks noGrp="1" noChangeArrowheads="1"/>
          </p:cNvSpPr>
          <p:nvPr>
            <p:ph type="title" idx="4294967295"/>
          </p:nvPr>
        </p:nvSpPr>
        <p:spPr>
          <a:xfrm>
            <a:off x="0" y="0"/>
            <a:ext cx="25908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a:effectLst/>
                <a:latin typeface="Arial" charset="0"/>
                <a:ea typeface="ＭＳ Ｐゴシック" charset="0"/>
              </a:rPr>
              <a:t>Book Chart</a:t>
            </a:r>
          </a:p>
        </p:txBody>
      </p:sp>
      <p:graphicFrame>
        <p:nvGraphicFramePr>
          <p:cNvPr id="25" name="Table 24"/>
          <p:cNvGraphicFramePr>
            <a:graphicFrameLocks noGrp="1"/>
          </p:cNvGraphicFramePr>
          <p:nvPr/>
        </p:nvGraphicFramePr>
        <p:xfrm>
          <a:off x="0" y="0"/>
          <a:ext cx="9144000" cy="6858000"/>
        </p:xfrm>
        <a:graphic>
          <a:graphicData uri="http://schemas.openxmlformats.org/drawingml/2006/table">
            <a:tbl>
              <a:tblPr/>
              <a:tblGrid>
                <a:gridCol w="1371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gridCol w="1208088">
                  <a:extLst>
                    <a:ext uri="{9D8B030D-6E8A-4147-A177-3AD203B41FA5}">
                      <a16:colId xmlns:a16="http://schemas.microsoft.com/office/drawing/2014/main" val="20005"/>
                    </a:ext>
                  </a:extLst>
                </a:gridCol>
                <a:gridCol w="1306512">
                  <a:extLst>
                    <a:ext uri="{9D8B030D-6E8A-4147-A177-3AD203B41FA5}">
                      <a16:colId xmlns:a16="http://schemas.microsoft.com/office/drawing/2014/main" val="20006"/>
                    </a:ext>
                  </a:extLst>
                </a:gridCol>
              </a:tblGrid>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Habakkuk: Babylon</a:t>
                      </a:r>
                      <a:r>
                        <a:rPr kumimoji="1" lang="fr-FR" altLang="ja-JP" sz="2400" b="1" i="0" u="none" strike="noStrike" cap="none" normalizeH="0" baseline="0" dirty="0">
                          <a:ln>
                            <a:noFill/>
                          </a:ln>
                          <a:solidFill>
                            <a:srgbClr val="FFFFFF"/>
                          </a:solidFill>
                          <a:effectLst/>
                          <a:latin typeface="Arial" charset="0"/>
                          <a:ea typeface="ＭＳ Ｐゴシック" charset="0"/>
                          <a:cs typeface="Arial" charset="0"/>
                        </a:rPr>
                        <a:t>'</a:t>
                      </a: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s Destruction</a:t>
                      </a:r>
                      <a:endParaRPr kumimoji="0" lang="en-US" sz="24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Chapters 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Chapter 3</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Punishment of Babylon</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Praise Song</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Habakkuk</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Perplexity</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Habakkuk</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Praise</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God</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Actions Challenged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God</a:t>
                      </a:r>
                      <a:r>
                        <a:rPr kumimoji="1" lang="fr-FR" sz="1800" b="1" i="0" u="none" strike="noStrike" cap="none" normalizeH="0" baseline="0" dirty="0">
                          <a:ln>
                            <a:noFill/>
                          </a:ln>
                          <a:solidFill>
                            <a:srgbClr val="8C0000"/>
                          </a:solidFill>
                          <a:effectLst/>
                          <a:latin typeface="Arial" charset="0"/>
                          <a:ea typeface="ＭＳ Ｐゴシック" charset="0"/>
                          <a:cs typeface="Arial" charset="0"/>
                        </a:rPr>
                        <a:t>'</a:t>
                      </a:r>
                      <a:r>
                        <a:rPr kumimoji="1" lang="en-GB" sz="1800" b="1" i="0" u="none" strike="noStrike" cap="none" normalizeH="0" baseline="0" dirty="0">
                          <a:ln>
                            <a:noFill/>
                          </a:ln>
                          <a:solidFill>
                            <a:srgbClr val="8C0000"/>
                          </a:solidFill>
                          <a:effectLst/>
                          <a:latin typeface="Arial" charset="0"/>
                          <a:ea typeface="ＭＳ Ｐゴシック" charset="0"/>
                          <a:cs typeface="Arial" charset="0"/>
                        </a:rPr>
                        <a:t>s Actions Commended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Faith Troubled</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Faith Triumphant</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57200">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Problem</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8C0000"/>
                          </a:solidFill>
                          <a:effectLst/>
                          <a:latin typeface="Arial" charset="0"/>
                          <a:ea typeface="ＭＳ Ｐゴシック" charset="0"/>
                          <a:cs typeface="Arial" charset="0"/>
                        </a:rPr>
                        <a:t>Resolution</a:t>
                      </a:r>
                      <a:endParaRPr kumimoji="0" lang="en-US" sz="1800" b="1" i="0" u="none" strike="noStrike" cap="none" normalizeH="0" baseline="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a:ln>
                            <a:noFill/>
                          </a:ln>
                          <a:solidFill>
                            <a:srgbClr val="8C0000"/>
                          </a:solidFill>
                          <a:effectLst/>
                          <a:latin typeface="Arial" charset="0"/>
                          <a:ea typeface="ＭＳ Ｐゴシック" charset="0"/>
                          <a:cs typeface="Arial" charset="0"/>
                        </a:rPr>
                        <a:t>Habakkuk</a:t>
                      </a:r>
                      <a:endParaRPr kumimoji="0" lang="en-US" sz="1800" b="1" i="0" u="none" strike="noStrike" cap="none" normalizeH="0" baseline="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828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Why </a:t>
                      </a:r>
                      <a:r>
                        <a:rPr kumimoji="0" lang="en-US" sz="1600" b="1" i="0" u="none" strike="noStrike" cap="none" normalizeH="0" baseline="0" dirty="0" err="1">
                          <a:ln>
                            <a:noFill/>
                          </a:ln>
                          <a:solidFill>
                            <a:srgbClr val="8C0000"/>
                          </a:solidFill>
                          <a:effectLst/>
                          <a:latin typeface="Arial" charset="0"/>
                          <a:ea typeface="ＭＳ Ｐゴシック" charset="0"/>
                          <a:cs typeface="Arial" charset="0"/>
                        </a:rPr>
                        <a:t>aren</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t you judging Judah</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s sin, God?</a:t>
                      </a:r>
                      <a:endParaRPr kumimoji="0" lang="en-US" sz="1600" b="1" i="0" u="none" strike="noStrike" cap="none" normalizeH="0" baseline="0" dirty="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 will. I</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 judge Judah with the Babylonians!</a:t>
                      </a:r>
                      <a:endParaRPr kumimoji="0" lang="en-US" sz="1600" b="1" i="0" u="none" strike="noStrike" cap="none" normalizeH="0" baseline="0" dirty="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But can you use a nation more wicked than Judah?</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Sure, but I</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 judge them too.</a:t>
                      </a:r>
                      <a:endParaRPr kumimoji="0" lang="en-US" sz="1600" b="1" i="0" u="none" strike="noStrike" cap="none" normalizeH="0" baseline="0" dirty="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In wrath remember mercy.</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Our God is an awesome God!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err="1">
                          <a:ln>
                            <a:noFill/>
                          </a:ln>
                          <a:solidFill>
                            <a:srgbClr val="8C0000"/>
                          </a:solidFill>
                          <a:effectLst/>
                          <a:latin typeface="Arial" charset="0"/>
                          <a:ea typeface="ＭＳ Ｐゴシック" charset="0"/>
                          <a:cs typeface="Arial" charset="0"/>
                        </a:rPr>
                        <a:t>ll</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 wait patiently for Babylon</a:t>
                      </a:r>
                      <a:r>
                        <a:rPr kumimoji="0" lang="fr-FR" altLang="ja-JP" sz="1600" b="1" i="0" u="none" strike="noStrike" cap="none" normalizeH="0" baseline="0" dirty="0">
                          <a:ln>
                            <a:noFill/>
                          </a:ln>
                          <a:solidFill>
                            <a:srgbClr val="8C0000"/>
                          </a:solidFill>
                          <a:effectLst/>
                          <a:latin typeface="Arial" charset="0"/>
                          <a:ea typeface="ＭＳ Ｐゴシック" charset="0"/>
                          <a:cs typeface="Arial" charset="0"/>
                        </a:rPr>
                        <a:t>'</a:t>
                      </a:r>
                      <a:r>
                        <a:rPr kumimoji="0" lang="en-US" altLang="ja-JP" sz="1600" b="1" i="0" u="none" strike="noStrike" cap="none" normalizeH="0" baseline="0" dirty="0">
                          <a:ln>
                            <a:noFill/>
                          </a:ln>
                          <a:solidFill>
                            <a:srgbClr val="8C0000"/>
                          </a:solidFill>
                          <a:effectLst/>
                          <a:latin typeface="Arial" charset="0"/>
                          <a:ea typeface="ＭＳ Ｐゴシック" charset="0"/>
                          <a:cs typeface="Arial" charset="0"/>
                        </a:rPr>
                        <a:t>s judgment and rejoice in God.</a:t>
                      </a:r>
                      <a:endParaRPr kumimoji="0" lang="en-US" sz="1600" b="1" i="0" u="none" strike="noStrike" cap="none" normalizeH="0" baseline="0" dirty="0">
                        <a:ln>
                          <a:noFill/>
                        </a:ln>
                        <a:solidFill>
                          <a:srgbClr val="8C0000"/>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extLst>
                  <a:ext uri="{0D108BD9-81ED-4DB2-BD59-A6C34878D82A}">
                    <a16:rowId xmlns:a16="http://schemas.microsoft.com/office/drawing/2014/main" val="10008"/>
                  </a:ext>
                </a:extLst>
              </a:tr>
              <a:tr h="4572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1:1-4</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1:5-11</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1:12–2:1</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2:2-20</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3:3-15</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8C0000"/>
                          </a:solidFill>
                          <a:effectLst/>
                          <a:latin typeface="Arial" charset="0"/>
                          <a:ea typeface="ＭＳ Ｐゴシック" charset="0"/>
                          <a:cs typeface="Arial" charset="0"/>
                        </a:rPr>
                        <a:t>3:16-19</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extLst>
                  <a:ext uri="{0D108BD9-81ED-4DB2-BD59-A6C34878D82A}">
                    <a16:rowId xmlns:a16="http://schemas.microsoft.com/office/drawing/2014/main" val="10009"/>
                  </a:ext>
                </a:extLst>
              </a:tr>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8C0000"/>
                          </a:solidFill>
                          <a:effectLst/>
                          <a:latin typeface="Arial" charset="0"/>
                          <a:ea typeface="ＭＳ Ｐゴシック" charset="0"/>
                          <a:cs typeface="Arial" charset="0"/>
                        </a:rPr>
                        <a:t>Judah</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572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c. 607-605 BC</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918586" name="Text Box 24"/>
          <p:cNvSpPr txBox="1">
            <a:spLocks noChangeArrowheads="1"/>
          </p:cNvSpPr>
          <p:nvPr/>
        </p:nvSpPr>
        <p:spPr bwMode="auto">
          <a:xfrm>
            <a:off x="8455025" y="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627</a:t>
            </a:r>
          </a:p>
        </p:txBody>
      </p:sp>
    </p:spTree>
    <p:extLst>
      <p:ext uri="{BB962C8B-B14F-4D97-AF65-F5344CB8AC3E}">
        <p14:creationId xmlns:p14="http://schemas.microsoft.com/office/powerpoint/2010/main" val="395451780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7" name="Rectangle 25"/>
          <p:cNvSpPr>
            <a:spLocks noGrp="1" noChangeArrowheads="1"/>
          </p:cNvSpPr>
          <p:nvPr>
            <p:ph type="title" idx="4294967295"/>
          </p:nvPr>
        </p:nvSpPr>
        <p:spPr>
          <a:xfrm>
            <a:off x="0" y="0"/>
            <a:ext cx="25908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a:effectLst/>
                <a:latin typeface="Arial" charset="0"/>
                <a:ea typeface="ＭＳ Ｐゴシック" charset="0"/>
              </a:rPr>
              <a:t>Book Chart</a:t>
            </a:r>
          </a:p>
        </p:txBody>
      </p:sp>
      <p:graphicFrame>
        <p:nvGraphicFramePr>
          <p:cNvPr id="25" name="Table 24"/>
          <p:cNvGraphicFramePr>
            <a:graphicFrameLocks noGrp="1"/>
          </p:cNvGraphicFramePr>
          <p:nvPr/>
        </p:nvGraphicFramePr>
        <p:xfrm>
          <a:off x="-107950" y="0"/>
          <a:ext cx="9251951" cy="6858002"/>
        </p:xfrm>
        <a:graphic>
          <a:graphicData uri="http://schemas.openxmlformats.org/drawingml/2006/table">
            <a:tbl>
              <a:tblPr/>
              <a:tblGrid>
                <a:gridCol w="1872092">
                  <a:extLst>
                    <a:ext uri="{9D8B030D-6E8A-4147-A177-3AD203B41FA5}">
                      <a16:colId xmlns:a16="http://schemas.microsoft.com/office/drawing/2014/main" val="20000"/>
                    </a:ext>
                  </a:extLst>
                </a:gridCol>
                <a:gridCol w="1476233">
                  <a:extLst>
                    <a:ext uri="{9D8B030D-6E8A-4147-A177-3AD203B41FA5}">
                      <a16:colId xmlns:a16="http://schemas.microsoft.com/office/drawing/2014/main" val="20001"/>
                    </a:ext>
                  </a:extLst>
                </a:gridCol>
                <a:gridCol w="1403910">
                  <a:extLst>
                    <a:ext uri="{9D8B030D-6E8A-4147-A177-3AD203B41FA5}">
                      <a16:colId xmlns:a16="http://schemas.microsoft.com/office/drawing/2014/main" val="20002"/>
                    </a:ext>
                  </a:extLst>
                </a:gridCol>
                <a:gridCol w="1440071">
                  <a:extLst>
                    <a:ext uri="{9D8B030D-6E8A-4147-A177-3AD203B41FA5}">
                      <a16:colId xmlns:a16="http://schemas.microsoft.com/office/drawing/2014/main" val="20003"/>
                    </a:ext>
                  </a:extLst>
                </a:gridCol>
                <a:gridCol w="1548861">
                  <a:extLst>
                    <a:ext uri="{9D8B030D-6E8A-4147-A177-3AD203B41FA5}">
                      <a16:colId xmlns:a16="http://schemas.microsoft.com/office/drawing/2014/main" val="20004"/>
                    </a:ext>
                  </a:extLst>
                </a:gridCol>
                <a:gridCol w="1510784">
                  <a:extLst>
                    <a:ext uri="{9D8B030D-6E8A-4147-A177-3AD203B41FA5}">
                      <a16:colId xmlns:a16="http://schemas.microsoft.com/office/drawing/2014/main" val="20005"/>
                    </a:ext>
                  </a:extLst>
                </a:gridCol>
              </a:tblGrid>
              <a:tr h="471667">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1 Thessalonians: Preparation for the Rapture</a:t>
                      </a:r>
                      <a:endParaRPr kumimoji="0" lang="en-US" sz="24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Innocence of Greed</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Principles for Growth</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Chapters 1–3</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Chapters 4–5</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Personal</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Practical</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Silence Slanders</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Strengthen Stand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Historical</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Hortatory</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Reflections</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Exhortations</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7166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Looking Back</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Looking Forward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94333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Commendation</a:t>
                      </a:r>
                      <a:b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b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1:1-10</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Conduct</a:t>
                      </a:r>
                      <a:br>
                        <a:rPr kumimoji="0" lang="en-US" sz="1800" b="1" i="0" u="none" strike="noStrike" cap="none" normalizeH="0" baseline="0" dirty="0">
                          <a:ln>
                            <a:noFill/>
                          </a:ln>
                          <a:solidFill>
                            <a:srgbClr val="8C0000"/>
                          </a:solidFill>
                          <a:effectLst/>
                          <a:latin typeface="Arial" charset="0"/>
                          <a:ea typeface="ＭＳ Ｐゴシック" charset="0"/>
                          <a:cs typeface="Arial" charset="0"/>
                        </a:rPr>
                      </a:br>
                      <a:r>
                        <a:rPr kumimoji="0" lang="en-US" sz="1800" b="1" i="0" u="none" strike="noStrike" cap="none" normalizeH="0" baseline="0" dirty="0">
                          <a:ln>
                            <a:noFill/>
                          </a:ln>
                          <a:solidFill>
                            <a:srgbClr val="8C0000"/>
                          </a:solidFill>
                          <a:effectLst/>
                          <a:latin typeface="Arial" charset="0"/>
                          <a:ea typeface="ＭＳ Ｐゴシック" charset="0"/>
                          <a:cs typeface="Arial" charset="0"/>
                        </a:rPr>
                        <a:t>2:1-16</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Concern</a:t>
                      </a:r>
                      <a:b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b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2:17–3:13</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Love</a:t>
                      </a:r>
                      <a:b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b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4:1-12</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horzOverflow="overflow">
                    <a:lnL w="12700" cap="flat" cmpd="sng" algn="ctr">
                      <a:solidFill>
                        <a:srgbClr val="720000"/>
                      </a:solidFill>
                      <a:prstDash val="solid"/>
                      <a:round/>
                      <a:headEnd type="none" w="med" len="med"/>
                      <a:tailEnd type="none" w="med" len="med"/>
                    </a:lnL>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Eschatology</a:t>
                      </a:r>
                      <a:br>
                        <a:rPr kumimoji="0" lang="en-US" sz="1800" b="1" i="0" u="none" strike="noStrike" cap="none" normalizeH="0" baseline="0" dirty="0">
                          <a:ln>
                            <a:noFill/>
                          </a:ln>
                          <a:solidFill>
                            <a:srgbClr val="8C0000"/>
                          </a:solidFill>
                          <a:effectLst/>
                          <a:latin typeface="Arial" charset="0"/>
                          <a:ea typeface="ＭＳ Ｐゴシック" charset="0"/>
                          <a:cs typeface="Arial" charset="0"/>
                        </a:rPr>
                      </a:br>
                      <a:r>
                        <a:rPr kumimoji="0" lang="en-US" sz="1800" b="1" i="0" u="none" strike="noStrike" cap="none" normalizeH="0" baseline="0" dirty="0">
                          <a:ln>
                            <a:noFill/>
                          </a:ln>
                          <a:solidFill>
                            <a:srgbClr val="8C0000"/>
                          </a:solidFill>
                          <a:effectLst/>
                          <a:latin typeface="Arial" charset="0"/>
                          <a:ea typeface="ＭＳ Ｐゴシック" charset="0"/>
                          <a:cs typeface="Arial" charset="0"/>
                        </a:rPr>
                        <a:t>4:13–5:11</a:t>
                      </a:r>
                    </a:p>
                  </a:txBody>
                  <a:tcPr marL="91434" marR="91434" horzOverflow="overflow">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Church Life</a:t>
                      </a:r>
                      <a:b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b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5:12-28</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horzOverflow="overflow">
                    <a:solidFill>
                      <a:srgbClr val="E2FFF9"/>
                    </a:solidFill>
                  </a:tcPr>
                </a:tc>
                <a:extLst>
                  <a:ext uri="{0D108BD9-81ED-4DB2-BD59-A6C34878D82A}">
                    <a16:rowId xmlns:a16="http://schemas.microsoft.com/office/drawing/2014/main" val="10008"/>
                  </a:ext>
                </a:extLst>
              </a:tr>
              <a:tr h="11979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“You’re </a:t>
                      </a:r>
                      <a:br>
                        <a:rPr kumimoji="0" lang="en-US" sz="1600" b="1" i="0" u="none" strike="noStrike" cap="none" normalizeH="0" baseline="0" dirty="0">
                          <a:ln>
                            <a:noFill/>
                          </a:ln>
                          <a:solidFill>
                            <a:srgbClr val="8C0000"/>
                          </a:solidFill>
                          <a:effectLst/>
                          <a:latin typeface="Arial" charset="0"/>
                          <a:ea typeface="ＭＳ Ｐゴシック" charset="0"/>
                          <a:cs typeface="Arial" charset="0"/>
                        </a:rPr>
                      </a:br>
                      <a:r>
                        <a:rPr kumimoji="0" lang="en-US" sz="1600" b="1" i="0" u="none" strike="noStrike" cap="none" normalizeH="0" baseline="0" dirty="0">
                          <a:ln>
                            <a:noFill/>
                          </a:ln>
                          <a:solidFill>
                            <a:srgbClr val="8C0000"/>
                          </a:solidFill>
                          <a:effectLst/>
                          <a:latin typeface="Arial" charset="0"/>
                          <a:ea typeface="ＭＳ Ｐゴシック" charset="0"/>
                          <a:cs typeface="Arial" charset="0"/>
                        </a:rPr>
                        <a:t>great!”</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“I’m innocent!”</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“I care </a:t>
                      </a:r>
                      <a:br>
                        <a:rPr kumimoji="0" lang="en-US" sz="1600" b="1" i="0" u="none" strike="noStrike" cap="none" normalizeH="0" baseline="0" dirty="0">
                          <a:ln>
                            <a:noFill/>
                          </a:ln>
                          <a:solidFill>
                            <a:srgbClr val="8C0000"/>
                          </a:solidFill>
                          <a:effectLst/>
                          <a:latin typeface="Arial" charset="0"/>
                          <a:ea typeface="ＭＳ Ｐゴシック" charset="0"/>
                          <a:cs typeface="Arial" charset="0"/>
                        </a:rPr>
                      </a:br>
                      <a:r>
                        <a:rPr kumimoji="0" lang="en-US" sz="1600" b="1" i="0" u="none" strike="noStrike" cap="none" normalizeH="0" baseline="0" dirty="0">
                          <a:ln>
                            <a:noFill/>
                          </a:ln>
                          <a:solidFill>
                            <a:srgbClr val="8C0000"/>
                          </a:solidFill>
                          <a:effectLst/>
                          <a:latin typeface="Arial" charset="0"/>
                          <a:ea typeface="ＭＳ Ｐゴシック" charset="0"/>
                          <a:cs typeface="Arial" charset="0"/>
                        </a:rPr>
                        <a:t>for you”</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“Please God”</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“Be comforted but watchful”</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8C0000"/>
                          </a:solidFill>
                          <a:effectLst/>
                          <a:latin typeface="Arial" charset="0"/>
                          <a:ea typeface="ＭＳ Ｐゴシック" charset="0"/>
                          <a:cs typeface="Arial" charset="0"/>
                        </a:rPr>
                        <a:t>“Live holy”</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rgbClr val="7AFFF3"/>
                    </a:solidFill>
                  </a:tcPr>
                </a:tc>
                <a:extLst>
                  <a:ext uri="{0D108BD9-81ED-4DB2-BD59-A6C34878D82A}">
                    <a16:rowId xmlns:a16="http://schemas.microsoft.com/office/drawing/2014/main" val="10009"/>
                  </a:ext>
                </a:extLst>
              </a:tr>
              <a:tr h="471667">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Corinth</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71667">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Early Summer AD 51 (on second missionary journey)</a:t>
                      </a:r>
                    </a:p>
                  </a:txBody>
                  <a:tcPr marL="91434" marR="91434"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bl>
          </a:graphicData>
        </a:graphic>
      </p:graphicFrame>
      <p:sp>
        <p:nvSpPr>
          <p:cNvPr id="920634" name="Text Box 24"/>
          <p:cNvSpPr txBox="1">
            <a:spLocks noChangeArrowheads="1"/>
          </p:cNvSpPr>
          <p:nvPr/>
        </p:nvSpPr>
        <p:spPr bwMode="auto">
          <a:xfrm>
            <a:off x="8455025" y="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203</a:t>
            </a:r>
          </a:p>
        </p:txBody>
      </p:sp>
    </p:spTree>
    <p:extLst>
      <p:ext uri="{BB962C8B-B14F-4D97-AF65-F5344CB8AC3E}">
        <p14:creationId xmlns:p14="http://schemas.microsoft.com/office/powerpoint/2010/main" val="162599149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7" name="Rectangle 25"/>
          <p:cNvSpPr>
            <a:spLocks noGrp="1" noChangeArrowheads="1"/>
          </p:cNvSpPr>
          <p:nvPr>
            <p:ph type="title" idx="4294967295"/>
          </p:nvPr>
        </p:nvSpPr>
        <p:spPr>
          <a:xfrm>
            <a:off x="0" y="0"/>
            <a:ext cx="2590800" cy="30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2000">
                <a:effectLst/>
                <a:latin typeface="Arial" charset="0"/>
                <a:ea typeface="ＭＳ Ｐゴシック" charset="0"/>
              </a:rPr>
              <a:t>Book Chart</a:t>
            </a:r>
          </a:p>
        </p:txBody>
      </p:sp>
      <p:graphicFrame>
        <p:nvGraphicFramePr>
          <p:cNvPr id="25" name="Table 24"/>
          <p:cNvGraphicFramePr>
            <a:graphicFrameLocks noGrp="1"/>
          </p:cNvGraphicFramePr>
          <p:nvPr/>
        </p:nvGraphicFramePr>
        <p:xfrm>
          <a:off x="-107950" y="0"/>
          <a:ext cx="9251949" cy="6869351"/>
        </p:xfrm>
        <a:graphic>
          <a:graphicData uri="http://schemas.openxmlformats.org/drawingml/2006/table">
            <a:tbl>
              <a:tblPr/>
              <a:tblGrid>
                <a:gridCol w="1850717">
                  <a:extLst>
                    <a:ext uri="{9D8B030D-6E8A-4147-A177-3AD203B41FA5}">
                      <a16:colId xmlns:a16="http://schemas.microsoft.com/office/drawing/2014/main" val="20000"/>
                    </a:ext>
                  </a:extLst>
                </a:gridCol>
                <a:gridCol w="1893129">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gridCol w="2051719">
                  <a:extLst>
                    <a:ext uri="{9D8B030D-6E8A-4147-A177-3AD203B41FA5}">
                      <a16:colId xmlns:a16="http://schemas.microsoft.com/office/drawing/2014/main" val="20004"/>
                    </a:ext>
                  </a:extLst>
                </a:gridCol>
              </a:tblGrid>
              <a:tr h="576449">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FFFFF"/>
                          </a:solidFill>
                          <a:effectLst/>
                          <a:latin typeface="Arial" charset="0"/>
                          <a:ea typeface="ＭＳ Ｐゴシック" charset="0"/>
                          <a:cs typeface="Arial" charset="0"/>
                        </a:rPr>
                        <a:t>    Degenerate Theocracy to Davidic Monarchy</a:t>
                      </a:r>
                      <a:endParaRPr kumimoji="0" lang="en-US" sz="24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00009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6449">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Theocracy Ended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Monarchy Established</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76449">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Decline of Judges</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dirty="0">
                          <a:ln>
                            <a:noFill/>
                          </a:ln>
                          <a:solidFill>
                            <a:srgbClr val="8C0000"/>
                          </a:solidFill>
                          <a:effectLst/>
                          <a:latin typeface="Arial" charset="0"/>
                          <a:ea typeface="ＭＳ Ｐゴシック" charset="0"/>
                          <a:cs typeface="Arial" charset="0"/>
                        </a:rPr>
                        <a:t>Rise of Kings</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76449">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Chapters 1–7</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Chapters 8–31</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1914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Samuel: "Heavenly King"</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rgbClr val="8C0000"/>
                          </a:solidFill>
                          <a:effectLst/>
                          <a:latin typeface="Arial" charset="0"/>
                          <a:ea typeface="ＭＳ Ｐゴシック" charset="0"/>
                          <a:cs typeface="Arial" charset="0"/>
                        </a:rPr>
                        <a:t>Saul: "Earthly King"</a:t>
                      </a: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57606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Eli</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Samuel</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Saul</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anchor="ctr" horzOverflow="overflow">
                    <a:lnL w="12700" cap="flat" cmpd="sng" algn="ctr">
                      <a:solidFill>
                        <a:srgbClr val="720000"/>
                      </a:solidFill>
                      <a:prstDash val="solid"/>
                      <a:round/>
                      <a:headEnd type="none" w="med" len="med"/>
                      <a:tailEnd type="none" w="med" len="med"/>
                    </a:lnL>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horzOverflow="overflow">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1800" b="1" i="0" u="none" strike="noStrike" cap="none" normalizeH="0" baseline="0" dirty="0">
                          <a:ln>
                            <a:noFill/>
                          </a:ln>
                          <a:solidFill>
                            <a:srgbClr val="8C0000"/>
                          </a:solidFill>
                          <a:effectLst/>
                          <a:latin typeface="Arial" charset="0"/>
                          <a:ea typeface="ＭＳ Ｐゴシック" charset="0"/>
                          <a:cs typeface="Arial" charset="0"/>
                        </a:rPr>
                        <a:t>David</a:t>
                      </a:r>
                      <a:endParaRPr kumimoji="0" lang="en-US" sz="1800" b="1" i="0" u="none" strike="noStrike" cap="none" normalizeH="0" baseline="0" dirty="0">
                        <a:ln>
                          <a:noFill/>
                        </a:ln>
                        <a:solidFill>
                          <a:srgbClr val="8C0000"/>
                        </a:solidFill>
                        <a:effectLst/>
                        <a:latin typeface="Arial" charset="0"/>
                        <a:ea typeface="ＭＳ Ｐゴシック" charset="0"/>
                        <a:cs typeface="Arial" charset="0"/>
                      </a:endParaRPr>
                    </a:p>
                  </a:txBody>
                  <a:tcPr marL="91434" marR="91434" anchor="ctr" horzOverflow="overflow">
                    <a:solidFill>
                      <a:srgbClr val="E2FFF9"/>
                    </a:solidFill>
                  </a:tcPr>
                </a:tc>
                <a:extLst>
                  <a:ext uri="{0D108BD9-81ED-4DB2-BD59-A6C34878D82A}">
                    <a16:rowId xmlns:a16="http://schemas.microsoft.com/office/drawing/2014/main" val="10005"/>
                  </a:ext>
                </a:extLst>
              </a:tr>
              <a:tr h="6289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Man After Man's Heart</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Man After</a:t>
                      </a:r>
                      <a:br>
                        <a:rPr kumimoji="0" lang="en-US" sz="1800" b="1" i="0" u="none" strike="noStrike" cap="none" normalizeH="0" baseline="0" dirty="0">
                          <a:ln>
                            <a:noFill/>
                          </a:ln>
                          <a:solidFill>
                            <a:srgbClr val="8C0000"/>
                          </a:solidFill>
                          <a:effectLst/>
                          <a:latin typeface="Arial" charset="0"/>
                          <a:ea typeface="ＭＳ Ｐゴシック" charset="0"/>
                          <a:cs typeface="Arial" charset="0"/>
                        </a:rPr>
                      </a:br>
                      <a:r>
                        <a:rPr kumimoji="0" lang="en-US" sz="1800" b="1" i="0" u="none" strike="noStrike" cap="none" normalizeH="0" baseline="0" dirty="0">
                          <a:ln>
                            <a:noFill/>
                          </a:ln>
                          <a:solidFill>
                            <a:srgbClr val="8C0000"/>
                          </a:solidFill>
                          <a:effectLst/>
                          <a:latin typeface="Arial" charset="0"/>
                          <a:ea typeface="ＭＳ Ｐゴシック" charset="0"/>
                          <a:cs typeface="Arial" charset="0"/>
                        </a:rPr>
                        <a:t>God's Heart</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Man After </a:t>
                      </a:r>
                      <a:br>
                        <a:rPr kumimoji="0" lang="en-US" sz="1800" b="1" i="0" u="none" strike="noStrike" cap="none" normalizeH="0" baseline="0" dirty="0">
                          <a:ln>
                            <a:noFill/>
                          </a:ln>
                          <a:solidFill>
                            <a:srgbClr val="8C0000"/>
                          </a:solidFill>
                          <a:effectLst/>
                          <a:latin typeface="Arial" charset="0"/>
                          <a:ea typeface="ＭＳ Ｐゴシック" charset="0"/>
                          <a:cs typeface="Arial" charset="0"/>
                        </a:rPr>
                      </a:br>
                      <a:r>
                        <a:rPr kumimoji="0" lang="en-US" sz="1800" b="1" i="0" u="none" strike="noStrike" cap="none" normalizeH="0" baseline="0" dirty="0">
                          <a:ln>
                            <a:noFill/>
                          </a:ln>
                          <a:solidFill>
                            <a:srgbClr val="8C0000"/>
                          </a:solidFill>
                          <a:effectLst/>
                          <a:latin typeface="Arial" charset="0"/>
                          <a:ea typeface="ＭＳ Ｐゴシック" charset="0"/>
                          <a:cs typeface="Arial" charset="0"/>
                        </a:rPr>
                        <a:t>Man's Heart</a:t>
                      </a:r>
                    </a:p>
                  </a:txBody>
                  <a:tcPr marL="91434" marR="91434" anchor="ctr" horzOverflow="overflow">
                    <a:lnL w="12700" cap="flat" cmpd="sng" algn="ctr">
                      <a:solidFill>
                        <a:srgbClr val="720000"/>
                      </a:solidFill>
                      <a:prstDash val="solid"/>
                      <a:round/>
                      <a:headEnd type="none" w="med" len="med"/>
                      <a:tailEnd type="none" w="med" len="med"/>
                    </a:lnL>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Man After </a:t>
                      </a:r>
                      <a:br>
                        <a:rPr kumimoji="0" lang="en-US" sz="1800" b="1" i="0" u="none" strike="noStrike" cap="none" normalizeH="0" baseline="0" dirty="0">
                          <a:ln>
                            <a:noFill/>
                          </a:ln>
                          <a:solidFill>
                            <a:srgbClr val="8C0000"/>
                          </a:solidFill>
                          <a:effectLst/>
                          <a:latin typeface="Arial" charset="0"/>
                          <a:ea typeface="ＭＳ Ｐゴシック" charset="0"/>
                          <a:cs typeface="Arial" charset="0"/>
                        </a:rPr>
                      </a:br>
                      <a:r>
                        <a:rPr kumimoji="1" lang="en-US" sz="1800" b="1" i="0" u="none" strike="noStrike" kern="1200" cap="none" normalizeH="0" baseline="0" dirty="0">
                          <a:ln>
                            <a:noFill/>
                          </a:ln>
                          <a:solidFill>
                            <a:srgbClr val="8C0000"/>
                          </a:solidFill>
                          <a:effectLst/>
                          <a:latin typeface="Arial" charset="0"/>
                          <a:ea typeface="ＭＳ Ｐゴシック" charset="0"/>
                          <a:cs typeface="Arial" charset="0"/>
                        </a:rPr>
                        <a:t>God's</a:t>
                      </a:r>
                      <a:r>
                        <a:rPr kumimoji="0" lang="en-US" sz="1800" b="1" i="0" u="none" strike="noStrike" cap="none" normalizeH="0" baseline="0" dirty="0">
                          <a:ln>
                            <a:noFill/>
                          </a:ln>
                          <a:solidFill>
                            <a:srgbClr val="8C0000"/>
                          </a:solidFill>
                          <a:effectLst/>
                          <a:latin typeface="Arial" charset="0"/>
                          <a:ea typeface="ＭＳ Ｐゴシック" charset="0"/>
                          <a:cs typeface="Arial" charset="0"/>
                        </a:rPr>
                        <a:t> Heart</a:t>
                      </a:r>
                    </a:p>
                  </a:txBody>
                  <a:tcPr marL="91434" marR="91434" anchor="ctr" horzOverflow="overflow">
                    <a:solidFill>
                      <a:srgbClr val="7AFFF3"/>
                    </a:solidFill>
                  </a:tcPr>
                </a:tc>
                <a:extLst>
                  <a:ext uri="{0D108BD9-81ED-4DB2-BD59-A6C34878D82A}">
                    <a16:rowId xmlns:a16="http://schemas.microsoft.com/office/drawing/2014/main" val="10006"/>
                  </a:ext>
                </a:extLst>
              </a:tr>
              <a:tr h="62896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Paralysis</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Prayer</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Panic</a:t>
                      </a:r>
                    </a:p>
                  </a:txBody>
                  <a:tcPr marL="91434" marR="91434" anchor="ctr" horzOverflow="overflow">
                    <a:lnL w="12700" cap="flat" cmpd="sng" algn="ctr">
                      <a:solidFill>
                        <a:srgbClr val="720000"/>
                      </a:solidFill>
                      <a:prstDash val="solid"/>
                      <a:round/>
                      <a:headEnd type="none" w="med" len="med"/>
                      <a:tailEnd type="none" w="med" len="med"/>
                    </a:lnL>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Patience</a:t>
                      </a:r>
                    </a:p>
                  </a:txBody>
                  <a:tcPr marL="91434" marR="91434" anchor="ctr" horzOverflow="overflow">
                    <a:solidFill>
                      <a:srgbClr val="E2FFF9"/>
                    </a:solidFill>
                  </a:tcPr>
                </a:tc>
                <a:extLst>
                  <a:ext uri="{0D108BD9-81ED-4DB2-BD59-A6C34878D82A}">
                    <a16:rowId xmlns:a16="http://schemas.microsoft.com/office/drawing/2014/main" val="10007"/>
                  </a:ext>
                </a:extLst>
              </a:tr>
              <a:tr h="936104">
                <a:tc>
                  <a:txBody>
                    <a:bodyPr/>
                    <a:lstStyle/>
                    <a:p>
                      <a:pPr algn="ctr">
                        <a:lnSpc>
                          <a:spcPct val="115000"/>
                        </a:lnSpc>
                        <a:spcAft>
                          <a:spcPts val="0"/>
                        </a:spcAft>
                      </a:pPr>
                      <a:r>
                        <a:rPr lang="en-US" sz="1800" b="1" i="1">
                          <a:solidFill>
                            <a:srgbClr val="800000"/>
                          </a:solidFill>
                          <a:effectLst/>
                          <a:latin typeface="Arial"/>
                          <a:ea typeface="Times New Roman"/>
                          <a:cs typeface="Arial"/>
                        </a:rPr>
                        <a:t>Transition #1</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Eli to Samuel</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(1–3)</a:t>
                      </a:r>
                      <a:endParaRPr lang="en-SG" sz="1800" b="1">
                        <a:solidFill>
                          <a:srgbClr val="800000"/>
                        </a:solidFill>
                        <a:effectLst/>
                        <a:latin typeface="Arial"/>
                        <a:ea typeface="宋体"/>
                        <a:cs typeface="Arial"/>
                      </a:endParaRPr>
                    </a:p>
                  </a:txBody>
                  <a:tcPr marL="50800" marR="50800" marT="0" marB="0" anchor="ctr">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algn="ctr">
                        <a:lnSpc>
                          <a:spcPct val="115000"/>
                        </a:lnSpc>
                        <a:spcAft>
                          <a:spcPts val="0"/>
                        </a:spcAft>
                      </a:pPr>
                      <a:r>
                        <a:rPr lang="en-US" sz="1800" b="1">
                          <a:solidFill>
                            <a:srgbClr val="800000"/>
                          </a:solidFill>
                          <a:effectLst/>
                          <a:latin typeface="Arial"/>
                          <a:ea typeface="Times New Roman"/>
                          <a:cs typeface="Arial"/>
                        </a:rPr>
                        <a:t>Samuel &amp; Ark’s Wanderings</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(4–7)</a:t>
                      </a:r>
                      <a:endParaRPr lang="en-SG" sz="1800" b="1">
                        <a:solidFill>
                          <a:srgbClr val="800000"/>
                        </a:solidFill>
                        <a:effectLst/>
                        <a:latin typeface="Arial"/>
                        <a:ea typeface="宋体"/>
                        <a:cs typeface="Arial"/>
                      </a:endParaRPr>
                    </a:p>
                  </a:txBody>
                  <a:tcPr marL="50800" marR="50800" marT="0" marB="0" anchor="ctr">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algn="ctr">
                        <a:lnSpc>
                          <a:spcPct val="115000"/>
                        </a:lnSpc>
                        <a:spcAft>
                          <a:spcPts val="0"/>
                        </a:spcAft>
                      </a:pPr>
                      <a:r>
                        <a:rPr lang="en-US" sz="1800" b="1" i="1">
                          <a:solidFill>
                            <a:srgbClr val="800000"/>
                          </a:solidFill>
                          <a:effectLst/>
                          <a:latin typeface="Arial"/>
                          <a:ea typeface="Times New Roman"/>
                          <a:cs typeface="Arial"/>
                        </a:rPr>
                        <a:t>Transition #2</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Samuel to Saul</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(8–12)</a:t>
                      </a:r>
                      <a:endParaRPr lang="en-SG" sz="1800" b="1">
                        <a:solidFill>
                          <a:srgbClr val="800000"/>
                        </a:solidFill>
                        <a:effectLst/>
                        <a:latin typeface="Arial"/>
                        <a:ea typeface="宋体"/>
                        <a:cs typeface="Arial"/>
                      </a:endParaRPr>
                    </a:p>
                  </a:txBody>
                  <a:tcPr marL="50800" marR="50800" marT="0" marB="0" anchor="ctr">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algn="ctr">
                        <a:lnSpc>
                          <a:spcPct val="115000"/>
                        </a:lnSpc>
                        <a:spcAft>
                          <a:spcPts val="0"/>
                        </a:spcAft>
                      </a:pPr>
                      <a:r>
                        <a:rPr lang="en-US" sz="1800" b="1">
                          <a:solidFill>
                            <a:srgbClr val="800000"/>
                          </a:solidFill>
                          <a:effectLst/>
                          <a:latin typeface="Arial"/>
                          <a:ea typeface="Times New Roman"/>
                          <a:cs typeface="Arial"/>
                        </a:rPr>
                        <a:t>Saul </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Rejected</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(13–15)</a:t>
                      </a:r>
                      <a:endParaRPr lang="en-SG" sz="1800" b="1">
                        <a:solidFill>
                          <a:srgbClr val="800000"/>
                        </a:solidFill>
                        <a:effectLst/>
                        <a:latin typeface="Arial"/>
                        <a:ea typeface="宋体"/>
                        <a:cs typeface="Arial"/>
                      </a:endParaRPr>
                    </a:p>
                  </a:txBody>
                  <a:tcPr marL="50800" marR="50800" marT="0" marB="0" anchor="ctr">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a:txBody>
                    <a:bodyPr/>
                    <a:lstStyle/>
                    <a:p>
                      <a:pPr algn="ctr">
                        <a:lnSpc>
                          <a:spcPct val="115000"/>
                        </a:lnSpc>
                        <a:spcAft>
                          <a:spcPts val="0"/>
                        </a:spcAft>
                      </a:pPr>
                      <a:r>
                        <a:rPr lang="en-US" sz="1800" b="1">
                          <a:solidFill>
                            <a:srgbClr val="800000"/>
                          </a:solidFill>
                          <a:effectLst/>
                          <a:latin typeface="Arial"/>
                          <a:ea typeface="Times New Roman"/>
                          <a:cs typeface="Arial"/>
                        </a:rPr>
                        <a:t> </a:t>
                      </a:r>
                      <a:r>
                        <a:rPr lang="en-US" sz="1800" b="1" i="1">
                          <a:solidFill>
                            <a:srgbClr val="800000"/>
                          </a:solidFill>
                          <a:effectLst/>
                          <a:latin typeface="Arial"/>
                          <a:ea typeface="Times New Roman"/>
                          <a:cs typeface="Arial"/>
                        </a:rPr>
                        <a:t>Transition #3</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Saul to David</a:t>
                      </a:r>
                      <a:endParaRPr lang="en-SG" sz="1800" b="1">
                        <a:solidFill>
                          <a:srgbClr val="800000"/>
                        </a:solidFill>
                        <a:effectLst/>
                        <a:latin typeface="Arial"/>
                        <a:ea typeface="宋体"/>
                        <a:cs typeface="Arial"/>
                      </a:endParaRPr>
                    </a:p>
                    <a:p>
                      <a:pPr algn="ctr">
                        <a:lnSpc>
                          <a:spcPct val="115000"/>
                        </a:lnSpc>
                        <a:spcAft>
                          <a:spcPts val="0"/>
                        </a:spcAft>
                      </a:pPr>
                      <a:r>
                        <a:rPr lang="en-US" sz="1800" b="1">
                          <a:solidFill>
                            <a:srgbClr val="800000"/>
                          </a:solidFill>
                          <a:effectLst/>
                          <a:latin typeface="Arial"/>
                          <a:ea typeface="Times New Roman"/>
                          <a:cs typeface="Arial"/>
                        </a:rPr>
                        <a:t>(16–31) </a:t>
                      </a:r>
                      <a:endParaRPr lang="en-SG" sz="1800" b="1">
                        <a:solidFill>
                          <a:srgbClr val="800000"/>
                        </a:solidFill>
                        <a:effectLst/>
                        <a:latin typeface="Arial"/>
                        <a:ea typeface="宋体"/>
                        <a:cs typeface="Arial"/>
                      </a:endParaRPr>
                    </a:p>
                  </a:txBody>
                  <a:tcPr marL="50800" marR="50800" marT="0" marB="0" anchor="ctr">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B w="12700" cap="flat" cmpd="sng" algn="ctr">
                      <a:solidFill>
                        <a:srgbClr val="720000"/>
                      </a:solidFill>
                      <a:prstDash val="solid"/>
                      <a:round/>
                      <a:headEnd type="none" w="med" len="med"/>
                      <a:tailEnd type="none" w="med" len="med"/>
                    </a:lnB>
                    <a:lnTlToBr>
                      <a:noFill/>
                    </a:lnTlToBr>
                    <a:lnBlToTr>
                      <a:noFill/>
                    </a:lnBlToTr>
                    <a:solidFill>
                      <a:srgbClr val="7AFFF3"/>
                    </a:solidFill>
                  </a:tcPr>
                </a:tc>
                <a:extLst>
                  <a:ext uri="{0D108BD9-81ED-4DB2-BD59-A6C34878D82A}">
                    <a16:rowId xmlns:a16="http://schemas.microsoft.com/office/drawing/2014/main" val="10008"/>
                  </a:ext>
                </a:extLst>
              </a:tr>
              <a:tr h="576449">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c. 94 Years</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E2FFF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576449">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8C0000"/>
                          </a:solidFill>
                          <a:effectLst/>
                          <a:latin typeface="Arial" charset="0"/>
                          <a:ea typeface="ＭＳ Ｐゴシック" charset="0"/>
                          <a:cs typeface="Arial" charset="0"/>
                        </a:rPr>
                        <a:t>Birth of Samul (1105 BC) to Death of Saul (1011 BC)</a:t>
                      </a:r>
                    </a:p>
                  </a:txBody>
                  <a:tcPr marL="91434" marR="91434"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7AFFF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920634" name="Text Box 24"/>
          <p:cNvSpPr txBox="1">
            <a:spLocks noChangeArrowheads="1"/>
          </p:cNvSpPr>
          <p:nvPr/>
        </p:nvSpPr>
        <p:spPr bwMode="auto">
          <a:xfrm>
            <a:off x="8455025" y="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203</a:t>
            </a:r>
          </a:p>
        </p:txBody>
      </p:sp>
      <p:sp>
        <p:nvSpPr>
          <p:cNvPr id="7" name="Text Box 6"/>
          <p:cNvSpPr txBox="1">
            <a:spLocks noChangeArrowheads="1"/>
          </p:cNvSpPr>
          <p:nvPr/>
        </p:nvSpPr>
        <p:spPr bwMode="auto">
          <a:xfrm>
            <a:off x="8523109" y="944"/>
            <a:ext cx="623594" cy="309504"/>
          </a:xfrm>
          <a:prstGeom prst="rect">
            <a:avLst/>
          </a:prstGeom>
          <a:solidFill>
            <a:srgbClr val="000000"/>
          </a:solidFill>
          <a:ln w="9525">
            <a:noFill/>
            <a:miter lim="800000"/>
            <a:headEnd type="none" w="sm" len="sm"/>
            <a:tailEnd type="none" w="sm" len="sm"/>
          </a:ln>
          <a:effectLst/>
        </p:spPr>
        <p:txBody>
          <a:bodyPr anchor="ct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0" cap="none" spc="0" normalizeH="0" baseline="0" noProof="0" dirty="0">
                <a:ln>
                  <a:noFill/>
                </a:ln>
                <a:solidFill>
                  <a:srgbClr val="FFFFFF"/>
                </a:solidFill>
                <a:effectLst/>
                <a:uLnTx/>
                <a:uFillTx/>
                <a:latin typeface="Arial"/>
                <a:ea typeface="ＭＳ Ｐゴシック" charset="0"/>
                <a:cs typeface="Arial"/>
              </a:rPr>
              <a:t>194</a:t>
            </a:r>
          </a:p>
        </p:txBody>
      </p:sp>
      <p:sp>
        <p:nvSpPr>
          <p:cNvPr id="8" name="Rectangle 2"/>
          <p:cNvSpPr txBox="1">
            <a:spLocks noChangeArrowheads="1"/>
          </p:cNvSpPr>
          <p:nvPr/>
        </p:nvSpPr>
        <p:spPr bwMode="auto">
          <a:xfrm>
            <a:off x="-108520" y="4588"/>
            <a:ext cx="2010803" cy="544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eaLnBrk="0" hangingPunct="0">
              <a:defRPr sz="2400">
                <a:solidFill>
                  <a:schemeClr val="tx2"/>
                </a:solidFill>
                <a:latin typeface="Arial" charset="0"/>
                <a:cs typeface="Arial"/>
              </a:defRPr>
            </a:lvl1pPr>
            <a:lvl2pPr eaLnBrk="0" hangingPunct="0">
              <a:defRPr sz="4400">
                <a:solidFill>
                  <a:schemeClr val="tx2"/>
                </a:solidFill>
                <a:latin typeface="Arial" charset="0"/>
                <a:ea typeface="ＭＳ Ｐゴシック" charset="-128"/>
                <a:cs typeface="ＭＳ Ｐゴシック" charset="-128"/>
              </a:defRPr>
            </a:lvl2pPr>
            <a:lvl3pPr eaLnBrk="0" hangingPunct="0">
              <a:defRPr sz="4400">
                <a:solidFill>
                  <a:schemeClr val="tx2"/>
                </a:solidFill>
                <a:latin typeface="Arial" charset="0"/>
                <a:ea typeface="ＭＳ Ｐゴシック" charset="-128"/>
                <a:cs typeface="ＭＳ Ｐゴシック" charset="-128"/>
              </a:defRPr>
            </a:lvl3pPr>
            <a:lvl4pPr eaLnBrk="0" hangingPunct="0">
              <a:defRPr sz="4400">
                <a:solidFill>
                  <a:schemeClr val="tx2"/>
                </a:solidFill>
                <a:latin typeface="Arial" charset="0"/>
                <a:ea typeface="ＭＳ Ｐゴシック" charset="-128"/>
                <a:cs typeface="ＭＳ Ｐゴシック" charset="-128"/>
              </a:defRPr>
            </a:lvl4pPr>
            <a:lvl5pPr eaLnBrk="0" hangingPunct="0">
              <a:defRPr sz="4400">
                <a:solidFill>
                  <a:schemeClr val="tx2"/>
                </a:solidFill>
                <a:latin typeface="Arial" charset="0"/>
                <a:ea typeface="ＭＳ Ｐゴシック" charset="-128"/>
                <a:cs typeface="ＭＳ Ｐゴシック" charset="-128"/>
              </a:defRPr>
            </a:lvl5pPr>
            <a:lvl6pPr marL="457200" algn="ctr" fontAlgn="base">
              <a:spcBef>
                <a:spcPct val="0"/>
              </a:spcBef>
              <a:spcAft>
                <a:spcPct val="0"/>
              </a:spcAft>
              <a:defRPr sz="4400">
                <a:solidFill>
                  <a:schemeClr val="tx2"/>
                </a:solidFill>
                <a:latin typeface="Times New Roman" pitchFamily="-105" charset="0"/>
              </a:defRPr>
            </a:lvl6pPr>
            <a:lvl7pPr marL="914400" algn="ctr" fontAlgn="base">
              <a:spcBef>
                <a:spcPct val="0"/>
              </a:spcBef>
              <a:spcAft>
                <a:spcPct val="0"/>
              </a:spcAft>
              <a:defRPr sz="4400">
                <a:solidFill>
                  <a:schemeClr val="tx2"/>
                </a:solidFill>
                <a:latin typeface="Times New Roman" pitchFamily="-105" charset="0"/>
              </a:defRPr>
            </a:lvl7pPr>
            <a:lvl8pPr marL="1371600" algn="ctr" fontAlgn="base">
              <a:spcBef>
                <a:spcPct val="0"/>
              </a:spcBef>
              <a:spcAft>
                <a:spcPct val="0"/>
              </a:spcAft>
              <a:defRPr sz="4400">
                <a:solidFill>
                  <a:schemeClr val="tx2"/>
                </a:solidFill>
                <a:latin typeface="Times New Roman" pitchFamily="-105" charset="0"/>
              </a:defRPr>
            </a:lvl8pPr>
            <a:lvl9pPr marL="1828800" algn="ctr" fontAlgn="base">
              <a:spcBef>
                <a:spcPct val="0"/>
              </a:spcBef>
              <a:spcAft>
                <a:spcPct val="0"/>
              </a:spcAft>
              <a:defRPr sz="4400">
                <a:solidFill>
                  <a:schemeClr val="tx2"/>
                </a:solidFill>
                <a:latin typeface="Times New Roman" pitchFamily="-105"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a:rPr>
              <a:t>1 Samuel:</a:t>
            </a:r>
          </a:p>
        </p:txBody>
      </p:sp>
    </p:spTree>
    <p:extLst>
      <p:ext uri="{BB962C8B-B14F-4D97-AF65-F5344CB8AC3E}">
        <p14:creationId xmlns:p14="http://schemas.microsoft.com/office/powerpoint/2010/main" val="316597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Preaching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92440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7E0000"/>
        </a:solidFill>
        <a:effectLst/>
      </p:bgPr>
    </p:bg>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3886200" y="-3175"/>
            <a:ext cx="1377950" cy="6477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3600" b="1" i="0" u="none" strike="noStrike" kern="1200" cap="none" spc="0" normalizeH="0" baseline="0" noProof="0">
                <a:ln>
                  <a:noFill/>
                </a:ln>
                <a:solidFill>
                  <a:srgbClr val="FFFFFF"/>
                </a:solidFill>
                <a:effectLst/>
                <a:uLnTx/>
                <a:uFillTx/>
                <a:latin typeface="Arial" charset="0"/>
                <a:ea typeface="ＭＳ Ｐゴシック" charset="0"/>
                <a:cs typeface="Arial" charset="0"/>
              </a:rPr>
              <a:t>Amos</a:t>
            </a:r>
            <a:endParaRPr kumimoji="0" lang="en-GB" altLang="zh-CN" sz="36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aphicFrame>
        <p:nvGraphicFramePr>
          <p:cNvPr id="10476" name="Group 236"/>
          <p:cNvGraphicFramePr>
            <a:graphicFrameLocks noGrp="1"/>
          </p:cNvGraphicFramePr>
          <p:nvPr/>
        </p:nvGraphicFramePr>
        <p:xfrm>
          <a:off x="228600" y="609600"/>
          <a:ext cx="8686800" cy="6221415"/>
        </p:xfrm>
        <a:graphic>
          <a:graphicData uri="http://schemas.openxmlformats.org/drawingml/2006/table">
            <a:tbl>
              <a:tblPr/>
              <a:tblGrid>
                <a:gridCol w="22098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1981200">
                  <a:extLst>
                    <a:ext uri="{9D8B030D-6E8A-4147-A177-3AD203B41FA5}">
                      <a16:colId xmlns:a16="http://schemas.microsoft.com/office/drawing/2014/main" val="20004"/>
                    </a:ext>
                  </a:extLst>
                </a:gridCol>
              </a:tblGrid>
              <a:tr h="57937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3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Judgment for Social Injustice</a:t>
                      </a:r>
                      <a:endParaRPr kumimoji="0" lang="en-GB" altLang="zh-CN" sz="20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944">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Eight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Judgments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Three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Sermons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Five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Visions </a:t>
                      </a:r>
                      <a:endParaRPr kumimoji="0" lang="en-GB" altLang="zh-CN" sz="4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Promise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24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Restoration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4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Chapters 1–2</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Chapters 3–6</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7:1–9:7</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9:8-15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525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“This is what the L</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ORD</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says…”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(1:3, 6, 9, 11, 13; 2:1, 4)</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“Hear this word…”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(3:1; 4:1; 5:1)</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“This is what the Sovereign L</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ORD</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showed me…”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(7:1, 4, 7; 8:1)</a:t>
                      </a:r>
                      <a:endPar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“In that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days are coming…”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(9:11, 13)</a:t>
                      </a:r>
                      <a:endPar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339">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Impartiality</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Justice</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Judgments</a:t>
                      </a:r>
                      <a:endParaRPr kumimoji="0" lang="en-GB" altLang="zh-CN" sz="40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God</a:t>
                      </a:r>
                      <a:r>
                        <a:rPr kumimoji="0" lang="fr-FR"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t>
                      </a:r>
                      <a:r>
                        <a:rPr kumimoji="0" lang="en-GB" altLang="zh-CN" sz="18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s Grace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001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Pronouncements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Provocations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Future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of 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Promises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after Judgment</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841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Judgment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Renewal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417">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Horror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Hope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12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Neighbor Nations </a:t>
                      </a:r>
                      <a:endParaRPr kumimoji="0" lang="en-GB" altLang="zh-CN" sz="40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Northern Nation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98417">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767-753 </a:t>
                      </a: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BC</a:t>
                      </a: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 (before the fall of Samaria)</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922673" name="Rectangle 210"/>
          <p:cNvSpPr>
            <a:spLocks noChangeArrowheads="1"/>
          </p:cNvSpPr>
          <p:nvPr/>
        </p:nvSpPr>
        <p:spPr bwMode="auto">
          <a:xfrm>
            <a:off x="0" y="5324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471" name="Text Box 231"/>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0"/>
                <a:cs typeface="Arial"/>
              </a:rPr>
              <a:t>583</a:t>
            </a:r>
          </a:p>
        </p:txBody>
      </p:sp>
      <p:sp>
        <p:nvSpPr>
          <p:cNvPr id="922675" name="Rectangle 237"/>
          <p:cNvSpPr>
            <a:spLocks noGrp="1" noChangeArrowheads="1"/>
          </p:cNvSpPr>
          <p:nvPr>
            <p:ph type="title" idx="4294967295"/>
          </p:nvPr>
        </p:nvSpPr>
        <p:spPr>
          <a:xfrm>
            <a:off x="0" y="0"/>
            <a:ext cx="3657600" cy="457200"/>
          </a:xfrm>
        </p:spPr>
        <p:txBody>
          <a:bodyPr/>
          <a:lstStyle/>
          <a:p>
            <a:pPr algn="l" eaLnBrk="1" hangingPunct="1"/>
            <a:r>
              <a:rPr lang="en-US" sz="2800">
                <a:latin typeface="Arial" charset="0"/>
                <a:ea typeface="ＭＳ Ｐゴシック" charset="0"/>
                <a:cs typeface="Arial" charset="0"/>
              </a:rPr>
              <a:t>Book Chart</a:t>
            </a:r>
          </a:p>
        </p:txBody>
      </p:sp>
    </p:spTree>
    <p:extLst>
      <p:ext uri="{BB962C8B-B14F-4D97-AF65-F5344CB8AC3E}">
        <p14:creationId xmlns:p14="http://schemas.microsoft.com/office/powerpoint/2010/main" val="213333806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5"/>
          <p:cNvSpPr>
            <a:spLocks noGrp="1" noChangeArrowheads="1"/>
          </p:cNvSpPr>
          <p:nvPr>
            <p:ph type="title" idx="4294967295"/>
          </p:nvPr>
        </p:nvSpPr>
        <p:spPr>
          <a:xfrm>
            <a:off x="0" y="0"/>
            <a:ext cx="2590800" cy="304800"/>
          </a:xfrm>
        </p:spPr>
        <p:txBody>
          <a:bodyPr/>
          <a:lstStyle/>
          <a:p>
            <a:pPr eaLnBrk="1" hangingPunct="1">
              <a:defRPr/>
            </a:pPr>
            <a:r>
              <a:rPr lang="en-US" sz="2000">
                <a:latin typeface="Arial" charset="0"/>
                <a:ea typeface="ＭＳ Ｐゴシック" charset="0"/>
                <a:cs typeface="Arial" charset="0"/>
              </a:rPr>
              <a:t>Book Chart</a:t>
            </a:r>
          </a:p>
        </p:txBody>
      </p:sp>
      <p:graphicFrame>
        <p:nvGraphicFramePr>
          <p:cNvPr id="25" name="Table 24"/>
          <p:cNvGraphicFramePr>
            <a:graphicFrameLocks noGrp="1"/>
          </p:cNvGraphicFramePr>
          <p:nvPr/>
        </p:nvGraphicFramePr>
        <p:xfrm>
          <a:off x="-72009" y="-27384"/>
          <a:ext cx="9252521" cy="6842581"/>
        </p:xfrm>
        <a:graphic>
          <a:graphicData uri="http://schemas.openxmlformats.org/drawingml/2006/table">
            <a:tbl>
              <a:tblPr/>
              <a:tblGrid>
                <a:gridCol w="1128856">
                  <a:extLst>
                    <a:ext uri="{9D8B030D-6E8A-4147-A177-3AD203B41FA5}">
                      <a16:colId xmlns:a16="http://schemas.microsoft.com/office/drawing/2014/main" val="20000"/>
                    </a:ext>
                  </a:extLst>
                </a:gridCol>
                <a:gridCol w="964893">
                  <a:extLst>
                    <a:ext uri="{9D8B030D-6E8A-4147-A177-3AD203B41FA5}">
                      <a16:colId xmlns:a16="http://schemas.microsoft.com/office/drawing/2014/main" val="20001"/>
                    </a:ext>
                  </a:extLst>
                </a:gridCol>
                <a:gridCol w="929534">
                  <a:extLst>
                    <a:ext uri="{9D8B030D-6E8A-4147-A177-3AD203B41FA5}">
                      <a16:colId xmlns:a16="http://schemas.microsoft.com/office/drawing/2014/main" val="20002"/>
                    </a:ext>
                  </a:extLst>
                </a:gridCol>
                <a:gridCol w="874351">
                  <a:extLst>
                    <a:ext uri="{9D8B030D-6E8A-4147-A177-3AD203B41FA5}">
                      <a16:colId xmlns:a16="http://schemas.microsoft.com/office/drawing/2014/main" val="20003"/>
                    </a:ext>
                  </a:extLst>
                </a:gridCol>
                <a:gridCol w="874351">
                  <a:extLst>
                    <a:ext uri="{9D8B030D-6E8A-4147-A177-3AD203B41FA5}">
                      <a16:colId xmlns:a16="http://schemas.microsoft.com/office/drawing/2014/main" val="20004"/>
                    </a:ext>
                  </a:extLst>
                </a:gridCol>
                <a:gridCol w="1092939">
                  <a:extLst>
                    <a:ext uri="{9D8B030D-6E8A-4147-A177-3AD203B41FA5}">
                      <a16:colId xmlns:a16="http://schemas.microsoft.com/office/drawing/2014/main" val="20005"/>
                    </a:ext>
                  </a:extLst>
                </a:gridCol>
                <a:gridCol w="874351">
                  <a:extLst>
                    <a:ext uri="{9D8B030D-6E8A-4147-A177-3AD203B41FA5}">
                      <a16:colId xmlns:a16="http://schemas.microsoft.com/office/drawing/2014/main" val="20006"/>
                    </a:ext>
                  </a:extLst>
                </a:gridCol>
                <a:gridCol w="1311526">
                  <a:extLst>
                    <a:ext uri="{9D8B030D-6E8A-4147-A177-3AD203B41FA5}">
                      <a16:colId xmlns:a16="http://schemas.microsoft.com/office/drawing/2014/main" val="20007"/>
                    </a:ext>
                  </a:extLst>
                </a:gridCol>
                <a:gridCol w="1201720">
                  <a:extLst>
                    <a:ext uri="{9D8B030D-6E8A-4147-A177-3AD203B41FA5}">
                      <a16:colId xmlns:a16="http://schemas.microsoft.com/office/drawing/2014/main" val="20008"/>
                    </a:ext>
                  </a:extLst>
                </a:gridCol>
              </a:tblGrid>
              <a:tr h="620688">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000" b="1" i="0" u="none" strike="noStrike" cap="none" normalizeH="0" baseline="0">
                          <a:ln>
                            <a:noFill/>
                          </a:ln>
                          <a:solidFill>
                            <a:srgbClr val="FFFFFF"/>
                          </a:solidFill>
                          <a:effectLst/>
                          <a:latin typeface="Arial" charset="0"/>
                          <a:ea typeface="ＭＳ Ｐゴシック" charset="0"/>
                          <a:cs typeface="Arial" charset="0"/>
                        </a:rPr>
                        <a:t>JOB: Incomprehensibility Explains Righteous Suffering</a:t>
                      </a:r>
                      <a:endParaRPr kumimoji="0" lang="en-US" sz="2000" b="1" i="0" u="none" strike="noStrike" cap="none" normalizeH="0" baseline="0">
                        <a:ln>
                          <a:noFill/>
                        </a:ln>
                        <a:solidFill>
                          <a:srgbClr val="FFFFFF"/>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412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Arial" charset="0"/>
                          <a:ea typeface="ＭＳ Ｐゴシック" charset="0"/>
                          <a:cs typeface="Arial" charset="0"/>
                        </a:rPr>
                        <a:t> Righteous Suffering</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Unsuccessful Dialogue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Restoration</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69653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Chapters 1–2</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Chapters 3–41</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Chapter 42</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val="10002"/>
                  </a:ext>
                </a:extLst>
              </a:tr>
              <a:tr h="69224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Dilemma</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Debate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Deliverance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10003"/>
                  </a:ext>
                </a:extLst>
              </a:tr>
              <a:tr h="64807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Ruin</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Reasons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Repentance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4"/>
                  </a:ext>
                </a:extLst>
              </a:tr>
              <a:tr h="610115">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Prose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Poetry</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Prose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extLst>
                  <a:ext uri="{0D108BD9-81ED-4DB2-BD59-A6C34878D82A}">
                    <a16:rowId xmlns:a16="http://schemas.microsoft.com/office/drawing/2014/main" val="10005"/>
                  </a:ext>
                </a:extLst>
              </a:tr>
              <a:tr h="754127">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Heaven and Earth</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Land of Uz </a:t>
                      </a:r>
                      <a:br>
                        <a:rPr kumimoji="1" lang="en-GB" sz="1800" b="1" i="0" u="none" strike="noStrike" cap="none" normalizeH="0" baseline="0">
                          <a:ln>
                            <a:noFill/>
                          </a:ln>
                          <a:solidFill>
                            <a:srgbClr val="000090"/>
                          </a:solidFill>
                          <a:effectLst/>
                          <a:latin typeface="Arial" charset="0"/>
                          <a:ea typeface="ＭＳ Ｐゴシック" charset="0"/>
                          <a:cs typeface="Arial" charset="0"/>
                        </a:rPr>
                      </a:br>
                      <a:r>
                        <a:rPr kumimoji="1" lang="en-GB" sz="1800" b="1" i="0" u="none" strike="noStrike" cap="none" normalizeH="0" baseline="0">
                          <a:ln>
                            <a:noFill/>
                          </a:ln>
                          <a:solidFill>
                            <a:srgbClr val="000090"/>
                          </a:solidFill>
                          <a:effectLst/>
                          <a:latin typeface="Arial" charset="0"/>
                          <a:ea typeface="ＭＳ Ｐゴシック" charset="0"/>
                          <a:cs typeface="Arial" charset="0"/>
                        </a:rPr>
                        <a:t>(North Arabia)</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Heaven and Earth</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extLst>
                  <a:ext uri="{0D108BD9-81ED-4DB2-BD59-A6C34878D82A}">
                    <a16:rowId xmlns:a16="http://schemas.microsoft.com/office/drawing/2014/main" val="10006"/>
                  </a:ext>
                </a:extLst>
              </a:tr>
              <a:tr h="11117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Jobs Character</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Satan's Assaults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Job's Friends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Cycles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Job</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Elihu</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God</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Obedience</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Blessings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7"/>
                  </a:ext>
                </a:extLst>
              </a:tr>
              <a:tr h="52468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1:1-5</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1:6–2:10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2:11-13</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3–26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27–31</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32–37</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38–41</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42:1-9</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0"/>
                          </a:solidFill>
                          <a:effectLst/>
                          <a:latin typeface="Arial" charset="0"/>
                          <a:ea typeface="ＭＳ Ｐゴシック" charset="0"/>
                          <a:cs typeface="Arial" charset="0"/>
                        </a:rPr>
                        <a:t>42:10-17</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30207">
                <a:tc gridSpan="9">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Arial" charset="0"/>
                          <a:ea typeface="ＭＳ Ｐゴシック" charset="0"/>
                          <a:cs typeface="Arial" charset="0"/>
                        </a:rPr>
                        <a:t>Patriarchal Times (c. 2000 BC)</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bl>
          </a:graphicData>
        </a:graphic>
      </p:graphicFrame>
      <p:sp>
        <p:nvSpPr>
          <p:cNvPr id="946237" name="Text Box 24"/>
          <p:cNvSpPr txBox="1">
            <a:spLocks noChangeArrowheads="1"/>
          </p:cNvSpPr>
          <p:nvPr/>
        </p:nvSpPr>
        <p:spPr bwMode="auto">
          <a:xfrm>
            <a:off x="8244408" y="15007"/>
            <a:ext cx="866095" cy="461665"/>
          </a:xfrm>
          <a:prstGeom prst="rect">
            <a:avLst/>
          </a:prstGeom>
          <a:solidFill>
            <a:srgbClr val="000000"/>
          </a:solidFill>
          <a:ln>
            <a:noFill/>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356</a:t>
            </a:r>
          </a:p>
        </p:txBody>
      </p:sp>
      <p:pic>
        <p:nvPicPr>
          <p:cNvPr id="5" name="Picture 93" descr="ques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3728" y="1988840"/>
            <a:ext cx="2097608" cy="140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03014545"/>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gradFill flip="none" rotWithShape="1">
          <a:gsLst>
            <a:gs pos="42000">
              <a:srgbClr val="7E0000"/>
            </a:gs>
            <a:gs pos="100000">
              <a:schemeClr val="tx1"/>
            </a:gs>
          </a:gsLst>
          <a:path path="shape">
            <a:fillToRect l="50000" t="50000" r="50000" b="50000"/>
          </a:path>
          <a:tileRect/>
        </a:gradFill>
        <a:effectLst/>
      </p:bgPr>
    </p:bg>
    <p:spTree>
      <p:nvGrpSpPr>
        <p:cNvPr id="1" name=""/>
        <p:cNvGrpSpPr/>
        <p:nvPr/>
      </p:nvGrpSpPr>
      <p:grpSpPr>
        <a:xfrm>
          <a:off x="0" y="0"/>
          <a:ext cx="0" cy="0"/>
          <a:chOff x="0" y="0"/>
          <a:chExt cx="0" cy="0"/>
        </a:xfrm>
      </p:grpSpPr>
      <p:graphicFrame>
        <p:nvGraphicFramePr>
          <p:cNvPr id="10476" name="Group 236"/>
          <p:cNvGraphicFramePr>
            <a:graphicFrameLocks noGrp="1"/>
          </p:cNvGraphicFramePr>
          <p:nvPr/>
        </p:nvGraphicFramePr>
        <p:xfrm>
          <a:off x="337185" y="609600"/>
          <a:ext cx="8469630" cy="6124427"/>
        </p:xfrm>
        <a:graphic>
          <a:graphicData uri="http://schemas.openxmlformats.org/drawingml/2006/table">
            <a:tbl>
              <a:tblPr/>
              <a:tblGrid>
                <a:gridCol w="1714535">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786543">
                  <a:extLst>
                    <a:ext uri="{9D8B030D-6E8A-4147-A177-3AD203B41FA5}">
                      <a16:colId xmlns:a16="http://schemas.microsoft.com/office/drawing/2014/main" val="20004"/>
                    </a:ext>
                  </a:extLst>
                </a:gridCol>
              </a:tblGrid>
              <a:tr h="579371">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2800" b="1" i="0" u="none" strike="noStrike" cap="none" normalizeH="0" baseline="0" dirty="0">
                          <a:ln>
                            <a:noFill/>
                          </a:ln>
                          <a:solidFill>
                            <a:schemeClr val="bg1"/>
                          </a:solidFill>
                          <a:effectLst/>
                          <a:latin typeface="Arial" charset="0"/>
                          <a:ea typeface="ＭＳ Ｐゴシック" charset="0"/>
                          <a:cs typeface="Arial" charset="0"/>
                        </a:rPr>
                        <a:t>Emotions of and Reasons for the Fall</a:t>
                      </a:r>
                      <a:endParaRPr kumimoji="0" lang="en-GB" altLang="zh-CN" sz="1800" b="1" i="0" u="none" strike="noStrike" cap="none" normalizeH="0" baseline="0" dirty="0">
                        <a:ln>
                          <a:noFill/>
                        </a:ln>
                        <a:solidFill>
                          <a:schemeClr val="bg1"/>
                        </a:solidFill>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2294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Fall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Described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Fall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Described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Fall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Described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Fall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Described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Fall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Described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25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 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 2</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 3</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 4</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 5</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952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Suffering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Suffering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Suffering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Suffering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The </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Suffering</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333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3 Line </a:t>
                      </a:r>
                      <a:b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Acrostic</a:t>
                      </a:r>
                      <a:endParaRPr kumimoji="0" lang="en-GB"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3 Line </a:t>
                      </a:r>
                      <a:b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Acrostic</a:t>
                      </a:r>
                      <a:endParaRPr kumimoji="0" lang="en-GB"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3 Line </a:t>
                      </a:r>
                      <a:b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Acrostic</a:t>
                      </a:r>
                      <a:endParaRPr kumimoji="0" lang="en-GB"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3 Line </a:t>
                      </a:r>
                      <a:b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Acrostic</a:t>
                      </a:r>
                      <a:endParaRPr kumimoji="0" lang="en-GB"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3 Line </a:t>
                      </a:r>
                      <a:b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US"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Acrostic</a:t>
                      </a:r>
                      <a:endParaRPr kumimoji="0" lang="en-GB" altLang="zh-CN" sz="16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0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People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People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People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People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People</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000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Third Person Singular</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(“she”)</a:t>
                      </a:r>
                      <a:b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br>
                      <a:r>
                        <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1:1-11</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zh-CN" sz="16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8417">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zh-CN" sz="1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Jerusalem (586 BC)</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922673" name="Rectangle 210"/>
          <p:cNvSpPr>
            <a:spLocks noChangeArrowheads="1"/>
          </p:cNvSpPr>
          <p:nvPr/>
        </p:nvSpPr>
        <p:spPr bwMode="auto">
          <a:xfrm>
            <a:off x="0" y="53244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10471" name="Text Box 231"/>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a:ea typeface="ＭＳ Ｐゴシック" charset="0"/>
                <a:cs typeface="Arial"/>
              </a:rPr>
              <a:t>493</a:t>
            </a:r>
          </a:p>
        </p:txBody>
      </p:sp>
      <p:sp>
        <p:nvSpPr>
          <p:cNvPr id="922675" name="Rectangle 237"/>
          <p:cNvSpPr>
            <a:spLocks noGrp="1" noChangeArrowheads="1"/>
          </p:cNvSpPr>
          <p:nvPr>
            <p:ph type="title" idx="4294967295"/>
          </p:nvPr>
        </p:nvSpPr>
        <p:spPr>
          <a:xfrm>
            <a:off x="0" y="44450"/>
            <a:ext cx="9144000" cy="457200"/>
          </a:xfrm>
        </p:spPr>
        <p:txBody>
          <a:bodyPr/>
          <a:lstStyle/>
          <a:p>
            <a:pPr eaLnBrk="1" hangingPunct="1"/>
            <a:r>
              <a:rPr lang="en-US" sz="3600" b="1">
                <a:solidFill>
                  <a:schemeClr val="bg1"/>
                </a:solidFill>
                <a:latin typeface="Arial" charset="0"/>
                <a:ea typeface="ＭＳ Ｐゴシック" charset="0"/>
                <a:cs typeface="Arial" charset="0"/>
              </a:rPr>
              <a:t>Lamentations</a:t>
            </a:r>
          </a:p>
        </p:txBody>
      </p:sp>
    </p:spTree>
    <p:extLst>
      <p:ext uri="{BB962C8B-B14F-4D97-AF65-F5344CB8AC3E}">
        <p14:creationId xmlns:p14="http://schemas.microsoft.com/office/powerpoint/2010/main" val="3220218391"/>
      </p:ext>
    </p:extLst>
  </p:cSld>
  <p:clrMapOvr>
    <a:overrideClrMapping bg1="lt1" tx1="dk1" bg2="lt2" tx2="dk2" accent1="accent1" accent2="accent2" accent3="accent3" accent4="accent4" accent5="accent5" accent6="accent6" hlink="hlink" folHlink="folHlink"/>
  </p:clrMapOvr>
</p:sld>
</file>

<file path=ppt/slides/slide253.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939009" name="Rectangle 2"/>
          <p:cNvSpPr>
            <a:spLocks noGrp="1" noChangeArrowheads="1"/>
          </p:cNvSpPr>
          <p:nvPr>
            <p:ph type="title" idx="4294967295"/>
          </p:nvPr>
        </p:nvSpPr>
        <p:spPr>
          <a:xfrm>
            <a:off x="0" y="-20214"/>
            <a:ext cx="9144000" cy="630444"/>
          </a:xfrm>
          <a:no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dirty="0">
                <a:solidFill>
                  <a:srgbClr val="EAEAEA"/>
                </a:solidFill>
                <a:effectLst/>
                <a:latin typeface="Arial" charset="0"/>
                <a:ea typeface="ＭＳ Ｐゴシック" charset="0"/>
              </a:rPr>
              <a:t>Ways Faith is Seen</a:t>
            </a:r>
          </a:p>
        </p:txBody>
      </p:sp>
      <p:graphicFrame>
        <p:nvGraphicFramePr>
          <p:cNvPr id="72825" name="Group 121"/>
          <p:cNvGraphicFramePr>
            <a:graphicFrameLocks noGrp="1"/>
          </p:cNvGraphicFramePr>
          <p:nvPr/>
        </p:nvGraphicFramePr>
        <p:xfrm>
          <a:off x="-2" y="707608"/>
          <a:ext cx="9144002" cy="6062033"/>
        </p:xfrm>
        <a:graphic>
          <a:graphicData uri="http://schemas.openxmlformats.org/drawingml/2006/table">
            <a:tbl>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4106026199"/>
                    </a:ext>
                  </a:extLst>
                </a:gridCol>
                <a:gridCol w="1306286">
                  <a:extLst>
                    <a:ext uri="{9D8B030D-6E8A-4147-A177-3AD203B41FA5}">
                      <a16:colId xmlns:a16="http://schemas.microsoft.com/office/drawing/2014/main" val="2789372222"/>
                    </a:ext>
                  </a:extLst>
                </a:gridCol>
              </a:tblGrid>
              <a:tr h="457563">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400" b="1" dirty="0">
                          <a:solidFill>
                            <a:srgbClr val="EAEAEA"/>
                          </a:solidFill>
                          <a:effectLst/>
                          <a:latin typeface="Arial" charset="0"/>
                          <a:ea typeface="ＭＳ Ｐゴシック" charset="0"/>
                        </a:rPr>
                        <a:t>Faith is Revealed through Works Because Faith…</a:t>
                      </a:r>
                      <a:endParaRPr kumimoji="0" lang="en-US" sz="24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endParaRP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986912">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Rejoices in Difficulty </a:t>
                      </a:r>
                      <a:endParaRPr lang="en-US" sz="1800"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Obeys the Word </a:t>
                      </a:r>
                      <a:endParaRPr lang="en-US" sz="180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Avoids Favoritism</a:t>
                      </a:r>
                      <a:endParaRPr lang="en-US" sz="1800"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Produces Works</a:t>
                      </a:r>
                      <a:endParaRPr lang="en-US" sz="180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Speaks Wisely</a:t>
                      </a:r>
                      <a:endParaRPr lang="en-US" sz="1800"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Produces Humility</a:t>
                      </a:r>
                      <a:endParaRPr lang="en-US" sz="180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Triumphs</a:t>
                      </a:r>
                      <a:endParaRPr lang="en-US" sz="1800"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940650">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1:1-18</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1:19-27</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2:1-13</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2:14-26</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3</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4:1–5:6</a:t>
                      </a:r>
                      <a:endParaRPr lang="en-US" sz="18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20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5:7-20</a:t>
                      </a:r>
                      <a:endParaRPr lang="en-US" sz="18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1513220">
                <a:tc>
                  <a:txBody>
                    <a:bodyPr/>
                    <a:lstStyle/>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Salutation</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Trials</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Temptations</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Listening</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Anger</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Obedience</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Speech</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Compassion</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Purity</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Discrimination</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Materialism</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Egalitarianism</a:t>
                      </a:r>
                      <a:endParaRPr lang="en-US" sz="20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Meeting Needs</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Validation</a:t>
                      </a:r>
                      <a:endParaRPr lang="en-US" sz="20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Influence</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Untamable</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Be Wise</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Conflict</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Judging</a:t>
                      </a:r>
                      <a:endParaRPr lang="en-US" sz="2000" b="1">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Presumption</a:t>
                      </a:r>
                      <a:endParaRPr lang="en-US" sz="2000" b="1">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Suffering</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Prayer</a:t>
                      </a:r>
                      <a:endParaRPr lang="en-US" sz="2000" b="1" dirty="0">
                        <a:effectLst/>
                        <a:latin typeface="Times" pitchFamily="2"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2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Confrontation</a:t>
                      </a:r>
                      <a:endParaRPr lang="en-US" sz="2000" b="1" dirty="0">
                        <a:effectLst/>
                        <a:latin typeface="Times" pitchFamily="2" charset="0"/>
                        <a:ea typeface="Times New Roman" panose="02020603050405020304" pitchFamily="18" charset="0"/>
                        <a:cs typeface="Times New Roman" panose="02020603050405020304" pitchFamily="18" charset="0"/>
                      </a:endParaRPr>
                    </a:p>
                  </a:txBody>
                  <a:tcPr marL="50800" marR="50800" marT="0" marB="0">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8895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Jerusalem</a:t>
                      </a:r>
                      <a:endParaRPr kumimoji="0" lang="en-US" altLang="zh-CN" sz="2000" b="0" i="0" u="none" strike="noStrike" cap="none" normalizeH="0" baseline="0" dirty="0">
                        <a:ln>
                          <a:noFill/>
                        </a:ln>
                        <a:solidFill>
                          <a:schemeClr val="tx1"/>
                        </a:solidFill>
                        <a:effectLst/>
                        <a:latin typeface="Arial Narrow" charset="0"/>
                        <a:ea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r h="889500">
                <a:tc gridSpan="7">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AD 44-47</a:t>
                      </a:r>
                      <a:endParaRPr kumimoji="0" lang="en-US" altLang="zh-CN" sz="2000" b="0" i="0" u="none" strike="noStrike" cap="none" normalizeH="0" baseline="0" dirty="0">
                        <a:ln>
                          <a:noFill/>
                        </a:ln>
                        <a:solidFill>
                          <a:schemeClr val="tx1"/>
                        </a:solidFill>
                        <a:effectLst/>
                        <a:latin typeface="Arial Narrow" charset="0"/>
                        <a:ea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5"/>
                  </a:ext>
                </a:extLst>
              </a:tr>
            </a:tbl>
          </a:graphicData>
        </a:graphic>
      </p:graphicFrame>
      <p:sp>
        <p:nvSpPr>
          <p:cNvPr id="939041"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39042" name="Text Box 123"/>
          <p:cNvSpPr txBox="1">
            <a:spLocks noChangeArrowheads="1"/>
          </p:cNvSpPr>
          <p:nvPr/>
        </p:nvSpPr>
        <p:spPr bwMode="auto">
          <a:xfrm>
            <a:off x="8336360" y="-34307"/>
            <a:ext cx="69923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267</a:t>
            </a:r>
            <a:endParaRPr kumimoji="0" lang="en-US" sz="24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 name="Rectangle 2">
            <a:extLst>
              <a:ext uri="{FF2B5EF4-FFF2-40B4-BE49-F238E27FC236}">
                <a16:creationId xmlns:a16="http://schemas.microsoft.com/office/drawing/2014/main" id="{181C2C1B-693B-CA41-B82C-FB24C8F50E24}"/>
              </a:ext>
            </a:extLst>
          </p:cNvPr>
          <p:cNvSpPr txBox="1">
            <a:spLocks noChangeArrowheads="1"/>
          </p:cNvSpPr>
          <p:nvPr/>
        </p:nvSpPr>
        <p:spPr bwMode="auto">
          <a:xfrm>
            <a:off x="1279200" y="5920006"/>
            <a:ext cx="7512021" cy="909772"/>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James</a:t>
            </a:r>
          </a:p>
        </p:txBody>
      </p:sp>
    </p:spTree>
    <p:extLst>
      <p:ext uri="{BB962C8B-B14F-4D97-AF65-F5344CB8AC3E}">
        <p14:creationId xmlns:p14="http://schemas.microsoft.com/office/powerpoint/2010/main" val="22118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defRPr/>
            </a:pPr>
            <a:r>
              <a:rPr lang="en-US" sz="3600">
                <a:solidFill>
                  <a:schemeClr val="bg1"/>
                </a:solidFill>
                <a:effectLst>
                  <a:outerShdw blurRad="38100" dist="38100" dir="2700000" algn="tl">
                    <a:srgbClr val="000000"/>
                  </a:outerShdw>
                </a:effectLst>
                <a:latin typeface="Arial" charset="0"/>
                <a:ea typeface="ＭＳ Ｐゴシック" charset="0"/>
              </a:rPr>
              <a:t>Contrasting Hosea and Amos</a:t>
            </a:r>
            <a:endParaRPr lang="en-US" sz="3600">
              <a:effectLst>
                <a:outerShdw blurRad="38100" dist="38100" dir="2700000" algn="tl">
                  <a:srgbClr val="FFFFFF"/>
                </a:outerShdw>
              </a:effectLst>
              <a:latin typeface="Arial" charset="0"/>
              <a:ea typeface="ＭＳ Ｐゴシック" charset="0"/>
            </a:endParaRP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590</a:t>
            </a:r>
          </a:p>
        </p:txBody>
      </p:sp>
      <p:graphicFrame>
        <p:nvGraphicFramePr>
          <p:cNvPr id="5" name="Table 4"/>
          <p:cNvGraphicFramePr>
            <a:graphicFrameLocks noGrp="1"/>
          </p:cNvGraphicFramePr>
          <p:nvPr/>
        </p:nvGraphicFramePr>
        <p:xfrm>
          <a:off x="0" y="762000"/>
          <a:ext cx="9144000" cy="606108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43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HOSEA</a:t>
                      </a:r>
                    </a:p>
                  </a:txBody>
                  <a:tcPr marT="45722" marB="45722"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AMOS</a:t>
                      </a:r>
                    </a:p>
                  </a:txBody>
                  <a:tcPr marT="45722" marB="45722" horzOverflow="overflow">
                    <a:lnL>
                      <a:noFill/>
                    </a:lnL>
                    <a:lnR>
                      <a:noFill/>
                    </a:lnR>
                    <a:lnT>
                      <a:noFill/>
                    </a:lnT>
                    <a:lnB w="254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Professional Prophet (1:1)</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Nonprofessional Prophet (7:14)</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w="25400" cap="flat" cmpd="sng" algn="ctr">
                      <a:solidFill>
                        <a:schemeClr val="bg1"/>
                      </a:solidFill>
                      <a:prstDash val="solid"/>
                      <a:round/>
                      <a:headEnd type="none" w="med" len="med"/>
                      <a:tailEnd type="none" w="med" len="med"/>
                    </a:lnT>
                    <a:lnB>
                      <a:noFill/>
                    </a:lnB>
                    <a:lnTlToBr>
                      <a:noFill/>
                    </a:lnTlToBr>
                    <a:lnBlToTr>
                      <a:noFill/>
                    </a:lnBlToTr>
                    <a:solidFill>
                      <a:srgbClr val="2727A2"/>
                    </a:solidFill>
                  </a:tcPr>
                </a:tc>
                <a:extLst>
                  <a:ext uri="{0D108BD9-81ED-4DB2-BD59-A6C34878D82A}">
                    <a16:rowId xmlns:a16="http://schemas.microsoft.com/office/drawing/2014/main" val="1000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National from Israel (7:5)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Missionary from Judah (1:1)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2"/>
                  </a:ext>
                </a:extLst>
              </a:tr>
              <a:tr h="609599">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Concern: Religious Idolatry </a:t>
                      </a:r>
                      <a:b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b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(Worship)</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Concern: Social Injustice</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(Walk)</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3"/>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Israel</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Unfaithfulness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Israel</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Injustice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4"/>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Faithfulness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Justice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5"/>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Grace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Righteousness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6"/>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Loyal Love (</a:t>
                      </a:r>
                      <a:r>
                        <a:rPr kumimoji="0" lang="en-US" altLang="ja-JP" sz="2000" b="1" i="1" u="none" strike="noStrike" cap="none" normalizeH="0" baseline="0" dirty="0" err="1">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Hesed</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God</a:t>
                      </a:r>
                      <a:r>
                        <a:rPr kumimoji="0" lang="fr-FR"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 Judgment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7"/>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Sympathetic Tone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Stern Tone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08"/>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Compassionate (11:1)</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Coarse (4:1)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09"/>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Difficult Structure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Simple Structure </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1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Israel Lacks Knowledge</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Israel Lacks Morality</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rgbClr val="2727A2"/>
                    </a:solidFill>
                  </a:tcPr>
                </a:tc>
                <a:extLst>
                  <a:ext uri="{0D108BD9-81ED-4DB2-BD59-A6C34878D82A}">
                    <a16:rowId xmlns:a16="http://schemas.microsoft.com/office/drawing/2014/main" val="1001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Know God</a:t>
                      </a:r>
                      <a:r>
                        <a:rPr kumimoji="0" lang="ja-JP" alt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(4:1, 6; 6:6)</a:t>
                      </a:r>
                      <a:endParaRPr kumimoji="0" lang="en-US" sz="24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Seek God</a:t>
                      </a:r>
                      <a:r>
                        <a:rPr kumimoji="0" lang="ja-JP" altLang="en-US"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a:t>
                      </a:r>
                      <a:r>
                        <a:rPr kumimoji="0" lang="en-US" altLang="ja-JP" sz="20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rPr>
                        <a:t> (5:4, 6) </a:t>
                      </a:r>
                      <a:endParaRPr kumimoji="0" lang="en-US" sz="2400" b="1" i="0" u="none" strike="noStrike" cap="none" normalizeH="0" baseline="0" dirty="0">
                        <a:ln>
                          <a:noFill/>
                        </a:ln>
                        <a:solidFill>
                          <a:srgbClr val="FFFFFF"/>
                        </a:solidFill>
                        <a:effectLst>
                          <a:outerShdw blurRad="38100" dist="38100" dir="2700000" algn="tl">
                            <a:srgbClr val="000000"/>
                          </a:outerShdw>
                        </a:effectLst>
                        <a:latin typeface="Arial" charset="0"/>
                        <a:ea typeface="ＭＳ Ｐゴシック" charset="0"/>
                        <a:cs typeface="Times New Roman" charset="0"/>
                      </a:endParaRPr>
                    </a:p>
                  </a:txBody>
                  <a:tcPr marL="50800" marR="50800" marT="0" marB="0" horzOverflow="overflow">
                    <a:lnL>
                      <a:noFill/>
                    </a:lnL>
                    <a:lnR>
                      <a:noFill/>
                    </a:lnR>
                    <a:lnT>
                      <a:noFill/>
                    </a:lnT>
                    <a:lnB>
                      <a:noFill/>
                    </a:lnB>
                    <a:lnTlToBr>
                      <a:noFill/>
                    </a:lnTlToBr>
                    <a:lnBlToTr>
                      <a:noFill/>
                    </a:lnBlToTr>
                    <a:solidFill>
                      <a:schemeClr val="accent2"/>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01808339"/>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defRPr/>
            </a:pPr>
            <a:r>
              <a:rPr lang="en-US" sz="3600">
                <a:solidFill>
                  <a:schemeClr val="bg1"/>
                </a:solidFill>
                <a:effectLst>
                  <a:outerShdw blurRad="38100" dist="38100" dir="2700000" algn="tl">
                    <a:srgbClr val="000000"/>
                  </a:outerShdw>
                </a:effectLst>
                <a:latin typeface="Arial" charset="0"/>
                <a:ea typeface="ＭＳ Ｐゴシック" charset="0"/>
              </a:rPr>
              <a:t>Contrasting Hosea and Amos</a:t>
            </a:r>
            <a:endParaRPr lang="en-US" sz="3600">
              <a:effectLst>
                <a:outerShdw blurRad="38100" dist="38100" dir="2700000" algn="tl">
                  <a:srgbClr val="FFFFFF"/>
                </a:outerShdw>
              </a:effectLst>
              <a:latin typeface="Arial" charset="0"/>
              <a:ea typeface="ＭＳ Ｐゴシック" charset="0"/>
            </a:endParaRP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590</a:t>
            </a:r>
          </a:p>
        </p:txBody>
      </p:sp>
      <p:graphicFrame>
        <p:nvGraphicFramePr>
          <p:cNvPr id="5" name="Table 4"/>
          <p:cNvGraphicFramePr>
            <a:graphicFrameLocks noGrp="1"/>
          </p:cNvGraphicFramePr>
          <p:nvPr/>
        </p:nvGraphicFramePr>
        <p:xfrm>
          <a:off x="0" y="762000"/>
          <a:ext cx="9144000" cy="6060763"/>
        </p:xfrm>
        <a:graphic>
          <a:graphicData uri="http://schemas.openxmlformats.org/drawingml/2006/table">
            <a:tbl>
              <a:tblPr>
                <a:tableStyleId>{775DCB02-9BB8-47FD-8907-85C794F793BA}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HOSEA</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AMOS</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Professional Prophet (1:1)</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Nonprofessional Prophet (7:14)</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National from Israel (7:5)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Missionary from Judah (1:1)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2"/>
                  </a:ext>
                </a:extLst>
              </a:tr>
              <a:tr h="609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Concern: Religious Idolatry </a:t>
                      </a:r>
                      <a:br>
                        <a:rPr kumimoji="0" lang="en-US" sz="2000" b="1" u="none" strike="noStrike" cap="none" normalizeH="0" baseline="0" dirty="0">
                          <a:ln>
                            <a:noFill/>
                          </a:ln>
                          <a:effectLst/>
                          <a:latin typeface="Arial"/>
                          <a:cs typeface="Arial"/>
                        </a:rPr>
                      </a:br>
                      <a:r>
                        <a:rPr kumimoji="0" lang="en-US" sz="2000" b="1" u="none" strike="noStrike" cap="none" normalizeH="0" baseline="0" dirty="0">
                          <a:ln>
                            <a:noFill/>
                          </a:ln>
                          <a:effectLst/>
                          <a:latin typeface="Arial"/>
                          <a:cs typeface="Arial"/>
                        </a:rPr>
                        <a:t>(Worship)</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Concern: Social Injustice</a:t>
                      </a:r>
                      <a:endParaRPr kumimoji="0" lang="en-US" sz="2400" b="1" u="none" strike="noStrike" cap="none" normalizeH="0" baseline="0">
                        <a:ln>
                          <a:noFill/>
                        </a:ln>
                        <a:effectLst/>
                        <a:latin typeface="Arial"/>
                        <a:cs typeface="Arial"/>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(Walk)</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3"/>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Israel</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Unfaithfulness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Israel</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Injustice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4"/>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Faithfulness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Justice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5"/>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Grace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Righteousness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6"/>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Loyal Love (</a:t>
                      </a:r>
                      <a:r>
                        <a:rPr kumimoji="0" lang="en-US" sz="2000" b="1" u="none" strike="noStrike" cap="none" normalizeH="0" baseline="0" dirty="0" err="1">
                          <a:ln>
                            <a:noFill/>
                          </a:ln>
                          <a:effectLst/>
                          <a:latin typeface="Arial"/>
                          <a:cs typeface="Arial"/>
                        </a:rPr>
                        <a:t>Hesed</a:t>
                      </a:r>
                      <a:r>
                        <a:rPr kumimoji="0" lang="en-US" sz="2000" b="1" u="none" strike="noStrike" cap="none" normalizeH="0" baseline="0" dirty="0">
                          <a:ln>
                            <a:noFill/>
                          </a:ln>
                          <a:effectLst/>
                          <a:latin typeface="Arial"/>
                          <a:cs typeface="Arial"/>
                        </a:rPr>
                        <a:t>)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God</a:t>
                      </a:r>
                      <a:r>
                        <a:rPr kumimoji="0" lang="fr-FR" sz="2000" b="1" u="none" strike="noStrike" cap="none" normalizeH="0" baseline="0" dirty="0">
                          <a:ln>
                            <a:noFill/>
                          </a:ln>
                          <a:effectLst/>
                          <a:latin typeface="Arial"/>
                          <a:cs typeface="Arial"/>
                        </a:rPr>
                        <a:t>'</a:t>
                      </a:r>
                      <a:r>
                        <a:rPr kumimoji="0" lang="en-US" sz="2000" b="1" u="none" strike="noStrike" cap="none" normalizeH="0" baseline="0" dirty="0">
                          <a:ln>
                            <a:noFill/>
                          </a:ln>
                          <a:effectLst/>
                          <a:latin typeface="Arial"/>
                          <a:cs typeface="Arial"/>
                        </a:rPr>
                        <a:t>s Judgment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7"/>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Sympathetic Tone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Stern Tone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8"/>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Compassionate (11:1)</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Coarse (4:1)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9"/>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Difficult Structure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Simple Structure </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10"/>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Israel Lacks Knowledge</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Israel Lacks Morality</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11"/>
                  </a:ext>
                </a:extLst>
              </a:tr>
              <a:tr h="4429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a:ln>
                            <a:noFill/>
                          </a:ln>
                          <a:effectLst/>
                          <a:latin typeface="Arial"/>
                          <a:cs typeface="Arial"/>
                        </a:rPr>
                        <a:t>“Know God” (4:1, 6; 6:6)</a:t>
                      </a:r>
                      <a:endParaRPr kumimoji="0" lang="en-US" sz="2400" b="1" i="0" u="none" strike="noStrike" cap="none" normalizeH="0" baseline="0">
                        <a:ln>
                          <a:noFill/>
                        </a:ln>
                        <a:solidFill>
                          <a:srgbClr val="FFFFFF"/>
                        </a:solidFill>
                        <a:effectLst/>
                        <a:latin typeface="Arial"/>
                        <a:ea typeface="Times New Roman" charset="0"/>
                        <a:cs typeface="Arial"/>
                      </a:endParaRP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effectLst/>
                          <a:latin typeface="Arial"/>
                          <a:cs typeface="Arial"/>
                        </a:rPr>
                        <a:t>“Seek God” (5:4, 6) </a:t>
                      </a:r>
                      <a:endParaRPr kumimoji="0" lang="en-US" sz="24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219958591"/>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928770" name="Rectangle 5"/>
          <p:cNvSpPr>
            <a:spLocks noChangeArrowheads="1"/>
          </p:cNvSpPr>
          <p:nvPr/>
        </p:nvSpPr>
        <p:spPr bwMode="auto">
          <a:xfrm>
            <a:off x="611188" y="1196975"/>
            <a:ext cx="2089150" cy="576263"/>
          </a:xfrm>
          <a:prstGeom prst="rect">
            <a:avLst/>
          </a:prstGeom>
          <a:solidFill>
            <a:srgbClr val="FFFFFF"/>
          </a:solidFill>
          <a:ln w="127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8771" name="Rectangle 69"/>
          <p:cNvSpPr>
            <a:spLocks noChangeArrowheads="1"/>
          </p:cNvSpPr>
          <p:nvPr/>
        </p:nvSpPr>
        <p:spPr bwMode="auto">
          <a:xfrm>
            <a:off x="3492500" y="1196975"/>
            <a:ext cx="2087563" cy="576263"/>
          </a:xfrm>
          <a:prstGeom prst="rect">
            <a:avLst/>
          </a:prstGeom>
          <a:solidFill>
            <a:srgbClr val="FFFFFF"/>
          </a:solidFill>
          <a:ln w="127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8772" name="Rectangle 70"/>
          <p:cNvSpPr>
            <a:spLocks noChangeArrowheads="1"/>
          </p:cNvSpPr>
          <p:nvPr/>
        </p:nvSpPr>
        <p:spPr bwMode="auto">
          <a:xfrm>
            <a:off x="6372225" y="1196975"/>
            <a:ext cx="2087563" cy="576263"/>
          </a:xfrm>
          <a:prstGeom prst="rect">
            <a:avLst/>
          </a:prstGeom>
          <a:solidFill>
            <a:srgbClr val="FFFFFF"/>
          </a:solidFill>
          <a:ln w="12700">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Arial" charset="0"/>
              <a:ea typeface="ＭＳ Ｐゴシック" charset="0"/>
            </a:endParaRPr>
          </a:p>
        </p:txBody>
      </p:sp>
      <p:grpSp>
        <p:nvGrpSpPr>
          <p:cNvPr id="928773" name="Group 63"/>
          <p:cNvGrpSpPr>
            <a:grpSpLocks/>
          </p:cNvGrpSpPr>
          <p:nvPr/>
        </p:nvGrpSpPr>
        <p:grpSpPr bwMode="auto">
          <a:xfrm>
            <a:off x="3708400" y="1268413"/>
            <a:ext cx="1865313" cy="360362"/>
            <a:chOff x="827584" y="1196752"/>
            <a:chExt cx="1866528" cy="360040"/>
          </a:xfrm>
        </p:grpSpPr>
        <p:sp>
          <p:nvSpPr>
            <p:cNvPr id="928850"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51" name="Straight Connector 65"/>
            <p:cNvCxnSpPr>
              <a:cxnSpLocks noChangeShapeType="1"/>
            </p:cNvCxnSpPr>
            <p:nvPr/>
          </p:nvCxnSpPr>
          <p:spPr bwMode="auto">
            <a:xfrm>
              <a:off x="827584" y="1556792"/>
              <a:ext cx="1296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pSp>
        <p:nvGrpSpPr>
          <p:cNvPr id="928774" name="Group 66"/>
          <p:cNvGrpSpPr>
            <a:grpSpLocks/>
          </p:cNvGrpSpPr>
          <p:nvPr/>
        </p:nvGrpSpPr>
        <p:grpSpPr bwMode="auto">
          <a:xfrm>
            <a:off x="6588125" y="1268413"/>
            <a:ext cx="1866900" cy="360362"/>
            <a:chOff x="827584" y="1196752"/>
            <a:chExt cx="1866528" cy="360040"/>
          </a:xfrm>
        </p:grpSpPr>
        <p:sp>
          <p:nvSpPr>
            <p:cNvPr id="928848"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49" name="Straight Connector 68"/>
            <p:cNvCxnSpPr>
              <a:cxnSpLocks noChangeShapeType="1"/>
            </p:cNvCxnSpPr>
            <p:nvPr/>
          </p:nvCxnSpPr>
          <p:spPr bwMode="auto">
            <a:xfrm>
              <a:off x="827584" y="1556792"/>
              <a:ext cx="1296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pSp>
        <p:nvGrpSpPr>
          <p:cNvPr id="928775" name="Group 10"/>
          <p:cNvGrpSpPr>
            <a:grpSpLocks/>
          </p:cNvGrpSpPr>
          <p:nvPr/>
        </p:nvGrpSpPr>
        <p:grpSpPr bwMode="auto">
          <a:xfrm>
            <a:off x="827088" y="1268413"/>
            <a:ext cx="1866900" cy="360362"/>
            <a:chOff x="827584" y="1196752"/>
            <a:chExt cx="1866528" cy="360040"/>
          </a:xfrm>
        </p:grpSpPr>
        <p:sp>
          <p:nvSpPr>
            <p:cNvPr id="928846" name="Text Box 52"/>
            <p:cNvSpPr txBox="1">
              <a:spLocks noChangeArrowheads="1"/>
            </p:cNvSpPr>
            <p:nvPr/>
          </p:nvSpPr>
          <p:spPr bwMode="auto">
            <a:xfrm>
              <a:off x="2123728" y="1196752"/>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47" name="Straight Connector 7"/>
            <p:cNvCxnSpPr>
              <a:cxnSpLocks noChangeShapeType="1"/>
            </p:cNvCxnSpPr>
            <p:nvPr/>
          </p:nvCxnSpPr>
          <p:spPr bwMode="auto">
            <a:xfrm>
              <a:off x="827584" y="1556792"/>
              <a:ext cx="1296144"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aphicFrame>
        <p:nvGraphicFramePr>
          <p:cNvPr id="52" name="Table 51"/>
          <p:cNvGraphicFramePr>
            <a:graphicFrameLocks noGrp="1"/>
          </p:cNvGraphicFramePr>
          <p:nvPr/>
        </p:nvGraphicFramePr>
        <p:xfrm>
          <a:off x="683568" y="1976967"/>
          <a:ext cx="2016224" cy="3756290"/>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Genesis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Exodus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Leviticus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Numbers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Deuteronomy</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Joshua</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Judges </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Ruth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1 Samuel</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2 Samuel </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9"/>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1 Kings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0"/>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2 Kings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1"/>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1 Chronicles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2"/>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2 Chronicles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3"/>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Ezra</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4"/>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Nehemiah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5"/>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Esther</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53" name="Table 52"/>
          <p:cNvGraphicFramePr>
            <a:graphicFrameLocks noGrp="1"/>
          </p:cNvGraphicFramePr>
          <p:nvPr/>
        </p:nvGraphicFramePr>
        <p:xfrm>
          <a:off x="6444208" y="1976967"/>
          <a:ext cx="2016224" cy="3756290"/>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Isaiah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Jeremiah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Lamentations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Ezekiel</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Daniel</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Hosea</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Joel</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6"/>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Amos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7"/>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Obadiah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8"/>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Jonah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9"/>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Micah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0"/>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Nahum</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1"/>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Habakkuk</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2"/>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Zephaniah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3"/>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Haggai</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4"/>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Zechariah</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15"/>
                  </a:ext>
                </a:extLst>
              </a:tr>
              <a:tr h="23919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Malachi</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54" name="Table 53"/>
          <p:cNvGraphicFramePr>
            <a:graphicFrameLocks noGrp="1"/>
          </p:cNvGraphicFramePr>
          <p:nvPr/>
        </p:nvGraphicFramePr>
        <p:xfrm>
          <a:off x="3563888" y="1976967"/>
          <a:ext cx="2016224" cy="1066800"/>
        </p:xfrm>
        <a:graphic>
          <a:graphicData uri="http://schemas.openxmlformats.org/drawingml/2006/table">
            <a:tbl>
              <a:tblPr>
                <a:effectLst/>
                <a:tableStyleId>{69C7853C-536D-4A76-A0AE-DD22124D55A5}</a:tableStyleId>
              </a:tblPr>
              <a:tblGrid>
                <a:gridCol w="2016224">
                  <a:extLst>
                    <a:ext uri="{9D8B030D-6E8A-4147-A177-3AD203B41FA5}">
                      <a16:colId xmlns:a16="http://schemas.microsoft.com/office/drawing/2014/main" val="20000"/>
                    </a:ext>
                  </a:extLst>
                </a:gridCol>
              </a:tblGrid>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Job</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Psalms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Proverbs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Ecclesiastes</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21336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u="none" strike="noStrike" cap="none" normalizeH="0" baseline="0" dirty="0">
                          <a:ln>
                            <a:noFill/>
                          </a:ln>
                          <a:effectLst/>
                          <a:latin typeface="Arial"/>
                          <a:cs typeface="Arial"/>
                        </a:rPr>
                        <a:t>Song of Solomon</a:t>
                      </a:r>
                      <a:endParaRPr kumimoji="0" lang="en-US" sz="1400" b="1" i="0" u="none" strike="noStrike" cap="none" normalizeH="0" baseline="0" dirty="0">
                        <a:ln>
                          <a:noFill/>
                        </a:ln>
                        <a:solidFill>
                          <a:schemeClr val="tx1"/>
                        </a:solidFill>
                        <a:effectLst/>
                        <a:latin typeface="Arial"/>
                        <a:ea typeface="Times New Roman" charset="0"/>
                        <a:cs typeface="Arial"/>
                      </a:endParaRPr>
                    </a:p>
                  </a:txBody>
                  <a:tcPr marL="50800" marR="50800" marT="0" marB="0" horzOverflow="overflow">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28779" name="Text Box 52"/>
          <p:cNvSpPr txBox="1">
            <a:spLocks noChangeArrowheads="1"/>
          </p:cNvSpPr>
          <p:nvPr/>
        </p:nvSpPr>
        <p:spPr bwMode="auto">
          <a:xfrm>
            <a:off x="2987675" y="4076700"/>
            <a:ext cx="26638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Number of books in the OT:</a:t>
            </a:r>
          </a:p>
        </p:txBody>
      </p:sp>
      <p:sp>
        <p:nvSpPr>
          <p:cNvPr id="928780" name="Text Box 52"/>
          <p:cNvSpPr txBox="1">
            <a:spLocks noChangeArrowheads="1"/>
          </p:cNvSpPr>
          <p:nvPr/>
        </p:nvSpPr>
        <p:spPr bwMode="auto">
          <a:xfrm>
            <a:off x="2987675" y="4418013"/>
            <a:ext cx="2663825"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Number of books in the NT:</a:t>
            </a:r>
          </a:p>
        </p:txBody>
      </p:sp>
      <p:sp>
        <p:nvSpPr>
          <p:cNvPr id="96258" name="Rectangle 2"/>
          <p:cNvSpPr>
            <a:spLocks noGrp="1" noChangeArrowheads="1"/>
          </p:cNvSpPr>
          <p:nvPr>
            <p:ph type="title"/>
          </p:nvPr>
        </p:nvSpPr>
        <p:spPr>
          <a:xfrm>
            <a:off x="684213" y="0"/>
            <a:ext cx="7697787" cy="838200"/>
          </a:xfrm>
          <a:solidFill>
            <a:srgbClr val="6E0043"/>
          </a:solidFill>
          <a:effectLst>
            <a:outerShdw blurRad="63500" dist="35921" dir="2700000" algn="ctr" rotWithShape="0">
              <a:srgbClr val="000000">
                <a:alpha val="74998"/>
              </a:srgbClr>
            </a:outerShdw>
          </a:effectLst>
        </p:spPr>
        <p:txBody>
          <a:bodyPr/>
          <a:lstStyle/>
          <a:p>
            <a:pPr eaLnBrk="1" hangingPunct="1">
              <a:defRPr/>
            </a:pPr>
            <a:r>
              <a:rPr lang="en-US" sz="3600" b="1">
                <a:solidFill>
                  <a:schemeClr val="bg1"/>
                </a:solidFill>
                <a:latin typeface="Arial"/>
                <a:cs typeface="Arial"/>
              </a:rPr>
              <a:t>Structure of the Old Testament</a:t>
            </a:r>
          </a:p>
        </p:txBody>
      </p:sp>
      <p:sp>
        <p:nvSpPr>
          <p:cNvPr id="928782" name="Text Box 5"/>
          <p:cNvSpPr txBox="1">
            <a:spLocks noChangeArrowheads="1"/>
          </p:cNvSpPr>
          <p:nvPr/>
        </p:nvSpPr>
        <p:spPr bwMode="auto">
          <a:xfrm>
            <a:off x="8467725" y="39688"/>
            <a:ext cx="5238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36</a:t>
            </a:r>
          </a:p>
        </p:txBody>
      </p:sp>
      <p:sp>
        <p:nvSpPr>
          <p:cNvPr id="96262" name="Text Box 6"/>
          <p:cNvSpPr txBox="1">
            <a:spLocks noChangeArrowheads="1"/>
          </p:cNvSpPr>
          <p:nvPr/>
        </p:nvSpPr>
        <p:spPr bwMode="auto">
          <a:xfrm>
            <a:off x="684213" y="1300163"/>
            <a:ext cx="15113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History</a:t>
            </a:r>
          </a:p>
        </p:txBody>
      </p:sp>
      <p:sp>
        <p:nvSpPr>
          <p:cNvPr id="96263" name="Text Box 7"/>
          <p:cNvSpPr txBox="1">
            <a:spLocks noChangeArrowheads="1"/>
          </p:cNvSpPr>
          <p:nvPr/>
        </p:nvSpPr>
        <p:spPr bwMode="auto">
          <a:xfrm>
            <a:off x="2181225" y="1292225"/>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17</a:t>
            </a:r>
          </a:p>
        </p:txBody>
      </p:sp>
      <p:sp>
        <p:nvSpPr>
          <p:cNvPr id="96264" name="Text Box 8"/>
          <p:cNvSpPr txBox="1">
            <a:spLocks noChangeArrowheads="1"/>
          </p:cNvSpPr>
          <p:nvPr/>
        </p:nvSpPr>
        <p:spPr bwMode="auto">
          <a:xfrm>
            <a:off x="3708400" y="1300163"/>
            <a:ext cx="151130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Poetry</a:t>
            </a:r>
          </a:p>
        </p:txBody>
      </p:sp>
      <p:sp>
        <p:nvSpPr>
          <p:cNvPr id="96265" name="Text Box 9"/>
          <p:cNvSpPr txBox="1">
            <a:spLocks noChangeArrowheads="1"/>
          </p:cNvSpPr>
          <p:nvPr/>
        </p:nvSpPr>
        <p:spPr bwMode="auto">
          <a:xfrm>
            <a:off x="5113338" y="1301750"/>
            <a:ext cx="2968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5</a:t>
            </a:r>
          </a:p>
        </p:txBody>
      </p:sp>
      <p:sp>
        <p:nvSpPr>
          <p:cNvPr id="96266" name="Text Box 10"/>
          <p:cNvSpPr txBox="1">
            <a:spLocks noChangeArrowheads="1"/>
          </p:cNvSpPr>
          <p:nvPr/>
        </p:nvSpPr>
        <p:spPr bwMode="auto">
          <a:xfrm>
            <a:off x="6443663" y="1300163"/>
            <a:ext cx="151288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Prophecy</a:t>
            </a:r>
          </a:p>
        </p:txBody>
      </p:sp>
      <p:sp>
        <p:nvSpPr>
          <p:cNvPr id="96267" name="Text Box 11"/>
          <p:cNvSpPr txBox="1">
            <a:spLocks noChangeArrowheads="1"/>
          </p:cNvSpPr>
          <p:nvPr/>
        </p:nvSpPr>
        <p:spPr bwMode="auto">
          <a:xfrm>
            <a:off x="7940675" y="1292225"/>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17</a:t>
            </a:r>
          </a:p>
        </p:txBody>
      </p:sp>
      <p:sp>
        <p:nvSpPr>
          <p:cNvPr id="96268" name="Text Box 12"/>
          <p:cNvSpPr txBox="1">
            <a:spLocks noChangeArrowheads="1"/>
          </p:cNvSpPr>
          <p:nvPr/>
        </p:nvSpPr>
        <p:spPr bwMode="auto">
          <a:xfrm rot="5400000">
            <a:off x="8306594" y="2066132"/>
            <a:ext cx="7254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Major</a:t>
            </a:r>
          </a:p>
        </p:txBody>
      </p:sp>
      <p:sp>
        <p:nvSpPr>
          <p:cNvPr id="96269" name="Text Box 13"/>
          <p:cNvSpPr txBox="1">
            <a:spLocks noChangeArrowheads="1"/>
          </p:cNvSpPr>
          <p:nvPr/>
        </p:nvSpPr>
        <p:spPr bwMode="auto">
          <a:xfrm rot="5400000">
            <a:off x="8478044" y="2655094"/>
            <a:ext cx="29686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5</a:t>
            </a:r>
          </a:p>
        </p:txBody>
      </p:sp>
      <p:sp>
        <p:nvSpPr>
          <p:cNvPr id="96270" name="Text Box 14"/>
          <p:cNvSpPr txBox="1">
            <a:spLocks noChangeArrowheads="1"/>
          </p:cNvSpPr>
          <p:nvPr/>
        </p:nvSpPr>
        <p:spPr bwMode="auto">
          <a:xfrm rot="5400000">
            <a:off x="8297863" y="4084637"/>
            <a:ext cx="742950"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Minor</a:t>
            </a:r>
          </a:p>
        </p:txBody>
      </p:sp>
      <p:sp>
        <p:nvSpPr>
          <p:cNvPr id="96271" name="Text Box 15"/>
          <p:cNvSpPr txBox="1">
            <a:spLocks noChangeArrowheads="1"/>
          </p:cNvSpPr>
          <p:nvPr/>
        </p:nvSpPr>
        <p:spPr bwMode="auto">
          <a:xfrm rot="5400000">
            <a:off x="8421687" y="5341938"/>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12</a:t>
            </a:r>
          </a:p>
        </p:txBody>
      </p:sp>
      <p:sp>
        <p:nvSpPr>
          <p:cNvPr id="96272" name="Text Box 16"/>
          <p:cNvSpPr txBox="1">
            <a:spLocks noChangeArrowheads="1"/>
          </p:cNvSpPr>
          <p:nvPr/>
        </p:nvSpPr>
        <p:spPr bwMode="auto">
          <a:xfrm rot="-5400000">
            <a:off x="99219" y="2705894"/>
            <a:ext cx="595313"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Law</a:t>
            </a:r>
          </a:p>
        </p:txBody>
      </p:sp>
      <p:sp>
        <p:nvSpPr>
          <p:cNvPr id="96273" name="Text Box 17"/>
          <p:cNvSpPr txBox="1">
            <a:spLocks noChangeArrowheads="1"/>
          </p:cNvSpPr>
          <p:nvPr/>
        </p:nvSpPr>
        <p:spPr bwMode="auto">
          <a:xfrm rot="-5400000">
            <a:off x="292893" y="2037557"/>
            <a:ext cx="29686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5</a:t>
            </a:r>
          </a:p>
        </p:txBody>
      </p:sp>
      <p:sp>
        <p:nvSpPr>
          <p:cNvPr id="96274" name="Text Box 18"/>
          <p:cNvSpPr txBox="1">
            <a:spLocks noChangeArrowheads="1"/>
          </p:cNvSpPr>
          <p:nvPr/>
        </p:nvSpPr>
        <p:spPr bwMode="auto">
          <a:xfrm rot="-5400000">
            <a:off x="-142081" y="4591844"/>
            <a:ext cx="1074737"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Narrative</a:t>
            </a:r>
          </a:p>
        </p:txBody>
      </p:sp>
      <p:sp>
        <p:nvSpPr>
          <p:cNvPr id="96275" name="Text Box 19"/>
          <p:cNvSpPr txBox="1">
            <a:spLocks noChangeArrowheads="1"/>
          </p:cNvSpPr>
          <p:nvPr/>
        </p:nvSpPr>
        <p:spPr bwMode="auto">
          <a:xfrm rot="-5400000">
            <a:off x="234950" y="3505201"/>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12</a:t>
            </a:r>
          </a:p>
        </p:txBody>
      </p:sp>
      <p:sp>
        <p:nvSpPr>
          <p:cNvPr id="96278" name="Text Box 22"/>
          <p:cNvSpPr txBox="1">
            <a:spLocks noChangeArrowheads="1"/>
          </p:cNvSpPr>
          <p:nvPr/>
        </p:nvSpPr>
        <p:spPr bwMode="auto">
          <a:xfrm>
            <a:off x="5610225" y="4076700"/>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39</a:t>
            </a:r>
          </a:p>
        </p:txBody>
      </p:sp>
      <p:sp>
        <p:nvSpPr>
          <p:cNvPr id="96279" name="Text Box 23"/>
          <p:cNvSpPr txBox="1">
            <a:spLocks noChangeArrowheads="1"/>
          </p:cNvSpPr>
          <p:nvPr/>
        </p:nvSpPr>
        <p:spPr bwMode="auto">
          <a:xfrm>
            <a:off x="5610225" y="4349750"/>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27</a:t>
            </a:r>
          </a:p>
        </p:txBody>
      </p:sp>
      <p:sp>
        <p:nvSpPr>
          <p:cNvPr id="96288" name="Text Box 32"/>
          <p:cNvSpPr txBox="1">
            <a:spLocks noChangeArrowheads="1"/>
          </p:cNvSpPr>
          <p:nvPr/>
        </p:nvSpPr>
        <p:spPr bwMode="auto">
          <a:xfrm>
            <a:off x="5610225" y="4654550"/>
            <a:ext cx="4095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3333CC"/>
                </a:solidFill>
                <a:effectLst/>
                <a:uLnTx/>
                <a:uFillTx/>
                <a:latin typeface="Arial" charset="0"/>
                <a:ea typeface="ＭＳ Ｐゴシック" charset="0"/>
                <a:cs typeface="Arial" charset="0"/>
              </a:rPr>
              <a:t>66</a:t>
            </a:r>
          </a:p>
        </p:txBody>
      </p:sp>
      <p:sp>
        <p:nvSpPr>
          <p:cNvPr id="96289" name="Text Box 33"/>
          <p:cNvSpPr txBox="1">
            <a:spLocks noChangeArrowheads="1"/>
          </p:cNvSpPr>
          <p:nvPr/>
        </p:nvSpPr>
        <p:spPr bwMode="auto">
          <a:xfrm>
            <a:off x="4349750" y="4076700"/>
            <a:ext cx="641350" cy="33655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ＭＳ Ｐゴシック" charset="0"/>
                <a:cs typeface="Arial" charset="0"/>
              </a:rPr>
              <a:t>3 + 9</a:t>
            </a:r>
          </a:p>
        </p:txBody>
      </p:sp>
      <p:sp>
        <p:nvSpPr>
          <p:cNvPr id="96290" name="Text Box 34"/>
          <p:cNvSpPr txBox="1">
            <a:spLocks noChangeArrowheads="1"/>
          </p:cNvSpPr>
          <p:nvPr/>
        </p:nvSpPr>
        <p:spPr bwMode="auto">
          <a:xfrm>
            <a:off x="4343400" y="4457700"/>
            <a:ext cx="636588" cy="336550"/>
          </a:xfrm>
          <a:prstGeom prst="rect">
            <a:avLst/>
          </a:prstGeom>
          <a:solidFill>
            <a:srgbClr val="00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00"/>
                </a:solidFill>
                <a:effectLst/>
                <a:uLnTx/>
                <a:uFillTx/>
                <a:latin typeface="Arial" charset="0"/>
                <a:ea typeface="ＭＳ Ｐゴシック" charset="0"/>
                <a:cs typeface="Arial" charset="0"/>
              </a:rPr>
              <a:t>3 x 9</a:t>
            </a:r>
          </a:p>
        </p:txBody>
      </p:sp>
      <p:sp>
        <p:nvSpPr>
          <p:cNvPr id="96291" name="Line 35"/>
          <p:cNvSpPr>
            <a:spLocks noChangeShapeType="1"/>
          </p:cNvSpPr>
          <p:nvPr/>
        </p:nvSpPr>
        <p:spPr bwMode="auto">
          <a:xfrm>
            <a:off x="685800" y="5024438"/>
            <a:ext cx="1981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6292" name="Line 36"/>
          <p:cNvSpPr>
            <a:spLocks noChangeShapeType="1"/>
          </p:cNvSpPr>
          <p:nvPr/>
        </p:nvSpPr>
        <p:spPr bwMode="auto">
          <a:xfrm>
            <a:off x="6478588" y="5024438"/>
            <a:ext cx="1981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6295" name="Line 39"/>
          <p:cNvSpPr>
            <a:spLocks noChangeShapeType="1"/>
          </p:cNvSpPr>
          <p:nvPr/>
        </p:nvSpPr>
        <p:spPr bwMode="auto">
          <a:xfrm>
            <a:off x="2819400" y="5024438"/>
            <a:ext cx="32766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6293" name="Text Box 37"/>
          <p:cNvSpPr txBox="1">
            <a:spLocks noChangeArrowheads="1"/>
          </p:cNvSpPr>
          <p:nvPr/>
        </p:nvSpPr>
        <p:spPr bwMode="auto">
          <a:xfrm>
            <a:off x="6096000" y="4840288"/>
            <a:ext cx="663575" cy="339725"/>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Exile</a:t>
            </a:r>
          </a:p>
        </p:txBody>
      </p:sp>
      <p:sp>
        <p:nvSpPr>
          <p:cNvPr id="96294" name="Text Box 38"/>
          <p:cNvSpPr txBox="1">
            <a:spLocks noChangeArrowheads="1"/>
          </p:cNvSpPr>
          <p:nvPr/>
        </p:nvSpPr>
        <p:spPr bwMode="auto">
          <a:xfrm>
            <a:off x="2286000" y="4840288"/>
            <a:ext cx="663575" cy="339725"/>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Exile</a:t>
            </a:r>
          </a:p>
        </p:txBody>
      </p:sp>
      <p:sp>
        <p:nvSpPr>
          <p:cNvPr id="96296" name="Text Box 40"/>
          <p:cNvSpPr txBox="1">
            <a:spLocks noChangeArrowheads="1"/>
          </p:cNvSpPr>
          <p:nvPr/>
        </p:nvSpPr>
        <p:spPr bwMode="auto">
          <a:xfrm>
            <a:off x="5899150" y="3573463"/>
            <a:ext cx="11191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Pre-Exilic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Prophets</a:t>
            </a:r>
          </a:p>
        </p:txBody>
      </p:sp>
      <p:sp>
        <p:nvSpPr>
          <p:cNvPr id="96297" name="Text Box 41"/>
          <p:cNvSpPr txBox="1">
            <a:spLocks noChangeArrowheads="1"/>
          </p:cNvSpPr>
          <p:nvPr/>
        </p:nvSpPr>
        <p:spPr bwMode="auto">
          <a:xfrm>
            <a:off x="5867400" y="5148263"/>
            <a:ext cx="1233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Post-Exilic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Prophets</a:t>
            </a:r>
          </a:p>
        </p:txBody>
      </p:sp>
      <p:sp>
        <p:nvSpPr>
          <p:cNvPr id="96298" name="Text Box 42"/>
          <p:cNvSpPr txBox="1">
            <a:spLocks noChangeArrowheads="1"/>
          </p:cNvSpPr>
          <p:nvPr/>
        </p:nvSpPr>
        <p:spPr bwMode="auto">
          <a:xfrm>
            <a:off x="2209800" y="3621088"/>
            <a:ext cx="11191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Pre-Exilic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History</a:t>
            </a:r>
          </a:p>
        </p:txBody>
      </p:sp>
      <p:sp>
        <p:nvSpPr>
          <p:cNvPr id="96299" name="Text Box 43"/>
          <p:cNvSpPr txBox="1">
            <a:spLocks noChangeArrowheads="1"/>
          </p:cNvSpPr>
          <p:nvPr/>
        </p:nvSpPr>
        <p:spPr bwMode="auto">
          <a:xfrm>
            <a:off x="2178050" y="5148263"/>
            <a:ext cx="1233488"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Post-Exilic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0000"/>
                </a:solidFill>
                <a:effectLst/>
                <a:uLnTx/>
                <a:uFillTx/>
                <a:latin typeface="Arial" charset="0"/>
                <a:ea typeface="ＭＳ Ｐゴシック" charset="0"/>
                <a:cs typeface="Arial" charset="0"/>
              </a:rPr>
              <a:t>History</a:t>
            </a:r>
          </a:p>
        </p:txBody>
      </p:sp>
      <p:sp>
        <p:nvSpPr>
          <p:cNvPr id="96300" name="Text Box 44"/>
          <p:cNvSpPr txBox="1">
            <a:spLocks noChangeArrowheads="1"/>
          </p:cNvSpPr>
          <p:nvPr/>
        </p:nvSpPr>
        <p:spPr bwMode="auto">
          <a:xfrm>
            <a:off x="685800" y="58356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Events</a:t>
            </a:r>
          </a:p>
        </p:txBody>
      </p:sp>
      <p:sp>
        <p:nvSpPr>
          <p:cNvPr id="96301" name="Text Box 45"/>
          <p:cNvSpPr txBox="1">
            <a:spLocks noChangeArrowheads="1"/>
          </p:cNvSpPr>
          <p:nvPr/>
        </p:nvSpPr>
        <p:spPr bwMode="auto">
          <a:xfrm>
            <a:off x="3505200" y="58356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Experience</a:t>
            </a:r>
          </a:p>
        </p:txBody>
      </p:sp>
      <p:sp>
        <p:nvSpPr>
          <p:cNvPr id="96302" name="Text Box 46"/>
          <p:cNvSpPr txBox="1">
            <a:spLocks noChangeArrowheads="1"/>
          </p:cNvSpPr>
          <p:nvPr/>
        </p:nvSpPr>
        <p:spPr bwMode="auto">
          <a:xfrm>
            <a:off x="6324600" y="58356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Expectation</a:t>
            </a:r>
          </a:p>
        </p:txBody>
      </p:sp>
      <p:sp>
        <p:nvSpPr>
          <p:cNvPr id="96303" name="Text Box 47"/>
          <p:cNvSpPr txBox="1">
            <a:spLocks noChangeArrowheads="1"/>
          </p:cNvSpPr>
          <p:nvPr/>
        </p:nvSpPr>
        <p:spPr bwMode="auto">
          <a:xfrm>
            <a:off x="685800" y="61404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Actions</a:t>
            </a:r>
          </a:p>
        </p:txBody>
      </p:sp>
      <p:sp>
        <p:nvSpPr>
          <p:cNvPr id="96304" name="Text Box 48"/>
          <p:cNvSpPr txBox="1">
            <a:spLocks noChangeArrowheads="1"/>
          </p:cNvSpPr>
          <p:nvPr/>
        </p:nvSpPr>
        <p:spPr bwMode="auto">
          <a:xfrm>
            <a:off x="3505200" y="61404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Axioms</a:t>
            </a:r>
          </a:p>
        </p:txBody>
      </p:sp>
      <p:sp>
        <p:nvSpPr>
          <p:cNvPr id="96305" name="Text Box 49"/>
          <p:cNvSpPr txBox="1">
            <a:spLocks noChangeArrowheads="1"/>
          </p:cNvSpPr>
          <p:nvPr/>
        </p:nvSpPr>
        <p:spPr bwMode="auto">
          <a:xfrm>
            <a:off x="6324600" y="614045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Alarms</a:t>
            </a:r>
          </a:p>
        </p:txBody>
      </p:sp>
      <p:sp>
        <p:nvSpPr>
          <p:cNvPr id="96306" name="Text Box 50"/>
          <p:cNvSpPr txBox="1">
            <a:spLocks noChangeArrowheads="1"/>
          </p:cNvSpPr>
          <p:nvPr/>
        </p:nvSpPr>
        <p:spPr bwMode="auto">
          <a:xfrm>
            <a:off x="685800" y="647700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What people </a:t>
            </a:r>
            <a:r>
              <a:rPr kumimoji="0" lang="en-US" sz="1600" b="1" i="1" u="none" strike="noStrike" kern="1200" cap="none" spc="0" normalizeH="0" baseline="0" noProof="0">
                <a:ln>
                  <a:noFill/>
                </a:ln>
                <a:solidFill>
                  <a:srgbClr val="006600"/>
                </a:solidFill>
                <a:effectLst/>
                <a:uLnTx/>
                <a:uFillTx/>
                <a:latin typeface="Arial" charset="0"/>
                <a:ea typeface="ＭＳ Ｐゴシック" charset="0"/>
                <a:cs typeface="Arial" charset="0"/>
              </a:rPr>
              <a:t>did</a:t>
            </a:r>
          </a:p>
        </p:txBody>
      </p:sp>
      <p:sp>
        <p:nvSpPr>
          <p:cNvPr id="96307" name="Text Box 51"/>
          <p:cNvSpPr txBox="1">
            <a:spLocks noChangeArrowheads="1"/>
          </p:cNvSpPr>
          <p:nvPr/>
        </p:nvSpPr>
        <p:spPr bwMode="auto">
          <a:xfrm>
            <a:off x="3505200" y="6477000"/>
            <a:ext cx="22098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What people </a:t>
            </a:r>
            <a:r>
              <a:rPr kumimoji="0" lang="en-US" sz="1600" b="1" i="1" u="none" strike="noStrike" kern="1200" cap="none" spc="0" normalizeH="0" baseline="0" noProof="0">
                <a:ln>
                  <a:noFill/>
                </a:ln>
                <a:solidFill>
                  <a:srgbClr val="006600"/>
                </a:solidFill>
                <a:effectLst/>
                <a:uLnTx/>
                <a:uFillTx/>
                <a:latin typeface="Arial" charset="0"/>
                <a:ea typeface="ＭＳ Ｐゴシック" charset="0"/>
                <a:cs typeface="Arial" charset="0"/>
              </a:rPr>
              <a:t>felt</a:t>
            </a:r>
          </a:p>
        </p:txBody>
      </p:sp>
      <p:sp>
        <p:nvSpPr>
          <p:cNvPr id="96308" name="Text Box 52"/>
          <p:cNvSpPr txBox="1">
            <a:spLocks noChangeArrowheads="1"/>
          </p:cNvSpPr>
          <p:nvPr/>
        </p:nvSpPr>
        <p:spPr bwMode="auto">
          <a:xfrm>
            <a:off x="6324600" y="6477000"/>
            <a:ext cx="25146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What people </a:t>
            </a:r>
            <a:r>
              <a:rPr kumimoji="0" lang="en-US" sz="1600" b="1" i="1" u="none" strike="noStrike" kern="1200" cap="none" spc="0" normalizeH="0" baseline="0" noProof="0">
                <a:ln>
                  <a:noFill/>
                </a:ln>
                <a:solidFill>
                  <a:srgbClr val="006600"/>
                </a:solidFill>
                <a:effectLst/>
                <a:uLnTx/>
                <a:uFillTx/>
                <a:latin typeface="Arial" charset="0"/>
                <a:ea typeface="ＭＳ Ｐゴシック" charset="0"/>
                <a:cs typeface="Arial" charset="0"/>
              </a:rPr>
              <a:t>should</a:t>
            </a: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do</a:t>
            </a:r>
          </a:p>
        </p:txBody>
      </p:sp>
      <p:sp>
        <p:nvSpPr>
          <p:cNvPr id="928820" name="Text Box 55"/>
          <p:cNvSpPr txBox="1">
            <a:spLocks noChangeArrowheads="1"/>
          </p:cNvSpPr>
          <p:nvPr/>
        </p:nvSpPr>
        <p:spPr bwMode="auto">
          <a:xfrm>
            <a:off x="517525" y="1963738"/>
            <a:ext cx="184150"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pSp>
        <p:nvGrpSpPr>
          <p:cNvPr id="2" name="Group 47"/>
          <p:cNvGrpSpPr>
            <a:grpSpLocks/>
          </p:cNvGrpSpPr>
          <p:nvPr/>
        </p:nvGrpSpPr>
        <p:grpSpPr bwMode="auto">
          <a:xfrm>
            <a:off x="6019800" y="2205038"/>
            <a:ext cx="2362200" cy="338137"/>
            <a:chOff x="6019800" y="2268174"/>
            <a:chExt cx="2362200" cy="338554"/>
          </a:xfrm>
        </p:grpSpPr>
        <p:sp>
          <p:nvSpPr>
            <p:cNvPr id="928844" name="Line 39"/>
            <p:cNvSpPr>
              <a:spLocks noChangeShapeType="1"/>
            </p:cNvSpPr>
            <p:nvPr/>
          </p:nvSpPr>
          <p:spPr bwMode="auto">
            <a:xfrm>
              <a:off x="6400800" y="2484464"/>
              <a:ext cx="1981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28845" name="Text Box 37"/>
            <p:cNvSpPr txBox="1">
              <a:spLocks noChangeArrowheads="1"/>
            </p:cNvSpPr>
            <p:nvPr/>
          </p:nvSpPr>
          <p:spPr bwMode="auto">
            <a:xfrm>
              <a:off x="6019800" y="2268174"/>
              <a:ext cx="663763" cy="338554"/>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Exile</a:t>
              </a:r>
            </a:p>
          </p:txBody>
        </p:sp>
      </p:grpSp>
      <p:sp>
        <p:nvSpPr>
          <p:cNvPr id="47" name="Line 35"/>
          <p:cNvSpPr>
            <a:spLocks noChangeShapeType="1"/>
          </p:cNvSpPr>
          <p:nvPr/>
        </p:nvSpPr>
        <p:spPr bwMode="auto">
          <a:xfrm>
            <a:off x="684213" y="2420938"/>
            <a:ext cx="1981200"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8" name="Text Box 38"/>
          <p:cNvSpPr txBox="1">
            <a:spLocks noChangeArrowheads="1"/>
          </p:cNvSpPr>
          <p:nvPr/>
        </p:nvSpPr>
        <p:spPr bwMode="auto">
          <a:xfrm>
            <a:off x="2284413" y="2205038"/>
            <a:ext cx="925512" cy="338137"/>
          </a:xfrm>
          <a:prstGeom prst="rect">
            <a:avLst/>
          </a:prstGeom>
          <a:solidFill>
            <a:srgbClr val="FF00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p>
        </p:txBody>
      </p:sp>
      <p:sp>
        <p:nvSpPr>
          <p:cNvPr id="55" name="Line 39"/>
          <p:cNvSpPr>
            <a:spLocks noChangeShapeType="1"/>
          </p:cNvSpPr>
          <p:nvPr/>
        </p:nvSpPr>
        <p:spPr bwMode="auto">
          <a:xfrm>
            <a:off x="684213" y="3068638"/>
            <a:ext cx="2016125"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6" name="Line 39"/>
          <p:cNvSpPr>
            <a:spLocks noChangeShapeType="1"/>
          </p:cNvSpPr>
          <p:nvPr/>
        </p:nvSpPr>
        <p:spPr bwMode="auto">
          <a:xfrm>
            <a:off x="6443663" y="3068638"/>
            <a:ext cx="2016125" cy="0"/>
          </a:xfrm>
          <a:prstGeom prst="line">
            <a:avLst/>
          </a:prstGeom>
          <a:noFill/>
          <a:ln w="57150">
            <a:solidFill>
              <a:srgbClr val="FF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cxnSp>
        <p:nvCxnSpPr>
          <p:cNvPr id="928826" name="Straight Connector 76"/>
          <p:cNvCxnSpPr>
            <a:cxnSpLocks noChangeShapeType="1"/>
          </p:cNvCxnSpPr>
          <p:nvPr/>
        </p:nvCxnSpPr>
        <p:spPr bwMode="auto">
          <a:xfrm>
            <a:off x="5651500" y="4365625"/>
            <a:ext cx="3603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928827" name="Straight Connector 81"/>
          <p:cNvCxnSpPr>
            <a:cxnSpLocks noChangeShapeType="1"/>
          </p:cNvCxnSpPr>
          <p:nvPr/>
        </p:nvCxnSpPr>
        <p:spPr bwMode="auto">
          <a:xfrm>
            <a:off x="5651500" y="4652963"/>
            <a:ext cx="3603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cxnSp>
        <p:nvCxnSpPr>
          <p:cNvPr id="928828" name="Straight Connector 82"/>
          <p:cNvCxnSpPr>
            <a:cxnSpLocks noChangeShapeType="1"/>
          </p:cNvCxnSpPr>
          <p:nvPr/>
        </p:nvCxnSpPr>
        <p:spPr bwMode="auto">
          <a:xfrm>
            <a:off x="5651500" y="4941888"/>
            <a:ext cx="3603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sp>
        <p:nvSpPr>
          <p:cNvPr id="928829" name="Text Box 52"/>
          <p:cNvSpPr txBox="1">
            <a:spLocks noChangeArrowheads="1"/>
          </p:cNvSpPr>
          <p:nvPr/>
        </p:nvSpPr>
        <p:spPr bwMode="auto">
          <a:xfrm>
            <a:off x="2987675" y="4724400"/>
            <a:ext cx="2879725"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Number of books in the Bible:</a:t>
            </a:r>
          </a:p>
        </p:txBody>
      </p:sp>
      <p:sp>
        <p:nvSpPr>
          <p:cNvPr id="96309" name="AutoShape 53"/>
          <p:cNvSpPr>
            <a:spLocks noChangeArrowheads="1"/>
          </p:cNvSpPr>
          <p:nvPr/>
        </p:nvSpPr>
        <p:spPr bwMode="auto">
          <a:xfrm>
            <a:off x="3603625" y="1844675"/>
            <a:ext cx="1905000" cy="1187450"/>
          </a:xfrm>
          <a:prstGeom prst="triangle">
            <a:avLst>
              <a:gd name="adj" fmla="val 50000"/>
            </a:avLst>
          </a:prstGeom>
          <a:noFill/>
          <a:ln w="38100">
            <a:solidFill>
              <a:srgbClr val="0066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1" i="0" u="none" strike="noStrike" kern="1200" cap="none" spc="0" normalizeH="0" baseline="0" noProof="0">
              <a:ln>
                <a:noFill/>
              </a:ln>
              <a:solidFill>
                <a:srgbClr val="006600"/>
              </a:solidFill>
              <a:effectLst/>
              <a:uLnTx/>
              <a:uFillTx/>
              <a:latin typeface="Arial" charset="0"/>
              <a:ea typeface="ＭＳ Ｐゴシック" charset="0"/>
              <a:cs typeface="Arial" charset="0"/>
            </a:endParaRPr>
          </a:p>
        </p:txBody>
      </p:sp>
      <p:sp>
        <p:nvSpPr>
          <p:cNvPr id="928831" name="Text Box 52"/>
          <p:cNvSpPr txBox="1">
            <a:spLocks noChangeArrowheads="1"/>
          </p:cNvSpPr>
          <p:nvPr/>
        </p:nvSpPr>
        <p:spPr bwMode="auto">
          <a:xfrm>
            <a:off x="0" y="44450"/>
            <a:ext cx="755650" cy="738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rPr>
              <a:t>Walk Thru the OT</a:t>
            </a:r>
          </a:p>
        </p:txBody>
      </p:sp>
      <p:grpSp>
        <p:nvGrpSpPr>
          <p:cNvPr id="928832" name="Group 86"/>
          <p:cNvGrpSpPr>
            <a:grpSpLocks/>
          </p:cNvGrpSpPr>
          <p:nvPr/>
        </p:nvGrpSpPr>
        <p:grpSpPr bwMode="auto">
          <a:xfrm rot="-5400000">
            <a:off x="-118269" y="2291557"/>
            <a:ext cx="1074737" cy="336550"/>
            <a:chOff x="1619672" y="1292250"/>
            <a:chExt cx="1074440" cy="336550"/>
          </a:xfrm>
        </p:grpSpPr>
        <p:sp>
          <p:nvSpPr>
            <p:cNvPr id="928842"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43" name="Straight Connector 88"/>
            <p:cNvCxnSpPr>
              <a:cxnSpLocks noChangeShapeType="1"/>
            </p:cNvCxnSpPr>
            <p:nvPr/>
          </p:nvCxnSpPr>
          <p:spPr bwMode="auto">
            <a:xfrm rot="5400000" flipV="1">
              <a:off x="1871700" y="1304764"/>
              <a:ext cx="0" cy="504056"/>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pSp>
        <p:nvGrpSpPr>
          <p:cNvPr id="928833" name="Group 89"/>
          <p:cNvGrpSpPr>
            <a:grpSpLocks/>
          </p:cNvGrpSpPr>
          <p:nvPr/>
        </p:nvGrpSpPr>
        <p:grpSpPr bwMode="auto">
          <a:xfrm rot="-5400000">
            <a:off x="-732631" y="4341019"/>
            <a:ext cx="2303462" cy="336550"/>
            <a:chOff x="389856" y="1292250"/>
            <a:chExt cx="2304256" cy="336550"/>
          </a:xfrm>
        </p:grpSpPr>
        <p:sp>
          <p:nvSpPr>
            <p:cNvPr id="928840"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41" name="Straight Connector 91"/>
            <p:cNvCxnSpPr>
              <a:cxnSpLocks noChangeShapeType="1"/>
            </p:cNvCxnSpPr>
            <p:nvPr/>
          </p:nvCxnSpPr>
          <p:spPr bwMode="auto">
            <a:xfrm rot="5400000" flipV="1">
              <a:off x="1253952" y="692696"/>
              <a:ext cx="0" cy="1728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pSp>
        <p:nvGrpSpPr>
          <p:cNvPr id="928834" name="Group 92"/>
          <p:cNvGrpSpPr>
            <a:grpSpLocks/>
          </p:cNvGrpSpPr>
          <p:nvPr/>
        </p:nvGrpSpPr>
        <p:grpSpPr bwMode="auto">
          <a:xfrm rot="5400000">
            <a:off x="7404100" y="4413251"/>
            <a:ext cx="2447925" cy="336550"/>
            <a:chOff x="245840" y="1292250"/>
            <a:chExt cx="2448272" cy="336550"/>
          </a:xfrm>
        </p:grpSpPr>
        <p:sp>
          <p:nvSpPr>
            <p:cNvPr id="928838"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39" name="Straight Connector 94"/>
            <p:cNvCxnSpPr>
              <a:cxnSpLocks noChangeShapeType="1"/>
            </p:cNvCxnSpPr>
            <p:nvPr/>
          </p:nvCxnSpPr>
          <p:spPr bwMode="auto">
            <a:xfrm rot="-5400000">
              <a:off x="1184784" y="617848"/>
              <a:ext cx="0" cy="187788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grpSp>
        <p:nvGrpSpPr>
          <p:cNvPr id="928835" name="Group 95"/>
          <p:cNvGrpSpPr>
            <a:grpSpLocks/>
          </p:cNvGrpSpPr>
          <p:nvPr/>
        </p:nvGrpSpPr>
        <p:grpSpPr bwMode="auto">
          <a:xfrm rot="5400000">
            <a:off x="8018463" y="2357438"/>
            <a:ext cx="1219200" cy="336550"/>
            <a:chOff x="1475656" y="1292250"/>
            <a:chExt cx="1218456" cy="336550"/>
          </a:xfrm>
        </p:grpSpPr>
        <p:sp>
          <p:nvSpPr>
            <p:cNvPr id="928836" name="Text Box 52"/>
            <p:cNvSpPr txBox="1">
              <a:spLocks noChangeArrowheads="1"/>
            </p:cNvSpPr>
            <p:nvPr/>
          </p:nvSpPr>
          <p:spPr bwMode="auto">
            <a:xfrm>
              <a:off x="2123728" y="1292250"/>
              <a:ext cx="570384"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006600"/>
                  </a:solidFill>
                  <a:effectLst/>
                  <a:uLnTx/>
                  <a:uFillTx/>
                  <a:latin typeface="Arial" charset="0"/>
                  <a:ea typeface="ＭＳ Ｐゴシック" charset="0"/>
                  <a:cs typeface="Arial" charset="0"/>
                </a:rPr>
                <a:t>(    )</a:t>
              </a:r>
            </a:p>
          </p:txBody>
        </p:sp>
        <p:cxnSp>
          <p:nvCxnSpPr>
            <p:cNvPr id="928837" name="Straight Connector 97"/>
            <p:cNvCxnSpPr>
              <a:cxnSpLocks noChangeShapeType="1"/>
            </p:cNvCxnSpPr>
            <p:nvPr/>
          </p:nvCxnSpPr>
          <p:spPr bwMode="auto">
            <a:xfrm rot="-5400000">
              <a:off x="1799692" y="1232756"/>
              <a:ext cx="0" cy="64807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3640235304"/>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fade">
                                      <p:cBhvr>
                                        <p:cTn id="7" dur="770" decel="100000"/>
                                        <p:tgtEl>
                                          <p:spTgt spid="96262"/>
                                        </p:tgtEl>
                                      </p:cBhvr>
                                    </p:animEffect>
                                    <p:animScale>
                                      <p:cBhvr>
                                        <p:cTn id="8" dur="770" decel="100000"/>
                                        <p:tgtEl>
                                          <p:spTgt spid="96262"/>
                                        </p:tgtEl>
                                      </p:cBhvr>
                                      <p:from x="10000" y="10000"/>
                                      <p:to x="200000" y="450000"/>
                                    </p:animScale>
                                    <p:animScale>
                                      <p:cBhvr>
                                        <p:cTn id="9" dur="1230" accel="100000" fill="hold">
                                          <p:stCondLst>
                                            <p:cond delay="770"/>
                                          </p:stCondLst>
                                        </p:cTn>
                                        <p:tgtEl>
                                          <p:spTgt spid="96262"/>
                                        </p:tgtEl>
                                      </p:cBhvr>
                                      <p:from x="200000" y="450000"/>
                                      <p:to x="100000" y="100000"/>
                                    </p:animScale>
                                    <p:set>
                                      <p:cBhvr>
                                        <p:cTn id="10" dur="770" fill="hold"/>
                                        <p:tgtEl>
                                          <p:spTgt spid="96262"/>
                                        </p:tgtEl>
                                        <p:attrNameLst>
                                          <p:attrName>ppt_x</p:attrName>
                                        </p:attrNameLst>
                                      </p:cBhvr>
                                      <p:to>
                                        <p:strVal val="(0.5)"/>
                                      </p:to>
                                    </p:set>
                                    <p:anim from="(0.5)" to="(#ppt_x)" calcmode="lin" valueType="num">
                                      <p:cBhvr>
                                        <p:cTn id="11" dur="1230" accel="100000" fill="hold">
                                          <p:stCondLst>
                                            <p:cond delay="770"/>
                                          </p:stCondLst>
                                        </p:cTn>
                                        <p:tgtEl>
                                          <p:spTgt spid="96262"/>
                                        </p:tgtEl>
                                        <p:attrNameLst>
                                          <p:attrName>ppt_x</p:attrName>
                                        </p:attrNameLst>
                                      </p:cBhvr>
                                    </p:anim>
                                    <p:set>
                                      <p:cBhvr>
                                        <p:cTn id="12" dur="770" fill="hold"/>
                                        <p:tgtEl>
                                          <p:spTgt spid="96262"/>
                                        </p:tgtEl>
                                        <p:attrNameLst>
                                          <p:attrName>ppt_y</p:attrName>
                                        </p:attrNameLst>
                                      </p:cBhvr>
                                      <p:to>
                                        <p:strVal val="(#ppt_y+0.4)"/>
                                      </p:to>
                                    </p:set>
                                    <p:anim from="(#ppt_y+0.4)" to="(#ppt_y)" calcmode="lin" valueType="num">
                                      <p:cBhvr>
                                        <p:cTn id="13" dur="1230" accel="100000" fill="hold">
                                          <p:stCondLst>
                                            <p:cond delay="770"/>
                                          </p:stCondLst>
                                        </p:cTn>
                                        <p:tgtEl>
                                          <p:spTgt spid="9626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96263"/>
                                        </p:tgtEl>
                                        <p:attrNameLst>
                                          <p:attrName>style.visibility</p:attrName>
                                        </p:attrNameLst>
                                      </p:cBhvr>
                                      <p:to>
                                        <p:strVal val="visible"/>
                                      </p:to>
                                    </p:set>
                                    <p:animEffect transition="in" filter="fade">
                                      <p:cBhvr>
                                        <p:cTn id="18" dur="770" decel="100000"/>
                                        <p:tgtEl>
                                          <p:spTgt spid="96263"/>
                                        </p:tgtEl>
                                      </p:cBhvr>
                                    </p:animEffect>
                                    <p:animScale>
                                      <p:cBhvr>
                                        <p:cTn id="19" dur="770" decel="100000"/>
                                        <p:tgtEl>
                                          <p:spTgt spid="96263"/>
                                        </p:tgtEl>
                                      </p:cBhvr>
                                      <p:from x="10000" y="10000"/>
                                      <p:to x="200000" y="450000"/>
                                    </p:animScale>
                                    <p:animScale>
                                      <p:cBhvr>
                                        <p:cTn id="20" dur="1230" accel="100000" fill="hold">
                                          <p:stCondLst>
                                            <p:cond delay="770"/>
                                          </p:stCondLst>
                                        </p:cTn>
                                        <p:tgtEl>
                                          <p:spTgt spid="96263"/>
                                        </p:tgtEl>
                                      </p:cBhvr>
                                      <p:from x="200000" y="450000"/>
                                      <p:to x="100000" y="100000"/>
                                    </p:animScale>
                                    <p:set>
                                      <p:cBhvr>
                                        <p:cTn id="21" dur="770" fill="hold"/>
                                        <p:tgtEl>
                                          <p:spTgt spid="96263"/>
                                        </p:tgtEl>
                                        <p:attrNameLst>
                                          <p:attrName>ppt_x</p:attrName>
                                        </p:attrNameLst>
                                      </p:cBhvr>
                                      <p:to>
                                        <p:strVal val="(0.5)"/>
                                      </p:to>
                                    </p:set>
                                    <p:anim from="(0.5)" to="(#ppt_x)" calcmode="lin" valueType="num">
                                      <p:cBhvr>
                                        <p:cTn id="22" dur="1230" accel="100000" fill="hold">
                                          <p:stCondLst>
                                            <p:cond delay="770"/>
                                          </p:stCondLst>
                                        </p:cTn>
                                        <p:tgtEl>
                                          <p:spTgt spid="96263"/>
                                        </p:tgtEl>
                                        <p:attrNameLst>
                                          <p:attrName>ppt_x</p:attrName>
                                        </p:attrNameLst>
                                      </p:cBhvr>
                                    </p:anim>
                                    <p:set>
                                      <p:cBhvr>
                                        <p:cTn id="23" dur="770" fill="hold"/>
                                        <p:tgtEl>
                                          <p:spTgt spid="96263"/>
                                        </p:tgtEl>
                                        <p:attrNameLst>
                                          <p:attrName>ppt_y</p:attrName>
                                        </p:attrNameLst>
                                      </p:cBhvr>
                                      <p:to>
                                        <p:strVal val="(#ppt_y+0.4)"/>
                                      </p:to>
                                    </p:set>
                                    <p:anim from="(#ppt_y+0.4)" to="(#ppt_y)" calcmode="lin" valueType="num">
                                      <p:cBhvr>
                                        <p:cTn id="24" dur="1230" accel="100000" fill="hold">
                                          <p:stCondLst>
                                            <p:cond delay="770"/>
                                          </p:stCondLst>
                                        </p:cTn>
                                        <p:tgtEl>
                                          <p:spTgt spid="96263"/>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96264"/>
                                        </p:tgtEl>
                                        <p:attrNameLst>
                                          <p:attrName>style.visibility</p:attrName>
                                        </p:attrNameLst>
                                      </p:cBhvr>
                                      <p:to>
                                        <p:strVal val="visible"/>
                                      </p:to>
                                    </p:set>
                                    <p:animEffect transition="in" filter="fade">
                                      <p:cBhvr>
                                        <p:cTn id="29" dur="770" decel="100000"/>
                                        <p:tgtEl>
                                          <p:spTgt spid="96264"/>
                                        </p:tgtEl>
                                      </p:cBhvr>
                                    </p:animEffect>
                                    <p:animScale>
                                      <p:cBhvr>
                                        <p:cTn id="30" dur="770" decel="100000"/>
                                        <p:tgtEl>
                                          <p:spTgt spid="96264"/>
                                        </p:tgtEl>
                                      </p:cBhvr>
                                      <p:from x="10000" y="10000"/>
                                      <p:to x="200000" y="450000"/>
                                    </p:animScale>
                                    <p:animScale>
                                      <p:cBhvr>
                                        <p:cTn id="31" dur="1230" accel="100000" fill="hold">
                                          <p:stCondLst>
                                            <p:cond delay="770"/>
                                          </p:stCondLst>
                                        </p:cTn>
                                        <p:tgtEl>
                                          <p:spTgt spid="96264"/>
                                        </p:tgtEl>
                                      </p:cBhvr>
                                      <p:from x="200000" y="450000"/>
                                      <p:to x="100000" y="100000"/>
                                    </p:animScale>
                                    <p:set>
                                      <p:cBhvr>
                                        <p:cTn id="32" dur="770" fill="hold"/>
                                        <p:tgtEl>
                                          <p:spTgt spid="96264"/>
                                        </p:tgtEl>
                                        <p:attrNameLst>
                                          <p:attrName>ppt_x</p:attrName>
                                        </p:attrNameLst>
                                      </p:cBhvr>
                                      <p:to>
                                        <p:strVal val="(0.5)"/>
                                      </p:to>
                                    </p:set>
                                    <p:anim from="(0.5)" to="(#ppt_x)" calcmode="lin" valueType="num">
                                      <p:cBhvr>
                                        <p:cTn id="33" dur="1230" accel="100000" fill="hold">
                                          <p:stCondLst>
                                            <p:cond delay="770"/>
                                          </p:stCondLst>
                                        </p:cTn>
                                        <p:tgtEl>
                                          <p:spTgt spid="96264"/>
                                        </p:tgtEl>
                                        <p:attrNameLst>
                                          <p:attrName>ppt_x</p:attrName>
                                        </p:attrNameLst>
                                      </p:cBhvr>
                                    </p:anim>
                                    <p:set>
                                      <p:cBhvr>
                                        <p:cTn id="34" dur="770" fill="hold"/>
                                        <p:tgtEl>
                                          <p:spTgt spid="96264"/>
                                        </p:tgtEl>
                                        <p:attrNameLst>
                                          <p:attrName>ppt_y</p:attrName>
                                        </p:attrNameLst>
                                      </p:cBhvr>
                                      <p:to>
                                        <p:strVal val="(#ppt_y+0.4)"/>
                                      </p:to>
                                    </p:set>
                                    <p:anim from="(#ppt_y+0.4)" to="(#ppt_y)" calcmode="lin" valueType="num">
                                      <p:cBhvr>
                                        <p:cTn id="35" dur="1230" accel="100000" fill="hold">
                                          <p:stCondLst>
                                            <p:cond delay="770"/>
                                          </p:stCondLst>
                                        </p:cTn>
                                        <p:tgtEl>
                                          <p:spTgt spid="96264"/>
                                        </p:tgtEl>
                                        <p:attrNameLst>
                                          <p:attrName>ppt_y</p:attrName>
                                        </p:attrNameLst>
                                      </p:cBhvr>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96265"/>
                                        </p:tgtEl>
                                        <p:attrNameLst>
                                          <p:attrName>style.visibility</p:attrName>
                                        </p:attrNameLst>
                                      </p:cBhvr>
                                      <p:to>
                                        <p:strVal val="visible"/>
                                      </p:to>
                                    </p:set>
                                    <p:animEffect transition="in" filter="fade">
                                      <p:cBhvr>
                                        <p:cTn id="40" dur="770" decel="100000"/>
                                        <p:tgtEl>
                                          <p:spTgt spid="96265"/>
                                        </p:tgtEl>
                                      </p:cBhvr>
                                    </p:animEffect>
                                    <p:animScale>
                                      <p:cBhvr>
                                        <p:cTn id="41" dur="770" decel="100000"/>
                                        <p:tgtEl>
                                          <p:spTgt spid="96265"/>
                                        </p:tgtEl>
                                      </p:cBhvr>
                                      <p:from x="10000" y="10000"/>
                                      <p:to x="200000" y="450000"/>
                                    </p:animScale>
                                    <p:animScale>
                                      <p:cBhvr>
                                        <p:cTn id="42" dur="1230" accel="100000" fill="hold">
                                          <p:stCondLst>
                                            <p:cond delay="770"/>
                                          </p:stCondLst>
                                        </p:cTn>
                                        <p:tgtEl>
                                          <p:spTgt spid="96265"/>
                                        </p:tgtEl>
                                      </p:cBhvr>
                                      <p:from x="200000" y="450000"/>
                                      <p:to x="100000" y="100000"/>
                                    </p:animScale>
                                    <p:set>
                                      <p:cBhvr>
                                        <p:cTn id="43" dur="770" fill="hold"/>
                                        <p:tgtEl>
                                          <p:spTgt spid="96265"/>
                                        </p:tgtEl>
                                        <p:attrNameLst>
                                          <p:attrName>ppt_x</p:attrName>
                                        </p:attrNameLst>
                                      </p:cBhvr>
                                      <p:to>
                                        <p:strVal val="(0.5)"/>
                                      </p:to>
                                    </p:set>
                                    <p:anim from="(0.5)" to="(#ppt_x)" calcmode="lin" valueType="num">
                                      <p:cBhvr>
                                        <p:cTn id="44" dur="1230" accel="100000" fill="hold">
                                          <p:stCondLst>
                                            <p:cond delay="770"/>
                                          </p:stCondLst>
                                        </p:cTn>
                                        <p:tgtEl>
                                          <p:spTgt spid="96265"/>
                                        </p:tgtEl>
                                        <p:attrNameLst>
                                          <p:attrName>ppt_x</p:attrName>
                                        </p:attrNameLst>
                                      </p:cBhvr>
                                    </p:anim>
                                    <p:set>
                                      <p:cBhvr>
                                        <p:cTn id="45" dur="770" fill="hold"/>
                                        <p:tgtEl>
                                          <p:spTgt spid="96265"/>
                                        </p:tgtEl>
                                        <p:attrNameLst>
                                          <p:attrName>ppt_y</p:attrName>
                                        </p:attrNameLst>
                                      </p:cBhvr>
                                      <p:to>
                                        <p:strVal val="(#ppt_y+0.4)"/>
                                      </p:to>
                                    </p:set>
                                    <p:anim from="(#ppt_y+0.4)" to="(#ppt_y)" calcmode="lin" valueType="num">
                                      <p:cBhvr>
                                        <p:cTn id="46" dur="1230" accel="100000" fill="hold">
                                          <p:stCondLst>
                                            <p:cond delay="770"/>
                                          </p:stCondLst>
                                        </p:cTn>
                                        <p:tgtEl>
                                          <p:spTgt spid="96265"/>
                                        </p:tgtEl>
                                        <p:attrNameLst>
                                          <p:attrName>ppt_y</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31" presetClass="entr" presetSubtype="0" fill="hold" grpId="0" nodeType="clickEffect">
                                  <p:stCondLst>
                                    <p:cond delay="0"/>
                                  </p:stCondLst>
                                  <p:iterate type="lt">
                                    <p:tmPct val="5000"/>
                                  </p:iterate>
                                  <p:childTnLst>
                                    <p:set>
                                      <p:cBhvr>
                                        <p:cTn id="50" dur="1" fill="hold">
                                          <p:stCondLst>
                                            <p:cond delay="0"/>
                                          </p:stCondLst>
                                        </p:cTn>
                                        <p:tgtEl>
                                          <p:spTgt spid="96309"/>
                                        </p:tgtEl>
                                        <p:attrNameLst>
                                          <p:attrName>style.visibility</p:attrName>
                                        </p:attrNameLst>
                                      </p:cBhvr>
                                      <p:to>
                                        <p:strVal val="visible"/>
                                      </p:to>
                                    </p:set>
                                    <p:anim calcmode="lin" valueType="num">
                                      <p:cBhvr>
                                        <p:cTn id="51" dur="1000" fill="hold"/>
                                        <p:tgtEl>
                                          <p:spTgt spid="96309"/>
                                        </p:tgtEl>
                                        <p:attrNameLst>
                                          <p:attrName>ppt_w</p:attrName>
                                        </p:attrNameLst>
                                      </p:cBhvr>
                                      <p:tavLst>
                                        <p:tav tm="0">
                                          <p:val>
                                            <p:fltVal val="0"/>
                                          </p:val>
                                        </p:tav>
                                        <p:tav tm="100000">
                                          <p:val>
                                            <p:strVal val="#ppt_w"/>
                                          </p:val>
                                        </p:tav>
                                      </p:tavLst>
                                    </p:anim>
                                    <p:anim calcmode="lin" valueType="num">
                                      <p:cBhvr>
                                        <p:cTn id="52" dur="1000" fill="hold"/>
                                        <p:tgtEl>
                                          <p:spTgt spid="96309"/>
                                        </p:tgtEl>
                                        <p:attrNameLst>
                                          <p:attrName>ppt_h</p:attrName>
                                        </p:attrNameLst>
                                      </p:cBhvr>
                                      <p:tavLst>
                                        <p:tav tm="0">
                                          <p:val>
                                            <p:fltVal val="0"/>
                                          </p:val>
                                        </p:tav>
                                        <p:tav tm="100000">
                                          <p:val>
                                            <p:strVal val="#ppt_h"/>
                                          </p:val>
                                        </p:tav>
                                      </p:tavLst>
                                    </p:anim>
                                    <p:anim calcmode="lin" valueType="num">
                                      <p:cBhvr>
                                        <p:cTn id="53" dur="1000" fill="hold"/>
                                        <p:tgtEl>
                                          <p:spTgt spid="96309"/>
                                        </p:tgtEl>
                                        <p:attrNameLst>
                                          <p:attrName>style.rotation</p:attrName>
                                        </p:attrNameLst>
                                      </p:cBhvr>
                                      <p:tavLst>
                                        <p:tav tm="0">
                                          <p:val>
                                            <p:fltVal val="90"/>
                                          </p:val>
                                        </p:tav>
                                        <p:tav tm="100000">
                                          <p:val>
                                            <p:fltVal val="0"/>
                                          </p:val>
                                        </p:tav>
                                      </p:tavLst>
                                    </p:anim>
                                    <p:animEffect transition="in" filter="fade">
                                      <p:cBhvr>
                                        <p:cTn id="54" dur="1000"/>
                                        <p:tgtEl>
                                          <p:spTgt spid="9630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1" presetClass="entr" presetSubtype="0" fill="hold" grpId="0" nodeType="clickEffect">
                                  <p:stCondLst>
                                    <p:cond delay="0"/>
                                  </p:stCondLst>
                                  <p:childTnLst>
                                    <p:set>
                                      <p:cBhvr>
                                        <p:cTn id="58" dur="1" fill="hold">
                                          <p:stCondLst>
                                            <p:cond delay="0"/>
                                          </p:stCondLst>
                                        </p:cTn>
                                        <p:tgtEl>
                                          <p:spTgt spid="96266"/>
                                        </p:tgtEl>
                                        <p:attrNameLst>
                                          <p:attrName>style.visibility</p:attrName>
                                        </p:attrNameLst>
                                      </p:cBhvr>
                                      <p:to>
                                        <p:strVal val="visible"/>
                                      </p:to>
                                    </p:set>
                                    <p:animEffect transition="in" filter="fade">
                                      <p:cBhvr>
                                        <p:cTn id="59" dur="770" decel="100000"/>
                                        <p:tgtEl>
                                          <p:spTgt spid="96266"/>
                                        </p:tgtEl>
                                      </p:cBhvr>
                                    </p:animEffect>
                                    <p:animScale>
                                      <p:cBhvr>
                                        <p:cTn id="60" dur="770" decel="100000"/>
                                        <p:tgtEl>
                                          <p:spTgt spid="96266"/>
                                        </p:tgtEl>
                                      </p:cBhvr>
                                      <p:from x="10000" y="10000"/>
                                      <p:to x="200000" y="450000"/>
                                    </p:animScale>
                                    <p:animScale>
                                      <p:cBhvr>
                                        <p:cTn id="61" dur="1230" accel="100000" fill="hold">
                                          <p:stCondLst>
                                            <p:cond delay="770"/>
                                          </p:stCondLst>
                                        </p:cTn>
                                        <p:tgtEl>
                                          <p:spTgt spid="96266"/>
                                        </p:tgtEl>
                                      </p:cBhvr>
                                      <p:from x="200000" y="450000"/>
                                      <p:to x="100000" y="100000"/>
                                    </p:animScale>
                                    <p:set>
                                      <p:cBhvr>
                                        <p:cTn id="62" dur="770" fill="hold"/>
                                        <p:tgtEl>
                                          <p:spTgt spid="96266"/>
                                        </p:tgtEl>
                                        <p:attrNameLst>
                                          <p:attrName>ppt_x</p:attrName>
                                        </p:attrNameLst>
                                      </p:cBhvr>
                                      <p:to>
                                        <p:strVal val="(0.5)"/>
                                      </p:to>
                                    </p:set>
                                    <p:anim from="(0.5)" to="(#ppt_x)" calcmode="lin" valueType="num">
                                      <p:cBhvr>
                                        <p:cTn id="63" dur="1230" accel="100000" fill="hold">
                                          <p:stCondLst>
                                            <p:cond delay="770"/>
                                          </p:stCondLst>
                                        </p:cTn>
                                        <p:tgtEl>
                                          <p:spTgt spid="96266"/>
                                        </p:tgtEl>
                                        <p:attrNameLst>
                                          <p:attrName>ppt_x</p:attrName>
                                        </p:attrNameLst>
                                      </p:cBhvr>
                                    </p:anim>
                                    <p:set>
                                      <p:cBhvr>
                                        <p:cTn id="64" dur="770" fill="hold"/>
                                        <p:tgtEl>
                                          <p:spTgt spid="96266"/>
                                        </p:tgtEl>
                                        <p:attrNameLst>
                                          <p:attrName>ppt_y</p:attrName>
                                        </p:attrNameLst>
                                      </p:cBhvr>
                                      <p:to>
                                        <p:strVal val="(#ppt_y+0.4)"/>
                                      </p:to>
                                    </p:set>
                                    <p:anim from="(#ppt_y+0.4)" to="(#ppt_y)" calcmode="lin" valueType="num">
                                      <p:cBhvr>
                                        <p:cTn id="65" dur="1230" accel="100000" fill="hold">
                                          <p:stCondLst>
                                            <p:cond delay="770"/>
                                          </p:stCondLst>
                                        </p:cTn>
                                        <p:tgtEl>
                                          <p:spTgt spid="96266"/>
                                        </p:tgtEl>
                                        <p:attrNameLst>
                                          <p:attrName>ppt_y</p:attrName>
                                        </p:attrNameLst>
                                      </p:cBhvr>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51" presetClass="entr" presetSubtype="0" fill="hold" grpId="0" nodeType="clickEffect">
                                  <p:stCondLst>
                                    <p:cond delay="0"/>
                                  </p:stCondLst>
                                  <p:childTnLst>
                                    <p:set>
                                      <p:cBhvr>
                                        <p:cTn id="69" dur="1" fill="hold">
                                          <p:stCondLst>
                                            <p:cond delay="0"/>
                                          </p:stCondLst>
                                        </p:cTn>
                                        <p:tgtEl>
                                          <p:spTgt spid="96267"/>
                                        </p:tgtEl>
                                        <p:attrNameLst>
                                          <p:attrName>style.visibility</p:attrName>
                                        </p:attrNameLst>
                                      </p:cBhvr>
                                      <p:to>
                                        <p:strVal val="visible"/>
                                      </p:to>
                                    </p:set>
                                    <p:animEffect transition="in" filter="fade">
                                      <p:cBhvr>
                                        <p:cTn id="70" dur="770" decel="100000"/>
                                        <p:tgtEl>
                                          <p:spTgt spid="96267"/>
                                        </p:tgtEl>
                                      </p:cBhvr>
                                    </p:animEffect>
                                    <p:animScale>
                                      <p:cBhvr>
                                        <p:cTn id="71" dur="770" decel="100000"/>
                                        <p:tgtEl>
                                          <p:spTgt spid="96267"/>
                                        </p:tgtEl>
                                      </p:cBhvr>
                                      <p:from x="10000" y="10000"/>
                                      <p:to x="200000" y="450000"/>
                                    </p:animScale>
                                    <p:animScale>
                                      <p:cBhvr>
                                        <p:cTn id="72" dur="1230" accel="100000" fill="hold">
                                          <p:stCondLst>
                                            <p:cond delay="770"/>
                                          </p:stCondLst>
                                        </p:cTn>
                                        <p:tgtEl>
                                          <p:spTgt spid="96267"/>
                                        </p:tgtEl>
                                      </p:cBhvr>
                                      <p:from x="200000" y="450000"/>
                                      <p:to x="100000" y="100000"/>
                                    </p:animScale>
                                    <p:set>
                                      <p:cBhvr>
                                        <p:cTn id="73" dur="770" fill="hold"/>
                                        <p:tgtEl>
                                          <p:spTgt spid="96267"/>
                                        </p:tgtEl>
                                        <p:attrNameLst>
                                          <p:attrName>ppt_x</p:attrName>
                                        </p:attrNameLst>
                                      </p:cBhvr>
                                      <p:to>
                                        <p:strVal val="(0.5)"/>
                                      </p:to>
                                    </p:set>
                                    <p:anim from="(0.5)" to="(#ppt_x)" calcmode="lin" valueType="num">
                                      <p:cBhvr>
                                        <p:cTn id="74" dur="1230" accel="100000" fill="hold">
                                          <p:stCondLst>
                                            <p:cond delay="770"/>
                                          </p:stCondLst>
                                        </p:cTn>
                                        <p:tgtEl>
                                          <p:spTgt spid="96267"/>
                                        </p:tgtEl>
                                        <p:attrNameLst>
                                          <p:attrName>ppt_x</p:attrName>
                                        </p:attrNameLst>
                                      </p:cBhvr>
                                    </p:anim>
                                    <p:set>
                                      <p:cBhvr>
                                        <p:cTn id="75" dur="770" fill="hold"/>
                                        <p:tgtEl>
                                          <p:spTgt spid="96267"/>
                                        </p:tgtEl>
                                        <p:attrNameLst>
                                          <p:attrName>ppt_y</p:attrName>
                                        </p:attrNameLst>
                                      </p:cBhvr>
                                      <p:to>
                                        <p:strVal val="(#ppt_y+0.4)"/>
                                      </p:to>
                                    </p:set>
                                    <p:anim from="(#ppt_y+0.4)" to="(#ppt_y)" calcmode="lin" valueType="num">
                                      <p:cBhvr>
                                        <p:cTn id="76" dur="1230" accel="100000" fill="hold">
                                          <p:stCondLst>
                                            <p:cond delay="770"/>
                                          </p:stCondLst>
                                        </p:cTn>
                                        <p:tgtEl>
                                          <p:spTgt spid="96267"/>
                                        </p:tgtEl>
                                        <p:attrNameLst>
                                          <p:attrName>ppt_y</p:attrName>
                                        </p:attrNameLst>
                                      </p:cBhvr>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51" presetClass="entr" presetSubtype="0" fill="hold" grpId="0" nodeType="click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770" decel="100000"/>
                                        <p:tgtEl>
                                          <p:spTgt spid="56"/>
                                        </p:tgtEl>
                                      </p:cBhvr>
                                    </p:animEffect>
                                    <p:animScale>
                                      <p:cBhvr>
                                        <p:cTn id="82" dur="770" decel="100000"/>
                                        <p:tgtEl>
                                          <p:spTgt spid="56"/>
                                        </p:tgtEl>
                                      </p:cBhvr>
                                      <p:from x="10000" y="10000"/>
                                      <p:to x="200000" y="450000"/>
                                    </p:animScale>
                                    <p:animScale>
                                      <p:cBhvr>
                                        <p:cTn id="83" dur="1230" accel="100000" fill="hold">
                                          <p:stCondLst>
                                            <p:cond delay="770"/>
                                          </p:stCondLst>
                                        </p:cTn>
                                        <p:tgtEl>
                                          <p:spTgt spid="56"/>
                                        </p:tgtEl>
                                      </p:cBhvr>
                                      <p:from x="200000" y="450000"/>
                                      <p:to x="100000" y="100000"/>
                                    </p:animScale>
                                    <p:set>
                                      <p:cBhvr>
                                        <p:cTn id="84" dur="770" fill="hold"/>
                                        <p:tgtEl>
                                          <p:spTgt spid="56"/>
                                        </p:tgtEl>
                                        <p:attrNameLst>
                                          <p:attrName>ppt_x</p:attrName>
                                        </p:attrNameLst>
                                      </p:cBhvr>
                                      <p:to>
                                        <p:strVal val="(0.5)"/>
                                      </p:to>
                                    </p:set>
                                    <p:anim from="(0.5)" to="(#ppt_x)" calcmode="lin" valueType="num">
                                      <p:cBhvr>
                                        <p:cTn id="85" dur="1230" accel="100000" fill="hold">
                                          <p:stCondLst>
                                            <p:cond delay="770"/>
                                          </p:stCondLst>
                                        </p:cTn>
                                        <p:tgtEl>
                                          <p:spTgt spid="56"/>
                                        </p:tgtEl>
                                        <p:attrNameLst>
                                          <p:attrName>ppt_x</p:attrName>
                                        </p:attrNameLst>
                                      </p:cBhvr>
                                    </p:anim>
                                    <p:set>
                                      <p:cBhvr>
                                        <p:cTn id="86" dur="770" fill="hold"/>
                                        <p:tgtEl>
                                          <p:spTgt spid="56"/>
                                        </p:tgtEl>
                                        <p:attrNameLst>
                                          <p:attrName>ppt_y</p:attrName>
                                        </p:attrNameLst>
                                      </p:cBhvr>
                                      <p:to>
                                        <p:strVal val="(#ppt_y+0.4)"/>
                                      </p:to>
                                    </p:set>
                                    <p:anim from="(#ppt_y+0.4)" to="(#ppt_y)" calcmode="lin" valueType="num">
                                      <p:cBhvr>
                                        <p:cTn id="87" dur="1230" accel="100000" fill="hold">
                                          <p:stCondLst>
                                            <p:cond delay="770"/>
                                          </p:stCondLst>
                                        </p:cTn>
                                        <p:tgtEl>
                                          <p:spTgt spid="56"/>
                                        </p:tgtEl>
                                        <p:attrNameLst>
                                          <p:attrName>ppt_y</p:attrName>
                                        </p:attrNameLst>
                                      </p:cBhvr>
                                    </p:anim>
                                  </p:childTnLst>
                                </p:cTn>
                              </p:par>
                            </p:childTnLst>
                          </p:cTn>
                        </p:par>
                      </p:childTnLst>
                    </p:cTn>
                  </p:par>
                  <p:par>
                    <p:cTn id="88" fill="hold" nodeType="clickPar">
                      <p:stCondLst>
                        <p:cond delay="indefinite"/>
                      </p:stCondLst>
                      <p:childTnLst>
                        <p:par>
                          <p:cTn id="89" fill="hold" nodeType="withGroup">
                            <p:stCondLst>
                              <p:cond delay="0"/>
                            </p:stCondLst>
                            <p:childTnLst>
                              <p:par>
                                <p:cTn id="90" presetID="51" presetClass="entr" presetSubtype="0" fill="hold" grpId="0" nodeType="clickEffect">
                                  <p:stCondLst>
                                    <p:cond delay="0"/>
                                  </p:stCondLst>
                                  <p:childTnLst>
                                    <p:set>
                                      <p:cBhvr>
                                        <p:cTn id="91" dur="1" fill="hold">
                                          <p:stCondLst>
                                            <p:cond delay="0"/>
                                          </p:stCondLst>
                                        </p:cTn>
                                        <p:tgtEl>
                                          <p:spTgt spid="96268"/>
                                        </p:tgtEl>
                                        <p:attrNameLst>
                                          <p:attrName>style.visibility</p:attrName>
                                        </p:attrNameLst>
                                      </p:cBhvr>
                                      <p:to>
                                        <p:strVal val="visible"/>
                                      </p:to>
                                    </p:set>
                                    <p:animEffect transition="in" filter="fade">
                                      <p:cBhvr>
                                        <p:cTn id="92" dur="770" decel="100000"/>
                                        <p:tgtEl>
                                          <p:spTgt spid="96268"/>
                                        </p:tgtEl>
                                      </p:cBhvr>
                                    </p:animEffect>
                                    <p:animScale>
                                      <p:cBhvr>
                                        <p:cTn id="93" dur="770" decel="100000"/>
                                        <p:tgtEl>
                                          <p:spTgt spid="96268"/>
                                        </p:tgtEl>
                                      </p:cBhvr>
                                      <p:from x="10000" y="10000"/>
                                      <p:to x="200000" y="450000"/>
                                    </p:animScale>
                                    <p:animScale>
                                      <p:cBhvr>
                                        <p:cTn id="94" dur="1230" accel="100000" fill="hold">
                                          <p:stCondLst>
                                            <p:cond delay="770"/>
                                          </p:stCondLst>
                                        </p:cTn>
                                        <p:tgtEl>
                                          <p:spTgt spid="96268"/>
                                        </p:tgtEl>
                                      </p:cBhvr>
                                      <p:from x="200000" y="450000"/>
                                      <p:to x="100000" y="100000"/>
                                    </p:animScale>
                                    <p:set>
                                      <p:cBhvr>
                                        <p:cTn id="95" dur="770" fill="hold"/>
                                        <p:tgtEl>
                                          <p:spTgt spid="96268"/>
                                        </p:tgtEl>
                                        <p:attrNameLst>
                                          <p:attrName>ppt_x</p:attrName>
                                        </p:attrNameLst>
                                      </p:cBhvr>
                                      <p:to>
                                        <p:strVal val="(0.5)"/>
                                      </p:to>
                                    </p:set>
                                    <p:anim from="(0.5)" to="(#ppt_x)" calcmode="lin" valueType="num">
                                      <p:cBhvr>
                                        <p:cTn id="96" dur="1230" accel="100000" fill="hold">
                                          <p:stCondLst>
                                            <p:cond delay="770"/>
                                          </p:stCondLst>
                                        </p:cTn>
                                        <p:tgtEl>
                                          <p:spTgt spid="96268"/>
                                        </p:tgtEl>
                                        <p:attrNameLst>
                                          <p:attrName>ppt_x</p:attrName>
                                        </p:attrNameLst>
                                      </p:cBhvr>
                                    </p:anim>
                                    <p:set>
                                      <p:cBhvr>
                                        <p:cTn id="97" dur="770" fill="hold"/>
                                        <p:tgtEl>
                                          <p:spTgt spid="96268"/>
                                        </p:tgtEl>
                                        <p:attrNameLst>
                                          <p:attrName>ppt_y</p:attrName>
                                        </p:attrNameLst>
                                      </p:cBhvr>
                                      <p:to>
                                        <p:strVal val="(#ppt_y+0.4)"/>
                                      </p:to>
                                    </p:set>
                                    <p:anim from="(#ppt_y+0.4)" to="(#ppt_y)" calcmode="lin" valueType="num">
                                      <p:cBhvr>
                                        <p:cTn id="98" dur="1230" accel="100000" fill="hold">
                                          <p:stCondLst>
                                            <p:cond delay="770"/>
                                          </p:stCondLst>
                                        </p:cTn>
                                        <p:tgtEl>
                                          <p:spTgt spid="96268"/>
                                        </p:tgtEl>
                                        <p:attrNameLst>
                                          <p:attrName>ppt_y</p:attrName>
                                        </p:attrNameLst>
                                      </p:cBhvr>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51" presetClass="entr" presetSubtype="0" fill="hold" grpId="0" nodeType="clickEffect">
                                  <p:stCondLst>
                                    <p:cond delay="0"/>
                                  </p:stCondLst>
                                  <p:childTnLst>
                                    <p:set>
                                      <p:cBhvr>
                                        <p:cTn id="102" dur="1" fill="hold">
                                          <p:stCondLst>
                                            <p:cond delay="0"/>
                                          </p:stCondLst>
                                        </p:cTn>
                                        <p:tgtEl>
                                          <p:spTgt spid="96269"/>
                                        </p:tgtEl>
                                        <p:attrNameLst>
                                          <p:attrName>style.visibility</p:attrName>
                                        </p:attrNameLst>
                                      </p:cBhvr>
                                      <p:to>
                                        <p:strVal val="visible"/>
                                      </p:to>
                                    </p:set>
                                    <p:animEffect transition="in" filter="fade">
                                      <p:cBhvr>
                                        <p:cTn id="103" dur="770" decel="100000"/>
                                        <p:tgtEl>
                                          <p:spTgt spid="96269"/>
                                        </p:tgtEl>
                                      </p:cBhvr>
                                    </p:animEffect>
                                    <p:animScale>
                                      <p:cBhvr>
                                        <p:cTn id="104" dur="770" decel="100000"/>
                                        <p:tgtEl>
                                          <p:spTgt spid="96269"/>
                                        </p:tgtEl>
                                      </p:cBhvr>
                                      <p:from x="10000" y="10000"/>
                                      <p:to x="200000" y="450000"/>
                                    </p:animScale>
                                    <p:animScale>
                                      <p:cBhvr>
                                        <p:cTn id="105" dur="1230" accel="100000" fill="hold">
                                          <p:stCondLst>
                                            <p:cond delay="770"/>
                                          </p:stCondLst>
                                        </p:cTn>
                                        <p:tgtEl>
                                          <p:spTgt spid="96269"/>
                                        </p:tgtEl>
                                      </p:cBhvr>
                                      <p:from x="200000" y="450000"/>
                                      <p:to x="100000" y="100000"/>
                                    </p:animScale>
                                    <p:set>
                                      <p:cBhvr>
                                        <p:cTn id="106" dur="770" fill="hold"/>
                                        <p:tgtEl>
                                          <p:spTgt spid="96269"/>
                                        </p:tgtEl>
                                        <p:attrNameLst>
                                          <p:attrName>ppt_x</p:attrName>
                                        </p:attrNameLst>
                                      </p:cBhvr>
                                      <p:to>
                                        <p:strVal val="(0.5)"/>
                                      </p:to>
                                    </p:set>
                                    <p:anim from="(0.5)" to="(#ppt_x)" calcmode="lin" valueType="num">
                                      <p:cBhvr>
                                        <p:cTn id="107" dur="1230" accel="100000" fill="hold">
                                          <p:stCondLst>
                                            <p:cond delay="770"/>
                                          </p:stCondLst>
                                        </p:cTn>
                                        <p:tgtEl>
                                          <p:spTgt spid="96269"/>
                                        </p:tgtEl>
                                        <p:attrNameLst>
                                          <p:attrName>ppt_x</p:attrName>
                                        </p:attrNameLst>
                                      </p:cBhvr>
                                    </p:anim>
                                    <p:set>
                                      <p:cBhvr>
                                        <p:cTn id="108" dur="770" fill="hold"/>
                                        <p:tgtEl>
                                          <p:spTgt spid="96269"/>
                                        </p:tgtEl>
                                        <p:attrNameLst>
                                          <p:attrName>ppt_y</p:attrName>
                                        </p:attrNameLst>
                                      </p:cBhvr>
                                      <p:to>
                                        <p:strVal val="(#ppt_y+0.4)"/>
                                      </p:to>
                                    </p:set>
                                    <p:anim from="(#ppt_y+0.4)" to="(#ppt_y)" calcmode="lin" valueType="num">
                                      <p:cBhvr>
                                        <p:cTn id="109" dur="1230" accel="100000" fill="hold">
                                          <p:stCondLst>
                                            <p:cond delay="770"/>
                                          </p:stCondLst>
                                        </p:cTn>
                                        <p:tgtEl>
                                          <p:spTgt spid="96269"/>
                                        </p:tgtEl>
                                        <p:attrNameLst>
                                          <p:attrName>ppt_y</p:attrName>
                                        </p:attrNameLst>
                                      </p:cBhvr>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51" presetClass="entr" presetSubtype="0" fill="hold" grpId="0" nodeType="clickEffect">
                                  <p:stCondLst>
                                    <p:cond delay="0"/>
                                  </p:stCondLst>
                                  <p:childTnLst>
                                    <p:set>
                                      <p:cBhvr>
                                        <p:cTn id="113" dur="1" fill="hold">
                                          <p:stCondLst>
                                            <p:cond delay="0"/>
                                          </p:stCondLst>
                                        </p:cTn>
                                        <p:tgtEl>
                                          <p:spTgt spid="96270"/>
                                        </p:tgtEl>
                                        <p:attrNameLst>
                                          <p:attrName>style.visibility</p:attrName>
                                        </p:attrNameLst>
                                      </p:cBhvr>
                                      <p:to>
                                        <p:strVal val="visible"/>
                                      </p:to>
                                    </p:set>
                                    <p:animEffect transition="in" filter="fade">
                                      <p:cBhvr>
                                        <p:cTn id="114" dur="770" decel="100000"/>
                                        <p:tgtEl>
                                          <p:spTgt spid="96270"/>
                                        </p:tgtEl>
                                      </p:cBhvr>
                                    </p:animEffect>
                                    <p:animScale>
                                      <p:cBhvr>
                                        <p:cTn id="115" dur="770" decel="100000"/>
                                        <p:tgtEl>
                                          <p:spTgt spid="96270"/>
                                        </p:tgtEl>
                                      </p:cBhvr>
                                      <p:from x="10000" y="10000"/>
                                      <p:to x="200000" y="450000"/>
                                    </p:animScale>
                                    <p:animScale>
                                      <p:cBhvr>
                                        <p:cTn id="116" dur="1230" accel="100000" fill="hold">
                                          <p:stCondLst>
                                            <p:cond delay="770"/>
                                          </p:stCondLst>
                                        </p:cTn>
                                        <p:tgtEl>
                                          <p:spTgt spid="96270"/>
                                        </p:tgtEl>
                                      </p:cBhvr>
                                      <p:from x="200000" y="450000"/>
                                      <p:to x="100000" y="100000"/>
                                    </p:animScale>
                                    <p:set>
                                      <p:cBhvr>
                                        <p:cTn id="117" dur="770" fill="hold"/>
                                        <p:tgtEl>
                                          <p:spTgt spid="96270"/>
                                        </p:tgtEl>
                                        <p:attrNameLst>
                                          <p:attrName>ppt_x</p:attrName>
                                        </p:attrNameLst>
                                      </p:cBhvr>
                                      <p:to>
                                        <p:strVal val="(0.5)"/>
                                      </p:to>
                                    </p:set>
                                    <p:anim from="(0.5)" to="(#ppt_x)" calcmode="lin" valueType="num">
                                      <p:cBhvr>
                                        <p:cTn id="118" dur="1230" accel="100000" fill="hold">
                                          <p:stCondLst>
                                            <p:cond delay="770"/>
                                          </p:stCondLst>
                                        </p:cTn>
                                        <p:tgtEl>
                                          <p:spTgt spid="96270"/>
                                        </p:tgtEl>
                                        <p:attrNameLst>
                                          <p:attrName>ppt_x</p:attrName>
                                        </p:attrNameLst>
                                      </p:cBhvr>
                                    </p:anim>
                                    <p:set>
                                      <p:cBhvr>
                                        <p:cTn id="119" dur="770" fill="hold"/>
                                        <p:tgtEl>
                                          <p:spTgt spid="96270"/>
                                        </p:tgtEl>
                                        <p:attrNameLst>
                                          <p:attrName>ppt_y</p:attrName>
                                        </p:attrNameLst>
                                      </p:cBhvr>
                                      <p:to>
                                        <p:strVal val="(#ppt_y+0.4)"/>
                                      </p:to>
                                    </p:set>
                                    <p:anim from="(#ppt_y+0.4)" to="(#ppt_y)" calcmode="lin" valueType="num">
                                      <p:cBhvr>
                                        <p:cTn id="120" dur="1230" accel="100000" fill="hold">
                                          <p:stCondLst>
                                            <p:cond delay="770"/>
                                          </p:stCondLst>
                                        </p:cTn>
                                        <p:tgtEl>
                                          <p:spTgt spid="96270"/>
                                        </p:tgtEl>
                                        <p:attrNameLst>
                                          <p:attrName>ppt_y</p:attrName>
                                        </p:attrNameLst>
                                      </p:cBhvr>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1" presetClass="entr" presetSubtype="0" fill="hold" grpId="0" nodeType="clickEffect">
                                  <p:stCondLst>
                                    <p:cond delay="0"/>
                                  </p:stCondLst>
                                  <p:childTnLst>
                                    <p:set>
                                      <p:cBhvr>
                                        <p:cTn id="124" dur="1" fill="hold">
                                          <p:stCondLst>
                                            <p:cond delay="0"/>
                                          </p:stCondLst>
                                        </p:cTn>
                                        <p:tgtEl>
                                          <p:spTgt spid="96271"/>
                                        </p:tgtEl>
                                        <p:attrNameLst>
                                          <p:attrName>style.visibility</p:attrName>
                                        </p:attrNameLst>
                                      </p:cBhvr>
                                      <p:to>
                                        <p:strVal val="visible"/>
                                      </p:to>
                                    </p:set>
                                    <p:animEffect transition="in" filter="fade">
                                      <p:cBhvr>
                                        <p:cTn id="125" dur="770" decel="100000"/>
                                        <p:tgtEl>
                                          <p:spTgt spid="96271"/>
                                        </p:tgtEl>
                                      </p:cBhvr>
                                    </p:animEffect>
                                    <p:animScale>
                                      <p:cBhvr>
                                        <p:cTn id="126" dur="770" decel="100000"/>
                                        <p:tgtEl>
                                          <p:spTgt spid="96271"/>
                                        </p:tgtEl>
                                      </p:cBhvr>
                                      <p:from x="10000" y="10000"/>
                                      <p:to x="200000" y="450000"/>
                                    </p:animScale>
                                    <p:animScale>
                                      <p:cBhvr>
                                        <p:cTn id="127" dur="1230" accel="100000" fill="hold">
                                          <p:stCondLst>
                                            <p:cond delay="770"/>
                                          </p:stCondLst>
                                        </p:cTn>
                                        <p:tgtEl>
                                          <p:spTgt spid="96271"/>
                                        </p:tgtEl>
                                      </p:cBhvr>
                                      <p:from x="200000" y="450000"/>
                                      <p:to x="100000" y="100000"/>
                                    </p:animScale>
                                    <p:set>
                                      <p:cBhvr>
                                        <p:cTn id="128" dur="770" fill="hold"/>
                                        <p:tgtEl>
                                          <p:spTgt spid="96271"/>
                                        </p:tgtEl>
                                        <p:attrNameLst>
                                          <p:attrName>ppt_x</p:attrName>
                                        </p:attrNameLst>
                                      </p:cBhvr>
                                      <p:to>
                                        <p:strVal val="(0.5)"/>
                                      </p:to>
                                    </p:set>
                                    <p:anim from="(0.5)" to="(#ppt_x)" calcmode="lin" valueType="num">
                                      <p:cBhvr>
                                        <p:cTn id="129" dur="1230" accel="100000" fill="hold">
                                          <p:stCondLst>
                                            <p:cond delay="770"/>
                                          </p:stCondLst>
                                        </p:cTn>
                                        <p:tgtEl>
                                          <p:spTgt spid="96271"/>
                                        </p:tgtEl>
                                        <p:attrNameLst>
                                          <p:attrName>ppt_x</p:attrName>
                                        </p:attrNameLst>
                                      </p:cBhvr>
                                    </p:anim>
                                    <p:set>
                                      <p:cBhvr>
                                        <p:cTn id="130" dur="770" fill="hold"/>
                                        <p:tgtEl>
                                          <p:spTgt spid="96271"/>
                                        </p:tgtEl>
                                        <p:attrNameLst>
                                          <p:attrName>ppt_y</p:attrName>
                                        </p:attrNameLst>
                                      </p:cBhvr>
                                      <p:to>
                                        <p:strVal val="(#ppt_y+0.4)"/>
                                      </p:to>
                                    </p:set>
                                    <p:anim from="(#ppt_y+0.4)" to="(#ppt_y)" calcmode="lin" valueType="num">
                                      <p:cBhvr>
                                        <p:cTn id="131" dur="1230" accel="100000" fill="hold">
                                          <p:stCondLst>
                                            <p:cond delay="770"/>
                                          </p:stCondLst>
                                        </p:cTn>
                                        <p:tgtEl>
                                          <p:spTgt spid="96271"/>
                                        </p:tgtEl>
                                        <p:attrNameLst>
                                          <p:attrName>ppt_y</p:attrName>
                                        </p:attrNameLst>
                                      </p:cBhvr>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51"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770" decel="100000"/>
                                        <p:tgtEl>
                                          <p:spTgt spid="55"/>
                                        </p:tgtEl>
                                      </p:cBhvr>
                                    </p:animEffect>
                                    <p:animScale>
                                      <p:cBhvr>
                                        <p:cTn id="137" dur="770" decel="100000"/>
                                        <p:tgtEl>
                                          <p:spTgt spid="55"/>
                                        </p:tgtEl>
                                      </p:cBhvr>
                                      <p:from x="10000" y="10000"/>
                                      <p:to x="200000" y="450000"/>
                                    </p:animScale>
                                    <p:animScale>
                                      <p:cBhvr>
                                        <p:cTn id="138" dur="1230" accel="100000" fill="hold">
                                          <p:stCondLst>
                                            <p:cond delay="770"/>
                                          </p:stCondLst>
                                        </p:cTn>
                                        <p:tgtEl>
                                          <p:spTgt spid="55"/>
                                        </p:tgtEl>
                                      </p:cBhvr>
                                      <p:from x="200000" y="450000"/>
                                      <p:to x="100000" y="100000"/>
                                    </p:animScale>
                                    <p:set>
                                      <p:cBhvr>
                                        <p:cTn id="139" dur="770" fill="hold"/>
                                        <p:tgtEl>
                                          <p:spTgt spid="55"/>
                                        </p:tgtEl>
                                        <p:attrNameLst>
                                          <p:attrName>ppt_x</p:attrName>
                                        </p:attrNameLst>
                                      </p:cBhvr>
                                      <p:to>
                                        <p:strVal val="(0.5)"/>
                                      </p:to>
                                    </p:set>
                                    <p:anim from="(0.5)" to="(#ppt_x)" calcmode="lin" valueType="num">
                                      <p:cBhvr>
                                        <p:cTn id="140" dur="1230" accel="100000" fill="hold">
                                          <p:stCondLst>
                                            <p:cond delay="770"/>
                                          </p:stCondLst>
                                        </p:cTn>
                                        <p:tgtEl>
                                          <p:spTgt spid="55"/>
                                        </p:tgtEl>
                                        <p:attrNameLst>
                                          <p:attrName>ppt_x</p:attrName>
                                        </p:attrNameLst>
                                      </p:cBhvr>
                                    </p:anim>
                                    <p:set>
                                      <p:cBhvr>
                                        <p:cTn id="141" dur="770" fill="hold"/>
                                        <p:tgtEl>
                                          <p:spTgt spid="55"/>
                                        </p:tgtEl>
                                        <p:attrNameLst>
                                          <p:attrName>ppt_y</p:attrName>
                                        </p:attrNameLst>
                                      </p:cBhvr>
                                      <p:to>
                                        <p:strVal val="(#ppt_y+0.4)"/>
                                      </p:to>
                                    </p:set>
                                    <p:anim from="(#ppt_y+0.4)" to="(#ppt_y)" calcmode="lin" valueType="num">
                                      <p:cBhvr>
                                        <p:cTn id="142" dur="1230" accel="100000" fill="hold">
                                          <p:stCondLst>
                                            <p:cond delay="770"/>
                                          </p:stCondLst>
                                        </p:cTn>
                                        <p:tgtEl>
                                          <p:spTgt spid="55"/>
                                        </p:tgtEl>
                                        <p:attrNameLst>
                                          <p:attrName>ppt_y</p:attrName>
                                        </p:attrNameLst>
                                      </p:cBhvr>
                                    </p:anim>
                                  </p:childTnLst>
                                </p:cTn>
                              </p:par>
                            </p:childTnLst>
                          </p:cTn>
                        </p:par>
                      </p:childTnLst>
                    </p:cTn>
                  </p:par>
                  <p:par>
                    <p:cTn id="143" fill="hold" nodeType="clickPar">
                      <p:stCondLst>
                        <p:cond delay="indefinite"/>
                      </p:stCondLst>
                      <p:childTnLst>
                        <p:par>
                          <p:cTn id="144" fill="hold" nodeType="withGroup">
                            <p:stCondLst>
                              <p:cond delay="0"/>
                            </p:stCondLst>
                            <p:childTnLst>
                              <p:par>
                                <p:cTn id="145" presetID="51" presetClass="entr" presetSubtype="0" fill="hold" grpId="0" nodeType="clickEffect">
                                  <p:stCondLst>
                                    <p:cond delay="0"/>
                                  </p:stCondLst>
                                  <p:childTnLst>
                                    <p:set>
                                      <p:cBhvr>
                                        <p:cTn id="146" dur="1" fill="hold">
                                          <p:stCondLst>
                                            <p:cond delay="0"/>
                                          </p:stCondLst>
                                        </p:cTn>
                                        <p:tgtEl>
                                          <p:spTgt spid="96272"/>
                                        </p:tgtEl>
                                        <p:attrNameLst>
                                          <p:attrName>style.visibility</p:attrName>
                                        </p:attrNameLst>
                                      </p:cBhvr>
                                      <p:to>
                                        <p:strVal val="visible"/>
                                      </p:to>
                                    </p:set>
                                    <p:animEffect transition="in" filter="fade">
                                      <p:cBhvr>
                                        <p:cTn id="147" dur="770" decel="100000"/>
                                        <p:tgtEl>
                                          <p:spTgt spid="96272"/>
                                        </p:tgtEl>
                                      </p:cBhvr>
                                    </p:animEffect>
                                    <p:animScale>
                                      <p:cBhvr>
                                        <p:cTn id="148" dur="770" decel="100000"/>
                                        <p:tgtEl>
                                          <p:spTgt spid="96272"/>
                                        </p:tgtEl>
                                      </p:cBhvr>
                                      <p:from x="10000" y="10000"/>
                                      <p:to x="200000" y="450000"/>
                                    </p:animScale>
                                    <p:animScale>
                                      <p:cBhvr>
                                        <p:cTn id="149" dur="1230" accel="100000" fill="hold">
                                          <p:stCondLst>
                                            <p:cond delay="770"/>
                                          </p:stCondLst>
                                        </p:cTn>
                                        <p:tgtEl>
                                          <p:spTgt spid="96272"/>
                                        </p:tgtEl>
                                      </p:cBhvr>
                                      <p:from x="200000" y="450000"/>
                                      <p:to x="100000" y="100000"/>
                                    </p:animScale>
                                    <p:set>
                                      <p:cBhvr>
                                        <p:cTn id="150" dur="770" fill="hold"/>
                                        <p:tgtEl>
                                          <p:spTgt spid="96272"/>
                                        </p:tgtEl>
                                        <p:attrNameLst>
                                          <p:attrName>ppt_x</p:attrName>
                                        </p:attrNameLst>
                                      </p:cBhvr>
                                      <p:to>
                                        <p:strVal val="(0.5)"/>
                                      </p:to>
                                    </p:set>
                                    <p:anim from="(0.5)" to="(#ppt_x)" calcmode="lin" valueType="num">
                                      <p:cBhvr>
                                        <p:cTn id="151" dur="1230" accel="100000" fill="hold">
                                          <p:stCondLst>
                                            <p:cond delay="770"/>
                                          </p:stCondLst>
                                        </p:cTn>
                                        <p:tgtEl>
                                          <p:spTgt spid="96272"/>
                                        </p:tgtEl>
                                        <p:attrNameLst>
                                          <p:attrName>ppt_x</p:attrName>
                                        </p:attrNameLst>
                                      </p:cBhvr>
                                    </p:anim>
                                    <p:set>
                                      <p:cBhvr>
                                        <p:cTn id="152" dur="770" fill="hold"/>
                                        <p:tgtEl>
                                          <p:spTgt spid="96272"/>
                                        </p:tgtEl>
                                        <p:attrNameLst>
                                          <p:attrName>ppt_y</p:attrName>
                                        </p:attrNameLst>
                                      </p:cBhvr>
                                      <p:to>
                                        <p:strVal val="(#ppt_y+0.4)"/>
                                      </p:to>
                                    </p:set>
                                    <p:anim from="(#ppt_y+0.4)" to="(#ppt_y)" calcmode="lin" valueType="num">
                                      <p:cBhvr>
                                        <p:cTn id="153" dur="1230" accel="100000" fill="hold">
                                          <p:stCondLst>
                                            <p:cond delay="770"/>
                                          </p:stCondLst>
                                        </p:cTn>
                                        <p:tgtEl>
                                          <p:spTgt spid="96272"/>
                                        </p:tgtEl>
                                        <p:attrNameLst>
                                          <p:attrName>ppt_y</p:attrName>
                                        </p:attrNameLst>
                                      </p:cBhvr>
                                    </p:anim>
                                  </p:childTnLst>
                                </p:cTn>
                              </p:par>
                            </p:childTnLst>
                          </p:cTn>
                        </p:par>
                      </p:childTnLst>
                    </p:cTn>
                  </p:par>
                  <p:par>
                    <p:cTn id="154" fill="hold" nodeType="clickPar">
                      <p:stCondLst>
                        <p:cond delay="indefinite"/>
                      </p:stCondLst>
                      <p:childTnLst>
                        <p:par>
                          <p:cTn id="155" fill="hold" nodeType="withGroup">
                            <p:stCondLst>
                              <p:cond delay="0"/>
                            </p:stCondLst>
                            <p:childTnLst>
                              <p:par>
                                <p:cTn id="156" presetID="51" presetClass="entr" presetSubtype="0" fill="hold" grpId="0" nodeType="clickEffect">
                                  <p:stCondLst>
                                    <p:cond delay="0"/>
                                  </p:stCondLst>
                                  <p:childTnLst>
                                    <p:set>
                                      <p:cBhvr>
                                        <p:cTn id="157" dur="1" fill="hold">
                                          <p:stCondLst>
                                            <p:cond delay="0"/>
                                          </p:stCondLst>
                                        </p:cTn>
                                        <p:tgtEl>
                                          <p:spTgt spid="96273"/>
                                        </p:tgtEl>
                                        <p:attrNameLst>
                                          <p:attrName>style.visibility</p:attrName>
                                        </p:attrNameLst>
                                      </p:cBhvr>
                                      <p:to>
                                        <p:strVal val="visible"/>
                                      </p:to>
                                    </p:set>
                                    <p:animEffect transition="in" filter="fade">
                                      <p:cBhvr>
                                        <p:cTn id="158" dur="770" decel="100000"/>
                                        <p:tgtEl>
                                          <p:spTgt spid="96273"/>
                                        </p:tgtEl>
                                      </p:cBhvr>
                                    </p:animEffect>
                                    <p:animScale>
                                      <p:cBhvr>
                                        <p:cTn id="159" dur="770" decel="100000"/>
                                        <p:tgtEl>
                                          <p:spTgt spid="96273"/>
                                        </p:tgtEl>
                                      </p:cBhvr>
                                      <p:from x="10000" y="10000"/>
                                      <p:to x="200000" y="450000"/>
                                    </p:animScale>
                                    <p:animScale>
                                      <p:cBhvr>
                                        <p:cTn id="160" dur="1230" accel="100000" fill="hold">
                                          <p:stCondLst>
                                            <p:cond delay="770"/>
                                          </p:stCondLst>
                                        </p:cTn>
                                        <p:tgtEl>
                                          <p:spTgt spid="96273"/>
                                        </p:tgtEl>
                                      </p:cBhvr>
                                      <p:from x="200000" y="450000"/>
                                      <p:to x="100000" y="100000"/>
                                    </p:animScale>
                                    <p:set>
                                      <p:cBhvr>
                                        <p:cTn id="161" dur="770" fill="hold"/>
                                        <p:tgtEl>
                                          <p:spTgt spid="96273"/>
                                        </p:tgtEl>
                                        <p:attrNameLst>
                                          <p:attrName>ppt_x</p:attrName>
                                        </p:attrNameLst>
                                      </p:cBhvr>
                                      <p:to>
                                        <p:strVal val="(0.5)"/>
                                      </p:to>
                                    </p:set>
                                    <p:anim from="(0.5)" to="(#ppt_x)" calcmode="lin" valueType="num">
                                      <p:cBhvr>
                                        <p:cTn id="162" dur="1230" accel="100000" fill="hold">
                                          <p:stCondLst>
                                            <p:cond delay="770"/>
                                          </p:stCondLst>
                                        </p:cTn>
                                        <p:tgtEl>
                                          <p:spTgt spid="96273"/>
                                        </p:tgtEl>
                                        <p:attrNameLst>
                                          <p:attrName>ppt_x</p:attrName>
                                        </p:attrNameLst>
                                      </p:cBhvr>
                                    </p:anim>
                                    <p:set>
                                      <p:cBhvr>
                                        <p:cTn id="163" dur="770" fill="hold"/>
                                        <p:tgtEl>
                                          <p:spTgt spid="96273"/>
                                        </p:tgtEl>
                                        <p:attrNameLst>
                                          <p:attrName>ppt_y</p:attrName>
                                        </p:attrNameLst>
                                      </p:cBhvr>
                                      <p:to>
                                        <p:strVal val="(#ppt_y+0.4)"/>
                                      </p:to>
                                    </p:set>
                                    <p:anim from="(#ppt_y+0.4)" to="(#ppt_y)" calcmode="lin" valueType="num">
                                      <p:cBhvr>
                                        <p:cTn id="164" dur="1230" accel="100000" fill="hold">
                                          <p:stCondLst>
                                            <p:cond delay="770"/>
                                          </p:stCondLst>
                                        </p:cTn>
                                        <p:tgtEl>
                                          <p:spTgt spid="96273"/>
                                        </p:tgtEl>
                                        <p:attrNameLst>
                                          <p:attrName>ppt_y</p:attrName>
                                        </p:attrNameLst>
                                      </p:cBhvr>
                                    </p:anim>
                                  </p:childTnLst>
                                </p:cTn>
                              </p:par>
                            </p:childTnLst>
                          </p:cTn>
                        </p:par>
                      </p:childTnLst>
                    </p:cTn>
                  </p:par>
                  <p:par>
                    <p:cTn id="165" fill="hold" nodeType="clickPar">
                      <p:stCondLst>
                        <p:cond delay="indefinite"/>
                      </p:stCondLst>
                      <p:childTnLst>
                        <p:par>
                          <p:cTn id="166" fill="hold" nodeType="withGroup">
                            <p:stCondLst>
                              <p:cond delay="0"/>
                            </p:stCondLst>
                            <p:childTnLst>
                              <p:par>
                                <p:cTn id="167" presetID="51" presetClass="entr" presetSubtype="0" fill="hold" grpId="0" nodeType="clickEffect">
                                  <p:stCondLst>
                                    <p:cond delay="0"/>
                                  </p:stCondLst>
                                  <p:childTnLst>
                                    <p:set>
                                      <p:cBhvr>
                                        <p:cTn id="168" dur="1" fill="hold">
                                          <p:stCondLst>
                                            <p:cond delay="0"/>
                                          </p:stCondLst>
                                        </p:cTn>
                                        <p:tgtEl>
                                          <p:spTgt spid="96274"/>
                                        </p:tgtEl>
                                        <p:attrNameLst>
                                          <p:attrName>style.visibility</p:attrName>
                                        </p:attrNameLst>
                                      </p:cBhvr>
                                      <p:to>
                                        <p:strVal val="visible"/>
                                      </p:to>
                                    </p:set>
                                    <p:animEffect transition="in" filter="fade">
                                      <p:cBhvr>
                                        <p:cTn id="169" dur="770" decel="100000"/>
                                        <p:tgtEl>
                                          <p:spTgt spid="96274"/>
                                        </p:tgtEl>
                                      </p:cBhvr>
                                    </p:animEffect>
                                    <p:animScale>
                                      <p:cBhvr>
                                        <p:cTn id="170" dur="770" decel="100000"/>
                                        <p:tgtEl>
                                          <p:spTgt spid="96274"/>
                                        </p:tgtEl>
                                      </p:cBhvr>
                                      <p:from x="10000" y="10000"/>
                                      <p:to x="200000" y="450000"/>
                                    </p:animScale>
                                    <p:animScale>
                                      <p:cBhvr>
                                        <p:cTn id="171" dur="1230" accel="100000" fill="hold">
                                          <p:stCondLst>
                                            <p:cond delay="770"/>
                                          </p:stCondLst>
                                        </p:cTn>
                                        <p:tgtEl>
                                          <p:spTgt spid="96274"/>
                                        </p:tgtEl>
                                      </p:cBhvr>
                                      <p:from x="200000" y="450000"/>
                                      <p:to x="100000" y="100000"/>
                                    </p:animScale>
                                    <p:set>
                                      <p:cBhvr>
                                        <p:cTn id="172" dur="770" fill="hold"/>
                                        <p:tgtEl>
                                          <p:spTgt spid="96274"/>
                                        </p:tgtEl>
                                        <p:attrNameLst>
                                          <p:attrName>ppt_x</p:attrName>
                                        </p:attrNameLst>
                                      </p:cBhvr>
                                      <p:to>
                                        <p:strVal val="(0.5)"/>
                                      </p:to>
                                    </p:set>
                                    <p:anim from="(0.5)" to="(#ppt_x)" calcmode="lin" valueType="num">
                                      <p:cBhvr>
                                        <p:cTn id="173" dur="1230" accel="100000" fill="hold">
                                          <p:stCondLst>
                                            <p:cond delay="770"/>
                                          </p:stCondLst>
                                        </p:cTn>
                                        <p:tgtEl>
                                          <p:spTgt spid="96274"/>
                                        </p:tgtEl>
                                        <p:attrNameLst>
                                          <p:attrName>ppt_x</p:attrName>
                                        </p:attrNameLst>
                                      </p:cBhvr>
                                    </p:anim>
                                    <p:set>
                                      <p:cBhvr>
                                        <p:cTn id="174" dur="770" fill="hold"/>
                                        <p:tgtEl>
                                          <p:spTgt spid="96274"/>
                                        </p:tgtEl>
                                        <p:attrNameLst>
                                          <p:attrName>ppt_y</p:attrName>
                                        </p:attrNameLst>
                                      </p:cBhvr>
                                      <p:to>
                                        <p:strVal val="(#ppt_y+0.4)"/>
                                      </p:to>
                                    </p:set>
                                    <p:anim from="(#ppt_y+0.4)" to="(#ppt_y)" calcmode="lin" valueType="num">
                                      <p:cBhvr>
                                        <p:cTn id="175" dur="1230" accel="100000" fill="hold">
                                          <p:stCondLst>
                                            <p:cond delay="770"/>
                                          </p:stCondLst>
                                        </p:cTn>
                                        <p:tgtEl>
                                          <p:spTgt spid="96274"/>
                                        </p:tgtEl>
                                        <p:attrNameLst>
                                          <p:attrName>ppt_y</p:attrName>
                                        </p:attrNameLst>
                                      </p:cBhvr>
                                    </p:anim>
                                  </p:childTnLst>
                                </p:cTn>
                              </p:par>
                            </p:childTnLst>
                          </p:cTn>
                        </p:par>
                      </p:childTnLst>
                    </p:cTn>
                  </p:par>
                  <p:par>
                    <p:cTn id="176" fill="hold" nodeType="clickPar">
                      <p:stCondLst>
                        <p:cond delay="indefinite"/>
                      </p:stCondLst>
                      <p:childTnLst>
                        <p:par>
                          <p:cTn id="177" fill="hold" nodeType="withGroup">
                            <p:stCondLst>
                              <p:cond delay="0"/>
                            </p:stCondLst>
                            <p:childTnLst>
                              <p:par>
                                <p:cTn id="178" presetID="51" presetClass="entr" presetSubtype="0" fill="hold" grpId="0" nodeType="clickEffect">
                                  <p:stCondLst>
                                    <p:cond delay="0"/>
                                  </p:stCondLst>
                                  <p:childTnLst>
                                    <p:set>
                                      <p:cBhvr>
                                        <p:cTn id="179" dur="1" fill="hold">
                                          <p:stCondLst>
                                            <p:cond delay="0"/>
                                          </p:stCondLst>
                                        </p:cTn>
                                        <p:tgtEl>
                                          <p:spTgt spid="96275"/>
                                        </p:tgtEl>
                                        <p:attrNameLst>
                                          <p:attrName>style.visibility</p:attrName>
                                        </p:attrNameLst>
                                      </p:cBhvr>
                                      <p:to>
                                        <p:strVal val="visible"/>
                                      </p:to>
                                    </p:set>
                                    <p:animEffect transition="in" filter="fade">
                                      <p:cBhvr>
                                        <p:cTn id="180" dur="770" decel="100000"/>
                                        <p:tgtEl>
                                          <p:spTgt spid="96275"/>
                                        </p:tgtEl>
                                      </p:cBhvr>
                                    </p:animEffect>
                                    <p:animScale>
                                      <p:cBhvr>
                                        <p:cTn id="181" dur="770" decel="100000"/>
                                        <p:tgtEl>
                                          <p:spTgt spid="96275"/>
                                        </p:tgtEl>
                                      </p:cBhvr>
                                      <p:from x="10000" y="10000"/>
                                      <p:to x="200000" y="450000"/>
                                    </p:animScale>
                                    <p:animScale>
                                      <p:cBhvr>
                                        <p:cTn id="182" dur="1230" accel="100000" fill="hold">
                                          <p:stCondLst>
                                            <p:cond delay="770"/>
                                          </p:stCondLst>
                                        </p:cTn>
                                        <p:tgtEl>
                                          <p:spTgt spid="96275"/>
                                        </p:tgtEl>
                                      </p:cBhvr>
                                      <p:from x="200000" y="450000"/>
                                      <p:to x="100000" y="100000"/>
                                    </p:animScale>
                                    <p:set>
                                      <p:cBhvr>
                                        <p:cTn id="183" dur="770" fill="hold"/>
                                        <p:tgtEl>
                                          <p:spTgt spid="96275"/>
                                        </p:tgtEl>
                                        <p:attrNameLst>
                                          <p:attrName>ppt_x</p:attrName>
                                        </p:attrNameLst>
                                      </p:cBhvr>
                                      <p:to>
                                        <p:strVal val="(0.5)"/>
                                      </p:to>
                                    </p:set>
                                    <p:anim from="(0.5)" to="(#ppt_x)" calcmode="lin" valueType="num">
                                      <p:cBhvr>
                                        <p:cTn id="184" dur="1230" accel="100000" fill="hold">
                                          <p:stCondLst>
                                            <p:cond delay="770"/>
                                          </p:stCondLst>
                                        </p:cTn>
                                        <p:tgtEl>
                                          <p:spTgt spid="96275"/>
                                        </p:tgtEl>
                                        <p:attrNameLst>
                                          <p:attrName>ppt_x</p:attrName>
                                        </p:attrNameLst>
                                      </p:cBhvr>
                                    </p:anim>
                                    <p:set>
                                      <p:cBhvr>
                                        <p:cTn id="185" dur="770" fill="hold"/>
                                        <p:tgtEl>
                                          <p:spTgt spid="96275"/>
                                        </p:tgtEl>
                                        <p:attrNameLst>
                                          <p:attrName>ppt_y</p:attrName>
                                        </p:attrNameLst>
                                      </p:cBhvr>
                                      <p:to>
                                        <p:strVal val="(#ppt_y+0.4)"/>
                                      </p:to>
                                    </p:set>
                                    <p:anim from="(#ppt_y+0.4)" to="(#ppt_y)" calcmode="lin" valueType="num">
                                      <p:cBhvr>
                                        <p:cTn id="186" dur="1230" accel="100000" fill="hold">
                                          <p:stCondLst>
                                            <p:cond delay="770"/>
                                          </p:stCondLst>
                                        </p:cTn>
                                        <p:tgtEl>
                                          <p:spTgt spid="96275"/>
                                        </p:tgtEl>
                                        <p:attrNameLst>
                                          <p:attrName>ppt_y</p:attrName>
                                        </p:attrNameLst>
                                      </p:cBhvr>
                                    </p:anim>
                                  </p:childTnLst>
                                </p:cTn>
                              </p:par>
                            </p:childTnLst>
                          </p:cTn>
                        </p:par>
                      </p:childTnLst>
                    </p:cTn>
                  </p:par>
                  <p:par>
                    <p:cTn id="187" fill="hold" nodeType="clickPar">
                      <p:stCondLst>
                        <p:cond delay="indefinite"/>
                      </p:stCondLst>
                      <p:childTnLst>
                        <p:par>
                          <p:cTn id="188" fill="hold" nodeType="withGroup">
                            <p:stCondLst>
                              <p:cond delay="0"/>
                            </p:stCondLst>
                            <p:childTnLst>
                              <p:par>
                                <p:cTn id="189" presetID="51" presetClass="entr" presetSubtype="0" fill="hold" grpId="0" nodeType="clickEffect">
                                  <p:stCondLst>
                                    <p:cond delay="0"/>
                                  </p:stCondLst>
                                  <p:childTnLst>
                                    <p:set>
                                      <p:cBhvr>
                                        <p:cTn id="190" dur="1" fill="hold">
                                          <p:stCondLst>
                                            <p:cond delay="0"/>
                                          </p:stCondLst>
                                        </p:cTn>
                                        <p:tgtEl>
                                          <p:spTgt spid="96278"/>
                                        </p:tgtEl>
                                        <p:attrNameLst>
                                          <p:attrName>style.visibility</p:attrName>
                                        </p:attrNameLst>
                                      </p:cBhvr>
                                      <p:to>
                                        <p:strVal val="visible"/>
                                      </p:to>
                                    </p:set>
                                    <p:animEffect transition="in" filter="fade">
                                      <p:cBhvr>
                                        <p:cTn id="191" dur="770" decel="100000"/>
                                        <p:tgtEl>
                                          <p:spTgt spid="96278"/>
                                        </p:tgtEl>
                                      </p:cBhvr>
                                    </p:animEffect>
                                    <p:animScale>
                                      <p:cBhvr>
                                        <p:cTn id="192" dur="770" decel="100000"/>
                                        <p:tgtEl>
                                          <p:spTgt spid="96278"/>
                                        </p:tgtEl>
                                      </p:cBhvr>
                                      <p:from x="10000" y="10000"/>
                                      <p:to x="200000" y="450000"/>
                                    </p:animScale>
                                    <p:animScale>
                                      <p:cBhvr>
                                        <p:cTn id="193" dur="1230" accel="100000" fill="hold">
                                          <p:stCondLst>
                                            <p:cond delay="770"/>
                                          </p:stCondLst>
                                        </p:cTn>
                                        <p:tgtEl>
                                          <p:spTgt spid="96278"/>
                                        </p:tgtEl>
                                      </p:cBhvr>
                                      <p:from x="200000" y="450000"/>
                                      <p:to x="100000" y="100000"/>
                                    </p:animScale>
                                    <p:set>
                                      <p:cBhvr>
                                        <p:cTn id="194" dur="770" fill="hold"/>
                                        <p:tgtEl>
                                          <p:spTgt spid="96278"/>
                                        </p:tgtEl>
                                        <p:attrNameLst>
                                          <p:attrName>ppt_x</p:attrName>
                                        </p:attrNameLst>
                                      </p:cBhvr>
                                      <p:to>
                                        <p:strVal val="(0.5)"/>
                                      </p:to>
                                    </p:set>
                                    <p:anim from="(0.5)" to="(#ppt_x)" calcmode="lin" valueType="num">
                                      <p:cBhvr>
                                        <p:cTn id="195" dur="1230" accel="100000" fill="hold">
                                          <p:stCondLst>
                                            <p:cond delay="770"/>
                                          </p:stCondLst>
                                        </p:cTn>
                                        <p:tgtEl>
                                          <p:spTgt spid="96278"/>
                                        </p:tgtEl>
                                        <p:attrNameLst>
                                          <p:attrName>ppt_x</p:attrName>
                                        </p:attrNameLst>
                                      </p:cBhvr>
                                    </p:anim>
                                    <p:set>
                                      <p:cBhvr>
                                        <p:cTn id="196" dur="770" fill="hold"/>
                                        <p:tgtEl>
                                          <p:spTgt spid="96278"/>
                                        </p:tgtEl>
                                        <p:attrNameLst>
                                          <p:attrName>ppt_y</p:attrName>
                                        </p:attrNameLst>
                                      </p:cBhvr>
                                      <p:to>
                                        <p:strVal val="(#ppt_y+0.4)"/>
                                      </p:to>
                                    </p:set>
                                    <p:anim from="(#ppt_y+0.4)" to="(#ppt_y)" calcmode="lin" valueType="num">
                                      <p:cBhvr>
                                        <p:cTn id="197" dur="1230" accel="100000" fill="hold">
                                          <p:stCondLst>
                                            <p:cond delay="770"/>
                                          </p:stCondLst>
                                        </p:cTn>
                                        <p:tgtEl>
                                          <p:spTgt spid="96278"/>
                                        </p:tgtEl>
                                        <p:attrNameLst>
                                          <p:attrName>ppt_y</p:attrName>
                                        </p:attrNameLst>
                                      </p:cBhvr>
                                    </p:anim>
                                  </p:childTnLst>
                                </p:cTn>
                              </p:par>
                            </p:childTnLst>
                          </p:cTn>
                        </p:par>
                      </p:childTnLst>
                    </p:cTn>
                  </p:par>
                  <p:par>
                    <p:cTn id="198" fill="hold" nodeType="clickPar">
                      <p:stCondLst>
                        <p:cond delay="indefinite"/>
                      </p:stCondLst>
                      <p:childTnLst>
                        <p:par>
                          <p:cTn id="199" fill="hold" nodeType="withGroup">
                            <p:stCondLst>
                              <p:cond delay="0"/>
                            </p:stCondLst>
                            <p:childTnLst>
                              <p:par>
                                <p:cTn id="200" presetID="51" presetClass="entr" presetSubtype="0" fill="hold" grpId="0" nodeType="clickEffect">
                                  <p:stCondLst>
                                    <p:cond delay="0"/>
                                  </p:stCondLst>
                                  <p:childTnLst>
                                    <p:set>
                                      <p:cBhvr>
                                        <p:cTn id="201" dur="1" fill="hold">
                                          <p:stCondLst>
                                            <p:cond delay="0"/>
                                          </p:stCondLst>
                                        </p:cTn>
                                        <p:tgtEl>
                                          <p:spTgt spid="96279"/>
                                        </p:tgtEl>
                                        <p:attrNameLst>
                                          <p:attrName>style.visibility</p:attrName>
                                        </p:attrNameLst>
                                      </p:cBhvr>
                                      <p:to>
                                        <p:strVal val="visible"/>
                                      </p:to>
                                    </p:set>
                                    <p:animEffect transition="in" filter="fade">
                                      <p:cBhvr>
                                        <p:cTn id="202" dur="770" decel="100000"/>
                                        <p:tgtEl>
                                          <p:spTgt spid="96279"/>
                                        </p:tgtEl>
                                      </p:cBhvr>
                                    </p:animEffect>
                                    <p:animScale>
                                      <p:cBhvr>
                                        <p:cTn id="203" dur="770" decel="100000"/>
                                        <p:tgtEl>
                                          <p:spTgt spid="96279"/>
                                        </p:tgtEl>
                                      </p:cBhvr>
                                      <p:from x="10000" y="10000"/>
                                      <p:to x="200000" y="450000"/>
                                    </p:animScale>
                                    <p:animScale>
                                      <p:cBhvr>
                                        <p:cTn id="204" dur="1230" accel="100000" fill="hold">
                                          <p:stCondLst>
                                            <p:cond delay="770"/>
                                          </p:stCondLst>
                                        </p:cTn>
                                        <p:tgtEl>
                                          <p:spTgt spid="96279"/>
                                        </p:tgtEl>
                                      </p:cBhvr>
                                      <p:from x="200000" y="450000"/>
                                      <p:to x="100000" y="100000"/>
                                    </p:animScale>
                                    <p:set>
                                      <p:cBhvr>
                                        <p:cTn id="205" dur="770" fill="hold"/>
                                        <p:tgtEl>
                                          <p:spTgt spid="96279"/>
                                        </p:tgtEl>
                                        <p:attrNameLst>
                                          <p:attrName>ppt_x</p:attrName>
                                        </p:attrNameLst>
                                      </p:cBhvr>
                                      <p:to>
                                        <p:strVal val="(0.5)"/>
                                      </p:to>
                                    </p:set>
                                    <p:anim from="(0.5)" to="(#ppt_x)" calcmode="lin" valueType="num">
                                      <p:cBhvr>
                                        <p:cTn id="206" dur="1230" accel="100000" fill="hold">
                                          <p:stCondLst>
                                            <p:cond delay="770"/>
                                          </p:stCondLst>
                                        </p:cTn>
                                        <p:tgtEl>
                                          <p:spTgt spid="96279"/>
                                        </p:tgtEl>
                                        <p:attrNameLst>
                                          <p:attrName>ppt_x</p:attrName>
                                        </p:attrNameLst>
                                      </p:cBhvr>
                                    </p:anim>
                                    <p:set>
                                      <p:cBhvr>
                                        <p:cTn id="207" dur="770" fill="hold"/>
                                        <p:tgtEl>
                                          <p:spTgt spid="96279"/>
                                        </p:tgtEl>
                                        <p:attrNameLst>
                                          <p:attrName>ppt_y</p:attrName>
                                        </p:attrNameLst>
                                      </p:cBhvr>
                                      <p:to>
                                        <p:strVal val="(#ppt_y+0.4)"/>
                                      </p:to>
                                    </p:set>
                                    <p:anim from="(#ppt_y+0.4)" to="(#ppt_y)" calcmode="lin" valueType="num">
                                      <p:cBhvr>
                                        <p:cTn id="208" dur="1230" accel="100000" fill="hold">
                                          <p:stCondLst>
                                            <p:cond delay="770"/>
                                          </p:stCondLst>
                                        </p:cTn>
                                        <p:tgtEl>
                                          <p:spTgt spid="96279"/>
                                        </p:tgtEl>
                                        <p:attrNameLst>
                                          <p:attrName>ppt_y</p:attrName>
                                        </p:attrNameLst>
                                      </p:cBhvr>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51" presetClass="entr" presetSubtype="0" fill="hold" grpId="0" nodeType="clickEffect">
                                  <p:stCondLst>
                                    <p:cond delay="0"/>
                                  </p:stCondLst>
                                  <p:childTnLst>
                                    <p:set>
                                      <p:cBhvr>
                                        <p:cTn id="212" dur="1" fill="hold">
                                          <p:stCondLst>
                                            <p:cond delay="0"/>
                                          </p:stCondLst>
                                        </p:cTn>
                                        <p:tgtEl>
                                          <p:spTgt spid="96288"/>
                                        </p:tgtEl>
                                        <p:attrNameLst>
                                          <p:attrName>style.visibility</p:attrName>
                                        </p:attrNameLst>
                                      </p:cBhvr>
                                      <p:to>
                                        <p:strVal val="visible"/>
                                      </p:to>
                                    </p:set>
                                    <p:animEffect transition="in" filter="fade">
                                      <p:cBhvr>
                                        <p:cTn id="213" dur="770" decel="100000"/>
                                        <p:tgtEl>
                                          <p:spTgt spid="96288"/>
                                        </p:tgtEl>
                                      </p:cBhvr>
                                    </p:animEffect>
                                    <p:animScale>
                                      <p:cBhvr>
                                        <p:cTn id="214" dur="770" decel="100000"/>
                                        <p:tgtEl>
                                          <p:spTgt spid="96288"/>
                                        </p:tgtEl>
                                      </p:cBhvr>
                                      <p:from x="10000" y="10000"/>
                                      <p:to x="200000" y="450000"/>
                                    </p:animScale>
                                    <p:animScale>
                                      <p:cBhvr>
                                        <p:cTn id="215" dur="1230" accel="100000" fill="hold">
                                          <p:stCondLst>
                                            <p:cond delay="770"/>
                                          </p:stCondLst>
                                        </p:cTn>
                                        <p:tgtEl>
                                          <p:spTgt spid="96288"/>
                                        </p:tgtEl>
                                      </p:cBhvr>
                                      <p:from x="200000" y="450000"/>
                                      <p:to x="100000" y="100000"/>
                                    </p:animScale>
                                    <p:set>
                                      <p:cBhvr>
                                        <p:cTn id="216" dur="770" fill="hold"/>
                                        <p:tgtEl>
                                          <p:spTgt spid="96288"/>
                                        </p:tgtEl>
                                        <p:attrNameLst>
                                          <p:attrName>ppt_x</p:attrName>
                                        </p:attrNameLst>
                                      </p:cBhvr>
                                      <p:to>
                                        <p:strVal val="(0.5)"/>
                                      </p:to>
                                    </p:set>
                                    <p:anim from="(0.5)" to="(#ppt_x)" calcmode="lin" valueType="num">
                                      <p:cBhvr>
                                        <p:cTn id="217" dur="1230" accel="100000" fill="hold">
                                          <p:stCondLst>
                                            <p:cond delay="770"/>
                                          </p:stCondLst>
                                        </p:cTn>
                                        <p:tgtEl>
                                          <p:spTgt spid="96288"/>
                                        </p:tgtEl>
                                        <p:attrNameLst>
                                          <p:attrName>ppt_x</p:attrName>
                                        </p:attrNameLst>
                                      </p:cBhvr>
                                    </p:anim>
                                    <p:set>
                                      <p:cBhvr>
                                        <p:cTn id="218" dur="770" fill="hold"/>
                                        <p:tgtEl>
                                          <p:spTgt spid="96288"/>
                                        </p:tgtEl>
                                        <p:attrNameLst>
                                          <p:attrName>ppt_y</p:attrName>
                                        </p:attrNameLst>
                                      </p:cBhvr>
                                      <p:to>
                                        <p:strVal val="(#ppt_y+0.4)"/>
                                      </p:to>
                                    </p:set>
                                    <p:anim from="(#ppt_y+0.4)" to="(#ppt_y)" calcmode="lin" valueType="num">
                                      <p:cBhvr>
                                        <p:cTn id="219" dur="1230" accel="100000" fill="hold">
                                          <p:stCondLst>
                                            <p:cond delay="770"/>
                                          </p:stCondLst>
                                        </p:cTn>
                                        <p:tgtEl>
                                          <p:spTgt spid="96288"/>
                                        </p:tgtEl>
                                        <p:attrNameLst>
                                          <p:attrName>ppt_y</p:attrName>
                                        </p:attrNameLst>
                                      </p:cBhvr>
                                    </p:anim>
                                  </p:childTnLst>
                                </p:cTn>
                              </p:par>
                            </p:childTnLst>
                          </p:cTn>
                        </p:par>
                      </p:childTnLst>
                    </p:cTn>
                  </p:par>
                  <p:par>
                    <p:cTn id="220" fill="hold" nodeType="clickPar">
                      <p:stCondLst>
                        <p:cond delay="indefinite"/>
                      </p:stCondLst>
                      <p:childTnLst>
                        <p:par>
                          <p:cTn id="221" fill="hold" nodeType="withGroup">
                            <p:stCondLst>
                              <p:cond delay="0"/>
                            </p:stCondLst>
                            <p:childTnLst>
                              <p:par>
                                <p:cTn id="222" presetID="51" presetClass="entr" presetSubtype="0" fill="hold" grpId="0" nodeType="clickEffect">
                                  <p:stCondLst>
                                    <p:cond delay="0"/>
                                  </p:stCondLst>
                                  <p:childTnLst>
                                    <p:set>
                                      <p:cBhvr>
                                        <p:cTn id="223" dur="1" fill="hold">
                                          <p:stCondLst>
                                            <p:cond delay="0"/>
                                          </p:stCondLst>
                                        </p:cTn>
                                        <p:tgtEl>
                                          <p:spTgt spid="96289"/>
                                        </p:tgtEl>
                                        <p:attrNameLst>
                                          <p:attrName>style.visibility</p:attrName>
                                        </p:attrNameLst>
                                      </p:cBhvr>
                                      <p:to>
                                        <p:strVal val="visible"/>
                                      </p:to>
                                    </p:set>
                                    <p:animEffect transition="in" filter="fade">
                                      <p:cBhvr>
                                        <p:cTn id="224" dur="770" decel="100000"/>
                                        <p:tgtEl>
                                          <p:spTgt spid="96289"/>
                                        </p:tgtEl>
                                      </p:cBhvr>
                                    </p:animEffect>
                                    <p:animScale>
                                      <p:cBhvr>
                                        <p:cTn id="225" dur="770" decel="100000"/>
                                        <p:tgtEl>
                                          <p:spTgt spid="96289"/>
                                        </p:tgtEl>
                                      </p:cBhvr>
                                      <p:from x="10000" y="10000"/>
                                      <p:to x="200000" y="450000"/>
                                    </p:animScale>
                                    <p:animScale>
                                      <p:cBhvr>
                                        <p:cTn id="226" dur="1230" accel="100000" fill="hold">
                                          <p:stCondLst>
                                            <p:cond delay="770"/>
                                          </p:stCondLst>
                                        </p:cTn>
                                        <p:tgtEl>
                                          <p:spTgt spid="96289"/>
                                        </p:tgtEl>
                                      </p:cBhvr>
                                      <p:from x="200000" y="450000"/>
                                      <p:to x="100000" y="100000"/>
                                    </p:animScale>
                                    <p:set>
                                      <p:cBhvr>
                                        <p:cTn id="227" dur="770" fill="hold"/>
                                        <p:tgtEl>
                                          <p:spTgt spid="96289"/>
                                        </p:tgtEl>
                                        <p:attrNameLst>
                                          <p:attrName>ppt_x</p:attrName>
                                        </p:attrNameLst>
                                      </p:cBhvr>
                                      <p:to>
                                        <p:strVal val="(0.5)"/>
                                      </p:to>
                                    </p:set>
                                    <p:anim from="(0.5)" to="(#ppt_x)" calcmode="lin" valueType="num">
                                      <p:cBhvr>
                                        <p:cTn id="228" dur="1230" accel="100000" fill="hold">
                                          <p:stCondLst>
                                            <p:cond delay="770"/>
                                          </p:stCondLst>
                                        </p:cTn>
                                        <p:tgtEl>
                                          <p:spTgt spid="96289"/>
                                        </p:tgtEl>
                                        <p:attrNameLst>
                                          <p:attrName>ppt_x</p:attrName>
                                        </p:attrNameLst>
                                      </p:cBhvr>
                                    </p:anim>
                                    <p:set>
                                      <p:cBhvr>
                                        <p:cTn id="229" dur="770" fill="hold"/>
                                        <p:tgtEl>
                                          <p:spTgt spid="96289"/>
                                        </p:tgtEl>
                                        <p:attrNameLst>
                                          <p:attrName>ppt_y</p:attrName>
                                        </p:attrNameLst>
                                      </p:cBhvr>
                                      <p:to>
                                        <p:strVal val="(#ppt_y+0.4)"/>
                                      </p:to>
                                    </p:set>
                                    <p:anim from="(#ppt_y+0.4)" to="(#ppt_y)" calcmode="lin" valueType="num">
                                      <p:cBhvr>
                                        <p:cTn id="230" dur="1230" accel="100000" fill="hold">
                                          <p:stCondLst>
                                            <p:cond delay="770"/>
                                          </p:stCondLst>
                                        </p:cTn>
                                        <p:tgtEl>
                                          <p:spTgt spid="96289"/>
                                        </p:tgtEl>
                                        <p:attrNameLst>
                                          <p:attrName>ppt_y</p:attrName>
                                        </p:attrNameLst>
                                      </p:cBhvr>
                                    </p:anim>
                                  </p:childTnLst>
                                </p:cTn>
                              </p:par>
                            </p:childTnLst>
                          </p:cTn>
                        </p:par>
                      </p:childTnLst>
                    </p:cTn>
                  </p:par>
                  <p:par>
                    <p:cTn id="231" fill="hold" nodeType="clickPar">
                      <p:stCondLst>
                        <p:cond delay="indefinite"/>
                      </p:stCondLst>
                      <p:childTnLst>
                        <p:par>
                          <p:cTn id="232" fill="hold" nodeType="withGroup">
                            <p:stCondLst>
                              <p:cond delay="0"/>
                            </p:stCondLst>
                            <p:childTnLst>
                              <p:par>
                                <p:cTn id="233" presetID="51" presetClass="entr" presetSubtype="0" fill="hold" grpId="0" nodeType="clickEffect">
                                  <p:stCondLst>
                                    <p:cond delay="0"/>
                                  </p:stCondLst>
                                  <p:childTnLst>
                                    <p:set>
                                      <p:cBhvr>
                                        <p:cTn id="234" dur="1" fill="hold">
                                          <p:stCondLst>
                                            <p:cond delay="0"/>
                                          </p:stCondLst>
                                        </p:cTn>
                                        <p:tgtEl>
                                          <p:spTgt spid="96290"/>
                                        </p:tgtEl>
                                        <p:attrNameLst>
                                          <p:attrName>style.visibility</p:attrName>
                                        </p:attrNameLst>
                                      </p:cBhvr>
                                      <p:to>
                                        <p:strVal val="visible"/>
                                      </p:to>
                                    </p:set>
                                    <p:animEffect transition="in" filter="fade">
                                      <p:cBhvr>
                                        <p:cTn id="235" dur="770" decel="100000"/>
                                        <p:tgtEl>
                                          <p:spTgt spid="96290"/>
                                        </p:tgtEl>
                                      </p:cBhvr>
                                    </p:animEffect>
                                    <p:animScale>
                                      <p:cBhvr>
                                        <p:cTn id="236" dur="770" decel="100000"/>
                                        <p:tgtEl>
                                          <p:spTgt spid="96290"/>
                                        </p:tgtEl>
                                      </p:cBhvr>
                                      <p:from x="10000" y="10000"/>
                                      <p:to x="200000" y="450000"/>
                                    </p:animScale>
                                    <p:animScale>
                                      <p:cBhvr>
                                        <p:cTn id="237" dur="1230" accel="100000" fill="hold">
                                          <p:stCondLst>
                                            <p:cond delay="770"/>
                                          </p:stCondLst>
                                        </p:cTn>
                                        <p:tgtEl>
                                          <p:spTgt spid="96290"/>
                                        </p:tgtEl>
                                      </p:cBhvr>
                                      <p:from x="200000" y="450000"/>
                                      <p:to x="100000" y="100000"/>
                                    </p:animScale>
                                    <p:set>
                                      <p:cBhvr>
                                        <p:cTn id="238" dur="770" fill="hold"/>
                                        <p:tgtEl>
                                          <p:spTgt spid="96290"/>
                                        </p:tgtEl>
                                        <p:attrNameLst>
                                          <p:attrName>ppt_x</p:attrName>
                                        </p:attrNameLst>
                                      </p:cBhvr>
                                      <p:to>
                                        <p:strVal val="(0.5)"/>
                                      </p:to>
                                    </p:set>
                                    <p:anim from="(0.5)" to="(#ppt_x)" calcmode="lin" valueType="num">
                                      <p:cBhvr>
                                        <p:cTn id="239" dur="1230" accel="100000" fill="hold">
                                          <p:stCondLst>
                                            <p:cond delay="770"/>
                                          </p:stCondLst>
                                        </p:cTn>
                                        <p:tgtEl>
                                          <p:spTgt spid="96290"/>
                                        </p:tgtEl>
                                        <p:attrNameLst>
                                          <p:attrName>ppt_x</p:attrName>
                                        </p:attrNameLst>
                                      </p:cBhvr>
                                    </p:anim>
                                    <p:set>
                                      <p:cBhvr>
                                        <p:cTn id="240" dur="770" fill="hold"/>
                                        <p:tgtEl>
                                          <p:spTgt spid="96290"/>
                                        </p:tgtEl>
                                        <p:attrNameLst>
                                          <p:attrName>ppt_y</p:attrName>
                                        </p:attrNameLst>
                                      </p:cBhvr>
                                      <p:to>
                                        <p:strVal val="(#ppt_y+0.4)"/>
                                      </p:to>
                                    </p:set>
                                    <p:anim from="(#ppt_y+0.4)" to="(#ppt_y)" calcmode="lin" valueType="num">
                                      <p:cBhvr>
                                        <p:cTn id="241" dur="1230" accel="100000" fill="hold">
                                          <p:stCondLst>
                                            <p:cond delay="770"/>
                                          </p:stCondLst>
                                        </p:cTn>
                                        <p:tgtEl>
                                          <p:spTgt spid="96290"/>
                                        </p:tgtEl>
                                        <p:attrNameLst>
                                          <p:attrName>ppt_y</p:attrName>
                                        </p:attrNameLst>
                                      </p:cBhvr>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51" presetClass="entr" presetSubtype="0" fill="hold" grpId="0" nodeType="clickEffect">
                                  <p:stCondLst>
                                    <p:cond delay="0"/>
                                  </p:stCondLst>
                                  <p:childTnLst>
                                    <p:set>
                                      <p:cBhvr>
                                        <p:cTn id="245" dur="1" fill="hold">
                                          <p:stCondLst>
                                            <p:cond delay="0"/>
                                          </p:stCondLst>
                                        </p:cTn>
                                        <p:tgtEl>
                                          <p:spTgt spid="96291"/>
                                        </p:tgtEl>
                                        <p:attrNameLst>
                                          <p:attrName>style.visibility</p:attrName>
                                        </p:attrNameLst>
                                      </p:cBhvr>
                                      <p:to>
                                        <p:strVal val="visible"/>
                                      </p:to>
                                    </p:set>
                                    <p:animEffect transition="in" filter="fade">
                                      <p:cBhvr>
                                        <p:cTn id="246" dur="770" decel="100000"/>
                                        <p:tgtEl>
                                          <p:spTgt spid="96291"/>
                                        </p:tgtEl>
                                      </p:cBhvr>
                                    </p:animEffect>
                                    <p:animScale>
                                      <p:cBhvr>
                                        <p:cTn id="247" dur="770" decel="100000"/>
                                        <p:tgtEl>
                                          <p:spTgt spid="96291"/>
                                        </p:tgtEl>
                                      </p:cBhvr>
                                      <p:from x="10000" y="10000"/>
                                      <p:to x="200000" y="450000"/>
                                    </p:animScale>
                                    <p:animScale>
                                      <p:cBhvr>
                                        <p:cTn id="248" dur="1230" accel="100000" fill="hold">
                                          <p:stCondLst>
                                            <p:cond delay="770"/>
                                          </p:stCondLst>
                                        </p:cTn>
                                        <p:tgtEl>
                                          <p:spTgt spid="96291"/>
                                        </p:tgtEl>
                                      </p:cBhvr>
                                      <p:from x="200000" y="450000"/>
                                      <p:to x="100000" y="100000"/>
                                    </p:animScale>
                                    <p:set>
                                      <p:cBhvr>
                                        <p:cTn id="249" dur="770" fill="hold"/>
                                        <p:tgtEl>
                                          <p:spTgt spid="96291"/>
                                        </p:tgtEl>
                                        <p:attrNameLst>
                                          <p:attrName>ppt_x</p:attrName>
                                        </p:attrNameLst>
                                      </p:cBhvr>
                                      <p:to>
                                        <p:strVal val="(0.5)"/>
                                      </p:to>
                                    </p:set>
                                    <p:anim from="(0.5)" to="(#ppt_x)" calcmode="lin" valueType="num">
                                      <p:cBhvr>
                                        <p:cTn id="250" dur="1230" accel="100000" fill="hold">
                                          <p:stCondLst>
                                            <p:cond delay="770"/>
                                          </p:stCondLst>
                                        </p:cTn>
                                        <p:tgtEl>
                                          <p:spTgt spid="96291"/>
                                        </p:tgtEl>
                                        <p:attrNameLst>
                                          <p:attrName>ppt_x</p:attrName>
                                        </p:attrNameLst>
                                      </p:cBhvr>
                                    </p:anim>
                                    <p:set>
                                      <p:cBhvr>
                                        <p:cTn id="251" dur="770" fill="hold"/>
                                        <p:tgtEl>
                                          <p:spTgt spid="96291"/>
                                        </p:tgtEl>
                                        <p:attrNameLst>
                                          <p:attrName>ppt_y</p:attrName>
                                        </p:attrNameLst>
                                      </p:cBhvr>
                                      <p:to>
                                        <p:strVal val="(#ppt_y+0.4)"/>
                                      </p:to>
                                    </p:set>
                                    <p:anim from="(#ppt_y+0.4)" to="(#ppt_y)" calcmode="lin" valueType="num">
                                      <p:cBhvr>
                                        <p:cTn id="252" dur="1230" accel="100000" fill="hold">
                                          <p:stCondLst>
                                            <p:cond delay="770"/>
                                          </p:stCondLst>
                                        </p:cTn>
                                        <p:tgtEl>
                                          <p:spTgt spid="96291"/>
                                        </p:tgtEl>
                                        <p:attrNameLst>
                                          <p:attrName>ppt_y</p:attrName>
                                        </p:attrNameLst>
                                      </p:cBhvr>
                                    </p:anim>
                                  </p:childTnLst>
                                </p:cTn>
                              </p:par>
                            </p:childTnLst>
                          </p:cTn>
                        </p:par>
                      </p:childTnLst>
                    </p:cTn>
                  </p:par>
                  <p:par>
                    <p:cTn id="253" fill="hold" nodeType="clickPar">
                      <p:stCondLst>
                        <p:cond delay="indefinite"/>
                      </p:stCondLst>
                      <p:childTnLst>
                        <p:par>
                          <p:cTn id="254" fill="hold" nodeType="withGroup">
                            <p:stCondLst>
                              <p:cond delay="0"/>
                            </p:stCondLst>
                            <p:childTnLst>
                              <p:par>
                                <p:cTn id="255" presetID="51" presetClass="entr" presetSubtype="0" fill="hold" grpId="0" nodeType="clickEffect">
                                  <p:stCondLst>
                                    <p:cond delay="0"/>
                                  </p:stCondLst>
                                  <p:childTnLst>
                                    <p:set>
                                      <p:cBhvr>
                                        <p:cTn id="256" dur="1" fill="hold">
                                          <p:stCondLst>
                                            <p:cond delay="0"/>
                                          </p:stCondLst>
                                        </p:cTn>
                                        <p:tgtEl>
                                          <p:spTgt spid="96292"/>
                                        </p:tgtEl>
                                        <p:attrNameLst>
                                          <p:attrName>style.visibility</p:attrName>
                                        </p:attrNameLst>
                                      </p:cBhvr>
                                      <p:to>
                                        <p:strVal val="visible"/>
                                      </p:to>
                                    </p:set>
                                    <p:animEffect transition="in" filter="fade">
                                      <p:cBhvr>
                                        <p:cTn id="257" dur="770" decel="100000"/>
                                        <p:tgtEl>
                                          <p:spTgt spid="96292"/>
                                        </p:tgtEl>
                                      </p:cBhvr>
                                    </p:animEffect>
                                    <p:animScale>
                                      <p:cBhvr>
                                        <p:cTn id="258" dur="770" decel="100000"/>
                                        <p:tgtEl>
                                          <p:spTgt spid="96292"/>
                                        </p:tgtEl>
                                      </p:cBhvr>
                                      <p:from x="10000" y="10000"/>
                                      <p:to x="200000" y="450000"/>
                                    </p:animScale>
                                    <p:animScale>
                                      <p:cBhvr>
                                        <p:cTn id="259" dur="1230" accel="100000" fill="hold">
                                          <p:stCondLst>
                                            <p:cond delay="770"/>
                                          </p:stCondLst>
                                        </p:cTn>
                                        <p:tgtEl>
                                          <p:spTgt spid="96292"/>
                                        </p:tgtEl>
                                      </p:cBhvr>
                                      <p:from x="200000" y="450000"/>
                                      <p:to x="100000" y="100000"/>
                                    </p:animScale>
                                    <p:set>
                                      <p:cBhvr>
                                        <p:cTn id="260" dur="770" fill="hold"/>
                                        <p:tgtEl>
                                          <p:spTgt spid="96292"/>
                                        </p:tgtEl>
                                        <p:attrNameLst>
                                          <p:attrName>ppt_x</p:attrName>
                                        </p:attrNameLst>
                                      </p:cBhvr>
                                      <p:to>
                                        <p:strVal val="(0.5)"/>
                                      </p:to>
                                    </p:set>
                                    <p:anim from="(0.5)" to="(#ppt_x)" calcmode="lin" valueType="num">
                                      <p:cBhvr>
                                        <p:cTn id="261" dur="1230" accel="100000" fill="hold">
                                          <p:stCondLst>
                                            <p:cond delay="770"/>
                                          </p:stCondLst>
                                        </p:cTn>
                                        <p:tgtEl>
                                          <p:spTgt spid="96292"/>
                                        </p:tgtEl>
                                        <p:attrNameLst>
                                          <p:attrName>ppt_x</p:attrName>
                                        </p:attrNameLst>
                                      </p:cBhvr>
                                    </p:anim>
                                    <p:set>
                                      <p:cBhvr>
                                        <p:cTn id="262" dur="770" fill="hold"/>
                                        <p:tgtEl>
                                          <p:spTgt spid="96292"/>
                                        </p:tgtEl>
                                        <p:attrNameLst>
                                          <p:attrName>ppt_y</p:attrName>
                                        </p:attrNameLst>
                                      </p:cBhvr>
                                      <p:to>
                                        <p:strVal val="(#ppt_y+0.4)"/>
                                      </p:to>
                                    </p:set>
                                    <p:anim from="(#ppt_y+0.4)" to="(#ppt_y)" calcmode="lin" valueType="num">
                                      <p:cBhvr>
                                        <p:cTn id="263" dur="1230" accel="100000" fill="hold">
                                          <p:stCondLst>
                                            <p:cond delay="770"/>
                                          </p:stCondLst>
                                        </p:cTn>
                                        <p:tgtEl>
                                          <p:spTgt spid="96292"/>
                                        </p:tgtEl>
                                        <p:attrNameLst>
                                          <p:attrName>ppt_y</p:attrName>
                                        </p:attrNameLst>
                                      </p:cBhvr>
                                    </p:anim>
                                  </p:childTnLst>
                                </p:cTn>
                              </p:par>
                            </p:childTnLst>
                          </p:cTn>
                        </p:par>
                      </p:childTnLst>
                    </p:cTn>
                  </p:par>
                  <p:par>
                    <p:cTn id="264" fill="hold" nodeType="clickPar">
                      <p:stCondLst>
                        <p:cond delay="indefinite"/>
                      </p:stCondLst>
                      <p:childTnLst>
                        <p:par>
                          <p:cTn id="265" fill="hold" nodeType="withGroup">
                            <p:stCondLst>
                              <p:cond delay="0"/>
                            </p:stCondLst>
                            <p:childTnLst>
                              <p:par>
                                <p:cTn id="266" presetID="51" presetClass="entr" presetSubtype="0" fill="hold" grpId="0" nodeType="clickEffect">
                                  <p:stCondLst>
                                    <p:cond delay="0"/>
                                  </p:stCondLst>
                                  <p:childTnLst>
                                    <p:set>
                                      <p:cBhvr>
                                        <p:cTn id="267" dur="1" fill="hold">
                                          <p:stCondLst>
                                            <p:cond delay="0"/>
                                          </p:stCondLst>
                                        </p:cTn>
                                        <p:tgtEl>
                                          <p:spTgt spid="96295"/>
                                        </p:tgtEl>
                                        <p:attrNameLst>
                                          <p:attrName>style.visibility</p:attrName>
                                        </p:attrNameLst>
                                      </p:cBhvr>
                                      <p:to>
                                        <p:strVal val="visible"/>
                                      </p:to>
                                    </p:set>
                                    <p:animEffect transition="in" filter="fade">
                                      <p:cBhvr>
                                        <p:cTn id="268" dur="770" decel="100000"/>
                                        <p:tgtEl>
                                          <p:spTgt spid="96295"/>
                                        </p:tgtEl>
                                      </p:cBhvr>
                                    </p:animEffect>
                                    <p:animScale>
                                      <p:cBhvr>
                                        <p:cTn id="269" dur="770" decel="100000"/>
                                        <p:tgtEl>
                                          <p:spTgt spid="96295"/>
                                        </p:tgtEl>
                                      </p:cBhvr>
                                      <p:from x="10000" y="10000"/>
                                      <p:to x="200000" y="450000"/>
                                    </p:animScale>
                                    <p:animScale>
                                      <p:cBhvr>
                                        <p:cTn id="270" dur="1230" accel="100000" fill="hold">
                                          <p:stCondLst>
                                            <p:cond delay="770"/>
                                          </p:stCondLst>
                                        </p:cTn>
                                        <p:tgtEl>
                                          <p:spTgt spid="96295"/>
                                        </p:tgtEl>
                                      </p:cBhvr>
                                      <p:from x="200000" y="450000"/>
                                      <p:to x="100000" y="100000"/>
                                    </p:animScale>
                                    <p:set>
                                      <p:cBhvr>
                                        <p:cTn id="271" dur="770" fill="hold"/>
                                        <p:tgtEl>
                                          <p:spTgt spid="96295"/>
                                        </p:tgtEl>
                                        <p:attrNameLst>
                                          <p:attrName>ppt_x</p:attrName>
                                        </p:attrNameLst>
                                      </p:cBhvr>
                                      <p:to>
                                        <p:strVal val="(0.5)"/>
                                      </p:to>
                                    </p:set>
                                    <p:anim from="(0.5)" to="(#ppt_x)" calcmode="lin" valueType="num">
                                      <p:cBhvr>
                                        <p:cTn id="272" dur="1230" accel="100000" fill="hold">
                                          <p:stCondLst>
                                            <p:cond delay="770"/>
                                          </p:stCondLst>
                                        </p:cTn>
                                        <p:tgtEl>
                                          <p:spTgt spid="96295"/>
                                        </p:tgtEl>
                                        <p:attrNameLst>
                                          <p:attrName>ppt_x</p:attrName>
                                        </p:attrNameLst>
                                      </p:cBhvr>
                                    </p:anim>
                                    <p:set>
                                      <p:cBhvr>
                                        <p:cTn id="273" dur="770" fill="hold"/>
                                        <p:tgtEl>
                                          <p:spTgt spid="96295"/>
                                        </p:tgtEl>
                                        <p:attrNameLst>
                                          <p:attrName>ppt_y</p:attrName>
                                        </p:attrNameLst>
                                      </p:cBhvr>
                                      <p:to>
                                        <p:strVal val="(#ppt_y+0.4)"/>
                                      </p:to>
                                    </p:set>
                                    <p:anim from="(#ppt_y+0.4)" to="(#ppt_y)" calcmode="lin" valueType="num">
                                      <p:cBhvr>
                                        <p:cTn id="274" dur="1230" accel="100000" fill="hold">
                                          <p:stCondLst>
                                            <p:cond delay="770"/>
                                          </p:stCondLst>
                                        </p:cTn>
                                        <p:tgtEl>
                                          <p:spTgt spid="96295"/>
                                        </p:tgtEl>
                                        <p:attrNameLst>
                                          <p:attrName>ppt_y</p:attrName>
                                        </p:attrNameLst>
                                      </p:cBhvr>
                                    </p:anim>
                                  </p:childTnLst>
                                </p:cTn>
                              </p:par>
                            </p:childTnLst>
                          </p:cTn>
                        </p:par>
                      </p:childTnLst>
                    </p:cTn>
                  </p:par>
                  <p:par>
                    <p:cTn id="275" fill="hold" nodeType="clickPar">
                      <p:stCondLst>
                        <p:cond delay="indefinite"/>
                      </p:stCondLst>
                      <p:childTnLst>
                        <p:par>
                          <p:cTn id="276" fill="hold" nodeType="withGroup">
                            <p:stCondLst>
                              <p:cond delay="0"/>
                            </p:stCondLst>
                            <p:childTnLst>
                              <p:par>
                                <p:cTn id="277" presetID="51" presetClass="entr" presetSubtype="0" fill="hold" grpId="0" nodeType="clickEffect">
                                  <p:stCondLst>
                                    <p:cond delay="0"/>
                                  </p:stCondLst>
                                  <p:childTnLst>
                                    <p:set>
                                      <p:cBhvr>
                                        <p:cTn id="278" dur="1" fill="hold">
                                          <p:stCondLst>
                                            <p:cond delay="0"/>
                                          </p:stCondLst>
                                        </p:cTn>
                                        <p:tgtEl>
                                          <p:spTgt spid="96293"/>
                                        </p:tgtEl>
                                        <p:attrNameLst>
                                          <p:attrName>style.visibility</p:attrName>
                                        </p:attrNameLst>
                                      </p:cBhvr>
                                      <p:to>
                                        <p:strVal val="visible"/>
                                      </p:to>
                                    </p:set>
                                    <p:animEffect transition="in" filter="fade">
                                      <p:cBhvr>
                                        <p:cTn id="279" dur="770" decel="100000"/>
                                        <p:tgtEl>
                                          <p:spTgt spid="96293"/>
                                        </p:tgtEl>
                                      </p:cBhvr>
                                    </p:animEffect>
                                    <p:animScale>
                                      <p:cBhvr>
                                        <p:cTn id="280" dur="770" decel="100000"/>
                                        <p:tgtEl>
                                          <p:spTgt spid="96293"/>
                                        </p:tgtEl>
                                      </p:cBhvr>
                                      <p:from x="10000" y="10000"/>
                                      <p:to x="200000" y="450000"/>
                                    </p:animScale>
                                    <p:animScale>
                                      <p:cBhvr>
                                        <p:cTn id="281" dur="1230" accel="100000" fill="hold">
                                          <p:stCondLst>
                                            <p:cond delay="770"/>
                                          </p:stCondLst>
                                        </p:cTn>
                                        <p:tgtEl>
                                          <p:spTgt spid="96293"/>
                                        </p:tgtEl>
                                      </p:cBhvr>
                                      <p:from x="200000" y="450000"/>
                                      <p:to x="100000" y="100000"/>
                                    </p:animScale>
                                    <p:set>
                                      <p:cBhvr>
                                        <p:cTn id="282" dur="770" fill="hold"/>
                                        <p:tgtEl>
                                          <p:spTgt spid="96293"/>
                                        </p:tgtEl>
                                        <p:attrNameLst>
                                          <p:attrName>ppt_x</p:attrName>
                                        </p:attrNameLst>
                                      </p:cBhvr>
                                      <p:to>
                                        <p:strVal val="(0.5)"/>
                                      </p:to>
                                    </p:set>
                                    <p:anim from="(0.5)" to="(#ppt_x)" calcmode="lin" valueType="num">
                                      <p:cBhvr>
                                        <p:cTn id="283" dur="1230" accel="100000" fill="hold">
                                          <p:stCondLst>
                                            <p:cond delay="770"/>
                                          </p:stCondLst>
                                        </p:cTn>
                                        <p:tgtEl>
                                          <p:spTgt spid="96293"/>
                                        </p:tgtEl>
                                        <p:attrNameLst>
                                          <p:attrName>ppt_x</p:attrName>
                                        </p:attrNameLst>
                                      </p:cBhvr>
                                    </p:anim>
                                    <p:set>
                                      <p:cBhvr>
                                        <p:cTn id="284" dur="770" fill="hold"/>
                                        <p:tgtEl>
                                          <p:spTgt spid="96293"/>
                                        </p:tgtEl>
                                        <p:attrNameLst>
                                          <p:attrName>ppt_y</p:attrName>
                                        </p:attrNameLst>
                                      </p:cBhvr>
                                      <p:to>
                                        <p:strVal val="(#ppt_y+0.4)"/>
                                      </p:to>
                                    </p:set>
                                    <p:anim from="(#ppt_y+0.4)" to="(#ppt_y)" calcmode="lin" valueType="num">
                                      <p:cBhvr>
                                        <p:cTn id="285" dur="1230" accel="100000" fill="hold">
                                          <p:stCondLst>
                                            <p:cond delay="770"/>
                                          </p:stCondLst>
                                        </p:cTn>
                                        <p:tgtEl>
                                          <p:spTgt spid="96293"/>
                                        </p:tgtEl>
                                        <p:attrNameLst>
                                          <p:attrName>ppt_y</p:attrName>
                                        </p:attrNameLst>
                                      </p:cBhvr>
                                    </p:anim>
                                  </p:childTnLst>
                                </p:cTn>
                              </p:par>
                            </p:childTnLst>
                          </p:cTn>
                        </p:par>
                      </p:childTnLst>
                    </p:cTn>
                  </p:par>
                  <p:par>
                    <p:cTn id="286" fill="hold" nodeType="clickPar">
                      <p:stCondLst>
                        <p:cond delay="indefinite"/>
                      </p:stCondLst>
                      <p:childTnLst>
                        <p:par>
                          <p:cTn id="287" fill="hold" nodeType="withGroup">
                            <p:stCondLst>
                              <p:cond delay="0"/>
                            </p:stCondLst>
                            <p:childTnLst>
                              <p:par>
                                <p:cTn id="288" presetID="51" presetClass="entr" presetSubtype="0" fill="hold" grpId="0" nodeType="clickEffect">
                                  <p:stCondLst>
                                    <p:cond delay="0"/>
                                  </p:stCondLst>
                                  <p:childTnLst>
                                    <p:set>
                                      <p:cBhvr>
                                        <p:cTn id="289" dur="1" fill="hold">
                                          <p:stCondLst>
                                            <p:cond delay="0"/>
                                          </p:stCondLst>
                                        </p:cTn>
                                        <p:tgtEl>
                                          <p:spTgt spid="96294"/>
                                        </p:tgtEl>
                                        <p:attrNameLst>
                                          <p:attrName>style.visibility</p:attrName>
                                        </p:attrNameLst>
                                      </p:cBhvr>
                                      <p:to>
                                        <p:strVal val="visible"/>
                                      </p:to>
                                    </p:set>
                                    <p:animEffect transition="in" filter="fade">
                                      <p:cBhvr>
                                        <p:cTn id="290" dur="770" decel="100000"/>
                                        <p:tgtEl>
                                          <p:spTgt spid="96294"/>
                                        </p:tgtEl>
                                      </p:cBhvr>
                                    </p:animEffect>
                                    <p:animScale>
                                      <p:cBhvr>
                                        <p:cTn id="291" dur="770" decel="100000"/>
                                        <p:tgtEl>
                                          <p:spTgt spid="96294"/>
                                        </p:tgtEl>
                                      </p:cBhvr>
                                      <p:from x="10000" y="10000"/>
                                      <p:to x="200000" y="450000"/>
                                    </p:animScale>
                                    <p:animScale>
                                      <p:cBhvr>
                                        <p:cTn id="292" dur="1230" accel="100000" fill="hold">
                                          <p:stCondLst>
                                            <p:cond delay="770"/>
                                          </p:stCondLst>
                                        </p:cTn>
                                        <p:tgtEl>
                                          <p:spTgt spid="96294"/>
                                        </p:tgtEl>
                                      </p:cBhvr>
                                      <p:from x="200000" y="450000"/>
                                      <p:to x="100000" y="100000"/>
                                    </p:animScale>
                                    <p:set>
                                      <p:cBhvr>
                                        <p:cTn id="293" dur="770" fill="hold"/>
                                        <p:tgtEl>
                                          <p:spTgt spid="96294"/>
                                        </p:tgtEl>
                                        <p:attrNameLst>
                                          <p:attrName>ppt_x</p:attrName>
                                        </p:attrNameLst>
                                      </p:cBhvr>
                                      <p:to>
                                        <p:strVal val="(0.5)"/>
                                      </p:to>
                                    </p:set>
                                    <p:anim from="(0.5)" to="(#ppt_x)" calcmode="lin" valueType="num">
                                      <p:cBhvr>
                                        <p:cTn id="294" dur="1230" accel="100000" fill="hold">
                                          <p:stCondLst>
                                            <p:cond delay="770"/>
                                          </p:stCondLst>
                                        </p:cTn>
                                        <p:tgtEl>
                                          <p:spTgt spid="96294"/>
                                        </p:tgtEl>
                                        <p:attrNameLst>
                                          <p:attrName>ppt_x</p:attrName>
                                        </p:attrNameLst>
                                      </p:cBhvr>
                                    </p:anim>
                                    <p:set>
                                      <p:cBhvr>
                                        <p:cTn id="295" dur="770" fill="hold"/>
                                        <p:tgtEl>
                                          <p:spTgt spid="96294"/>
                                        </p:tgtEl>
                                        <p:attrNameLst>
                                          <p:attrName>ppt_y</p:attrName>
                                        </p:attrNameLst>
                                      </p:cBhvr>
                                      <p:to>
                                        <p:strVal val="(#ppt_y+0.4)"/>
                                      </p:to>
                                    </p:set>
                                    <p:anim from="(#ppt_y+0.4)" to="(#ppt_y)" calcmode="lin" valueType="num">
                                      <p:cBhvr>
                                        <p:cTn id="296" dur="1230" accel="100000" fill="hold">
                                          <p:stCondLst>
                                            <p:cond delay="770"/>
                                          </p:stCondLst>
                                        </p:cTn>
                                        <p:tgtEl>
                                          <p:spTgt spid="96294"/>
                                        </p:tgtEl>
                                        <p:attrNameLst>
                                          <p:attrName>ppt_y</p:attrName>
                                        </p:attrNameLst>
                                      </p:cBhvr>
                                    </p:anim>
                                  </p:childTnLst>
                                </p:cTn>
                              </p:par>
                            </p:childTnLst>
                          </p:cTn>
                        </p:par>
                      </p:childTnLst>
                    </p:cTn>
                  </p:par>
                  <p:par>
                    <p:cTn id="297" fill="hold" nodeType="clickPar">
                      <p:stCondLst>
                        <p:cond delay="indefinite"/>
                      </p:stCondLst>
                      <p:childTnLst>
                        <p:par>
                          <p:cTn id="298" fill="hold" nodeType="withGroup">
                            <p:stCondLst>
                              <p:cond delay="0"/>
                            </p:stCondLst>
                            <p:childTnLst>
                              <p:par>
                                <p:cTn id="299" presetID="51" presetClass="entr" presetSubtype="0" fill="hold" grpId="0" nodeType="clickEffect">
                                  <p:stCondLst>
                                    <p:cond delay="0"/>
                                  </p:stCondLst>
                                  <p:childTnLst>
                                    <p:set>
                                      <p:cBhvr>
                                        <p:cTn id="300" dur="1" fill="hold">
                                          <p:stCondLst>
                                            <p:cond delay="0"/>
                                          </p:stCondLst>
                                        </p:cTn>
                                        <p:tgtEl>
                                          <p:spTgt spid="96296"/>
                                        </p:tgtEl>
                                        <p:attrNameLst>
                                          <p:attrName>style.visibility</p:attrName>
                                        </p:attrNameLst>
                                      </p:cBhvr>
                                      <p:to>
                                        <p:strVal val="visible"/>
                                      </p:to>
                                    </p:set>
                                    <p:animEffect transition="in" filter="fade">
                                      <p:cBhvr>
                                        <p:cTn id="301" dur="770" decel="100000"/>
                                        <p:tgtEl>
                                          <p:spTgt spid="96296"/>
                                        </p:tgtEl>
                                      </p:cBhvr>
                                    </p:animEffect>
                                    <p:animScale>
                                      <p:cBhvr>
                                        <p:cTn id="302" dur="770" decel="100000"/>
                                        <p:tgtEl>
                                          <p:spTgt spid="96296"/>
                                        </p:tgtEl>
                                      </p:cBhvr>
                                      <p:from x="10000" y="10000"/>
                                      <p:to x="200000" y="450000"/>
                                    </p:animScale>
                                    <p:animScale>
                                      <p:cBhvr>
                                        <p:cTn id="303" dur="1230" accel="100000" fill="hold">
                                          <p:stCondLst>
                                            <p:cond delay="770"/>
                                          </p:stCondLst>
                                        </p:cTn>
                                        <p:tgtEl>
                                          <p:spTgt spid="96296"/>
                                        </p:tgtEl>
                                      </p:cBhvr>
                                      <p:from x="200000" y="450000"/>
                                      <p:to x="100000" y="100000"/>
                                    </p:animScale>
                                    <p:set>
                                      <p:cBhvr>
                                        <p:cTn id="304" dur="770" fill="hold"/>
                                        <p:tgtEl>
                                          <p:spTgt spid="96296"/>
                                        </p:tgtEl>
                                        <p:attrNameLst>
                                          <p:attrName>ppt_x</p:attrName>
                                        </p:attrNameLst>
                                      </p:cBhvr>
                                      <p:to>
                                        <p:strVal val="(0.5)"/>
                                      </p:to>
                                    </p:set>
                                    <p:anim from="(0.5)" to="(#ppt_x)" calcmode="lin" valueType="num">
                                      <p:cBhvr>
                                        <p:cTn id="305" dur="1230" accel="100000" fill="hold">
                                          <p:stCondLst>
                                            <p:cond delay="770"/>
                                          </p:stCondLst>
                                        </p:cTn>
                                        <p:tgtEl>
                                          <p:spTgt spid="96296"/>
                                        </p:tgtEl>
                                        <p:attrNameLst>
                                          <p:attrName>ppt_x</p:attrName>
                                        </p:attrNameLst>
                                      </p:cBhvr>
                                    </p:anim>
                                    <p:set>
                                      <p:cBhvr>
                                        <p:cTn id="306" dur="770" fill="hold"/>
                                        <p:tgtEl>
                                          <p:spTgt spid="96296"/>
                                        </p:tgtEl>
                                        <p:attrNameLst>
                                          <p:attrName>ppt_y</p:attrName>
                                        </p:attrNameLst>
                                      </p:cBhvr>
                                      <p:to>
                                        <p:strVal val="(#ppt_y+0.4)"/>
                                      </p:to>
                                    </p:set>
                                    <p:anim from="(#ppt_y+0.4)" to="(#ppt_y)" calcmode="lin" valueType="num">
                                      <p:cBhvr>
                                        <p:cTn id="307" dur="1230" accel="100000" fill="hold">
                                          <p:stCondLst>
                                            <p:cond delay="770"/>
                                          </p:stCondLst>
                                        </p:cTn>
                                        <p:tgtEl>
                                          <p:spTgt spid="96296"/>
                                        </p:tgtEl>
                                        <p:attrNameLst>
                                          <p:attrName>ppt_y</p:attrName>
                                        </p:attrNameLst>
                                      </p:cBhvr>
                                    </p:anim>
                                  </p:childTnLst>
                                </p:cTn>
                              </p:par>
                            </p:childTnLst>
                          </p:cTn>
                        </p:par>
                      </p:childTnLst>
                    </p:cTn>
                  </p:par>
                  <p:par>
                    <p:cTn id="308" fill="hold" nodeType="clickPar">
                      <p:stCondLst>
                        <p:cond delay="indefinite"/>
                      </p:stCondLst>
                      <p:childTnLst>
                        <p:par>
                          <p:cTn id="309" fill="hold" nodeType="withGroup">
                            <p:stCondLst>
                              <p:cond delay="0"/>
                            </p:stCondLst>
                            <p:childTnLst>
                              <p:par>
                                <p:cTn id="310" presetID="51" presetClass="entr" presetSubtype="0" fill="hold" grpId="0" nodeType="clickEffect">
                                  <p:stCondLst>
                                    <p:cond delay="0"/>
                                  </p:stCondLst>
                                  <p:childTnLst>
                                    <p:set>
                                      <p:cBhvr>
                                        <p:cTn id="311" dur="1" fill="hold">
                                          <p:stCondLst>
                                            <p:cond delay="0"/>
                                          </p:stCondLst>
                                        </p:cTn>
                                        <p:tgtEl>
                                          <p:spTgt spid="96297"/>
                                        </p:tgtEl>
                                        <p:attrNameLst>
                                          <p:attrName>style.visibility</p:attrName>
                                        </p:attrNameLst>
                                      </p:cBhvr>
                                      <p:to>
                                        <p:strVal val="visible"/>
                                      </p:to>
                                    </p:set>
                                    <p:animEffect transition="in" filter="fade">
                                      <p:cBhvr>
                                        <p:cTn id="312" dur="770" decel="100000"/>
                                        <p:tgtEl>
                                          <p:spTgt spid="96297"/>
                                        </p:tgtEl>
                                      </p:cBhvr>
                                    </p:animEffect>
                                    <p:animScale>
                                      <p:cBhvr>
                                        <p:cTn id="313" dur="770" decel="100000"/>
                                        <p:tgtEl>
                                          <p:spTgt spid="96297"/>
                                        </p:tgtEl>
                                      </p:cBhvr>
                                      <p:from x="10000" y="10000"/>
                                      <p:to x="200000" y="450000"/>
                                    </p:animScale>
                                    <p:animScale>
                                      <p:cBhvr>
                                        <p:cTn id="314" dur="1230" accel="100000" fill="hold">
                                          <p:stCondLst>
                                            <p:cond delay="770"/>
                                          </p:stCondLst>
                                        </p:cTn>
                                        <p:tgtEl>
                                          <p:spTgt spid="96297"/>
                                        </p:tgtEl>
                                      </p:cBhvr>
                                      <p:from x="200000" y="450000"/>
                                      <p:to x="100000" y="100000"/>
                                    </p:animScale>
                                    <p:set>
                                      <p:cBhvr>
                                        <p:cTn id="315" dur="770" fill="hold"/>
                                        <p:tgtEl>
                                          <p:spTgt spid="96297"/>
                                        </p:tgtEl>
                                        <p:attrNameLst>
                                          <p:attrName>ppt_x</p:attrName>
                                        </p:attrNameLst>
                                      </p:cBhvr>
                                      <p:to>
                                        <p:strVal val="(0.5)"/>
                                      </p:to>
                                    </p:set>
                                    <p:anim from="(0.5)" to="(#ppt_x)" calcmode="lin" valueType="num">
                                      <p:cBhvr>
                                        <p:cTn id="316" dur="1230" accel="100000" fill="hold">
                                          <p:stCondLst>
                                            <p:cond delay="770"/>
                                          </p:stCondLst>
                                        </p:cTn>
                                        <p:tgtEl>
                                          <p:spTgt spid="96297"/>
                                        </p:tgtEl>
                                        <p:attrNameLst>
                                          <p:attrName>ppt_x</p:attrName>
                                        </p:attrNameLst>
                                      </p:cBhvr>
                                    </p:anim>
                                    <p:set>
                                      <p:cBhvr>
                                        <p:cTn id="317" dur="770" fill="hold"/>
                                        <p:tgtEl>
                                          <p:spTgt spid="96297"/>
                                        </p:tgtEl>
                                        <p:attrNameLst>
                                          <p:attrName>ppt_y</p:attrName>
                                        </p:attrNameLst>
                                      </p:cBhvr>
                                      <p:to>
                                        <p:strVal val="(#ppt_y+0.4)"/>
                                      </p:to>
                                    </p:set>
                                    <p:anim from="(#ppt_y+0.4)" to="(#ppt_y)" calcmode="lin" valueType="num">
                                      <p:cBhvr>
                                        <p:cTn id="318" dur="1230" accel="100000" fill="hold">
                                          <p:stCondLst>
                                            <p:cond delay="770"/>
                                          </p:stCondLst>
                                        </p:cTn>
                                        <p:tgtEl>
                                          <p:spTgt spid="96297"/>
                                        </p:tgtEl>
                                        <p:attrNameLst>
                                          <p:attrName>ppt_y</p:attrName>
                                        </p:attrNameLst>
                                      </p:cBhvr>
                                    </p:anim>
                                  </p:childTnLst>
                                </p:cTn>
                              </p:par>
                            </p:childTnLst>
                          </p:cTn>
                        </p:par>
                      </p:childTnLst>
                    </p:cTn>
                  </p:par>
                  <p:par>
                    <p:cTn id="319" fill="hold" nodeType="clickPar">
                      <p:stCondLst>
                        <p:cond delay="indefinite"/>
                      </p:stCondLst>
                      <p:childTnLst>
                        <p:par>
                          <p:cTn id="320" fill="hold" nodeType="withGroup">
                            <p:stCondLst>
                              <p:cond delay="0"/>
                            </p:stCondLst>
                            <p:childTnLst>
                              <p:par>
                                <p:cTn id="321" presetID="51" presetClass="entr" presetSubtype="0" fill="hold" grpId="0" nodeType="clickEffect">
                                  <p:stCondLst>
                                    <p:cond delay="0"/>
                                  </p:stCondLst>
                                  <p:childTnLst>
                                    <p:set>
                                      <p:cBhvr>
                                        <p:cTn id="322" dur="1" fill="hold">
                                          <p:stCondLst>
                                            <p:cond delay="0"/>
                                          </p:stCondLst>
                                        </p:cTn>
                                        <p:tgtEl>
                                          <p:spTgt spid="96298"/>
                                        </p:tgtEl>
                                        <p:attrNameLst>
                                          <p:attrName>style.visibility</p:attrName>
                                        </p:attrNameLst>
                                      </p:cBhvr>
                                      <p:to>
                                        <p:strVal val="visible"/>
                                      </p:to>
                                    </p:set>
                                    <p:animEffect transition="in" filter="fade">
                                      <p:cBhvr>
                                        <p:cTn id="323" dur="770" decel="100000"/>
                                        <p:tgtEl>
                                          <p:spTgt spid="96298"/>
                                        </p:tgtEl>
                                      </p:cBhvr>
                                    </p:animEffect>
                                    <p:animScale>
                                      <p:cBhvr>
                                        <p:cTn id="324" dur="770" decel="100000"/>
                                        <p:tgtEl>
                                          <p:spTgt spid="96298"/>
                                        </p:tgtEl>
                                      </p:cBhvr>
                                      <p:from x="10000" y="10000"/>
                                      <p:to x="200000" y="450000"/>
                                    </p:animScale>
                                    <p:animScale>
                                      <p:cBhvr>
                                        <p:cTn id="325" dur="1230" accel="100000" fill="hold">
                                          <p:stCondLst>
                                            <p:cond delay="770"/>
                                          </p:stCondLst>
                                        </p:cTn>
                                        <p:tgtEl>
                                          <p:spTgt spid="96298"/>
                                        </p:tgtEl>
                                      </p:cBhvr>
                                      <p:from x="200000" y="450000"/>
                                      <p:to x="100000" y="100000"/>
                                    </p:animScale>
                                    <p:set>
                                      <p:cBhvr>
                                        <p:cTn id="326" dur="770" fill="hold"/>
                                        <p:tgtEl>
                                          <p:spTgt spid="96298"/>
                                        </p:tgtEl>
                                        <p:attrNameLst>
                                          <p:attrName>ppt_x</p:attrName>
                                        </p:attrNameLst>
                                      </p:cBhvr>
                                      <p:to>
                                        <p:strVal val="(0.5)"/>
                                      </p:to>
                                    </p:set>
                                    <p:anim from="(0.5)" to="(#ppt_x)" calcmode="lin" valueType="num">
                                      <p:cBhvr>
                                        <p:cTn id="327" dur="1230" accel="100000" fill="hold">
                                          <p:stCondLst>
                                            <p:cond delay="770"/>
                                          </p:stCondLst>
                                        </p:cTn>
                                        <p:tgtEl>
                                          <p:spTgt spid="96298"/>
                                        </p:tgtEl>
                                        <p:attrNameLst>
                                          <p:attrName>ppt_x</p:attrName>
                                        </p:attrNameLst>
                                      </p:cBhvr>
                                    </p:anim>
                                    <p:set>
                                      <p:cBhvr>
                                        <p:cTn id="328" dur="770" fill="hold"/>
                                        <p:tgtEl>
                                          <p:spTgt spid="96298"/>
                                        </p:tgtEl>
                                        <p:attrNameLst>
                                          <p:attrName>ppt_y</p:attrName>
                                        </p:attrNameLst>
                                      </p:cBhvr>
                                      <p:to>
                                        <p:strVal val="(#ppt_y+0.4)"/>
                                      </p:to>
                                    </p:set>
                                    <p:anim from="(#ppt_y+0.4)" to="(#ppt_y)" calcmode="lin" valueType="num">
                                      <p:cBhvr>
                                        <p:cTn id="329" dur="1230" accel="100000" fill="hold">
                                          <p:stCondLst>
                                            <p:cond delay="770"/>
                                          </p:stCondLst>
                                        </p:cTn>
                                        <p:tgtEl>
                                          <p:spTgt spid="96298"/>
                                        </p:tgtEl>
                                        <p:attrNameLst>
                                          <p:attrName>ppt_y</p:attrName>
                                        </p:attrNameLst>
                                      </p:cBhvr>
                                    </p:anim>
                                  </p:childTnLst>
                                </p:cTn>
                              </p:par>
                            </p:childTnLst>
                          </p:cTn>
                        </p:par>
                      </p:childTnLst>
                    </p:cTn>
                  </p:par>
                  <p:par>
                    <p:cTn id="330" fill="hold" nodeType="clickPar">
                      <p:stCondLst>
                        <p:cond delay="indefinite"/>
                      </p:stCondLst>
                      <p:childTnLst>
                        <p:par>
                          <p:cTn id="331" fill="hold" nodeType="withGroup">
                            <p:stCondLst>
                              <p:cond delay="0"/>
                            </p:stCondLst>
                            <p:childTnLst>
                              <p:par>
                                <p:cTn id="332" presetID="51" presetClass="entr" presetSubtype="0" fill="hold" grpId="0" nodeType="clickEffect">
                                  <p:stCondLst>
                                    <p:cond delay="0"/>
                                  </p:stCondLst>
                                  <p:childTnLst>
                                    <p:set>
                                      <p:cBhvr>
                                        <p:cTn id="333" dur="1" fill="hold">
                                          <p:stCondLst>
                                            <p:cond delay="0"/>
                                          </p:stCondLst>
                                        </p:cTn>
                                        <p:tgtEl>
                                          <p:spTgt spid="96299"/>
                                        </p:tgtEl>
                                        <p:attrNameLst>
                                          <p:attrName>style.visibility</p:attrName>
                                        </p:attrNameLst>
                                      </p:cBhvr>
                                      <p:to>
                                        <p:strVal val="visible"/>
                                      </p:to>
                                    </p:set>
                                    <p:animEffect transition="in" filter="fade">
                                      <p:cBhvr>
                                        <p:cTn id="334" dur="770" decel="100000"/>
                                        <p:tgtEl>
                                          <p:spTgt spid="96299"/>
                                        </p:tgtEl>
                                      </p:cBhvr>
                                    </p:animEffect>
                                    <p:animScale>
                                      <p:cBhvr>
                                        <p:cTn id="335" dur="770" decel="100000"/>
                                        <p:tgtEl>
                                          <p:spTgt spid="96299"/>
                                        </p:tgtEl>
                                      </p:cBhvr>
                                      <p:from x="10000" y="10000"/>
                                      <p:to x="200000" y="450000"/>
                                    </p:animScale>
                                    <p:animScale>
                                      <p:cBhvr>
                                        <p:cTn id="336" dur="1230" accel="100000" fill="hold">
                                          <p:stCondLst>
                                            <p:cond delay="770"/>
                                          </p:stCondLst>
                                        </p:cTn>
                                        <p:tgtEl>
                                          <p:spTgt spid="96299"/>
                                        </p:tgtEl>
                                      </p:cBhvr>
                                      <p:from x="200000" y="450000"/>
                                      <p:to x="100000" y="100000"/>
                                    </p:animScale>
                                    <p:set>
                                      <p:cBhvr>
                                        <p:cTn id="337" dur="770" fill="hold"/>
                                        <p:tgtEl>
                                          <p:spTgt spid="96299"/>
                                        </p:tgtEl>
                                        <p:attrNameLst>
                                          <p:attrName>ppt_x</p:attrName>
                                        </p:attrNameLst>
                                      </p:cBhvr>
                                      <p:to>
                                        <p:strVal val="(0.5)"/>
                                      </p:to>
                                    </p:set>
                                    <p:anim from="(0.5)" to="(#ppt_x)" calcmode="lin" valueType="num">
                                      <p:cBhvr>
                                        <p:cTn id="338" dur="1230" accel="100000" fill="hold">
                                          <p:stCondLst>
                                            <p:cond delay="770"/>
                                          </p:stCondLst>
                                        </p:cTn>
                                        <p:tgtEl>
                                          <p:spTgt spid="96299"/>
                                        </p:tgtEl>
                                        <p:attrNameLst>
                                          <p:attrName>ppt_x</p:attrName>
                                        </p:attrNameLst>
                                      </p:cBhvr>
                                    </p:anim>
                                    <p:set>
                                      <p:cBhvr>
                                        <p:cTn id="339" dur="770" fill="hold"/>
                                        <p:tgtEl>
                                          <p:spTgt spid="96299"/>
                                        </p:tgtEl>
                                        <p:attrNameLst>
                                          <p:attrName>ppt_y</p:attrName>
                                        </p:attrNameLst>
                                      </p:cBhvr>
                                      <p:to>
                                        <p:strVal val="(#ppt_y+0.4)"/>
                                      </p:to>
                                    </p:set>
                                    <p:anim from="(#ppt_y+0.4)" to="(#ppt_y)" calcmode="lin" valueType="num">
                                      <p:cBhvr>
                                        <p:cTn id="340" dur="1230" accel="100000" fill="hold">
                                          <p:stCondLst>
                                            <p:cond delay="770"/>
                                          </p:stCondLst>
                                        </p:cTn>
                                        <p:tgtEl>
                                          <p:spTgt spid="96299"/>
                                        </p:tgtEl>
                                        <p:attrNameLst>
                                          <p:attrName>ppt_y</p:attrName>
                                        </p:attrNameLst>
                                      </p:cBhvr>
                                    </p:anim>
                                  </p:childTnLst>
                                </p:cTn>
                              </p:par>
                            </p:childTnLst>
                          </p:cTn>
                        </p:par>
                      </p:childTnLst>
                    </p:cTn>
                  </p:par>
                  <p:par>
                    <p:cTn id="341" fill="hold" nodeType="clickPar">
                      <p:stCondLst>
                        <p:cond delay="indefinite"/>
                      </p:stCondLst>
                      <p:childTnLst>
                        <p:par>
                          <p:cTn id="342" fill="hold" nodeType="withGroup">
                            <p:stCondLst>
                              <p:cond delay="0"/>
                            </p:stCondLst>
                            <p:childTnLst>
                              <p:par>
                                <p:cTn id="343" presetID="1" presetClass="entr" presetSubtype="0" fill="hold" nodeType="clickEffect">
                                  <p:stCondLst>
                                    <p:cond delay="0"/>
                                  </p:stCondLst>
                                  <p:childTnLst>
                                    <p:set>
                                      <p:cBhvr>
                                        <p:cTn id="344" dur="1" fill="hold">
                                          <p:stCondLst>
                                            <p:cond delay="0"/>
                                          </p:stCondLst>
                                        </p:cTn>
                                        <p:tgtEl>
                                          <p:spTgt spid="2"/>
                                        </p:tgtEl>
                                        <p:attrNameLst>
                                          <p:attrName>style.visibility</p:attrName>
                                        </p:attrNameLst>
                                      </p:cBhvr>
                                      <p:to>
                                        <p:strVal val="visible"/>
                                      </p:to>
                                    </p:set>
                                  </p:childTnLst>
                                </p:cTn>
                              </p:par>
                            </p:childTnLst>
                          </p:cTn>
                        </p:par>
                      </p:childTnLst>
                    </p:cTn>
                  </p:par>
                  <p:par>
                    <p:cTn id="345" fill="hold" nodeType="clickPar">
                      <p:stCondLst>
                        <p:cond delay="indefinite"/>
                      </p:stCondLst>
                      <p:childTnLst>
                        <p:par>
                          <p:cTn id="346" fill="hold" nodeType="withGroup">
                            <p:stCondLst>
                              <p:cond delay="0"/>
                            </p:stCondLst>
                            <p:childTnLst>
                              <p:par>
                                <p:cTn id="347" presetID="51" presetClass="entr" presetSubtype="0" fill="hold" grpId="0" nodeType="clickEffect">
                                  <p:stCondLst>
                                    <p:cond delay="0"/>
                                  </p:stCondLst>
                                  <p:childTnLst>
                                    <p:set>
                                      <p:cBhvr>
                                        <p:cTn id="348" dur="1" fill="hold">
                                          <p:stCondLst>
                                            <p:cond delay="0"/>
                                          </p:stCondLst>
                                        </p:cTn>
                                        <p:tgtEl>
                                          <p:spTgt spid="47"/>
                                        </p:tgtEl>
                                        <p:attrNameLst>
                                          <p:attrName>style.visibility</p:attrName>
                                        </p:attrNameLst>
                                      </p:cBhvr>
                                      <p:to>
                                        <p:strVal val="visible"/>
                                      </p:to>
                                    </p:set>
                                    <p:animEffect transition="in" filter="fade">
                                      <p:cBhvr>
                                        <p:cTn id="349" dur="770" decel="100000"/>
                                        <p:tgtEl>
                                          <p:spTgt spid="47"/>
                                        </p:tgtEl>
                                      </p:cBhvr>
                                    </p:animEffect>
                                    <p:animScale>
                                      <p:cBhvr>
                                        <p:cTn id="350" dur="770" decel="100000"/>
                                        <p:tgtEl>
                                          <p:spTgt spid="47"/>
                                        </p:tgtEl>
                                      </p:cBhvr>
                                      <p:from x="10000" y="10000"/>
                                      <p:to x="200000" y="450000"/>
                                    </p:animScale>
                                    <p:animScale>
                                      <p:cBhvr>
                                        <p:cTn id="351" dur="1230" accel="100000" fill="hold">
                                          <p:stCondLst>
                                            <p:cond delay="770"/>
                                          </p:stCondLst>
                                        </p:cTn>
                                        <p:tgtEl>
                                          <p:spTgt spid="47"/>
                                        </p:tgtEl>
                                      </p:cBhvr>
                                      <p:from x="200000" y="450000"/>
                                      <p:to x="100000" y="100000"/>
                                    </p:animScale>
                                    <p:set>
                                      <p:cBhvr>
                                        <p:cTn id="352" dur="770" fill="hold"/>
                                        <p:tgtEl>
                                          <p:spTgt spid="47"/>
                                        </p:tgtEl>
                                        <p:attrNameLst>
                                          <p:attrName>ppt_x</p:attrName>
                                        </p:attrNameLst>
                                      </p:cBhvr>
                                      <p:to>
                                        <p:strVal val="(0.5)"/>
                                      </p:to>
                                    </p:set>
                                    <p:anim from="(0.5)" to="(#ppt_x)" calcmode="lin" valueType="num">
                                      <p:cBhvr>
                                        <p:cTn id="353" dur="1230" accel="100000" fill="hold">
                                          <p:stCondLst>
                                            <p:cond delay="770"/>
                                          </p:stCondLst>
                                        </p:cTn>
                                        <p:tgtEl>
                                          <p:spTgt spid="47"/>
                                        </p:tgtEl>
                                        <p:attrNameLst>
                                          <p:attrName>ppt_x</p:attrName>
                                        </p:attrNameLst>
                                      </p:cBhvr>
                                    </p:anim>
                                    <p:set>
                                      <p:cBhvr>
                                        <p:cTn id="354" dur="770" fill="hold"/>
                                        <p:tgtEl>
                                          <p:spTgt spid="47"/>
                                        </p:tgtEl>
                                        <p:attrNameLst>
                                          <p:attrName>ppt_y</p:attrName>
                                        </p:attrNameLst>
                                      </p:cBhvr>
                                      <p:to>
                                        <p:strVal val="(#ppt_y+0.4)"/>
                                      </p:to>
                                    </p:set>
                                    <p:anim from="(#ppt_y+0.4)" to="(#ppt_y)" calcmode="lin" valueType="num">
                                      <p:cBhvr>
                                        <p:cTn id="355" dur="1230" accel="100000" fill="hold">
                                          <p:stCondLst>
                                            <p:cond delay="770"/>
                                          </p:stCondLst>
                                        </p:cTn>
                                        <p:tgtEl>
                                          <p:spTgt spid="47"/>
                                        </p:tgtEl>
                                        <p:attrNameLst>
                                          <p:attrName>ppt_y</p:attrName>
                                        </p:attrNameLst>
                                      </p:cBhvr>
                                    </p:anim>
                                  </p:childTnLst>
                                </p:cTn>
                              </p:par>
                            </p:childTnLst>
                          </p:cTn>
                        </p:par>
                      </p:childTnLst>
                    </p:cTn>
                  </p:par>
                  <p:par>
                    <p:cTn id="356" fill="hold" nodeType="clickPar">
                      <p:stCondLst>
                        <p:cond delay="indefinite"/>
                      </p:stCondLst>
                      <p:childTnLst>
                        <p:par>
                          <p:cTn id="357" fill="hold" nodeType="withGroup">
                            <p:stCondLst>
                              <p:cond delay="0"/>
                            </p:stCondLst>
                            <p:childTnLst>
                              <p:par>
                                <p:cTn id="358" presetID="51" presetClass="entr" presetSubtype="0" fill="hold" grpId="0" nodeType="clickEffect">
                                  <p:stCondLst>
                                    <p:cond delay="0"/>
                                  </p:stCondLst>
                                  <p:childTnLst>
                                    <p:set>
                                      <p:cBhvr>
                                        <p:cTn id="359" dur="1" fill="hold">
                                          <p:stCondLst>
                                            <p:cond delay="0"/>
                                          </p:stCondLst>
                                        </p:cTn>
                                        <p:tgtEl>
                                          <p:spTgt spid="48"/>
                                        </p:tgtEl>
                                        <p:attrNameLst>
                                          <p:attrName>style.visibility</p:attrName>
                                        </p:attrNameLst>
                                      </p:cBhvr>
                                      <p:to>
                                        <p:strVal val="visible"/>
                                      </p:to>
                                    </p:set>
                                    <p:animEffect transition="in" filter="fade">
                                      <p:cBhvr>
                                        <p:cTn id="360" dur="770" decel="100000"/>
                                        <p:tgtEl>
                                          <p:spTgt spid="48"/>
                                        </p:tgtEl>
                                      </p:cBhvr>
                                    </p:animEffect>
                                    <p:animScale>
                                      <p:cBhvr>
                                        <p:cTn id="361" dur="770" decel="100000"/>
                                        <p:tgtEl>
                                          <p:spTgt spid="48"/>
                                        </p:tgtEl>
                                      </p:cBhvr>
                                      <p:from x="10000" y="10000"/>
                                      <p:to x="200000" y="450000"/>
                                    </p:animScale>
                                    <p:animScale>
                                      <p:cBhvr>
                                        <p:cTn id="362" dur="1230" accel="100000" fill="hold">
                                          <p:stCondLst>
                                            <p:cond delay="770"/>
                                          </p:stCondLst>
                                        </p:cTn>
                                        <p:tgtEl>
                                          <p:spTgt spid="48"/>
                                        </p:tgtEl>
                                      </p:cBhvr>
                                      <p:from x="200000" y="450000"/>
                                      <p:to x="100000" y="100000"/>
                                    </p:animScale>
                                    <p:set>
                                      <p:cBhvr>
                                        <p:cTn id="363" dur="770" fill="hold"/>
                                        <p:tgtEl>
                                          <p:spTgt spid="48"/>
                                        </p:tgtEl>
                                        <p:attrNameLst>
                                          <p:attrName>ppt_x</p:attrName>
                                        </p:attrNameLst>
                                      </p:cBhvr>
                                      <p:to>
                                        <p:strVal val="(0.5)"/>
                                      </p:to>
                                    </p:set>
                                    <p:anim from="(0.5)" to="(#ppt_x)" calcmode="lin" valueType="num">
                                      <p:cBhvr>
                                        <p:cTn id="364" dur="1230" accel="100000" fill="hold">
                                          <p:stCondLst>
                                            <p:cond delay="770"/>
                                          </p:stCondLst>
                                        </p:cTn>
                                        <p:tgtEl>
                                          <p:spTgt spid="48"/>
                                        </p:tgtEl>
                                        <p:attrNameLst>
                                          <p:attrName>ppt_x</p:attrName>
                                        </p:attrNameLst>
                                      </p:cBhvr>
                                    </p:anim>
                                    <p:set>
                                      <p:cBhvr>
                                        <p:cTn id="365" dur="770" fill="hold"/>
                                        <p:tgtEl>
                                          <p:spTgt spid="48"/>
                                        </p:tgtEl>
                                        <p:attrNameLst>
                                          <p:attrName>ppt_y</p:attrName>
                                        </p:attrNameLst>
                                      </p:cBhvr>
                                      <p:to>
                                        <p:strVal val="(#ppt_y+0.4)"/>
                                      </p:to>
                                    </p:set>
                                    <p:anim from="(#ppt_y+0.4)" to="(#ppt_y)" calcmode="lin" valueType="num">
                                      <p:cBhvr>
                                        <p:cTn id="366" dur="1230" accel="100000" fill="hold">
                                          <p:stCondLst>
                                            <p:cond delay="770"/>
                                          </p:stCondLst>
                                        </p:cTn>
                                        <p:tgtEl>
                                          <p:spTgt spid="48"/>
                                        </p:tgtEl>
                                        <p:attrNameLst>
                                          <p:attrName>ppt_y</p:attrName>
                                        </p:attrNameLst>
                                      </p:cBhvr>
                                    </p:anim>
                                  </p:childTnLst>
                                </p:cTn>
                              </p:par>
                            </p:childTnLst>
                          </p:cTn>
                        </p:par>
                      </p:childTnLst>
                    </p:cTn>
                  </p:par>
                  <p:par>
                    <p:cTn id="367" fill="hold" nodeType="clickPar">
                      <p:stCondLst>
                        <p:cond delay="indefinite"/>
                      </p:stCondLst>
                      <p:childTnLst>
                        <p:par>
                          <p:cTn id="368" fill="hold" nodeType="withGroup">
                            <p:stCondLst>
                              <p:cond delay="0"/>
                            </p:stCondLst>
                            <p:childTnLst>
                              <p:par>
                                <p:cTn id="369" presetID="51" presetClass="entr" presetSubtype="0" fill="hold" grpId="0" nodeType="clickEffect">
                                  <p:stCondLst>
                                    <p:cond delay="0"/>
                                  </p:stCondLst>
                                  <p:childTnLst>
                                    <p:set>
                                      <p:cBhvr>
                                        <p:cTn id="370" dur="1" fill="hold">
                                          <p:stCondLst>
                                            <p:cond delay="0"/>
                                          </p:stCondLst>
                                        </p:cTn>
                                        <p:tgtEl>
                                          <p:spTgt spid="96300"/>
                                        </p:tgtEl>
                                        <p:attrNameLst>
                                          <p:attrName>style.visibility</p:attrName>
                                        </p:attrNameLst>
                                      </p:cBhvr>
                                      <p:to>
                                        <p:strVal val="visible"/>
                                      </p:to>
                                    </p:set>
                                    <p:animEffect transition="in" filter="fade">
                                      <p:cBhvr>
                                        <p:cTn id="371" dur="770" decel="100000"/>
                                        <p:tgtEl>
                                          <p:spTgt spid="96300"/>
                                        </p:tgtEl>
                                      </p:cBhvr>
                                    </p:animEffect>
                                    <p:animScale>
                                      <p:cBhvr>
                                        <p:cTn id="372" dur="770" decel="100000"/>
                                        <p:tgtEl>
                                          <p:spTgt spid="96300"/>
                                        </p:tgtEl>
                                      </p:cBhvr>
                                      <p:from x="10000" y="10000"/>
                                      <p:to x="200000" y="450000"/>
                                    </p:animScale>
                                    <p:animScale>
                                      <p:cBhvr>
                                        <p:cTn id="373" dur="1230" accel="100000" fill="hold">
                                          <p:stCondLst>
                                            <p:cond delay="770"/>
                                          </p:stCondLst>
                                        </p:cTn>
                                        <p:tgtEl>
                                          <p:spTgt spid="96300"/>
                                        </p:tgtEl>
                                      </p:cBhvr>
                                      <p:from x="200000" y="450000"/>
                                      <p:to x="100000" y="100000"/>
                                    </p:animScale>
                                    <p:set>
                                      <p:cBhvr>
                                        <p:cTn id="374" dur="770" fill="hold"/>
                                        <p:tgtEl>
                                          <p:spTgt spid="96300"/>
                                        </p:tgtEl>
                                        <p:attrNameLst>
                                          <p:attrName>ppt_x</p:attrName>
                                        </p:attrNameLst>
                                      </p:cBhvr>
                                      <p:to>
                                        <p:strVal val="(0.5)"/>
                                      </p:to>
                                    </p:set>
                                    <p:anim from="(0.5)" to="(#ppt_x)" calcmode="lin" valueType="num">
                                      <p:cBhvr>
                                        <p:cTn id="375" dur="1230" accel="100000" fill="hold">
                                          <p:stCondLst>
                                            <p:cond delay="770"/>
                                          </p:stCondLst>
                                        </p:cTn>
                                        <p:tgtEl>
                                          <p:spTgt spid="96300"/>
                                        </p:tgtEl>
                                        <p:attrNameLst>
                                          <p:attrName>ppt_x</p:attrName>
                                        </p:attrNameLst>
                                      </p:cBhvr>
                                    </p:anim>
                                    <p:set>
                                      <p:cBhvr>
                                        <p:cTn id="376" dur="770" fill="hold"/>
                                        <p:tgtEl>
                                          <p:spTgt spid="96300"/>
                                        </p:tgtEl>
                                        <p:attrNameLst>
                                          <p:attrName>ppt_y</p:attrName>
                                        </p:attrNameLst>
                                      </p:cBhvr>
                                      <p:to>
                                        <p:strVal val="(#ppt_y+0.4)"/>
                                      </p:to>
                                    </p:set>
                                    <p:anim from="(#ppt_y+0.4)" to="(#ppt_y)" calcmode="lin" valueType="num">
                                      <p:cBhvr>
                                        <p:cTn id="377" dur="1230" accel="100000" fill="hold">
                                          <p:stCondLst>
                                            <p:cond delay="770"/>
                                          </p:stCondLst>
                                        </p:cTn>
                                        <p:tgtEl>
                                          <p:spTgt spid="96300"/>
                                        </p:tgtEl>
                                        <p:attrNameLst>
                                          <p:attrName>ppt_y</p:attrName>
                                        </p:attrNameLst>
                                      </p:cBhvr>
                                    </p:anim>
                                  </p:childTnLst>
                                </p:cTn>
                              </p:par>
                            </p:childTnLst>
                          </p:cTn>
                        </p:par>
                      </p:childTnLst>
                    </p:cTn>
                  </p:par>
                  <p:par>
                    <p:cTn id="378" fill="hold" nodeType="clickPar">
                      <p:stCondLst>
                        <p:cond delay="indefinite"/>
                      </p:stCondLst>
                      <p:childTnLst>
                        <p:par>
                          <p:cTn id="379" fill="hold" nodeType="withGroup">
                            <p:stCondLst>
                              <p:cond delay="0"/>
                            </p:stCondLst>
                            <p:childTnLst>
                              <p:par>
                                <p:cTn id="380" presetID="51" presetClass="entr" presetSubtype="0" fill="hold" grpId="0" nodeType="clickEffect">
                                  <p:stCondLst>
                                    <p:cond delay="0"/>
                                  </p:stCondLst>
                                  <p:childTnLst>
                                    <p:set>
                                      <p:cBhvr>
                                        <p:cTn id="381" dur="1" fill="hold">
                                          <p:stCondLst>
                                            <p:cond delay="0"/>
                                          </p:stCondLst>
                                        </p:cTn>
                                        <p:tgtEl>
                                          <p:spTgt spid="96301"/>
                                        </p:tgtEl>
                                        <p:attrNameLst>
                                          <p:attrName>style.visibility</p:attrName>
                                        </p:attrNameLst>
                                      </p:cBhvr>
                                      <p:to>
                                        <p:strVal val="visible"/>
                                      </p:to>
                                    </p:set>
                                    <p:animEffect transition="in" filter="fade">
                                      <p:cBhvr>
                                        <p:cTn id="382" dur="770" decel="100000"/>
                                        <p:tgtEl>
                                          <p:spTgt spid="96301"/>
                                        </p:tgtEl>
                                      </p:cBhvr>
                                    </p:animEffect>
                                    <p:animScale>
                                      <p:cBhvr>
                                        <p:cTn id="383" dur="770" decel="100000"/>
                                        <p:tgtEl>
                                          <p:spTgt spid="96301"/>
                                        </p:tgtEl>
                                      </p:cBhvr>
                                      <p:from x="10000" y="10000"/>
                                      <p:to x="200000" y="450000"/>
                                    </p:animScale>
                                    <p:animScale>
                                      <p:cBhvr>
                                        <p:cTn id="384" dur="1230" accel="100000" fill="hold">
                                          <p:stCondLst>
                                            <p:cond delay="770"/>
                                          </p:stCondLst>
                                        </p:cTn>
                                        <p:tgtEl>
                                          <p:spTgt spid="96301"/>
                                        </p:tgtEl>
                                      </p:cBhvr>
                                      <p:from x="200000" y="450000"/>
                                      <p:to x="100000" y="100000"/>
                                    </p:animScale>
                                    <p:set>
                                      <p:cBhvr>
                                        <p:cTn id="385" dur="770" fill="hold"/>
                                        <p:tgtEl>
                                          <p:spTgt spid="96301"/>
                                        </p:tgtEl>
                                        <p:attrNameLst>
                                          <p:attrName>ppt_x</p:attrName>
                                        </p:attrNameLst>
                                      </p:cBhvr>
                                      <p:to>
                                        <p:strVal val="(0.5)"/>
                                      </p:to>
                                    </p:set>
                                    <p:anim from="(0.5)" to="(#ppt_x)" calcmode="lin" valueType="num">
                                      <p:cBhvr>
                                        <p:cTn id="386" dur="1230" accel="100000" fill="hold">
                                          <p:stCondLst>
                                            <p:cond delay="770"/>
                                          </p:stCondLst>
                                        </p:cTn>
                                        <p:tgtEl>
                                          <p:spTgt spid="96301"/>
                                        </p:tgtEl>
                                        <p:attrNameLst>
                                          <p:attrName>ppt_x</p:attrName>
                                        </p:attrNameLst>
                                      </p:cBhvr>
                                    </p:anim>
                                    <p:set>
                                      <p:cBhvr>
                                        <p:cTn id="387" dur="770" fill="hold"/>
                                        <p:tgtEl>
                                          <p:spTgt spid="96301"/>
                                        </p:tgtEl>
                                        <p:attrNameLst>
                                          <p:attrName>ppt_y</p:attrName>
                                        </p:attrNameLst>
                                      </p:cBhvr>
                                      <p:to>
                                        <p:strVal val="(#ppt_y+0.4)"/>
                                      </p:to>
                                    </p:set>
                                    <p:anim from="(#ppt_y+0.4)" to="(#ppt_y)" calcmode="lin" valueType="num">
                                      <p:cBhvr>
                                        <p:cTn id="388" dur="1230" accel="100000" fill="hold">
                                          <p:stCondLst>
                                            <p:cond delay="770"/>
                                          </p:stCondLst>
                                        </p:cTn>
                                        <p:tgtEl>
                                          <p:spTgt spid="96301"/>
                                        </p:tgtEl>
                                        <p:attrNameLst>
                                          <p:attrName>ppt_y</p:attrName>
                                        </p:attrNameLst>
                                      </p:cBhvr>
                                    </p:anim>
                                  </p:childTnLst>
                                </p:cTn>
                              </p:par>
                            </p:childTnLst>
                          </p:cTn>
                        </p:par>
                      </p:childTnLst>
                    </p:cTn>
                  </p:par>
                  <p:par>
                    <p:cTn id="389" fill="hold" nodeType="clickPar">
                      <p:stCondLst>
                        <p:cond delay="indefinite"/>
                      </p:stCondLst>
                      <p:childTnLst>
                        <p:par>
                          <p:cTn id="390" fill="hold" nodeType="withGroup">
                            <p:stCondLst>
                              <p:cond delay="0"/>
                            </p:stCondLst>
                            <p:childTnLst>
                              <p:par>
                                <p:cTn id="391" presetID="51" presetClass="entr" presetSubtype="0" fill="hold" grpId="0" nodeType="clickEffect">
                                  <p:stCondLst>
                                    <p:cond delay="0"/>
                                  </p:stCondLst>
                                  <p:childTnLst>
                                    <p:set>
                                      <p:cBhvr>
                                        <p:cTn id="392" dur="1" fill="hold">
                                          <p:stCondLst>
                                            <p:cond delay="0"/>
                                          </p:stCondLst>
                                        </p:cTn>
                                        <p:tgtEl>
                                          <p:spTgt spid="96302"/>
                                        </p:tgtEl>
                                        <p:attrNameLst>
                                          <p:attrName>style.visibility</p:attrName>
                                        </p:attrNameLst>
                                      </p:cBhvr>
                                      <p:to>
                                        <p:strVal val="visible"/>
                                      </p:to>
                                    </p:set>
                                    <p:animEffect transition="in" filter="fade">
                                      <p:cBhvr>
                                        <p:cTn id="393" dur="770" decel="100000"/>
                                        <p:tgtEl>
                                          <p:spTgt spid="96302"/>
                                        </p:tgtEl>
                                      </p:cBhvr>
                                    </p:animEffect>
                                    <p:animScale>
                                      <p:cBhvr>
                                        <p:cTn id="394" dur="770" decel="100000"/>
                                        <p:tgtEl>
                                          <p:spTgt spid="96302"/>
                                        </p:tgtEl>
                                      </p:cBhvr>
                                      <p:from x="10000" y="10000"/>
                                      <p:to x="200000" y="450000"/>
                                    </p:animScale>
                                    <p:animScale>
                                      <p:cBhvr>
                                        <p:cTn id="395" dur="1230" accel="100000" fill="hold">
                                          <p:stCondLst>
                                            <p:cond delay="770"/>
                                          </p:stCondLst>
                                        </p:cTn>
                                        <p:tgtEl>
                                          <p:spTgt spid="96302"/>
                                        </p:tgtEl>
                                      </p:cBhvr>
                                      <p:from x="200000" y="450000"/>
                                      <p:to x="100000" y="100000"/>
                                    </p:animScale>
                                    <p:set>
                                      <p:cBhvr>
                                        <p:cTn id="396" dur="770" fill="hold"/>
                                        <p:tgtEl>
                                          <p:spTgt spid="96302"/>
                                        </p:tgtEl>
                                        <p:attrNameLst>
                                          <p:attrName>ppt_x</p:attrName>
                                        </p:attrNameLst>
                                      </p:cBhvr>
                                      <p:to>
                                        <p:strVal val="(0.5)"/>
                                      </p:to>
                                    </p:set>
                                    <p:anim from="(0.5)" to="(#ppt_x)" calcmode="lin" valueType="num">
                                      <p:cBhvr>
                                        <p:cTn id="397" dur="1230" accel="100000" fill="hold">
                                          <p:stCondLst>
                                            <p:cond delay="770"/>
                                          </p:stCondLst>
                                        </p:cTn>
                                        <p:tgtEl>
                                          <p:spTgt spid="96302"/>
                                        </p:tgtEl>
                                        <p:attrNameLst>
                                          <p:attrName>ppt_x</p:attrName>
                                        </p:attrNameLst>
                                      </p:cBhvr>
                                    </p:anim>
                                    <p:set>
                                      <p:cBhvr>
                                        <p:cTn id="398" dur="770" fill="hold"/>
                                        <p:tgtEl>
                                          <p:spTgt spid="96302"/>
                                        </p:tgtEl>
                                        <p:attrNameLst>
                                          <p:attrName>ppt_y</p:attrName>
                                        </p:attrNameLst>
                                      </p:cBhvr>
                                      <p:to>
                                        <p:strVal val="(#ppt_y+0.4)"/>
                                      </p:to>
                                    </p:set>
                                    <p:anim from="(#ppt_y+0.4)" to="(#ppt_y)" calcmode="lin" valueType="num">
                                      <p:cBhvr>
                                        <p:cTn id="399" dur="1230" accel="100000" fill="hold">
                                          <p:stCondLst>
                                            <p:cond delay="770"/>
                                          </p:stCondLst>
                                        </p:cTn>
                                        <p:tgtEl>
                                          <p:spTgt spid="96302"/>
                                        </p:tgtEl>
                                        <p:attrNameLst>
                                          <p:attrName>ppt_y</p:attrName>
                                        </p:attrNameLst>
                                      </p:cBhvr>
                                    </p:anim>
                                  </p:childTnLst>
                                </p:cTn>
                              </p:par>
                            </p:childTnLst>
                          </p:cTn>
                        </p:par>
                      </p:childTnLst>
                    </p:cTn>
                  </p:par>
                  <p:par>
                    <p:cTn id="400" fill="hold" nodeType="clickPar">
                      <p:stCondLst>
                        <p:cond delay="indefinite"/>
                      </p:stCondLst>
                      <p:childTnLst>
                        <p:par>
                          <p:cTn id="401" fill="hold" nodeType="withGroup">
                            <p:stCondLst>
                              <p:cond delay="0"/>
                            </p:stCondLst>
                            <p:childTnLst>
                              <p:par>
                                <p:cTn id="402" presetID="51" presetClass="entr" presetSubtype="0" fill="hold" grpId="0" nodeType="clickEffect">
                                  <p:stCondLst>
                                    <p:cond delay="0"/>
                                  </p:stCondLst>
                                  <p:childTnLst>
                                    <p:set>
                                      <p:cBhvr>
                                        <p:cTn id="403" dur="1" fill="hold">
                                          <p:stCondLst>
                                            <p:cond delay="0"/>
                                          </p:stCondLst>
                                        </p:cTn>
                                        <p:tgtEl>
                                          <p:spTgt spid="96303"/>
                                        </p:tgtEl>
                                        <p:attrNameLst>
                                          <p:attrName>style.visibility</p:attrName>
                                        </p:attrNameLst>
                                      </p:cBhvr>
                                      <p:to>
                                        <p:strVal val="visible"/>
                                      </p:to>
                                    </p:set>
                                    <p:animEffect transition="in" filter="fade">
                                      <p:cBhvr>
                                        <p:cTn id="404" dur="770" decel="100000"/>
                                        <p:tgtEl>
                                          <p:spTgt spid="96303"/>
                                        </p:tgtEl>
                                      </p:cBhvr>
                                    </p:animEffect>
                                    <p:animScale>
                                      <p:cBhvr>
                                        <p:cTn id="405" dur="770" decel="100000"/>
                                        <p:tgtEl>
                                          <p:spTgt spid="96303"/>
                                        </p:tgtEl>
                                      </p:cBhvr>
                                      <p:from x="10000" y="10000"/>
                                      <p:to x="200000" y="450000"/>
                                    </p:animScale>
                                    <p:animScale>
                                      <p:cBhvr>
                                        <p:cTn id="406" dur="1230" accel="100000" fill="hold">
                                          <p:stCondLst>
                                            <p:cond delay="770"/>
                                          </p:stCondLst>
                                        </p:cTn>
                                        <p:tgtEl>
                                          <p:spTgt spid="96303"/>
                                        </p:tgtEl>
                                      </p:cBhvr>
                                      <p:from x="200000" y="450000"/>
                                      <p:to x="100000" y="100000"/>
                                    </p:animScale>
                                    <p:set>
                                      <p:cBhvr>
                                        <p:cTn id="407" dur="770" fill="hold"/>
                                        <p:tgtEl>
                                          <p:spTgt spid="96303"/>
                                        </p:tgtEl>
                                        <p:attrNameLst>
                                          <p:attrName>ppt_x</p:attrName>
                                        </p:attrNameLst>
                                      </p:cBhvr>
                                      <p:to>
                                        <p:strVal val="(0.5)"/>
                                      </p:to>
                                    </p:set>
                                    <p:anim from="(0.5)" to="(#ppt_x)" calcmode="lin" valueType="num">
                                      <p:cBhvr>
                                        <p:cTn id="408" dur="1230" accel="100000" fill="hold">
                                          <p:stCondLst>
                                            <p:cond delay="770"/>
                                          </p:stCondLst>
                                        </p:cTn>
                                        <p:tgtEl>
                                          <p:spTgt spid="96303"/>
                                        </p:tgtEl>
                                        <p:attrNameLst>
                                          <p:attrName>ppt_x</p:attrName>
                                        </p:attrNameLst>
                                      </p:cBhvr>
                                    </p:anim>
                                    <p:set>
                                      <p:cBhvr>
                                        <p:cTn id="409" dur="770" fill="hold"/>
                                        <p:tgtEl>
                                          <p:spTgt spid="96303"/>
                                        </p:tgtEl>
                                        <p:attrNameLst>
                                          <p:attrName>ppt_y</p:attrName>
                                        </p:attrNameLst>
                                      </p:cBhvr>
                                      <p:to>
                                        <p:strVal val="(#ppt_y+0.4)"/>
                                      </p:to>
                                    </p:set>
                                    <p:anim from="(#ppt_y+0.4)" to="(#ppt_y)" calcmode="lin" valueType="num">
                                      <p:cBhvr>
                                        <p:cTn id="410" dur="1230" accel="100000" fill="hold">
                                          <p:stCondLst>
                                            <p:cond delay="770"/>
                                          </p:stCondLst>
                                        </p:cTn>
                                        <p:tgtEl>
                                          <p:spTgt spid="96303"/>
                                        </p:tgtEl>
                                        <p:attrNameLst>
                                          <p:attrName>ppt_y</p:attrName>
                                        </p:attrNameLst>
                                      </p:cBhvr>
                                    </p:anim>
                                  </p:childTnLst>
                                </p:cTn>
                              </p:par>
                            </p:childTnLst>
                          </p:cTn>
                        </p:par>
                      </p:childTnLst>
                    </p:cTn>
                  </p:par>
                  <p:par>
                    <p:cTn id="411" fill="hold" nodeType="clickPar">
                      <p:stCondLst>
                        <p:cond delay="indefinite"/>
                      </p:stCondLst>
                      <p:childTnLst>
                        <p:par>
                          <p:cTn id="412" fill="hold" nodeType="withGroup">
                            <p:stCondLst>
                              <p:cond delay="0"/>
                            </p:stCondLst>
                            <p:childTnLst>
                              <p:par>
                                <p:cTn id="413" presetID="51" presetClass="entr" presetSubtype="0" fill="hold" grpId="0" nodeType="clickEffect">
                                  <p:stCondLst>
                                    <p:cond delay="0"/>
                                  </p:stCondLst>
                                  <p:childTnLst>
                                    <p:set>
                                      <p:cBhvr>
                                        <p:cTn id="414" dur="1" fill="hold">
                                          <p:stCondLst>
                                            <p:cond delay="0"/>
                                          </p:stCondLst>
                                        </p:cTn>
                                        <p:tgtEl>
                                          <p:spTgt spid="96304"/>
                                        </p:tgtEl>
                                        <p:attrNameLst>
                                          <p:attrName>style.visibility</p:attrName>
                                        </p:attrNameLst>
                                      </p:cBhvr>
                                      <p:to>
                                        <p:strVal val="visible"/>
                                      </p:to>
                                    </p:set>
                                    <p:animEffect transition="in" filter="fade">
                                      <p:cBhvr>
                                        <p:cTn id="415" dur="770" decel="100000"/>
                                        <p:tgtEl>
                                          <p:spTgt spid="96304"/>
                                        </p:tgtEl>
                                      </p:cBhvr>
                                    </p:animEffect>
                                    <p:animScale>
                                      <p:cBhvr>
                                        <p:cTn id="416" dur="770" decel="100000"/>
                                        <p:tgtEl>
                                          <p:spTgt spid="96304"/>
                                        </p:tgtEl>
                                      </p:cBhvr>
                                      <p:from x="10000" y="10000"/>
                                      <p:to x="200000" y="450000"/>
                                    </p:animScale>
                                    <p:animScale>
                                      <p:cBhvr>
                                        <p:cTn id="417" dur="1230" accel="100000" fill="hold">
                                          <p:stCondLst>
                                            <p:cond delay="770"/>
                                          </p:stCondLst>
                                        </p:cTn>
                                        <p:tgtEl>
                                          <p:spTgt spid="96304"/>
                                        </p:tgtEl>
                                      </p:cBhvr>
                                      <p:from x="200000" y="450000"/>
                                      <p:to x="100000" y="100000"/>
                                    </p:animScale>
                                    <p:set>
                                      <p:cBhvr>
                                        <p:cTn id="418" dur="770" fill="hold"/>
                                        <p:tgtEl>
                                          <p:spTgt spid="96304"/>
                                        </p:tgtEl>
                                        <p:attrNameLst>
                                          <p:attrName>ppt_x</p:attrName>
                                        </p:attrNameLst>
                                      </p:cBhvr>
                                      <p:to>
                                        <p:strVal val="(0.5)"/>
                                      </p:to>
                                    </p:set>
                                    <p:anim from="(0.5)" to="(#ppt_x)" calcmode="lin" valueType="num">
                                      <p:cBhvr>
                                        <p:cTn id="419" dur="1230" accel="100000" fill="hold">
                                          <p:stCondLst>
                                            <p:cond delay="770"/>
                                          </p:stCondLst>
                                        </p:cTn>
                                        <p:tgtEl>
                                          <p:spTgt spid="96304"/>
                                        </p:tgtEl>
                                        <p:attrNameLst>
                                          <p:attrName>ppt_x</p:attrName>
                                        </p:attrNameLst>
                                      </p:cBhvr>
                                    </p:anim>
                                    <p:set>
                                      <p:cBhvr>
                                        <p:cTn id="420" dur="770" fill="hold"/>
                                        <p:tgtEl>
                                          <p:spTgt spid="96304"/>
                                        </p:tgtEl>
                                        <p:attrNameLst>
                                          <p:attrName>ppt_y</p:attrName>
                                        </p:attrNameLst>
                                      </p:cBhvr>
                                      <p:to>
                                        <p:strVal val="(#ppt_y+0.4)"/>
                                      </p:to>
                                    </p:set>
                                    <p:anim from="(#ppt_y+0.4)" to="(#ppt_y)" calcmode="lin" valueType="num">
                                      <p:cBhvr>
                                        <p:cTn id="421" dur="1230" accel="100000" fill="hold">
                                          <p:stCondLst>
                                            <p:cond delay="770"/>
                                          </p:stCondLst>
                                        </p:cTn>
                                        <p:tgtEl>
                                          <p:spTgt spid="96304"/>
                                        </p:tgtEl>
                                        <p:attrNameLst>
                                          <p:attrName>ppt_y</p:attrName>
                                        </p:attrNameLst>
                                      </p:cBhvr>
                                    </p:anim>
                                  </p:childTnLst>
                                </p:cTn>
                              </p:par>
                            </p:childTnLst>
                          </p:cTn>
                        </p:par>
                      </p:childTnLst>
                    </p:cTn>
                  </p:par>
                  <p:par>
                    <p:cTn id="422" fill="hold" nodeType="clickPar">
                      <p:stCondLst>
                        <p:cond delay="indefinite"/>
                      </p:stCondLst>
                      <p:childTnLst>
                        <p:par>
                          <p:cTn id="423" fill="hold" nodeType="withGroup">
                            <p:stCondLst>
                              <p:cond delay="0"/>
                            </p:stCondLst>
                            <p:childTnLst>
                              <p:par>
                                <p:cTn id="424" presetID="51" presetClass="entr" presetSubtype="0" fill="hold" grpId="0" nodeType="clickEffect">
                                  <p:stCondLst>
                                    <p:cond delay="0"/>
                                  </p:stCondLst>
                                  <p:childTnLst>
                                    <p:set>
                                      <p:cBhvr>
                                        <p:cTn id="425" dur="1" fill="hold">
                                          <p:stCondLst>
                                            <p:cond delay="0"/>
                                          </p:stCondLst>
                                        </p:cTn>
                                        <p:tgtEl>
                                          <p:spTgt spid="96305"/>
                                        </p:tgtEl>
                                        <p:attrNameLst>
                                          <p:attrName>style.visibility</p:attrName>
                                        </p:attrNameLst>
                                      </p:cBhvr>
                                      <p:to>
                                        <p:strVal val="visible"/>
                                      </p:to>
                                    </p:set>
                                    <p:animEffect transition="in" filter="fade">
                                      <p:cBhvr>
                                        <p:cTn id="426" dur="770" decel="100000"/>
                                        <p:tgtEl>
                                          <p:spTgt spid="96305"/>
                                        </p:tgtEl>
                                      </p:cBhvr>
                                    </p:animEffect>
                                    <p:animScale>
                                      <p:cBhvr>
                                        <p:cTn id="427" dur="770" decel="100000"/>
                                        <p:tgtEl>
                                          <p:spTgt spid="96305"/>
                                        </p:tgtEl>
                                      </p:cBhvr>
                                      <p:from x="10000" y="10000"/>
                                      <p:to x="200000" y="450000"/>
                                    </p:animScale>
                                    <p:animScale>
                                      <p:cBhvr>
                                        <p:cTn id="428" dur="1230" accel="100000" fill="hold">
                                          <p:stCondLst>
                                            <p:cond delay="770"/>
                                          </p:stCondLst>
                                        </p:cTn>
                                        <p:tgtEl>
                                          <p:spTgt spid="96305"/>
                                        </p:tgtEl>
                                      </p:cBhvr>
                                      <p:from x="200000" y="450000"/>
                                      <p:to x="100000" y="100000"/>
                                    </p:animScale>
                                    <p:set>
                                      <p:cBhvr>
                                        <p:cTn id="429" dur="770" fill="hold"/>
                                        <p:tgtEl>
                                          <p:spTgt spid="96305"/>
                                        </p:tgtEl>
                                        <p:attrNameLst>
                                          <p:attrName>ppt_x</p:attrName>
                                        </p:attrNameLst>
                                      </p:cBhvr>
                                      <p:to>
                                        <p:strVal val="(0.5)"/>
                                      </p:to>
                                    </p:set>
                                    <p:anim from="(0.5)" to="(#ppt_x)" calcmode="lin" valueType="num">
                                      <p:cBhvr>
                                        <p:cTn id="430" dur="1230" accel="100000" fill="hold">
                                          <p:stCondLst>
                                            <p:cond delay="770"/>
                                          </p:stCondLst>
                                        </p:cTn>
                                        <p:tgtEl>
                                          <p:spTgt spid="96305"/>
                                        </p:tgtEl>
                                        <p:attrNameLst>
                                          <p:attrName>ppt_x</p:attrName>
                                        </p:attrNameLst>
                                      </p:cBhvr>
                                    </p:anim>
                                    <p:set>
                                      <p:cBhvr>
                                        <p:cTn id="431" dur="770" fill="hold"/>
                                        <p:tgtEl>
                                          <p:spTgt spid="96305"/>
                                        </p:tgtEl>
                                        <p:attrNameLst>
                                          <p:attrName>ppt_y</p:attrName>
                                        </p:attrNameLst>
                                      </p:cBhvr>
                                      <p:to>
                                        <p:strVal val="(#ppt_y+0.4)"/>
                                      </p:to>
                                    </p:set>
                                    <p:anim from="(#ppt_y+0.4)" to="(#ppt_y)" calcmode="lin" valueType="num">
                                      <p:cBhvr>
                                        <p:cTn id="432" dur="1230" accel="100000" fill="hold">
                                          <p:stCondLst>
                                            <p:cond delay="770"/>
                                          </p:stCondLst>
                                        </p:cTn>
                                        <p:tgtEl>
                                          <p:spTgt spid="96305"/>
                                        </p:tgtEl>
                                        <p:attrNameLst>
                                          <p:attrName>ppt_y</p:attrName>
                                        </p:attrNameLst>
                                      </p:cBhvr>
                                    </p:anim>
                                  </p:childTnLst>
                                </p:cTn>
                              </p:par>
                            </p:childTnLst>
                          </p:cTn>
                        </p:par>
                      </p:childTnLst>
                    </p:cTn>
                  </p:par>
                  <p:par>
                    <p:cTn id="433" fill="hold" nodeType="clickPar">
                      <p:stCondLst>
                        <p:cond delay="indefinite"/>
                      </p:stCondLst>
                      <p:childTnLst>
                        <p:par>
                          <p:cTn id="434" fill="hold" nodeType="withGroup">
                            <p:stCondLst>
                              <p:cond delay="0"/>
                            </p:stCondLst>
                            <p:childTnLst>
                              <p:par>
                                <p:cTn id="435" presetID="51" presetClass="entr" presetSubtype="0" fill="hold" grpId="0" nodeType="clickEffect">
                                  <p:stCondLst>
                                    <p:cond delay="0"/>
                                  </p:stCondLst>
                                  <p:childTnLst>
                                    <p:set>
                                      <p:cBhvr>
                                        <p:cTn id="436" dur="1" fill="hold">
                                          <p:stCondLst>
                                            <p:cond delay="0"/>
                                          </p:stCondLst>
                                        </p:cTn>
                                        <p:tgtEl>
                                          <p:spTgt spid="96306"/>
                                        </p:tgtEl>
                                        <p:attrNameLst>
                                          <p:attrName>style.visibility</p:attrName>
                                        </p:attrNameLst>
                                      </p:cBhvr>
                                      <p:to>
                                        <p:strVal val="visible"/>
                                      </p:to>
                                    </p:set>
                                    <p:animEffect transition="in" filter="fade">
                                      <p:cBhvr>
                                        <p:cTn id="437" dur="770" decel="100000"/>
                                        <p:tgtEl>
                                          <p:spTgt spid="96306"/>
                                        </p:tgtEl>
                                      </p:cBhvr>
                                    </p:animEffect>
                                    <p:animScale>
                                      <p:cBhvr>
                                        <p:cTn id="438" dur="770" decel="100000"/>
                                        <p:tgtEl>
                                          <p:spTgt spid="96306"/>
                                        </p:tgtEl>
                                      </p:cBhvr>
                                      <p:from x="10000" y="10000"/>
                                      <p:to x="200000" y="450000"/>
                                    </p:animScale>
                                    <p:animScale>
                                      <p:cBhvr>
                                        <p:cTn id="439" dur="1230" accel="100000" fill="hold">
                                          <p:stCondLst>
                                            <p:cond delay="770"/>
                                          </p:stCondLst>
                                        </p:cTn>
                                        <p:tgtEl>
                                          <p:spTgt spid="96306"/>
                                        </p:tgtEl>
                                      </p:cBhvr>
                                      <p:from x="200000" y="450000"/>
                                      <p:to x="100000" y="100000"/>
                                    </p:animScale>
                                    <p:set>
                                      <p:cBhvr>
                                        <p:cTn id="440" dur="770" fill="hold"/>
                                        <p:tgtEl>
                                          <p:spTgt spid="96306"/>
                                        </p:tgtEl>
                                        <p:attrNameLst>
                                          <p:attrName>ppt_x</p:attrName>
                                        </p:attrNameLst>
                                      </p:cBhvr>
                                      <p:to>
                                        <p:strVal val="(0.5)"/>
                                      </p:to>
                                    </p:set>
                                    <p:anim from="(0.5)" to="(#ppt_x)" calcmode="lin" valueType="num">
                                      <p:cBhvr>
                                        <p:cTn id="441" dur="1230" accel="100000" fill="hold">
                                          <p:stCondLst>
                                            <p:cond delay="770"/>
                                          </p:stCondLst>
                                        </p:cTn>
                                        <p:tgtEl>
                                          <p:spTgt spid="96306"/>
                                        </p:tgtEl>
                                        <p:attrNameLst>
                                          <p:attrName>ppt_x</p:attrName>
                                        </p:attrNameLst>
                                      </p:cBhvr>
                                    </p:anim>
                                    <p:set>
                                      <p:cBhvr>
                                        <p:cTn id="442" dur="770" fill="hold"/>
                                        <p:tgtEl>
                                          <p:spTgt spid="96306"/>
                                        </p:tgtEl>
                                        <p:attrNameLst>
                                          <p:attrName>ppt_y</p:attrName>
                                        </p:attrNameLst>
                                      </p:cBhvr>
                                      <p:to>
                                        <p:strVal val="(#ppt_y+0.4)"/>
                                      </p:to>
                                    </p:set>
                                    <p:anim from="(#ppt_y+0.4)" to="(#ppt_y)" calcmode="lin" valueType="num">
                                      <p:cBhvr>
                                        <p:cTn id="443" dur="1230" accel="100000" fill="hold">
                                          <p:stCondLst>
                                            <p:cond delay="770"/>
                                          </p:stCondLst>
                                        </p:cTn>
                                        <p:tgtEl>
                                          <p:spTgt spid="96306"/>
                                        </p:tgtEl>
                                        <p:attrNameLst>
                                          <p:attrName>ppt_y</p:attrName>
                                        </p:attrNameLst>
                                      </p:cBhvr>
                                    </p:anim>
                                  </p:childTnLst>
                                </p:cTn>
                              </p:par>
                            </p:childTnLst>
                          </p:cTn>
                        </p:par>
                      </p:childTnLst>
                    </p:cTn>
                  </p:par>
                  <p:par>
                    <p:cTn id="444" fill="hold" nodeType="clickPar">
                      <p:stCondLst>
                        <p:cond delay="indefinite"/>
                      </p:stCondLst>
                      <p:childTnLst>
                        <p:par>
                          <p:cTn id="445" fill="hold" nodeType="withGroup">
                            <p:stCondLst>
                              <p:cond delay="0"/>
                            </p:stCondLst>
                            <p:childTnLst>
                              <p:par>
                                <p:cTn id="446" presetID="51" presetClass="entr" presetSubtype="0" fill="hold" grpId="0" nodeType="clickEffect">
                                  <p:stCondLst>
                                    <p:cond delay="0"/>
                                  </p:stCondLst>
                                  <p:childTnLst>
                                    <p:set>
                                      <p:cBhvr>
                                        <p:cTn id="447" dur="1" fill="hold">
                                          <p:stCondLst>
                                            <p:cond delay="0"/>
                                          </p:stCondLst>
                                        </p:cTn>
                                        <p:tgtEl>
                                          <p:spTgt spid="96307"/>
                                        </p:tgtEl>
                                        <p:attrNameLst>
                                          <p:attrName>style.visibility</p:attrName>
                                        </p:attrNameLst>
                                      </p:cBhvr>
                                      <p:to>
                                        <p:strVal val="visible"/>
                                      </p:to>
                                    </p:set>
                                    <p:animEffect transition="in" filter="fade">
                                      <p:cBhvr>
                                        <p:cTn id="448" dur="770" decel="100000"/>
                                        <p:tgtEl>
                                          <p:spTgt spid="96307"/>
                                        </p:tgtEl>
                                      </p:cBhvr>
                                    </p:animEffect>
                                    <p:animScale>
                                      <p:cBhvr>
                                        <p:cTn id="449" dur="770" decel="100000"/>
                                        <p:tgtEl>
                                          <p:spTgt spid="96307"/>
                                        </p:tgtEl>
                                      </p:cBhvr>
                                      <p:from x="10000" y="10000"/>
                                      <p:to x="200000" y="450000"/>
                                    </p:animScale>
                                    <p:animScale>
                                      <p:cBhvr>
                                        <p:cTn id="450" dur="1230" accel="100000" fill="hold">
                                          <p:stCondLst>
                                            <p:cond delay="770"/>
                                          </p:stCondLst>
                                        </p:cTn>
                                        <p:tgtEl>
                                          <p:spTgt spid="96307"/>
                                        </p:tgtEl>
                                      </p:cBhvr>
                                      <p:from x="200000" y="450000"/>
                                      <p:to x="100000" y="100000"/>
                                    </p:animScale>
                                    <p:set>
                                      <p:cBhvr>
                                        <p:cTn id="451" dur="770" fill="hold"/>
                                        <p:tgtEl>
                                          <p:spTgt spid="96307"/>
                                        </p:tgtEl>
                                        <p:attrNameLst>
                                          <p:attrName>ppt_x</p:attrName>
                                        </p:attrNameLst>
                                      </p:cBhvr>
                                      <p:to>
                                        <p:strVal val="(0.5)"/>
                                      </p:to>
                                    </p:set>
                                    <p:anim from="(0.5)" to="(#ppt_x)" calcmode="lin" valueType="num">
                                      <p:cBhvr>
                                        <p:cTn id="452" dur="1230" accel="100000" fill="hold">
                                          <p:stCondLst>
                                            <p:cond delay="770"/>
                                          </p:stCondLst>
                                        </p:cTn>
                                        <p:tgtEl>
                                          <p:spTgt spid="96307"/>
                                        </p:tgtEl>
                                        <p:attrNameLst>
                                          <p:attrName>ppt_x</p:attrName>
                                        </p:attrNameLst>
                                      </p:cBhvr>
                                    </p:anim>
                                    <p:set>
                                      <p:cBhvr>
                                        <p:cTn id="453" dur="770" fill="hold"/>
                                        <p:tgtEl>
                                          <p:spTgt spid="96307"/>
                                        </p:tgtEl>
                                        <p:attrNameLst>
                                          <p:attrName>ppt_y</p:attrName>
                                        </p:attrNameLst>
                                      </p:cBhvr>
                                      <p:to>
                                        <p:strVal val="(#ppt_y+0.4)"/>
                                      </p:to>
                                    </p:set>
                                    <p:anim from="(#ppt_y+0.4)" to="(#ppt_y)" calcmode="lin" valueType="num">
                                      <p:cBhvr>
                                        <p:cTn id="454" dur="1230" accel="100000" fill="hold">
                                          <p:stCondLst>
                                            <p:cond delay="770"/>
                                          </p:stCondLst>
                                        </p:cTn>
                                        <p:tgtEl>
                                          <p:spTgt spid="96307"/>
                                        </p:tgtEl>
                                        <p:attrNameLst>
                                          <p:attrName>ppt_y</p:attrName>
                                        </p:attrNameLst>
                                      </p:cBhvr>
                                    </p:anim>
                                  </p:childTnLst>
                                </p:cTn>
                              </p:par>
                            </p:childTnLst>
                          </p:cTn>
                        </p:par>
                      </p:childTnLst>
                    </p:cTn>
                  </p:par>
                  <p:par>
                    <p:cTn id="455" fill="hold" nodeType="clickPar">
                      <p:stCondLst>
                        <p:cond delay="indefinite"/>
                      </p:stCondLst>
                      <p:childTnLst>
                        <p:par>
                          <p:cTn id="456" fill="hold" nodeType="withGroup">
                            <p:stCondLst>
                              <p:cond delay="0"/>
                            </p:stCondLst>
                            <p:childTnLst>
                              <p:par>
                                <p:cTn id="457" presetID="51" presetClass="entr" presetSubtype="0" fill="hold" grpId="0" nodeType="clickEffect">
                                  <p:stCondLst>
                                    <p:cond delay="0"/>
                                  </p:stCondLst>
                                  <p:childTnLst>
                                    <p:set>
                                      <p:cBhvr>
                                        <p:cTn id="458" dur="1" fill="hold">
                                          <p:stCondLst>
                                            <p:cond delay="0"/>
                                          </p:stCondLst>
                                        </p:cTn>
                                        <p:tgtEl>
                                          <p:spTgt spid="96308"/>
                                        </p:tgtEl>
                                        <p:attrNameLst>
                                          <p:attrName>style.visibility</p:attrName>
                                        </p:attrNameLst>
                                      </p:cBhvr>
                                      <p:to>
                                        <p:strVal val="visible"/>
                                      </p:to>
                                    </p:set>
                                    <p:animEffect transition="in" filter="fade">
                                      <p:cBhvr>
                                        <p:cTn id="459" dur="770" decel="100000"/>
                                        <p:tgtEl>
                                          <p:spTgt spid="96308"/>
                                        </p:tgtEl>
                                      </p:cBhvr>
                                    </p:animEffect>
                                    <p:animScale>
                                      <p:cBhvr>
                                        <p:cTn id="460" dur="770" decel="100000"/>
                                        <p:tgtEl>
                                          <p:spTgt spid="96308"/>
                                        </p:tgtEl>
                                      </p:cBhvr>
                                      <p:from x="10000" y="10000"/>
                                      <p:to x="200000" y="450000"/>
                                    </p:animScale>
                                    <p:animScale>
                                      <p:cBhvr>
                                        <p:cTn id="461" dur="1230" accel="100000" fill="hold">
                                          <p:stCondLst>
                                            <p:cond delay="770"/>
                                          </p:stCondLst>
                                        </p:cTn>
                                        <p:tgtEl>
                                          <p:spTgt spid="96308"/>
                                        </p:tgtEl>
                                      </p:cBhvr>
                                      <p:from x="200000" y="450000"/>
                                      <p:to x="100000" y="100000"/>
                                    </p:animScale>
                                    <p:set>
                                      <p:cBhvr>
                                        <p:cTn id="462" dur="770" fill="hold"/>
                                        <p:tgtEl>
                                          <p:spTgt spid="96308"/>
                                        </p:tgtEl>
                                        <p:attrNameLst>
                                          <p:attrName>ppt_x</p:attrName>
                                        </p:attrNameLst>
                                      </p:cBhvr>
                                      <p:to>
                                        <p:strVal val="(0.5)"/>
                                      </p:to>
                                    </p:set>
                                    <p:anim from="(0.5)" to="(#ppt_x)" calcmode="lin" valueType="num">
                                      <p:cBhvr>
                                        <p:cTn id="463" dur="1230" accel="100000" fill="hold">
                                          <p:stCondLst>
                                            <p:cond delay="770"/>
                                          </p:stCondLst>
                                        </p:cTn>
                                        <p:tgtEl>
                                          <p:spTgt spid="96308"/>
                                        </p:tgtEl>
                                        <p:attrNameLst>
                                          <p:attrName>ppt_x</p:attrName>
                                        </p:attrNameLst>
                                      </p:cBhvr>
                                    </p:anim>
                                    <p:set>
                                      <p:cBhvr>
                                        <p:cTn id="464" dur="770" fill="hold"/>
                                        <p:tgtEl>
                                          <p:spTgt spid="96308"/>
                                        </p:tgtEl>
                                        <p:attrNameLst>
                                          <p:attrName>ppt_y</p:attrName>
                                        </p:attrNameLst>
                                      </p:cBhvr>
                                      <p:to>
                                        <p:strVal val="(#ppt_y+0.4)"/>
                                      </p:to>
                                    </p:set>
                                    <p:anim from="(#ppt_y+0.4)" to="(#ppt_y)" calcmode="lin" valueType="num">
                                      <p:cBhvr>
                                        <p:cTn id="465" dur="1230" accel="100000" fill="hold">
                                          <p:stCondLst>
                                            <p:cond delay="770"/>
                                          </p:stCondLst>
                                        </p:cTn>
                                        <p:tgtEl>
                                          <p:spTgt spid="9630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p:bldP spid="96263" grpId="0"/>
      <p:bldP spid="96264" grpId="0"/>
      <p:bldP spid="96265" grpId="0"/>
      <p:bldP spid="96266" grpId="0"/>
      <p:bldP spid="96267" grpId="0"/>
      <p:bldP spid="96268" grpId="0"/>
      <p:bldP spid="96269" grpId="0"/>
      <p:bldP spid="96270" grpId="0"/>
      <p:bldP spid="96271" grpId="0"/>
      <p:bldP spid="96272" grpId="0"/>
      <p:bldP spid="96273" grpId="0"/>
      <p:bldP spid="96274" grpId="0"/>
      <p:bldP spid="96275" grpId="0"/>
      <p:bldP spid="96278" grpId="0"/>
      <p:bldP spid="96279" grpId="0"/>
      <p:bldP spid="96288" grpId="0"/>
      <p:bldP spid="96289" grpId="0" animBg="1"/>
      <p:bldP spid="96290" grpId="0" animBg="1"/>
      <p:bldP spid="96291" grpId="0" animBg="1"/>
      <p:bldP spid="96292" grpId="0" animBg="1"/>
      <p:bldP spid="96295" grpId="0" animBg="1"/>
      <p:bldP spid="96293" grpId="0" animBg="1"/>
      <p:bldP spid="96294" grpId="0" animBg="1"/>
      <p:bldP spid="96296" grpId="0"/>
      <p:bldP spid="96297" grpId="0"/>
      <p:bldP spid="96298" grpId="0"/>
      <p:bldP spid="96299" grpId="0"/>
      <p:bldP spid="96300" grpId="0"/>
      <p:bldP spid="96301" grpId="0"/>
      <p:bldP spid="96302" grpId="0"/>
      <p:bldP spid="96303" grpId="0"/>
      <p:bldP spid="96304" grpId="0"/>
      <p:bldP spid="96305" grpId="0"/>
      <p:bldP spid="96306" grpId="0"/>
      <p:bldP spid="96307" grpId="0"/>
      <p:bldP spid="96308" grpId="0"/>
      <p:bldP spid="47" grpId="0" animBg="1"/>
      <p:bldP spid="48" grpId="0" animBg="1"/>
      <p:bldP spid="55" grpId="0" animBg="1"/>
      <p:bldP spid="56" grpId="0" animBg="1"/>
      <p:bldP spid="96309"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6988"/>
            <a:ext cx="9144000" cy="717551"/>
          </a:xfrm>
          <a:solidFill>
            <a:srgbClr val="660066"/>
          </a:solidFill>
          <a:effectLst>
            <a:outerShdw blurRad="63500" dist="38099" dir="2700000" algn="ctr" rotWithShape="0">
              <a:schemeClr val="tx2">
                <a:alpha val="74998"/>
              </a:schemeClr>
            </a:outerShdw>
          </a:effectLst>
        </p:spPr>
        <p:txBody>
          <a:bodyPr>
            <a:spAutoFit/>
          </a:bodyPr>
          <a:lstStyle/>
          <a:p>
            <a:pPr>
              <a:defRPr/>
            </a:pPr>
            <a:r>
              <a:rPr lang="en-US" altLang="ja-JP" sz="3600" kern="1200" dirty="0">
                <a:solidFill>
                  <a:srgbClr val="FFFFFF"/>
                </a:solidFill>
                <a:effectLst>
                  <a:outerShdw blurRad="38100" dist="38100" dir="2700000" algn="tl">
                    <a:srgbClr val="000000"/>
                  </a:outerShdw>
                </a:effectLst>
                <a:latin typeface="Arial" charset="0"/>
                <a:ea typeface="ＭＳ Ｐゴシック" charset="0"/>
                <a:cs typeface="Arial" charset="0"/>
              </a:rPr>
              <a:t>Nahum</a:t>
            </a:r>
            <a:r>
              <a:rPr lang="fr-FR" altLang="ja-JP" sz="3600" kern="1200" dirty="0">
                <a:solidFill>
                  <a:srgbClr val="FFFFFF"/>
                </a:solidFill>
                <a:effectLst>
                  <a:outerShdw blurRad="38100" dist="38100" dir="2700000" algn="tl">
                    <a:srgbClr val="000000"/>
                  </a:outerShdw>
                </a:effectLst>
                <a:latin typeface="Arial" charset="0"/>
                <a:ea typeface="ＭＳ Ｐゴシック" charset="0"/>
                <a:cs typeface="Arial" charset="0"/>
              </a:rPr>
              <a:t>'</a:t>
            </a:r>
            <a:r>
              <a:rPr lang="en-US" altLang="ja-JP" sz="3600" kern="1200" dirty="0">
                <a:solidFill>
                  <a:srgbClr val="FFFFFF"/>
                </a:solidFill>
                <a:effectLst>
                  <a:outerShdw blurRad="38100" dist="38100" dir="2700000" algn="tl">
                    <a:srgbClr val="000000"/>
                  </a:outerShdw>
                </a:effectLst>
                <a:latin typeface="Arial" charset="0"/>
                <a:ea typeface="ＭＳ Ｐゴシック" charset="0"/>
                <a:cs typeface="Arial" charset="0"/>
              </a:rPr>
              <a:t>s Prophecies Happened</a:t>
            </a:r>
            <a:endParaRPr lang="en-US" sz="3600" kern="1200"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27653" name="Text Box 5"/>
          <p:cNvSpPr txBox="1">
            <a:spLocks noChangeArrowheads="1"/>
          </p:cNvSpPr>
          <p:nvPr/>
        </p:nvSpPr>
        <p:spPr bwMode="auto">
          <a:xfrm>
            <a:off x="8305800" y="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625</a:t>
            </a:r>
          </a:p>
        </p:txBody>
      </p:sp>
      <p:graphicFrame>
        <p:nvGraphicFramePr>
          <p:cNvPr id="5" name="Table 4"/>
          <p:cNvGraphicFramePr>
            <a:graphicFrameLocks noGrp="1"/>
          </p:cNvGraphicFramePr>
          <p:nvPr/>
        </p:nvGraphicFramePr>
        <p:xfrm>
          <a:off x="-36512" y="692696"/>
          <a:ext cx="9216008" cy="6137840"/>
        </p:xfrm>
        <a:graphic>
          <a:graphicData uri="http://schemas.openxmlformats.org/drawingml/2006/table">
            <a:tbl>
              <a:tblPr>
                <a:effectLst/>
                <a:tableStyleId>{775DCB02-9BB8-47FD-8907-85C794F793BA}</a:tableStyleId>
              </a:tblPr>
              <a:tblGrid>
                <a:gridCol w="4248472">
                  <a:extLst>
                    <a:ext uri="{9D8B030D-6E8A-4147-A177-3AD203B41FA5}">
                      <a16:colId xmlns:a16="http://schemas.microsoft.com/office/drawing/2014/main" val="20000"/>
                    </a:ext>
                  </a:extLst>
                </a:gridCol>
                <a:gridCol w="4967536">
                  <a:extLst>
                    <a:ext uri="{9D8B030D-6E8A-4147-A177-3AD203B41FA5}">
                      <a16:colId xmlns:a16="http://schemas.microsoft.com/office/drawing/2014/main" val="20001"/>
                    </a:ext>
                  </a:extLst>
                </a:gridCol>
              </a:tblGrid>
              <a:tr h="448895">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u="none" strike="noStrike" cap="none" normalizeH="0" baseline="0" dirty="0">
                          <a:ln>
                            <a:noFill/>
                          </a:ln>
                          <a:solidFill>
                            <a:schemeClr val="bg1"/>
                          </a:solidFill>
                          <a:effectLst/>
                          <a:latin typeface="Arial"/>
                          <a:cs typeface="Arial"/>
                        </a:rPr>
                        <a:t>Nahum's Prophecies</a:t>
                      </a: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u="none" strike="noStrike" cap="none" normalizeH="0" baseline="0" dirty="0">
                          <a:ln>
                            <a:noFill/>
                          </a:ln>
                          <a:solidFill>
                            <a:schemeClr val="bg1"/>
                          </a:solidFill>
                          <a:effectLst/>
                          <a:latin typeface="Arial"/>
                          <a:cs typeface="Arial"/>
                        </a:rPr>
                        <a:t>Historical Fulfillments</a:t>
                      </a:r>
                    </a:p>
                  </a:txBody>
                  <a:tcPr horzOverflow="overflow">
                    <a:solidFill>
                      <a:srgbClr val="000090"/>
                    </a:solidFill>
                  </a:tcPr>
                </a:tc>
                <a:extLst>
                  <a:ext uri="{0D108BD9-81ED-4DB2-BD59-A6C34878D82A}">
                    <a16:rowId xmlns:a16="http://schemas.microsoft.com/office/drawing/2014/main" val="10000"/>
                  </a:ext>
                </a:extLst>
              </a:tr>
              <a:tr h="174198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a:ln>
                            <a:noFill/>
                          </a:ln>
                          <a:effectLst/>
                          <a:latin typeface="Arial"/>
                          <a:cs typeface="Arial"/>
                        </a:rPr>
                        <a:t>1:8   Nineveh would be destroyed by a  </a:t>
                      </a:r>
                      <a:r>
                        <a:rPr kumimoji="0" lang="en-US" sz="1800" b="1" u="none" strike="noStrike" cap="none" normalizeH="0" baseline="0" dirty="0">
                          <a:ln>
                            <a:noFill/>
                          </a:ln>
                          <a:solidFill>
                            <a:srgbClr val="0000FF"/>
                          </a:solidFill>
                          <a:effectLst/>
                          <a:latin typeface="Arial"/>
                          <a:cs typeface="Arial"/>
                        </a:rPr>
                        <a:t>flood</a:t>
                      </a:r>
                      <a:r>
                        <a:rPr kumimoji="0" lang="en-US" sz="1800" b="1" u="none" strike="noStrike" cap="none" normalizeH="0" baseline="0" dirty="0">
                          <a:ln>
                            <a:noFill/>
                          </a:ln>
                          <a:effectLst/>
                          <a:latin typeface="Arial"/>
                          <a:cs typeface="Arial"/>
                        </a:rPr>
                        <a:t> (2:6, 8)</a:t>
                      </a: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Nineveh was weakened by an unusually heavy &amp; long </a:t>
                      </a:r>
                      <a:r>
                        <a:rPr kumimoji="1" lang="en-US" altLang="ja-JP" sz="1800" b="1" dirty="0">
                          <a:solidFill>
                            <a:srgbClr val="0000FF"/>
                          </a:solidFill>
                          <a:latin typeface="Arial"/>
                          <a:cs typeface="Arial"/>
                        </a:rPr>
                        <a:t>flood of the Tigris</a:t>
                      </a:r>
                      <a:r>
                        <a:rPr kumimoji="1" lang="en-US" altLang="ja-JP" sz="1800" b="1" dirty="0">
                          <a:latin typeface="Arial"/>
                          <a:cs typeface="Arial"/>
                        </a:rPr>
                        <a:t>.  This carried away a great section of the huge rampart that surrounded the city and permitted the enemy to force their way in to capture the city.</a:t>
                      </a:r>
                    </a:p>
                  </a:txBody>
                  <a:tcPr marL="50800" marR="50800" marT="0" marB="0" horzOverflow="overflow"/>
                </a:tc>
                <a:extLst>
                  <a:ext uri="{0D108BD9-81ED-4DB2-BD59-A6C34878D82A}">
                    <a16:rowId xmlns:a16="http://schemas.microsoft.com/office/drawing/2014/main" val="10001"/>
                  </a:ext>
                </a:extLst>
              </a:tr>
              <a:tr h="672127">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1:9,14   Nineveh</a:t>
                      </a:r>
                      <a:r>
                        <a:rPr kumimoji="1" lang="fr-FR" altLang="ja-JP" sz="1800" b="1" dirty="0">
                          <a:latin typeface="Arial"/>
                          <a:cs typeface="Arial"/>
                        </a:rPr>
                        <a:t>'</a:t>
                      </a:r>
                      <a:r>
                        <a:rPr kumimoji="1" lang="en-US" altLang="ja-JP" sz="1800" b="1" dirty="0">
                          <a:latin typeface="Arial"/>
                          <a:cs typeface="Arial"/>
                        </a:rPr>
                        <a:t>s destruction would be final</a:t>
                      </a: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It was fulfilled in Assyria</a:t>
                      </a:r>
                      <a:r>
                        <a:rPr kumimoji="1" lang="fr-FR" altLang="ja-JP" sz="1800" b="1" dirty="0">
                          <a:latin typeface="Arial"/>
                          <a:cs typeface="Arial"/>
                        </a:rPr>
                        <a:t>'</a:t>
                      </a:r>
                      <a:r>
                        <a:rPr kumimoji="1" lang="en-US" altLang="ja-JP" sz="1800" b="1" dirty="0">
                          <a:latin typeface="Arial"/>
                          <a:cs typeface="Arial"/>
                        </a:rPr>
                        <a:t>s utter destruction &amp; her inability to afflict Israel a 2</a:t>
                      </a:r>
                      <a:r>
                        <a:rPr kumimoji="1" lang="en-US" altLang="ja-JP" sz="1800" b="1" baseline="30000" dirty="0">
                          <a:latin typeface="Arial"/>
                          <a:cs typeface="Arial"/>
                        </a:rPr>
                        <a:t>nd</a:t>
                      </a:r>
                      <a:r>
                        <a:rPr kumimoji="1" lang="en-US" altLang="ja-JP" sz="1800" b="1" dirty="0">
                          <a:latin typeface="Arial"/>
                          <a:cs typeface="Arial"/>
                        </a:rPr>
                        <a:t> time. </a:t>
                      </a:r>
                      <a:r>
                        <a:rPr kumimoji="0" lang="en-US" sz="1800" b="1" u="none" strike="noStrike" cap="none" normalizeH="0" baseline="0" dirty="0">
                          <a:ln>
                            <a:noFill/>
                          </a:ln>
                          <a:effectLst/>
                          <a:latin typeface="Arial"/>
                          <a:cs typeface="Arial"/>
                        </a:rPr>
                        <a:t> </a:t>
                      </a:r>
                      <a:endParaRPr kumimoji="0" lang="en-US" sz="2000" b="1" i="0" u="none" strike="noStrike" cap="none" normalizeH="0" baseline="0" dirty="0">
                        <a:ln>
                          <a:noFill/>
                        </a:ln>
                        <a:solidFill>
                          <a:srgbClr val="FFFFFF"/>
                        </a:solidFill>
                        <a:effectLst/>
                        <a:latin typeface="Arial"/>
                        <a:ea typeface="Times New Roman" charset="0"/>
                        <a:cs typeface="Arial"/>
                      </a:endParaRPr>
                    </a:p>
                  </a:txBody>
                  <a:tcPr marL="50800" marR="50800" marT="0" marB="0" horzOverflow="overflow"/>
                </a:tc>
                <a:extLst>
                  <a:ext uri="{0D108BD9-81ED-4DB2-BD59-A6C34878D82A}">
                    <a16:rowId xmlns:a16="http://schemas.microsoft.com/office/drawing/2014/main" val="10002"/>
                  </a:ext>
                </a:extLst>
              </a:tr>
              <a:tr h="1233146">
                <a:tc>
                  <a:txBody>
                    <a:bodyPr/>
                    <a:lstStyle/>
                    <a:p>
                      <a:pPr algn="ctr" eaLnBrk="1" hangingPunct="1"/>
                      <a:r>
                        <a:rPr kumimoji="1" lang="en-US" altLang="ja-JP" sz="1800" b="1" dirty="0">
                          <a:latin typeface="Arial"/>
                          <a:cs typeface="Arial"/>
                        </a:rPr>
                        <a:t>1:10   In the final hours of the attack the Ninevites would be </a:t>
                      </a:r>
                      <a:r>
                        <a:rPr kumimoji="1" lang="en-US" altLang="ja-JP" sz="1800" b="1" dirty="0">
                          <a:solidFill>
                            <a:srgbClr val="660066"/>
                          </a:solidFill>
                          <a:latin typeface="Arial"/>
                          <a:cs typeface="Arial"/>
                        </a:rPr>
                        <a:t>drunk </a:t>
                      </a:r>
                      <a:r>
                        <a:rPr kumimoji="1" lang="en-US" altLang="ja-JP" sz="1800" b="1" dirty="0">
                          <a:latin typeface="Arial"/>
                          <a:cs typeface="Arial"/>
                        </a:rPr>
                        <a:t>(3:11)</a:t>
                      </a:r>
                    </a:p>
                  </a:txBody>
                  <a:tcPr marL="50800" marR="50800" marT="0" marB="0" horzOverflow="overflow"/>
                </a:tc>
                <a:tc>
                  <a:txBody>
                    <a:bodyPr/>
                    <a:lstStyle/>
                    <a:p>
                      <a:pPr algn="ctr" eaLnBrk="1" hangingPunct="1">
                        <a:spcBef>
                          <a:spcPct val="50000"/>
                        </a:spcBef>
                      </a:pPr>
                      <a:r>
                        <a:rPr kumimoji="1" lang="en-US" altLang="ja-JP" sz="1800" b="1" dirty="0">
                          <a:latin typeface="Arial"/>
                          <a:cs typeface="Arial"/>
                        </a:rPr>
                        <a:t>After the Assyrians had repulsed the enemy</a:t>
                      </a:r>
                      <a:r>
                        <a:rPr kumimoji="1" lang="fr-FR" altLang="ja-JP" sz="1800" b="1" dirty="0">
                          <a:latin typeface="Arial"/>
                          <a:cs typeface="Arial"/>
                        </a:rPr>
                        <a:t>'</a:t>
                      </a:r>
                      <a:r>
                        <a:rPr kumimoji="1" lang="en-US" altLang="ja-JP" sz="1800" b="1" dirty="0">
                          <a:latin typeface="Arial"/>
                          <a:cs typeface="Arial"/>
                        </a:rPr>
                        <a:t>s attack, they got </a:t>
                      </a:r>
                      <a:r>
                        <a:rPr kumimoji="1" lang="en-US" altLang="ja-JP" sz="1800" b="1" dirty="0">
                          <a:solidFill>
                            <a:srgbClr val="660066"/>
                          </a:solidFill>
                          <a:latin typeface="Arial"/>
                          <a:cs typeface="Arial"/>
                        </a:rPr>
                        <a:t>drunk</a:t>
                      </a:r>
                      <a:r>
                        <a:rPr kumimoji="1" lang="en-US" altLang="ja-JP" sz="1800" b="1" dirty="0">
                          <a:latin typeface="Arial"/>
                          <a:cs typeface="Arial"/>
                        </a:rPr>
                        <a:t> and feasted, and as a result were surprised by the Medes and the city was taken.</a:t>
                      </a:r>
                    </a:p>
                  </a:txBody>
                  <a:tcPr marL="50800" marR="50800" marT="0" marB="0" horzOverflow="overflow"/>
                </a:tc>
                <a:extLst>
                  <a:ext uri="{0D108BD9-81ED-4DB2-BD59-A6C34878D82A}">
                    <a16:rowId xmlns:a16="http://schemas.microsoft.com/office/drawing/2014/main" val="10003"/>
                  </a:ext>
                </a:extLst>
              </a:tr>
              <a:tr h="936104">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1:11-12 "From you, O Nineveh, has one come forth who plots evil against the Lord and counsels wickedness…"        </a:t>
                      </a: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Sennacherib made arrogant threats in </a:t>
                      </a:r>
                      <a:br>
                        <a:rPr kumimoji="1" lang="en-US" altLang="ja-JP" sz="1800" b="1" dirty="0">
                          <a:latin typeface="Arial"/>
                          <a:cs typeface="Arial"/>
                        </a:rPr>
                      </a:br>
                      <a:r>
                        <a:rPr kumimoji="1" lang="en-US" altLang="ja-JP" sz="1800" b="1" dirty="0">
                          <a:latin typeface="Arial"/>
                          <a:cs typeface="Arial"/>
                        </a:rPr>
                        <a:t>701 BC against Judah and Jerusalem </a:t>
                      </a:r>
                      <a:br>
                        <a:rPr kumimoji="1" lang="en-US" altLang="ja-JP" sz="1800" b="1" dirty="0">
                          <a:latin typeface="Arial"/>
                          <a:cs typeface="Arial"/>
                        </a:rPr>
                      </a:br>
                      <a:r>
                        <a:rPr kumimoji="1" lang="en-US" altLang="ja-JP" sz="1800" b="1" dirty="0">
                          <a:latin typeface="Arial"/>
                          <a:cs typeface="Arial"/>
                        </a:rPr>
                        <a:t>(cf. 2 Kings 18–19).</a:t>
                      </a:r>
                    </a:p>
                  </a:txBody>
                  <a:tcPr marL="50800" marR="50800" marT="0" marB="0" horzOverflow="overflow"/>
                </a:tc>
                <a:extLst>
                  <a:ext uri="{0D108BD9-81ED-4DB2-BD59-A6C34878D82A}">
                    <a16:rowId xmlns:a16="http://schemas.microsoft.com/office/drawing/2014/main" val="10004"/>
                  </a:ext>
                </a:extLst>
              </a:tr>
              <a:tr h="442913">
                <a:tc>
                  <a:txBody>
                    <a:bodyPr/>
                    <a:lstStyle/>
                    <a:p>
                      <a:pPr algn="ctr" eaLnBrk="1" hangingPunct="1"/>
                      <a:r>
                        <a:rPr kumimoji="1" lang="en-US" altLang="ja-JP" sz="1800" b="1" dirty="0">
                          <a:latin typeface="Arial"/>
                          <a:cs typeface="Arial"/>
                        </a:rPr>
                        <a:t>1:13      "Now I will break their yoke from your neck and tear your shackles away."</a:t>
                      </a:r>
                    </a:p>
                  </a:txBody>
                  <a:tcPr marL="50800" marR="50800" marT="0" marB="0"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1" lang="en-US" altLang="ja-JP" sz="1800" b="1" dirty="0">
                          <a:latin typeface="Arial"/>
                          <a:cs typeface="Arial"/>
                        </a:rPr>
                        <a:t>Judah</a:t>
                      </a:r>
                      <a:r>
                        <a:rPr kumimoji="1" lang="fr-FR" altLang="ja-JP" sz="1800" b="1" dirty="0">
                          <a:latin typeface="Arial"/>
                          <a:cs typeface="Arial"/>
                        </a:rPr>
                        <a:t>'</a:t>
                      </a:r>
                      <a:r>
                        <a:rPr kumimoji="1" lang="en-US" altLang="ja-JP" sz="1800" b="1" dirty="0">
                          <a:latin typeface="Arial"/>
                          <a:cs typeface="Arial"/>
                        </a:rPr>
                        <a:t>s service to Assyria ended at Nineveh</a:t>
                      </a:r>
                      <a:r>
                        <a:rPr kumimoji="1" lang="fr-FR" altLang="ja-JP" sz="1800" b="1" dirty="0">
                          <a:latin typeface="Arial"/>
                          <a:cs typeface="Arial"/>
                        </a:rPr>
                        <a:t>'</a:t>
                      </a:r>
                      <a:r>
                        <a:rPr kumimoji="1" lang="en-US" altLang="ja-JP" sz="1800" b="1" dirty="0">
                          <a:latin typeface="Arial"/>
                          <a:cs typeface="Arial"/>
                        </a:rPr>
                        <a:t>s demise (2 Kings 18:14; 2 Chron. 33:11).</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1" lang="en-US" altLang="ja-JP" sz="1800" b="1" dirty="0">
                        <a:latin typeface="Arial"/>
                        <a:cs typeface="Arial"/>
                      </a:endParaRPr>
                    </a:p>
                  </a:txBody>
                  <a:tcPr marL="50800" marR="50800" marT="0" marB="0" horzOverflow="overflow"/>
                </a:tc>
                <a:extLst>
                  <a:ext uri="{0D108BD9-81ED-4DB2-BD59-A6C34878D82A}">
                    <a16:rowId xmlns:a16="http://schemas.microsoft.com/office/drawing/2014/main" val="10005"/>
                  </a:ext>
                </a:extLst>
              </a:tr>
            </a:tbl>
          </a:graphicData>
        </a:graphic>
      </p:graphicFrame>
      <p:sp>
        <p:nvSpPr>
          <p:cNvPr id="930820" name="Text Box 27"/>
          <p:cNvSpPr txBox="1">
            <a:spLocks noChangeArrowheads="1"/>
          </p:cNvSpPr>
          <p:nvPr/>
        </p:nvSpPr>
        <p:spPr bwMode="auto">
          <a:xfrm>
            <a:off x="-36513" y="6597650"/>
            <a:ext cx="9288463" cy="276225"/>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altLang="ja-JP"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Hobart E. Freeman, </a:t>
            </a:r>
            <a:r>
              <a:rPr kumimoji="1" lang="en-US" altLang="ja-JP" sz="1200" b="1" i="1" u="none" strike="noStrike" kern="1200" cap="none" spc="0" normalizeH="0" baseline="0" noProof="0">
                <a:ln>
                  <a:noFill/>
                </a:ln>
                <a:solidFill>
                  <a:srgbClr val="FFFFFF"/>
                </a:solidFill>
                <a:effectLst/>
                <a:uLnTx/>
                <a:uFillTx/>
                <a:latin typeface="Arial" charset="0"/>
                <a:ea typeface="ＭＳ Ｐゴシック" charset="0"/>
                <a:cs typeface="Arial" charset="0"/>
              </a:rPr>
              <a:t>An Introduction to the Old Testament Prophets</a:t>
            </a:r>
            <a:r>
              <a:rPr kumimoji="1" lang="en-US" altLang="ja-JP"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 (Chicago: Moody Press, 1977).</a:t>
            </a:r>
          </a:p>
        </p:txBody>
      </p:sp>
    </p:spTree>
    <p:extLst>
      <p:ext uri="{BB962C8B-B14F-4D97-AF65-F5344CB8AC3E}">
        <p14:creationId xmlns:p14="http://schemas.microsoft.com/office/powerpoint/2010/main" val="131992787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9144000" cy="762000"/>
          </a:xfrm>
          <a:solidFill>
            <a:srgbClr val="006600"/>
          </a:solidFill>
        </p:spPr>
        <p:txBody>
          <a:bodyPr/>
          <a:lstStyle/>
          <a:p>
            <a:pPr eaLnBrk="1" hangingPunct="1">
              <a:defRPr/>
            </a:pPr>
            <a:r>
              <a:rPr lang="en-US" sz="3600" dirty="0">
                <a:solidFill>
                  <a:schemeClr val="bg1"/>
                </a:solidFill>
                <a:effectLst>
                  <a:outerShdw blurRad="38100" dist="38100" dir="2700000" algn="tl">
                    <a:srgbClr val="000000"/>
                  </a:outerShdw>
                </a:effectLst>
                <a:latin typeface="Arial" charset="0"/>
                <a:ea typeface="ＭＳ Ｐゴシック" charset="0"/>
              </a:rPr>
              <a:t>Views of Creation</a:t>
            </a:r>
            <a:endParaRPr lang="en-US" sz="3600" dirty="0">
              <a:effectLst>
                <a:outerShdw blurRad="38100" dist="38100" dir="2700000" algn="tl">
                  <a:srgbClr val="FFFFFF"/>
                </a:outerShdw>
              </a:effectLst>
              <a:latin typeface="Arial" charset="0"/>
              <a:ea typeface="ＭＳ Ｐゴシック" charset="0"/>
            </a:endParaRPr>
          </a:p>
        </p:txBody>
      </p:sp>
      <p:sp>
        <p:nvSpPr>
          <p:cNvPr id="27653" name="Text Box 5"/>
          <p:cNvSpPr txBox="1">
            <a:spLocks noChangeArrowheads="1"/>
          </p:cNvSpPr>
          <p:nvPr/>
        </p:nvSpPr>
        <p:spPr bwMode="auto">
          <a:xfrm>
            <a:off x="8172450" y="19050"/>
            <a:ext cx="838200" cy="457200"/>
          </a:xfrm>
          <a:prstGeom prst="rect">
            <a:avLst/>
          </a:prstGeom>
          <a:noFill/>
          <a:ln w="9525">
            <a:noFill/>
            <a:miter lim="800000"/>
            <a:headEnd/>
            <a:tailEnd/>
          </a:ln>
          <a:effectLst>
            <a:outerShdw blurRad="63500" dist="38099" dir="2700000" algn="ctr" rotWithShape="0">
              <a:schemeClr val="tx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187l</a:t>
            </a:r>
          </a:p>
        </p:txBody>
      </p:sp>
      <p:graphicFrame>
        <p:nvGraphicFramePr>
          <p:cNvPr id="5" name="Table 4"/>
          <p:cNvGraphicFramePr>
            <a:graphicFrameLocks noGrp="1"/>
          </p:cNvGraphicFramePr>
          <p:nvPr/>
        </p:nvGraphicFramePr>
        <p:xfrm>
          <a:off x="-36512" y="758905"/>
          <a:ext cx="9144000" cy="6126480"/>
        </p:xfrm>
        <a:graphic>
          <a:graphicData uri="http://schemas.openxmlformats.org/drawingml/2006/table">
            <a:tbl>
              <a:tblPr>
                <a:tableStyleId>{775DCB02-9BB8-47FD-8907-85C794F793BA}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Pagan</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a:ln>
                            <a:noFill/>
                          </a:ln>
                          <a:solidFill>
                            <a:schemeClr val="bg1"/>
                          </a:solidFill>
                          <a:effectLst/>
                          <a:latin typeface="Arial"/>
                          <a:cs typeface="Arial"/>
                        </a:rPr>
                        <a:t>Biblical (Genesis)</a:t>
                      </a:r>
                      <a:endParaRPr kumimoji="0" lang="en-US" sz="3200" b="1" i="0" u="none" strike="noStrike" cap="none" normalizeH="0" baseline="0" dirty="0">
                        <a:ln>
                          <a:noFill/>
                        </a:ln>
                        <a:solidFill>
                          <a:schemeClr val="bg1"/>
                        </a:solidFill>
                        <a:effectLst/>
                        <a:latin typeface="Arial"/>
                        <a:ea typeface="Arial" charset="0"/>
                        <a:cs typeface="Arial"/>
                      </a:endParaRPr>
                    </a:p>
                  </a:txBody>
                  <a:tcPr horzOverflow="overflow">
                    <a:solidFill>
                      <a:srgbClr val="000090"/>
                    </a:solidFill>
                  </a:tcPr>
                </a:tc>
                <a:extLst>
                  <a:ext uri="{0D108BD9-81ED-4DB2-BD59-A6C34878D82A}">
                    <a16:rowId xmlns:a16="http://schemas.microsoft.com/office/drawing/2014/main" val="10000"/>
                  </a:ext>
                </a:extLst>
              </a:tr>
              <a:tr h="426720">
                <a:tc>
                  <a:txBody>
                    <a:bodyPr/>
                    <a:lstStyle/>
                    <a:p>
                      <a:pPr algn="ctr">
                        <a:spcAft>
                          <a:spcPts val="0"/>
                        </a:spcAft>
                      </a:pPr>
                      <a:r>
                        <a:rPr lang="en-US" sz="2800" b="1" dirty="0">
                          <a:solidFill>
                            <a:srgbClr val="FFFFFF"/>
                          </a:solidFill>
                          <a:effectLst/>
                          <a:latin typeface="Arial"/>
                          <a:ea typeface="Times"/>
                          <a:cs typeface="Arial"/>
                        </a:rPr>
                        <a:t>Polytheistic</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Monotheistic (1:1)</a:t>
                      </a:r>
                    </a:p>
                  </a:txBody>
                  <a:tcPr marL="68580" marR="68580" marT="0" marB="0"/>
                </a:tc>
                <a:extLst>
                  <a:ext uri="{0D108BD9-81ED-4DB2-BD59-A6C34878D82A}">
                    <a16:rowId xmlns:a16="http://schemas.microsoft.com/office/drawing/2014/main" val="10001"/>
                  </a:ext>
                </a:extLst>
              </a:tr>
              <a:tr h="426720">
                <a:tc>
                  <a:txBody>
                    <a:bodyPr/>
                    <a:lstStyle/>
                    <a:p>
                      <a:pPr algn="ctr">
                        <a:spcAft>
                          <a:spcPts val="0"/>
                        </a:spcAft>
                      </a:pPr>
                      <a:r>
                        <a:rPr lang="en-US" sz="2800" b="1">
                          <a:solidFill>
                            <a:srgbClr val="FFFFFF"/>
                          </a:solidFill>
                          <a:effectLst/>
                          <a:latin typeface="Arial"/>
                          <a:ea typeface="Times"/>
                          <a:cs typeface="Arial"/>
                        </a:rPr>
                        <a:t>Myth</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History</a:t>
                      </a:r>
                    </a:p>
                  </a:txBody>
                  <a:tcPr marL="68580" marR="68580" marT="0" marB="0"/>
                </a:tc>
                <a:extLst>
                  <a:ext uri="{0D108BD9-81ED-4DB2-BD59-A6C34878D82A}">
                    <a16:rowId xmlns:a16="http://schemas.microsoft.com/office/drawing/2014/main" val="10002"/>
                  </a:ext>
                </a:extLst>
              </a:tr>
              <a:tr h="853440">
                <a:tc>
                  <a:txBody>
                    <a:bodyPr/>
                    <a:lstStyle/>
                    <a:p>
                      <a:pPr algn="ctr">
                        <a:spcAft>
                          <a:spcPts val="0"/>
                        </a:spcAft>
                      </a:pPr>
                      <a:r>
                        <a:rPr lang="en-US" sz="2800" b="1" dirty="0">
                          <a:solidFill>
                            <a:srgbClr val="FFFFFF"/>
                          </a:solidFill>
                          <a:effectLst/>
                          <a:latin typeface="Arial"/>
                          <a:ea typeface="Times"/>
                          <a:cs typeface="Arial"/>
                        </a:rPr>
                        <a:t>Written to satisfy man’s curiosity on origins</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Written to glorify God &amp; extend his rule</a:t>
                      </a:r>
                    </a:p>
                  </a:txBody>
                  <a:tcPr marL="68580" marR="68580" marT="0" marB="0"/>
                </a:tc>
                <a:extLst>
                  <a:ext uri="{0D108BD9-81ED-4DB2-BD59-A6C34878D82A}">
                    <a16:rowId xmlns:a16="http://schemas.microsoft.com/office/drawing/2014/main" val="10003"/>
                  </a:ext>
                </a:extLst>
              </a:tr>
              <a:tr h="1280160">
                <a:tc>
                  <a:txBody>
                    <a:bodyPr/>
                    <a:lstStyle/>
                    <a:p>
                      <a:pPr algn="ctr">
                        <a:spcAft>
                          <a:spcPts val="0"/>
                        </a:spcAft>
                      </a:pPr>
                      <a:r>
                        <a:rPr lang="en-US" sz="2800" b="1" dirty="0">
                          <a:solidFill>
                            <a:srgbClr val="FFFFFF"/>
                          </a:solidFill>
                          <a:effectLst/>
                          <a:latin typeface="Arial"/>
                          <a:ea typeface="Times"/>
                          <a:cs typeface="Arial"/>
                        </a:rPr>
                        <a:t>The gods created themselves and other gods</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Jesus existed before creation (John 1:1-3)</a:t>
                      </a:r>
                    </a:p>
                  </a:txBody>
                  <a:tcPr marL="68580" marR="68580" marT="0" marB="0"/>
                </a:tc>
                <a:extLst>
                  <a:ext uri="{0D108BD9-81ED-4DB2-BD59-A6C34878D82A}">
                    <a16:rowId xmlns:a16="http://schemas.microsoft.com/office/drawing/2014/main" val="10004"/>
                  </a:ext>
                </a:extLst>
              </a:tr>
              <a:tr h="853440">
                <a:tc>
                  <a:txBody>
                    <a:bodyPr/>
                    <a:lstStyle/>
                    <a:p>
                      <a:pPr algn="ctr">
                        <a:spcAft>
                          <a:spcPts val="0"/>
                        </a:spcAft>
                      </a:pPr>
                      <a:r>
                        <a:rPr lang="en-US" sz="2800" b="1" dirty="0">
                          <a:solidFill>
                            <a:srgbClr val="FFFFFF"/>
                          </a:solidFill>
                          <a:effectLst/>
                          <a:latin typeface="Arial"/>
                          <a:ea typeface="Times"/>
                          <a:cs typeface="Arial"/>
                        </a:rPr>
                        <a:t>The gods struggle for sovereignty</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Yahweh sovereign by nature (1:3)</a:t>
                      </a:r>
                    </a:p>
                  </a:txBody>
                  <a:tcPr marL="68580" marR="68580" marT="0" marB="0"/>
                </a:tc>
                <a:extLst>
                  <a:ext uri="{0D108BD9-81ED-4DB2-BD59-A6C34878D82A}">
                    <a16:rowId xmlns:a16="http://schemas.microsoft.com/office/drawing/2014/main" val="10005"/>
                  </a:ext>
                </a:extLst>
              </a:tr>
              <a:tr h="853440">
                <a:tc>
                  <a:txBody>
                    <a:bodyPr/>
                    <a:lstStyle/>
                    <a:p>
                      <a:pPr algn="ctr">
                        <a:spcAft>
                          <a:spcPts val="0"/>
                        </a:spcAft>
                      </a:pPr>
                      <a:r>
                        <a:rPr lang="en-US" sz="2800" b="1">
                          <a:solidFill>
                            <a:srgbClr val="FFFFFF"/>
                          </a:solidFill>
                          <a:effectLst/>
                          <a:latin typeface="Arial"/>
                          <a:ea typeface="Times"/>
                          <a:cs typeface="Arial"/>
                        </a:rPr>
                        <a:t>Man mostly not in divine image (low status)</a:t>
                      </a:r>
                    </a:p>
                  </a:txBody>
                  <a:tcPr marL="68580" marR="68580" marT="0" marB="0">
                    <a:solidFill>
                      <a:srgbClr val="000000"/>
                    </a:solidFill>
                  </a:tcPr>
                </a:tc>
                <a:tc>
                  <a:txBody>
                    <a:bodyPr/>
                    <a:lstStyle/>
                    <a:p>
                      <a:pPr algn="ctr">
                        <a:spcAft>
                          <a:spcPts val="0"/>
                        </a:spcAft>
                      </a:pPr>
                      <a:r>
                        <a:rPr lang="en-US" sz="2800" b="1">
                          <a:effectLst/>
                          <a:latin typeface="Arial"/>
                          <a:ea typeface="Times"/>
                          <a:cs typeface="Arial"/>
                        </a:rPr>
                        <a:t>Man created in God’s image (high status)</a:t>
                      </a:r>
                    </a:p>
                  </a:txBody>
                  <a:tcPr marL="68580" marR="68580" marT="0" marB="0"/>
                </a:tc>
                <a:extLst>
                  <a:ext uri="{0D108BD9-81ED-4DB2-BD59-A6C34878D82A}">
                    <a16:rowId xmlns:a16="http://schemas.microsoft.com/office/drawing/2014/main" val="10006"/>
                  </a:ext>
                </a:extLst>
              </a:tr>
              <a:tr h="853440">
                <a:tc>
                  <a:txBody>
                    <a:bodyPr/>
                    <a:lstStyle/>
                    <a:p>
                      <a:pPr algn="ctr">
                        <a:spcAft>
                          <a:spcPts val="0"/>
                        </a:spcAft>
                      </a:pPr>
                      <a:r>
                        <a:rPr lang="en-US" sz="2800" b="1">
                          <a:solidFill>
                            <a:srgbClr val="FFFFFF"/>
                          </a:solidFill>
                          <a:effectLst/>
                          <a:latin typeface="Arial"/>
                          <a:ea typeface="Times"/>
                          <a:cs typeface="Arial"/>
                        </a:rPr>
                        <a:t>People made to be slaves of the gods</a:t>
                      </a:r>
                    </a:p>
                  </a:txBody>
                  <a:tcPr marL="68580" marR="68580" marT="0" marB="0">
                    <a:solidFill>
                      <a:srgbClr val="000000"/>
                    </a:solidFill>
                  </a:tcPr>
                </a:tc>
                <a:tc>
                  <a:txBody>
                    <a:bodyPr/>
                    <a:lstStyle/>
                    <a:p>
                      <a:pPr algn="ctr">
                        <a:spcAft>
                          <a:spcPts val="0"/>
                        </a:spcAft>
                      </a:pPr>
                      <a:r>
                        <a:rPr lang="en-US" sz="2800" b="1" dirty="0">
                          <a:effectLst/>
                          <a:latin typeface="Arial"/>
                          <a:ea typeface="Times"/>
                          <a:cs typeface="Arial"/>
                        </a:rPr>
                        <a:t>Man rules over creation (1:26-27)</a:t>
                      </a: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1661169"/>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loyaltycruise.jpg"/>
          <p:cNvPicPr>
            <a:picLocks noChangeAspect="1"/>
          </p:cNvPicPr>
          <p:nvPr/>
        </p:nvPicPr>
        <p:blipFill>
          <a:blip r:embed="rId3"/>
          <a:srcRect l="37374"/>
          <a:stretch>
            <a:fillRect/>
          </a:stretch>
        </p:blipFill>
        <p:spPr>
          <a:xfrm>
            <a:off x="0" y="0"/>
            <a:ext cx="9144000" cy="6858000"/>
          </a:xfrm>
          <a:prstGeom prst="rect">
            <a:avLst/>
          </a:prstGeom>
          <a:gradFill flip="none" rotWithShape="1">
            <a:gsLst>
              <a:gs pos="0">
                <a:srgbClr val="000000">
                  <a:alpha val="99000"/>
                </a:srgbClr>
              </a:gs>
              <a:gs pos="100000">
                <a:srgbClr val="FFFFFF"/>
              </a:gs>
            </a:gsLst>
            <a:path path="circle">
              <a:fillToRect l="50000" t="50000" r="50000" b="50000"/>
            </a:path>
            <a:tileRect/>
          </a:gradFill>
        </p:spPr>
      </p:pic>
      <p:sp>
        <p:nvSpPr>
          <p:cNvPr id="53251" name="Rectangle 4"/>
          <p:cNvSpPr>
            <a:spLocks noGrp="1" noChangeArrowheads="1"/>
          </p:cNvSpPr>
          <p:nvPr>
            <p:ph type="title"/>
          </p:nvPr>
        </p:nvSpPr>
        <p:spPr>
          <a:xfrm>
            <a:off x="381000" y="152400"/>
            <a:ext cx="7772400" cy="1143000"/>
          </a:xfrm>
          <a:solidFill>
            <a:schemeClr val="tx1"/>
          </a:solidFill>
        </p:spPr>
        <p:txBody>
          <a:bodyPr/>
          <a:lstStyle/>
          <a:p>
            <a:pPr>
              <a:defRPr/>
            </a:pPr>
            <a:r>
              <a:rPr lang="en-US" sz="3600" dirty="0">
                <a:solidFill>
                  <a:schemeClr val="bg1"/>
                </a:solidFill>
                <a:effectLst>
                  <a:outerShdw blurRad="38100" dist="38100" dir="2700000" algn="tl">
                    <a:srgbClr val="808080"/>
                  </a:outerShdw>
                </a:effectLst>
                <a:latin typeface="Arial" charset="0"/>
                <a:ea typeface="ＭＳ Ｐゴシック" charset="0"/>
              </a:rPr>
              <a:t>Hosea: God</a:t>
            </a:r>
            <a:r>
              <a:rPr lang="fr-FR" altLang="ja-JP" sz="3600" dirty="0">
                <a:solidFill>
                  <a:schemeClr val="bg1"/>
                </a:solidFill>
                <a:effectLst>
                  <a:outerShdw blurRad="38100" dist="38100" dir="2700000" algn="tl">
                    <a:srgbClr val="808080"/>
                  </a:outerShdw>
                </a:effectLst>
                <a:latin typeface="Arial" charset="0"/>
                <a:ea typeface="ＭＳ Ｐゴシック" charset="0"/>
              </a:rPr>
              <a:t>'</a:t>
            </a:r>
            <a:r>
              <a:rPr lang="en-US" altLang="ja-JP" sz="3600" dirty="0">
                <a:solidFill>
                  <a:schemeClr val="bg1"/>
                </a:solidFill>
                <a:effectLst>
                  <a:outerShdw blurRad="38100" dist="38100" dir="2700000" algn="tl">
                    <a:srgbClr val="808080"/>
                  </a:outerShdw>
                </a:effectLst>
                <a:latin typeface="Arial" charset="0"/>
                <a:ea typeface="ＭＳ Ｐゴシック" charset="0"/>
              </a:rPr>
              <a:t>s Loyalty to Israel</a:t>
            </a:r>
            <a:endParaRPr lang="en-US" sz="3600" dirty="0">
              <a:solidFill>
                <a:schemeClr val="bg1"/>
              </a:solidFill>
              <a:effectLst>
                <a:outerShdw blurRad="38100" dist="38100" dir="2700000" algn="tl">
                  <a:srgbClr val="808080"/>
                </a:outerShdw>
              </a:effectLst>
              <a:latin typeface="Arial" charset="0"/>
              <a:ea typeface="ＭＳ Ｐゴシック" charset="0"/>
            </a:endParaRPr>
          </a:p>
        </p:txBody>
      </p:sp>
      <p:graphicFrame>
        <p:nvGraphicFramePr>
          <p:cNvPr id="19502" name="Group 46"/>
          <p:cNvGraphicFramePr>
            <a:graphicFrameLocks noGrp="1"/>
          </p:cNvGraphicFramePr>
          <p:nvPr>
            <p:ph type="tbl" idx="1"/>
          </p:nvPr>
        </p:nvGraphicFramePr>
        <p:xfrm>
          <a:off x="381000" y="1295400"/>
          <a:ext cx="7772400" cy="4111625"/>
        </p:xfrm>
        <a:graphic>
          <a:graphicData uri="http://schemas.openxmlformats.org/drawingml/2006/table">
            <a:tbl>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Unfaithful Gomer</a:t>
                      </a:r>
                      <a:endParaRPr kumimoji="0" lang="en-US"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rPr>
                        <a:t>Unfaithful Israel</a:t>
                      </a:r>
                      <a:endParaRPr kumimoji="0" lang="en-US"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Faithful Hosea</a:t>
                      </a:r>
                      <a:endParaRPr kumimoji="0" lang="en-US"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rPr>
                        <a:t>Faithful L</a:t>
                      </a:r>
                      <a:r>
                        <a:rPr kumimoji="0" lang="en-US" altLang="zh-CN" sz="24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rPr>
                        <a:t>ORD</a:t>
                      </a:r>
                      <a:endParaRPr kumimoji="0" lang="en-US" sz="24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Marriage of Hosea</a:t>
                      </a:r>
                      <a:endParaRPr kumimoji="0" lang="en-US"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rPr>
                        <a:t>Message of Hosea</a:t>
                      </a:r>
                      <a:endParaRPr kumimoji="0" lang="en-US"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Personal</a:t>
                      </a:r>
                      <a:endParaRPr kumimoji="0" lang="en-US"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rPr>
                        <a:t>National</a:t>
                      </a:r>
                      <a:endParaRPr kumimoji="0" lang="en-US" sz="2800" b="1" i="0" u="none" strike="noStrike" cap="none" normalizeH="0" baseline="0">
                        <a:ln>
                          <a:noFill/>
                        </a:ln>
                        <a:solidFill>
                          <a:srgbClr val="EAEAEA"/>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rPr>
                        <a:t>Chapters 1–3</a:t>
                      </a:r>
                      <a:endParaRPr kumimoji="0" lang="en-US" sz="28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zh-CN" sz="2800" b="1" i="0" u="none" strike="noStrike" cap="none" normalizeH="0" baseline="0" dirty="0">
                          <a:ln>
                            <a:noFill/>
                          </a:ln>
                          <a:solidFill>
                            <a:srgbClr val="EAEAEA"/>
                          </a:solidFill>
                          <a:effectLst>
                            <a:outerShdw blurRad="38100" dist="38100" dir="2700000" algn="tl">
                              <a:srgbClr val="000000"/>
                            </a:outerShdw>
                          </a:effectLst>
                          <a:latin typeface="Arial" charset="0"/>
                          <a:ea typeface="ＭＳ Ｐゴシック" charset="0"/>
                          <a:cs typeface="Arial" charset="0"/>
                        </a:rPr>
                        <a:t>Chapters 4–14</a:t>
                      </a:r>
                      <a:endParaRPr kumimoji="0" lang="en-US" sz="2800" b="1" i="0" u="none" strike="noStrike" cap="none" normalizeH="0" baseline="0" dirty="0">
                        <a:ln>
                          <a:noFill/>
                        </a:ln>
                        <a:solidFill>
                          <a:srgbClr val="EAEAEA"/>
                        </a:solidFill>
                        <a:effectLst>
                          <a:outerShdw blurRad="38100" dist="38100" dir="2700000" algn="tl">
                            <a:srgbClr val="000000"/>
                          </a:outerShdw>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7128" name="Text Box 47"/>
          <p:cNvSpPr txBox="1">
            <a:spLocks noChangeArrowheads="1"/>
          </p:cNvSpPr>
          <p:nvPr/>
        </p:nvSpPr>
        <p:spPr bwMode="auto">
          <a:xfrm>
            <a:off x="8502650" y="0"/>
            <a:ext cx="612775" cy="400050"/>
          </a:xfrm>
          <a:prstGeom prst="rect">
            <a:avLst/>
          </a:prstGeom>
          <a:noFill/>
          <a:ln w="9525">
            <a:no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565</a:t>
            </a:r>
          </a:p>
        </p:txBody>
      </p:sp>
    </p:spTree>
    <p:extLst>
      <p:ext uri="{BB962C8B-B14F-4D97-AF65-F5344CB8AC3E}">
        <p14:creationId xmlns:p14="http://schemas.microsoft.com/office/powerpoint/2010/main" val="2882757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96920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6961" name="Picture 4" descr="spirituality.jpg"/>
          <p:cNvPicPr>
            <a:picLocks noChangeAspect="1"/>
          </p:cNvPicPr>
          <p:nvPr/>
        </p:nvPicPr>
        <p:blipFill>
          <a:blip r:embed="rId2">
            <a:extLst>
              <a:ext uri="{28A0092B-C50C-407E-A947-70E740481C1C}">
                <a14:useLocalDpi xmlns:a14="http://schemas.microsoft.com/office/drawing/2010/main" val="0"/>
              </a:ext>
            </a:extLst>
          </a:blip>
          <a:srcRect r="11113"/>
          <a:stretch>
            <a:fillRect/>
          </a:stretch>
        </p:blipFill>
        <p:spPr bwMode="auto">
          <a:xfrm>
            <a:off x="-36513" y="-4763"/>
            <a:ext cx="9180513" cy="68897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36962" name="Title 1"/>
          <p:cNvSpPr>
            <a:spLocks noGrp="1"/>
          </p:cNvSpPr>
          <p:nvPr>
            <p:ph type="title"/>
          </p:nvPr>
        </p:nvSpPr>
        <p:spPr>
          <a:xfrm>
            <a:off x="-36513" y="5876925"/>
            <a:ext cx="9180513" cy="865188"/>
          </a:xfrm>
        </p:spPr>
        <p:txBody>
          <a:bodyPr/>
          <a:lstStyle/>
          <a:p>
            <a:pPr eaLnBrk="1" hangingPunct="1"/>
            <a:r>
              <a:rPr lang="en-US" sz="4000" b="1">
                <a:solidFill>
                  <a:srgbClr val="FFFFFF"/>
                </a:solidFill>
                <a:latin typeface="Arial" charset="0"/>
                <a:ea typeface="ヒラギノ角ゴ Pro W3" charset="0"/>
                <a:cs typeface="ヒラギノ角ゴ Pro W3" charset="0"/>
              </a:rPr>
              <a:t>Gifts versus Fruit of the Spirit</a:t>
            </a:r>
          </a:p>
        </p:txBody>
      </p:sp>
      <p:sp>
        <p:nvSpPr>
          <p:cNvPr id="936963"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xlii</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aphicFrame>
        <p:nvGraphicFramePr>
          <p:cNvPr id="6" name="Group 46"/>
          <p:cNvGraphicFramePr>
            <a:graphicFrameLocks/>
          </p:cNvGraphicFramePr>
          <p:nvPr/>
        </p:nvGraphicFramePr>
        <p:xfrm>
          <a:off x="107950" y="333375"/>
          <a:ext cx="8223250" cy="4111624"/>
        </p:xfrm>
        <a:graphic>
          <a:graphicData uri="http://schemas.openxmlformats.org/drawingml/2006/table">
            <a:tbl>
              <a:tblPr/>
              <a:tblGrid>
                <a:gridCol w="4111625">
                  <a:extLst>
                    <a:ext uri="{9D8B030D-6E8A-4147-A177-3AD203B41FA5}">
                      <a16:colId xmlns:a16="http://schemas.microsoft.com/office/drawing/2014/main" val="20000"/>
                    </a:ext>
                  </a:extLst>
                </a:gridCol>
                <a:gridCol w="4111625">
                  <a:extLst>
                    <a:ext uri="{9D8B030D-6E8A-4147-A177-3AD203B41FA5}">
                      <a16:colId xmlns:a16="http://schemas.microsoft.com/office/drawing/2014/main" val="20001"/>
                    </a:ext>
                  </a:extLst>
                </a:gridCol>
              </a:tblGrid>
              <a:tr h="822960">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Gifts</a:t>
                      </a: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3600" b="1" dirty="0">
                          <a:solidFill>
                            <a:srgbClr val="FFFFFF"/>
                          </a:solidFill>
                          <a:effectLst/>
                          <a:latin typeface="Arial"/>
                          <a:ea typeface="Times New Roman"/>
                          <a:cs typeface="Arial"/>
                        </a:rPr>
                        <a:t>Fruit</a:t>
                      </a: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Abilities</a:t>
                      </a:r>
                      <a:endParaRPr lang="en-US" sz="2400" b="1" dirty="0">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Christ-likeness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service</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Relate to character</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Means to an end</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The end itself</a:t>
                      </a:r>
                      <a:endParaRPr lang="en-US" sz="2400" b="1">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166">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a:effectLst/>
                          <a:latin typeface="Arial"/>
                          <a:ea typeface="Times New Roman"/>
                          <a:cs typeface="Times New Roman"/>
                        </a:rPr>
                        <a:t>What a Christian has</a:t>
                      </a:r>
                      <a:endParaRPr lang="en-US" sz="2400" b="1">
                        <a:effectLst/>
                        <a:latin typeface="Times"/>
                        <a:ea typeface="Times New Roman"/>
                        <a:cs typeface="Times New Roman"/>
                      </a:endParaRPr>
                    </a:p>
                  </a:txBody>
                  <a:tcPr marL="68578" marR="68578"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lnSpc>
                          <a:spcPct val="150000"/>
                        </a:lnSpc>
                        <a:spcAft>
                          <a:spcPts val="0"/>
                        </a:spcAft>
                        <a:tabLst>
                          <a:tab pos="342900" algn="l"/>
                          <a:tab pos="571500" algn="l"/>
                          <a:tab pos="800100" algn="l"/>
                          <a:tab pos="1028700" algn="l"/>
                          <a:tab pos="1257300" algn="l"/>
                          <a:tab pos="1485900" algn="l"/>
                          <a:tab pos="1714500" algn="l"/>
                          <a:tab pos="1943100" algn="l"/>
                          <a:tab pos="3771900" algn="l"/>
                          <a:tab pos="4857750" algn="l"/>
                          <a:tab pos="5308600" algn="l"/>
                        </a:tabLst>
                      </a:pPr>
                      <a:r>
                        <a:rPr lang="en-US" sz="2800" b="1" dirty="0">
                          <a:effectLst/>
                          <a:latin typeface="Arial"/>
                          <a:ea typeface="Times New Roman"/>
                          <a:cs typeface="Times New Roman"/>
                        </a:rPr>
                        <a:t>What a Christian is</a:t>
                      </a:r>
                      <a:endParaRPr lang="en-US" sz="2400" b="1" dirty="0">
                        <a:effectLst/>
                        <a:latin typeface="Times"/>
                        <a:ea typeface="Times New Roman"/>
                        <a:cs typeface="Times New Roman"/>
                      </a:endParaRPr>
                    </a:p>
                  </a:txBody>
                  <a:tcPr marL="68578" marR="68578"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9562690"/>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5" name="Rectangle 2"/>
          <p:cNvSpPr>
            <a:spLocks noGrp="1" noChangeArrowheads="1"/>
          </p:cNvSpPr>
          <p:nvPr>
            <p:ph type="title" idx="4294967295"/>
          </p:nvPr>
        </p:nvSpPr>
        <p:spPr>
          <a:xfrm>
            <a:off x="0" y="-76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Modern License </a:t>
            </a:r>
            <a:r>
              <a:rPr lang="en-US" sz="2000">
                <a:solidFill>
                  <a:srgbClr val="EAEAEA"/>
                </a:solidFill>
                <a:effectLst/>
                <a:latin typeface="Arial" charset="0"/>
                <a:ea typeface="ＭＳ Ｐゴシック" charset="0"/>
              </a:rPr>
              <a:t>(Phil. 3:18-19)</a:t>
            </a:r>
            <a:endParaRPr lang="en-US">
              <a:solidFill>
                <a:srgbClr val="EAEAEA"/>
              </a:solidFill>
              <a:effectLst/>
              <a:latin typeface="Arial" charset="0"/>
              <a:ea typeface="ＭＳ Ｐゴシック" charset="0"/>
            </a:endParaRPr>
          </a:p>
        </p:txBody>
      </p:sp>
      <p:graphicFrame>
        <p:nvGraphicFramePr>
          <p:cNvPr id="72825" name="Group 121"/>
          <p:cNvGraphicFramePr>
            <a:graphicFrameLocks noGrp="1"/>
          </p:cNvGraphicFramePr>
          <p:nvPr/>
        </p:nvGraphicFramePr>
        <p:xfrm>
          <a:off x="0" y="685800"/>
          <a:ext cx="9144000" cy="6248400"/>
        </p:xfrm>
        <a:graphic>
          <a:graphicData uri="http://schemas.openxmlformats.org/drawingml/2006/table">
            <a:tbl>
              <a:tblPr/>
              <a:tblGrid>
                <a:gridCol w="2209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12975">
                  <a:extLst>
                    <a:ext uri="{9D8B030D-6E8A-4147-A177-3AD203B41FA5}">
                      <a16:colId xmlns:a16="http://schemas.microsoft.com/office/drawing/2014/main" val="20002"/>
                    </a:ext>
                  </a:extLst>
                </a:gridCol>
                <a:gridCol w="2587625">
                  <a:extLst>
                    <a:ext uri="{9D8B030D-6E8A-4147-A177-3AD203B41FA5}">
                      <a16:colId xmlns:a16="http://schemas.microsoft.com/office/drawing/2014/main" val="20003"/>
                    </a:ext>
                  </a:extLst>
                </a:gridCol>
              </a:tblGrid>
              <a:tr h="3810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Interpretation</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Mormons</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Health &amp; Wealth</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914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FFFF"/>
                          </a:solidFill>
                          <a:effectLst/>
                          <a:latin typeface="Arial Narrow" charset="0"/>
                          <a:ea typeface="SimSun" charset="0"/>
                          <a:cs typeface="SimSun" charset="0"/>
                        </a:rPr>
                        <a:t>“Live as enemies of the cross of Christ”</a:t>
                      </a:r>
                      <a:endParaRPr kumimoji="0" lang="en-US" altLang="zh-CN" sz="2000" b="1"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They oppose salvation by faith</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Salvation by works</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Money is better than salvation</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8715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FFFF"/>
                          </a:solidFill>
                          <a:effectLst/>
                          <a:latin typeface="Arial Narrow" charset="0"/>
                          <a:ea typeface="SimSun" charset="0"/>
                          <a:cs typeface="SimSun" charset="0"/>
                        </a:rPr>
                        <a:t>“Their destiny is destruction”</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They are unsaved</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Claim that all are saved but are not even saved themselves</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Rich people go to hell too</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8715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FFFF"/>
                          </a:solidFill>
                          <a:effectLst/>
                          <a:latin typeface="Arial Narrow" charset="0"/>
                          <a:ea typeface="SimSun" charset="0"/>
                          <a:cs typeface="SimSun" charset="0"/>
                        </a:rPr>
                        <a:t>“Their god is their stomach”</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Their real goal is pleasure</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Goal is to be a god to have sex with as many celestial wives as possible</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ja-JP" alt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a:t>
                      </a: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Embrace comfort, not suffering</a:t>
                      </a:r>
                      <a:r>
                        <a:rPr kumimoji="0" lang="ja-JP" alt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a:t>
                      </a:r>
                      <a:endPar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8715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FFFF"/>
                          </a:solidFill>
                          <a:effectLst/>
                          <a:latin typeface="Arial Narrow" charset="0"/>
                          <a:ea typeface="SimSun" charset="0"/>
                          <a:cs typeface="SimSun" charset="0"/>
                        </a:rPr>
                        <a:t>“Their glory is in their shame”</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a:ln>
                            <a:noFill/>
                          </a:ln>
                          <a:solidFill>
                            <a:srgbClr val="FFFFFF"/>
                          </a:solidFill>
                          <a:effectLst/>
                          <a:latin typeface="Arial Narrow" charset="0"/>
                          <a:ea typeface="SimSun" charset="0"/>
                          <a:cs typeface="SimSun" charset="0"/>
                        </a:rPr>
                        <a:t>They</a:t>
                      </a:r>
                      <a:r>
                        <a:rPr kumimoji="0" lang="fr-FR" altLang="zh-CN" sz="2000" b="1" i="0" u="none" strike="noStrike" cap="none" normalizeH="0" baseline="0" dirty="0">
                          <a:ln>
                            <a:noFill/>
                          </a:ln>
                          <a:solidFill>
                            <a:srgbClr val="FFFFFF"/>
                          </a:solidFill>
                          <a:effectLst/>
                          <a:latin typeface="Arial Narrow" charset="0"/>
                          <a:ea typeface="SimSun" charset="0"/>
                          <a:cs typeface="SimSun" charset="0"/>
                        </a:rPr>
                        <a:t>'</a:t>
                      </a:r>
                      <a:r>
                        <a:rPr kumimoji="0" lang="en-US" altLang="zh-CN" sz="2000" b="1" i="0" u="none" strike="noStrike" cap="none" normalizeH="0" baseline="0" dirty="0">
                          <a:ln>
                            <a:noFill/>
                          </a:ln>
                          <a:solidFill>
                            <a:srgbClr val="FFFFFF"/>
                          </a:solidFill>
                          <a:effectLst/>
                          <a:latin typeface="Arial Narrow" charset="0"/>
                          <a:ea typeface="SimSun" charset="0"/>
                          <a:cs typeface="SimSun" charset="0"/>
                        </a:rPr>
                        <a:t>re proud about things that they should be ashamed of</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Temple polygamy is the highest goal</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Contrary to the blessing of giving</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r h="8715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a:ln>
                            <a:noFill/>
                          </a:ln>
                          <a:solidFill>
                            <a:srgbClr val="FFFFFF"/>
                          </a:solidFill>
                          <a:effectLst/>
                          <a:latin typeface="Arial Narrow" charset="0"/>
                          <a:ea typeface="SimSun" charset="0"/>
                          <a:cs typeface="SimSun" charset="0"/>
                        </a:rPr>
                        <a:t>“Their mind is on earthly things”</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They have </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p>
                      <a:pPr marL="0" marR="0" lvl="0" indent="0" algn="ctr" defTabSz="457200" rtl="0" eaLnBrk="0" fontAlgn="base" latinLnBrk="0" hangingPunct="0">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“here-and-now” priorities</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a:ln>
                            <a:noFill/>
                          </a:ln>
                          <a:solidFill>
                            <a:srgbClr val="FFFFFF"/>
                          </a:solidFill>
                          <a:effectLst/>
                          <a:latin typeface="Arial Narrow" charset="0"/>
                          <a:ea typeface="SimSun" charset="0"/>
                          <a:cs typeface="SimSun" charset="0"/>
                        </a:rPr>
                        <a:t>“Become a god for ego and sex”</a:t>
                      </a:r>
                      <a:endParaRPr kumimoji="0" lang="en-US" altLang="zh-CN" sz="2000" b="0" i="0" u="none" strike="noStrike" cap="none" normalizeH="0" baseline="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They give to get something now</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5"/>
                  </a:ext>
                </a:extLst>
              </a:tr>
            </a:tbl>
          </a:graphicData>
        </a:graphic>
      </p:graphicFrame>
      <p:sp>
        <p:nvSpPr>
          <p:cNvPr id="938011"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38012" name="Text Box 12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478</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5335210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09" name="Rectangle 2"/>
          <p:cNvSpPr>
            <a:spLocks noGrp="1" noChangeArrowheads="1"/>
          </p:cNvSpPr>
          <p:nvPr>
            <p:ph type="title" idx="4294967295"/>
          </p:nvPr>
        </p:nvSpPr>
        <p:spPr>
          <a:xfrm>
            <a:off x="0" y="-76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5 x 5 Chart</a:t>
            </a:r>
          </a:p>
        </p:txBody>
      </p:sp>
      <p:graphicFrame>
        <p:nvGraphicFramePr>
          <p:cNvPr id="72825" name="Group 121"/>
          <p:cNvGraphicFramePr>
            <a:graphicFrameLocks noGrp="1"/>
          </p:cNvGraphicFramePr>
          <p:nvPr/>
        </p:nvGraphicFramePr>
        <p:xfrm>
          <a:off x="0" y="685800"/>
          <a:ext cx="9143999" cy="6172199"/>
        </p:xfrm>
        <a:graphic>
          <a:graphicData uri="http://schemas.openxmlformats.org/drawingml/2006/table">
            <a:tbl>
              <a:tblPr/>
              <a:tblGrid>
                <a:gridCol w="1779207">
                  <a:extLst>
                    <a:ext uri="{9D8B030D-6E8A-4147-A177-3AD203B41FA5}">
                      <a16:colId xmlns:a16="http://schemas.microsoft.com/office/drawing/2014/main" val="20000"/>
                    </a:ext>
                  </a:extLst>
                </a:gridCol>
                <a:gridCol w="1717855">
                  <a:extLst>
                    <a:ext uri="{9D8B030D-6E8A-4147-A177-3AD203B41FA5}">
                      <a16:colId xmlns:a16="http://schemas.microsoft.com/office/drawing/2014/main" val="20001"/>
                    </a:ext>
                  </a:extLst>
                </a:gridCol>
                <a:gridCol w="1781763">
                  <a:extLst>
                    <a:ext uri="{9D8B030D-6E8A-4147-A177-3AD203B41FA5}">
                      <a16:colId xmlns:a16="http://schemas.microsoft.com/office/drawing/2014/main" val="20002"/>
                    </a:ext>
                  </a:extLst>
                </a:gridCol>
                <a:gridCol w="1781763">
                  <a:extLst>
                    <a:ext uri="{9D8B030D-6E8A-4147-A177-3AD203B41FA5}">
                      <a16:colId xmlns:a16="http://schemas.microsoft.com/office/drawing/2014/main" val="20003"/>
                    </a:ext>
                  </a:extLst>
                </a:gridCol>
                <a:gridCol w="2083411">
                  <a:extLst>
                    <a:ext uri="{9D8B030D-6E8A-4147-A177-3AD203B41FA5}">
                      <a16:colId xmlns:a16="http://schemas.microsoft.com/office/drawing/2014/main" val="20004"/>
                    </a:ext>
                  </a:extLst>
                </a:gridCol>
              </a:tblGrid>
              <a:tr h="5098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11765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5"/>
                  </a:ext>
                </a:extLst>
              </a:tr>
            </a:tbl>
          </a:graphicData>
        </a:graphic>
      </p:graphicFrame>
      <p:sp>
        <p:nvSpPr>
          <p:cNvPr id="939041"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39042" name="Text Box 123"/>
          <p:cNvSpPr txBox="1">
            <a:spLocks noChangeArrowheads="1"/>
          </p:cNvSpPr>
          <p:nvPr/>
        </p:nvSpPr>
        <p:spPr bwMode="auto">
          <a:xfrm>
            <a:off x="8382000" y="0"/>
            <a:ext cx="749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52377995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09" name="Rectangle 2"/>
          <p:cNvSpPr>
            <a:spLocks noGrp="1" noChangeArrowheads="1"/>
          </p:cNvSpPr>
          <p:nvPr>
            <p:ph type="title" idx="4294967295"/>
          </p:nvPr>
        </p:nvSpPr>
        <p:spPr>
          <a:xfrm>
            <a:off x="0" y="-76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solidFill>
                  <a:srgbClr val="EAEAEA"/>
                </a:solidFill>
                <a:effectLst/>
                <a:latin typeface="Arial" charset="0"/>
                <a:ea typeface="ＭＳ Ｐゴシック" charset="0"/>
              </a:rPr>
              <a:t>7 x 5 Chart</a:t>
            </a:r>
          </a:p>
        </p:txBody>
      </p:sp>
      <p:graphicFrame>
        <p:nvGraphicFramePr>
          <p:cNvPr id="72825" name="Group 121"/>
          <p:cNvGraphicFramePr>
            <a:graphicFrameLocks noGrp="1"/>
          </p:cNvGraphicFramePr>
          <p:nvPr>
            <p:extLst>
              <p:ext uri="{D42A27DB-BD31-4B8C-83A1-F6EECF244321}">
                <p14:modId xmlns:p14="http://schemas.microsoft.com/office/powerpoint/2010/main" val="380439536"/>
              </p:ext>
            </p:extLst>
          </p:nvPr>
        </p:nvGraphicFramePr>
        <p:xfrm>
          <a:off x="0" y="685800"/>
          <a:ext cx="9144001" cy="6172199"/>
        </p:xfrm>
        <a:graphic>
          <a:graphicData uri="http://schemas.openxmlformats.org/drawingml/2006/table">
            <a:tbl>
              <a:tblPr/>
              <a:tblGrid>
                <a:gridCol w="1222244">
                  <a:extLst>
                    <a:ext uri="{9D8B030D-6E8A-4147-A177-3AD203B41FA5}">
                      <a16:colId xmlns:a16="http://schemas.microsoft.com/office/drawing/2014/main" val="20000"/>
                    </a:ext>
                  </a:extLst>
                </a:gridCol>
                <a:gridCol w="1180097">
                  <a:extLst>
                    <a:ext uri="{9D8B030D-6E8A-4147-A177-3AD203B41FA5}">
                      <a16:colId xmlns:a16="http://schemas.microsoft.com/office/drawing/2014/main" val="20001"/>
                    </a:ext>
                  </a:extLst>
                </a:gridCol>
                <a:gridCol w="1224000">
                  <a:extLst>
                    <a:ext uri="{9D8B030D-6E8A-4147-A177-3AD203B41FA5}">
                      <a16:colId xmlns:a16="http://schemas.microsoft.com/office/drawing/2014/main" val="20002"/>
                    </a:ext>
                  </a:extLst>
                </a:gridCol>
                <a:gridCol w="1224000">
                  <a:extLst>
                    <a:ext uri="{9D8B030D-6E8A-4147-A177-3AD203B41FA5}">
                      <a16:colId xmlns:a16="http://schemas.microsoft.com/office/drawing/2014/main" val="20003"/>
                    </a:ext>
                  </a:extLst>
                </a:gridCol>
                <a:gridCol w="1431220">
                  <a:extLst>
                    <a:ext uri="{9D8B030D-6E8A-4147-A177-3AD203B41FA5}">
                      <a16:colId xmlns:a16="http://schemas.microsoft.com/office/drawing/2014/main" val="20004"/>
                    </a:ext>
                  </a:extLst>
                </a:gridCol>
                <a:gridCol w="1431220">
                  <a:extLst>
                    <a:ext uri="{9D8B030D-6E8A-4147-A177-3AD203B41FA5}">
                      <a16:colId xmlns:a16="http://schemas.microsoft.com/office/drawing/2014/main" val="4106026199"/>
                    </a:ext>
                  </a:extLst>
                </a:gridCol>
                <a:gridCol w="1431220">
                  <a:extLst>
                    <a:ext uri="{9D8B030D-6E8A-4147-A177-3AD203B41FA5}">
                      <a16:colId xmlns:a16="http://schemas.microsoft.com/office/drawing/2014/main" val="2789372222"/>
                    </a:ext>
                  </a:extLst>
                </a:gridCol>
              </a:tblGrid>
              <a:tr h="5098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outerShdw blurRad="38100" dist="38100" dir="2700000" algn="tl">
                              <a:srgbClr val="808080"/>
                            </a:outerShdw>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11765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1"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2000" b="1" i="1" u="none" strike="noStrike" cap="none" normalizeH="0" baseline="0" dirty="0">
                          <a:ln>
                            <a:noFill/>
                          </a:ln>
                          <a:solidFill>
                            <a:srgbClr val="FFFFFF"/>
                          </a:solidFill>
                          <a:effectLst/>
                          <a:latin typeface="Arial Narrow" charset="0"/>
                          <a:ea typeface="SimSun" charset="0"/>
                          <a:cs typeface="SimSun" charset="0"/>
                        </a:rPr>
                        <a:t>Text</a:t>
                      </a:r>
                      <a:endParaRPr kumimoji="0" lang="en-US" altLang="zh-CN" sz="2000" b="0" i="0" u="none" strike="noStrike" cap="none" normalizeH="0" baseline="0" dirty="0">
                        <a:ln>
                          <a:noFill/>
                        </a:ln>
                        <a:solidFill>
                          <a:schemeClr val="tx1"/>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5"/>
                  </a:ext>
                </a:extLst>
              </a:tr>
            </a:tbl>
          </a:graphicData>
        </a:graphic>
      </p:graphicFrame>
      <p:sp>
        <p:nvSpPr>
          <p:cNvPr id="939041"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39042" name="Text Box 123"/>
          <p:cNvSpPr txBox="1">
            <a:spLocks noChangeArrowheads="1"/>
          </p:cNvSpPr>
          <p:nvPr/>
        </p:nvSpPr>
        <p:spPr bwMode="auto">
          <a:xfrm>
            <a:off x="8382000" y="0"/>
            <a:ext cx="7493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71998461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25" name="Group 121"/>
          <p:cNvGraphicFramePr>
            <a:graphicFrameLocks noGrp="1"/>
          </p:cNvGraphicFramePr>
          <p:nvPr/>
        </p:nvGraphicFramePr>
        <p:xfrm>
          <a:off x="0" y="941388"/>
          <a:ext cx="9143999" cy="5943600"/>
        </p:xfrm>
        <a:graphic>
          <a:graphicData uri="http://schemas.openxmlformats.org/drawingml/2006/table">
            <a:tbl>
              <a:tblPr/>
              <a:tblGrid>
                <a:gridCol w="1403648">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2074977">
                  <a:extLst>
                    <a:ext uri="{9D8B030D-6E8A-4147-A177-3AD203B41FA5}">
                      <a16:colId xmlns:a16="http://schemas.microsoft.com/office/drawing/2014/main" val="20002"/>
                    </a:ext>
                  </a:extLst>
                </a:gridCol>
                <a:gridCol w="1781763">
                  <a:extLst>
                    <a:ext uri="{9D8B030D-6E8A-4147-A177-3AD203B41FA5}">
                      <a16:colId xmlns:a16="http://schemas.microsoft.com/office/drawing/2014/main" val="20003"/>
                    </a:ext>
                  </a:extLst>
                </a:gridCol>
                <a:gridCol w="2083411">
                  <a:extLst>
                    <a:ext uri="{9D8B030D-6E8A-4147-A177-3AD203B41FA5}">
                      <a16:colId xmlns:a16="http://schemas.microsoft.com/office/drawing/2014/main" val="20004"/>
                    </a:ext>
                  </a:extLst>
                </a:gridCol>
              </a:tblGrid>
              <a:tr h="509856">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Text</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Speakers</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Audience</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zh-CN" sz="2000" b="1" dirty="0">
                          <a:solidFill>
                            <a:srgbClr val="FFFFFF"/>
                          </a:solidFill>
                          <a:latin typeface="Arial" charset="0"/>
                          <a:cs typeface="Arial" charset="0"/>
                        </a:rPr>
                        <a:t>Related to Salvation</a:t>
                      </a:r>
                      <a:endParaRPr kumimoji="0" lang="en-US" sz="2000" b="1" i="0" u="none" strike="noStrike" cap="none" normalizeH="0" baseline="0" dirty="0">
                        <a:ln>
                          <a:noFill/>
                        </a:ln>
                        <a:solidFill>
                          <a:srgbClr val="FFFFFF"/>
                        </a:solidFill>
                        <a:effectLst/>
                        <a:latin typeface="Arial" charset="0"/>
                        <a:ea typeface="ＭＳ Ｐゴシック" charset="0"/>
                        <a:cs typeface="Arial" charset="0"/>
                      </a:endParaRP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FFFFFF"/>
                          </a:solidFill>
                          <a:effectLst/>
                          <a:latin typeface="Arial" charset="0"/>
                          <a:ea typeface="ＭＳ Ｐゴシック" charset="0"/>
                          <a:cs typeface="Arial" charset="0"/>
                        </a:rPr>
                        <a:t>Purpose</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1176591">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2:1-4</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Apostles+</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1"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Unsaved Jews at Pentecost</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After salvation</a:t>
                      </a:r>
                      <a:endParaRPr kumimoji="0" lang="en-US" altLang="zh-CN" sz="2000" b="1"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zh-CN" sz="2000" b="1" dirty="0">
                          <a:solidFill>
                            <a:srgbClr val="FFFFFF"/>
                          </a:solidFill>
                          <a:latin typeface="Arial" charset="0"/>
                          <a:cs typeface="Arial" charset="0"/>
                        </a:rPr>
                        <a:t>Validate for Jews the fulfillment of Joel 2</a:t>
                      </a:r>
                      <a:endParaRPr kumimoji="0" lang="en-US" altLang="zh-CN" sz="2000" b="1"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8:14-17</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altLang="zh-CN" sz="2000" b="1" dirty="0">
                          <a:solidFill>
                            <a:srgbClr val="FFFFFF"/>
                          </a:solidFill>
                          <a:latin typeface="Arial" charset="0"/>
                          <a:cs typeface="Arial" charset="0"/>
                        </a:rPr>
                        <a:t>Samaritans</a:t>
                      </a:r>
                      <a:endParaRPr kumimoji="0" lang="en-US" altLang="zh-CN" sz="2000" b="0"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Saved Jews doubting God</a:t>
                      </a:r>
                      <a:r>
                        <a:rPr lang="fr-FR" altLang="zh-CN" sz="2000" b="1" dirty="0">
                          <a:solidFill>
                            <a:srgbClr val="FFFFFF"/>
                          </a:solidFill>
                          <a:latin typeface="Arial" charset="0"/>
                          <a:cs typeface="Arial" charset="0"/>
                        </a:rPr>
                        <a:t>'</a:t>
                      </a:r>
                      <a:r>
                        <a:rPr lang="en-US" altLang="zh-CN" sz="2000" b="1" dirty="0">
                          <a:solidFill>
                            <a:srgbClr val="FFFFFF"/>
                          </a:solidFill>
                          <a:latin typeface="Arial" charset="0"/>
                          <a:cs typeface="Arial" charset="0"/>
                        </a:rPr>
                        <a:t>s plan (Peter+)</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After salvation</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Validate for Jews God</a:t>
                      </a:r>
                      <a:r>
                        <a:rPr lang="fr-FR" altLang="zh-CN" sz="2000" b="1" dirty="0">
                          <a:solidFill>
                            <a:srgbClr val="FFFFFF"/>
                          </a:solidFill>
                          <a:latin typeface="Arial" charset="0"/>
                          <a:cs typeface="Arial" charset="0"/>
                        </a:rPr>
                        <a:t>'</a:t>
                      </a:r>
                      <a:r>
                        <a:rPr lang="en-US" altLang="zh-CN" sz="2000" b="1" dirty="0">
                          <a:solidFill>
                            <a:srgbClr val="FFFFFF"/>
                          </a:solidFill>
                          <a:latin typeface="Arial" charset="0"/>
                          <a:cs typeface="Arial" charset="0"/>
                        </a:rPr>
                        <a:t>s acceptance of Samaritans</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10:44-47</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Gentiles (Cornelius+ others)</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Saved Jews doubting God</a:t>
                      </a:r>
                      <a:r>
                        <a:rPr lang="fr-FR" altLang="zh-CN" sz="2000" b="1" dirty="0">
                          <a:solidFill>
                            <a:srgbClr val="FFFFFF"/>
                          </a:solidFill>
                          <a:latin typeface="Arial" charset="0"/>
                          <a:cs typeface="Arial" charset="0"/>
                        </a:rPr>
                        <a:t>'</a:t>
                      </a:r>
                      <a:r>
                        <a:rPr lang="en-US" altLang="zh-CN" sz="2000" b="1" dirty="0">
                          <a:solidFill>
                            <a:srgbClr val="FFFFFF"/>
                          </a:solidFill>
                          <a:latin typeface="Arial" charset="0"/>
                          <a:cs typeface="Arial" charset="0"/>
                        </a:rPr>
                        <a:t>s plan (Peter+)</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At </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salvation</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Validate for Jews God</a:t>
                      </a:r>
                      <a:r>
                        <a:rPr lang="fr-FR" altLang="zh-CN" sz="2000" b="1" dirty="0">
                          <a:solidFill>
                            <a:srgbClr val="FFFFFF"/>
                          </a:solidFill>
                          <a:latin typeface="Arial" charset="0"/>
                          <a:cs typeface="Arial" charset="0"/>
                        </a:rPr>
                        <a:t>'</a:t>
                      </a:r>
                      <a:r>
                        <a:rPr lang="en-US" altLang="zh-CN" sz="2000" b="1" dirty="0">
                          <a:solidFill>
                            <a:srgbClr val="FFFFFF"/>
                          </a:solidFill>
                          <a:latin typeface="Arial" charset="0"/>
                          <a:cs typeface="Arial" charset="0"/>
                        </a:rPr>
                        <a:t>s acceptance of Gentiles</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1121438">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19:1-7</a:t>
                      </a: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zh-CN" sz="2000" b="0" i="0" u="none" strike="noStrike" cap="none" normalizeH="0" baseline="0" dirty="0">
                        <a:ln>
                          <a:noFill/>
                        </a:ln>
                        <a:solidFill>
                          <a:srgbClr val="FFFFFF"/>
                        </a:solidFill>
                        <a:effectLst/>
                        <a:latin typeface="Arial Narrow" charset="0"/>
                        <a:ea typeface="SimSun" charset="0"/>
                        <a:cs typeface="SimSun" charset="0"/>
                      </a:endParaRP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OT believers in Messiah</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Jews needing gospel message confirmed</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At </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salvation</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altLang="zh-CN" sz="2000" b="1" dirty="0">
                          <a:solidFill>
                            <a:srgbClr val="FFFFFF"/>
                          </a:solidFill>
                          <a:latin typeface="Arial" charset="0"/>
                          <a:cs typeface="Arial" charset="0"/>
                        </a:rPr>
                        <a:t>Validate for Jews God</a:t>
                      </a:r>
                      <a:r>
                        <a:rPr lang="fr-FR" altLang="zh-CN" sz="2000" b="1" dirty="0">
                          <a:solidFill>
                            <a:srgbClr val="FFFFFF"/>
                          </a:solidFill>
                          <a:latin typeface="Arial" charset="0"/>
                          <a:cs typeface="Arial" charset="0"/>
                        </a:rPr>
                        <a:t>'</a:t>
                      </a:r>
                      <a:r>
                        <a:rPr lang="en-US" altLang="zh-CN" sz="2000" b="1" dirty="0">
                          <a:solidFill>
                            <a:srgbClr val="FFFFFF"/>
                          </a:solidFill>
                          <a:latin typeface="Arial" charset="0"/>
                          <a:cs typeface="Arial" charset="0"/>
                        </a:rPr>
                        <a:t>s message through Paul</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bl>
          </a:graphicData>
        </a:graphic>
      </p:graphicFrame>
      <p:sp>
        <p:nvSpPr>
          <p:cNvPr id="940059" name="Text Box 2"/>
          <p:cNvSpPr txBox="1">
            <a:spLocks noChangeArrowheads="1"/>
          </p:cNvSpPr>
          <p:nvPr/>
        </p:nvSpPr>
        <p:spPr bwMode="auto">
          <a:xfrm>
            <a:off x="0" y="476250"/>
            <a:ext cx="9144000"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en-US" altLang="zh-CN" sz="1800" b="1" i="0" u="none" strike="noStrike" kern="1200" cap="none" spc="0" normalizeH="0" baseline="0" noProof="0">
                <a:ln>
                  <a:noFill/>
                </a:ln>
                <a:solidFill>
                  <a:srgbClr val="FFFFFF"/>
                </a:solidFill>
                <a:effectLst/>
                <a:uLnTx/>
                <a:uFillTx/>
                <a:latin typeface="Arial" charset="0"/>
                <a:ea typeface="ＭＳ Ｐゴシック" charset="0"/>
                <a:cs typeface="Arial" charset="0"/>
              </a:rPr>
              <a:t>(Toussaint, </a:t>
            </a:r>
            <a:r>
              <a:rPr kumimoji="0" lang="en-US" altLang="zh-CN" sz="1800" b="1" i="1" u="none" strike="noStrike" kern="1200" cap="none" spc="0" normalizeH="0" baseline="0" noProof="0">
                <a:ln>
                  <a:noFill/>
                </a:ln>
                <a:solidFill>
                  <a:srgbClr val="FFFFFF"/>
                </a:solidFill>
                <a:effectLst/>
                <a:uLnTx/>
                <a:uFillTx/>
                <a:latin typeface="Arial" charset="0"/>
                <a:ea typeface="ＭＳ Ｐゴシック" charset="0"/>
                <a:cs typeface="Arial" charset="0"/>
              </a:rPr>
              <a:t>Bible Knowledge Commentary</a:t>
            </a:r>
            <a:r>
              <a:rPr kumimoji="0" lang="en-US" altLang="zh-CN" sz="1800" b="1" i="0" u="none" strike="noStrike" kern="1200" cap="none" spc="0" normalizeH="0" baseline="0" noProof="0">
                <a:ln>
                  <a:noFill/>
                </a:ln>
                <a:solidFill>
                  <a:srgbClr val="FFFFFF"/>
                </a:solidFill>
                <a:effectLst/>
                <a:uLnTx/>
                <a:uFillTx/>
                <a:latin typeface="Arial" charset="0"/>
                <a:ea typeface="ＭＳ Ｐゴシック" charset="0"/>
                <a:cs typeface="Arial" charset="0"/>
              </a:rPr>
              <a:t>, 2:408, adapted)</a:t>
            </a:r>
            <a:endParaRPr kumimoji="0" lang="en-US" sz="18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787457" name="Rectangle 2"/>
          <p:cNvSpPr>
            <a:spLocks noGrp="1" noChangeArrowheads="1"/>
          </p:cNvSpPr>
          <p:nvPr>
            <p:ph type="title" idx="4294967295"/>
          </p:nvPr>
        </p:nvSpPr>
        <p:spPr>
          <a:xfrm>
            <a:off x="0" y="-76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zh-CN" dirty="0">
                <a:solidFill>
                  <a:srgbClr val="FFFFFF"/>
                </a:solidFill>
                <a:latin typeface="Arial" charset="0"/>
                <a:ea typeface="ＭＳ Ｐゴシック" charset="0"/>
                <a:cs typeface="Arial" charset="0"/>
              </a:rPr>
              <a:t>Speaking in Tongues in Acts</a:t>
            </a:r>
            <a:endParaRPr lang="en-US" dirty="0">
              <a:solidFill>
                <a:srgbClr val="FFFFFF"/>
              </a:solidFill>
              <a:effectLst/>
              <a:latin typeface="Arial" charset="0"/>
              <a:ea typeface="ＭＳ Ｐゴシック" charset="0"/>
            </a:endParaRPr>
          </a:p>
        </p:txBody>
      </p:sp>
      <p:sp>
        <p:nvSpPr>
          <p:cNvPr id="940061"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40062" name="Text Box 12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940063" name="Picture 2" descr="dove-holy-spiri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900" y="620713"/>
            <a:ext cx="1116013" cy="117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0439553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7" name="Rectangle 2"/>
          <p:cNvSpPr>
            <a:spLocks noGrp="1" noChangeArrowheads="1"/>
          </p:cNvSpPr>
          <p:nvPr>
            <p:ph type="title" idx="4294967295"/>
          </p:nvPr>
        </p:nvSpPr>
        <p:spPr>
          <a:xfrm>
            <a:off x="0" y="3810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Longest Books in the Bible</a:t>
            </a:r>
          </a:p>
        </p:txBody>
      </p:sp>
      <p:graphicFrame>
        <p:nvGraphicFramePr>
          <p:cNvPr id="72825" name="Group 121"/>
          <p:cNvGraphicFramePr>
            <a:graphicFrameLocks noGrp="1"/>
          </p:cNvGraphicFramePr>
          <p:nvPr/>
        </p:nvGraphicFramePr>
        <p:xfrm>
          <a:off x="228600" y="1219200"/>
          <a:ext cx="8610600" cy="5286378"/>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11388">
                  <a:extLst>
                    <a:ext uri="{9D8B030D-6E8A-4147-A177-3AD203B41FA5}">
                      <a16:colId xmlns:a16="http://schemas.microsoft.com/office/drawing/2014/main" val="20002"/>
                    </a:ext>
                  </a:extLst>
                </a:gridCol>
                <a:gridCol w="2436812">
                  <a:extLst>
                    <a:ext uri="{9D8B030D-6E8A-4147-A177-3AD203B41FA5}">
                      <a16:colId xmlns:a16="http://schemas.microsoft.com/office/drawing/2014/main" val="20003"/>
                    </a:ext>
                  </a:extLst>
                </a:gridCol>
              </a:tblGrid>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Book</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Chapters</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Verses</a:t>
                      </a:r>
                    </a:p>
                  </a:txBody>
                  <a:tcPr anchor="ctr" anchorCtr="1" horzOverflow="overflow">
                    <a:lnL>
                      <a:noFill/>
                    </a:lnL>
                    <a:lnR>
                      <a:noFill/>
                    </a:lnR>
                    <a:lnT>
                      <a:noFill/>
                    </a:lnT>
                    <a:lnB>
                      <a:noFill/>
                    </a:lnB>
                    <a:lnTlToBr>
                      <a:noFill/>
                    </a:lnTlToBr>
                    <a:lnBlToTr>
                      <a:noFill/>
                    </a:lnBlToTr>
                    <a:solidFill>
                      <a:schemeClr val="tx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808080"/>
                            </a:outerShdw>
                          </a:effectLst>
                          <a:latin typeface="Arial" charset="0"/>
                          <a:ea typeface="ＭＳ Ｐゴシック" charset="0"/>
                          <a:cs typeface="Arial" charset="0"/>
                        </a:rPr>
                        <a:t>Words</a:t>
                      </a:r>
                    </a:p>
                  </a:txBody>
                  <a:tcPr anchor="ctr" anchorCtr="1" horzOverflow="overflow">
                    <a:lnL>
                      <a:noFill/>
                    </a:lnL>
                    <a:lnR>
                      <a:noFill/>
                    </a:lnR>
                    <a:lnT>
                      <a:noFill/>
                    </a:lnT>
                    <a:lnB>
                      <a:noFill/>
                    </a:lnB>
                    <a:lnTlToBr>
                      <a:noFill/>
                    </a:lnTlToBr>
                    <a:lnBlToTr>
                      <a:noFill/>
                    </a:lnBlToTr>
                    <a:solidFill>
                      <a:schemeClr val="tx2"/>
                    </a:solidFill>
                  </a:tcPr>
                </a:tc>
                <a:extLst>
                  <a:ext uri="{0D108BD9-81ED-4DB2-BD59-A6C34878D82A}">
                    <a16:rowId xmlns:a16="http://schemas.microsoft.com/office/drawing/2014/main" val="10000"/>
                  </a:ext>
                </a:extLst>
              </a:tr>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00"/>
                          </a:solidFill>
                          <a:effectLst>
                            <a:outerShdw blurRad="38100" dist="38100" dir="2700000" algn="tl">
                              <a:srgbClr val="000000"/>
                            </a:outerShdw>
                          </a:effectLst>
                          <a:latin typeface="Arial" charset="0"/>
                          <a:ea typeface="ＭＳ Ｐゴシック" charset="0"/>
                          <a:cs typeface="Arial" charset="0"/>
                        </a:rPr>
                        <a:t>Psalms</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00"/>
                          </a:solidFill>
                          <a:effectLst>
                            <a:outerShdw blurRad="38100" dist="38100" dir="2700000" algn="tl">
                              <a:srgbClr val="000000"/>
                            </a:outerShdw>
                          </a:effectLst>
                          <a:latin typeface="Arial" charset="0"/>
                          <a:ea typeface="ＭＳ Ｐゴシック" charset="0"/>
                          <a:cs typeface="Arial" charset="0"/>
                        </a:rPr>
                        <a:t>150</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00"/>
                          </a:solidFill>
                          <a:effectLst>
                            <a:outerShdw blurRad="38100" dist="38100" dir="2700000" algn="tl">
                              <a:srgbClr val="000000"/>
                            </a:outerShdw>
                          </a:effectLst>
                          <a:latin typeface="Arial" charset="0"/>
                          <a:ea typeface="ＭＳ Ｐゴシック" charset="0"/>
                          <a:cs typeface="Arial" charset="0"/>
                        </a:rPr>
                        <a:t>2461</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00"/>
                          </a:solidFill>
                          <a:effectLst>
                            <a:outerShdw blurRad="38100" dist="38100" dir="2700000" algn="tl">
                              <a:srgbClr val="000000"/>
                            </a:outerShdw>
                          </a:effectLst>
                          <a:latin typeface="Arial" charset="0"/>
                          <a:ea typeface="ＭＳ Ｐゴシック" charset="0"/>
                          <a:cs typeface="Arial" charset="0"/>
                        </a:rPr>
                        <a:t>43,743</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1"/>
                  </a:ext>
                </a:extLst>
              </a:tr>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Jeremiah</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52</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1364</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42,659</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2"/>
                  </a:ext>
                </a:extLst>
              </a:tr>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Ezekiel</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48</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1273</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39,407</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3"/>
                  </a:ext>
                </a:extLst>
              </a:tr>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Genesis</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50</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1533</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38,267</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4"/>
                  </a:ext>
                </a:extLst>
              </a:tr>
              <a:tr h="8810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Isaiah</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66</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1292</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FFFFFF"/>
                          </a:solidFill>
                          <a:effectLst>
                            <a:outerShdw blurRad="38100" dist="38100" dir="2700000" algn="tl">
                              <a:srgbClr val="000000"/>
                            </a:outerShdw>
                          </a:effectLst>
                          <a:latin typeface="Arial" charset="0"/>
                          <a:ea typeface="ＭＳ Ｐゴシック" charset="0"/>
                          <a:cs typeface="Arial" charset="0"/>
                        </a:rPr>
                        <a:t>37,044</a:t>
                      </a:r>
                    </a:p>
                  </a:txBody>
                  <a:tcPr anchor="ctr" anchorCtr="1" horzOverflow="overflow">
                    <a:lnL>
                      <a:noFill/>
                    </a:lnL>
                    <a:lnR>
                      <a:noFill/>
                    </a:lnR>
                    <a:lnT>
                      <a:noFill/>
                    </a:lnT>
                    <a:lnB>
                      <a:noFill/>
                    </a:lnB>
                    <a:lnTlToBr>
                      <a:noFill/>
                    </a:lnTlToBr>
                    <a:lnBlToTr>
                      <a:noFill/>
                    </a:lnBlToTr>
                    <a:gradFill rotWithShape="1">
                      <a:gsLst>
                        <a:gs pos="0">
                          <a:srgbClr val="000090"/>
                        </a:gs>
                        <a:gs pos="100000">
                          <a:schemeClr val="tx1"/>
                        </a:gs>
                      </a:gsLst>
                      <a:path path="rect">
                        <a:fillToRect l="100000" t="100000"/>
                      </a:path>
                    </a:gradFill>
                  </a:tcPr>
                </a:tc>
                <a:extLst>
                  <a:ext uri="{0D108BD9-81ED-4DB2-BD59-A6C34878D82A}">
                    <a16:rowId xmlns:a16="http://schemas.microsoft.com/office/drawing/2014/main" val="10005"/>
                  </a:ext>
                </a:extLst>
              </a:tr>
            </a:tbl>
          </a:graphicData>
        </a:graphic>
      </p:graphicFrame>
      <p:sp>
        <p:nvSpPr>
          <p:cNvPr id="941083"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941084" name="Text Box 12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478</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941085" name="TextBox 6"/>
          <p:cNvSpPr txBox="1">
            <a:spLocks noChangeArrowheads="1"/>
          </p:cNvSpPr>
          <p:nvPr/>
        </p:nvSpPr>
        <p:spPr bwMode="auto">
          <a:xfrm>
            <a:off x="0" y="6457950"/>
            <a:ext cx="91011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charset="0"/>
                <a:ea typeface="ＭＳ Ｐゴシック" charset="0"/>
              </a:rPr>
              <a:t>http://www.kneeholedesk.com/Pages/Did_You_Know/Books_of_the_Bible.html</a:t>
            </a:r>
          </a:p>
        </p:txBody>
      </p:sp>
    </p:spTree>
    <p:extLst>
      <p:ext uri="{BB962C8B-B14F-4D97-AF65-F5344CB8AC3E}">
        <p14:creationId xmlns:p14="http://schemas.microsoft.com/office/powerpoint/2010/main" val="48890699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1" name="Rectangle 25"/>
          <p:cNvSpPr>
            <a:spLocks noGrp="1" noChangeArrowheads="1"/>
          </p:cNvSpPr>
          <p:nvPr>
            <p:ph type="title" idx="4294967295"/>
          </p:nvPr>
        </p:nvSpPr>
        <p:spPr>
          <a:xfrm>
            <a:off x="250825" y="-423863"/>
            <a:ext cx="3744913" cy="396875"/>
          </a:xfrm>
        </p:spPr>
        <p:txBody>
          <a:bodyPr/>
          <a:lstStyle/>
          <a:p>
            <a:pPr eaLnBrk="1" hangingPunct="1"/>
            <a:r>
              <a:rPr lang="en-US" sz="2000">
                <a:latin typeface="Times New Roman" charset="0"/>
                <a:ea typeface="ＭＳ Ｐゴシック" charset="0"/>
              </a:rPr>
              <a:t>2 Corinthians Book Chart</a:t>
            </a:r>
          </a:p>
        </p:txBody>
      </p:sp>
      <p:graphicFrame>
        <p:nvGraphicFramePr>
          <p:cNvPr id="25" name="Table 24"/>
          <p:cNvGraphicFramePr>
            <a:graphicFrameLocks noGrp="1"/>
          </p:cNvGraphicFramePr>
          <p:nvPr/>
        </p:nvGraphicFramePr>
        <p:xfrm>
          <a:off x="-2" y="0"/>
          <a:ext cx="9180514" cy="6857998"/>
        </p:xfrm>
        <a:graphic>
          <a:graphicData uri="http://schemas.openxmlformats.org/drawingml/2006/table">
            <a:tbl>
              <a:tblPr/>
              <a:tblGrid>
                <a:gridCol w="765043">
                  <a:extLst>
                    <a:ext uri="{9D8B030D-6E8A-4147-A177-3AD203B41FA5}">
                      <a16:colId xmlns:a16="http://schemas.microsoft.com/office/drawing/2014/main" val="20000"/>
                    </a:ext>
                  </a:extLst>
                </a:gridCol>
                <a:gridCol w="765043">
                  <a:extLst>
                    <a:ext uri="{9D8B030D-6E8A-4147-A177-3AD203B41FA5}">
                      <a16:colId xmlns:a16="http://schemas.microsoft.com/office/drawing/2014/main" val="20001"/>
                    </a:ext>
                  </a:extLst>
                </a:gridCol>
                <a:gridCol w="765043">
                  <a:extLst>
                    <a:ext uri="{9D8B030D-6E8A-4147-A177-3AD203B41FA5}">
                      <a16:colId xmlns:a16="http://schemas.microsoft.com/office/drawing/2014/main" val="20002"/>
                    </a:ext>
                  </a:extLst>
                </a:gridCol>
                <a:gridCol w="849218">
                  <a:extLst>
                    <a:ext uri="{9D8B030D-6E8A-4147-A177-3AD203B41FA5}">
                      <a16:colId xmlns:a16="http://schemas.microsoft.com/office/drawing/2014/main" val="20003"/>
                    </a:ext>
                  </a:extLst>
                </a:gridCol>
                <a:gridCol w="686297">
                  <a:extLst>
                    <a:ext uri="{9D8B030D-6E8A-4147-A177-3AD203B41FA5}">
                      <a16:colId xmlns:a16="http://schemas.microsoft.com/office/drawing/2014/main" val="20004"/>
                    </a:ext>
                  </a:extLst>
                </a:gridCol>
                <a:gridCol w="650660">
                  <a:extLst>
                    <a:ext uri="{9D8B030D-6E8A-4147-A177-3AD203B41FA5}">
                      <a16:colId xmlns:a16="http://schemas.microsoft.com/office/drawing/2014/main" val="20005"/>
                    </a:ext>
                  </a:extLst>
                </a:gridCol>
                <a:gridCol w="867546">
                  <a:extLst>
                    <a:ext uri="{9D8B030D-6E8A-4147-A177-3AD203B41FA5}">
                      <a16:colId xmlns:a16="http://schemas.microsoft.com/office/drawing/2014/main" val="20006"/>
                    </a:ext>
                  </a:extLst>
                </a:gridCol>
                <a:gridCol w="722955">
                  <a:extLst>
                    <a:ext uri="{9D8B030D-6E8A-4147-A177-3AD203B41FA5}">
                      <a16:colId xmlns:a16="http://schemas.microsoft.com/office/drawing/2014/main" val="20007"/>
                    </a:ext>
                  </a:extLst>
                </a:gridCol>
                <a:gridCol w="650660">
                  <a:extLst>
                    <a:ext uri="{9D8B030D-6E8A-4147-A177-3AD203B41FA5}">
                      <a16:colId xmlns:a16="http://schemas.microsoft.com/office/drawing/2014/main" val="20008"/>
                    </a:ext>
                  </a:extLst>
                </a:gridCol>
                <a:gridCol w="795251">
                  <a:extLst>
                    <a:ext uri="{9D8B030D-6E8A-4147-A177-3AD203B41FA5}">
                      <a16:colId xmlns:a16="http://schemas.microsoft.com/office/drawing/2014/main" val="20009"/>
                    </a:ext>
                  </a:extLst>
                </a:gridCol>
                <a:gridCol w="897755">
                  <a:extLst>
                    <a:ext uri="{9D8B030D-6E8A-4147-A177-3AD203B41FA5}">
                      <a16:colId xmlns:a16="http://schemas.microsoft.com/office/drawing/2014/main" val="20010"/>
                    </a:ext>
                  </a:extLst>
                </a:gridCol>
                <a:gridCol w="765043">
                  <a:extLst>
                    <a:ext uri="{9D8B030D-6E8A-4147-A177-3AD203B41FA5}">
                      <a16:colId xmlns:a16="http://schemas.microsoft.com/office/drawing/2014/main" val="20011"/>
                    </a:ext>
                  </a:extLst>
                </a:gridCol>
              </a:tblGrid>
              <a:tr h="638484">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rgbClr val="F8F8F8"/>
                          </a:solidFill>
                          <a:effectLst/>
                          <a:latin typeface="Arial" charset="0"/>
                          <a:ea typeface="ＭＳ Ｐゴシック" charset="0"/>
                          <a:cs typeface="Arial" charset="0"/>
                        </a:rPr>
                        <a:t>2 Corinthians: </a:t>
                      </a:r>
                      <a:r>
                        <a:rPr kumimoji="0" lang="en-US" altLang="zh-CN" sz="2400" b="1" i="0" u="none" strike="noStrike" cap="none" normalizeH="0" baseline="0" dirty="0">
                          <a:ln>
                            <a:noFill/>
                          </a:ln>
                          <a:solidFill>
                            <a:srgbClr val="F8F8F8"/>
                          </a:solidFill>
                          <a:effectLst/>
                          <a:latin typeface="Arial" charset="0"/>
                          <a:ea typeface="Arial" charset="0"/>
                          <a:cs typeface="Arial" charset="0"/>
                        </a:rPr>
                        <a:t>Defense of Apostolic Authority</a:t>
                      </a:r>
                      <a:endParaRPr kumimoji="0" lang="en-US" sz="24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3333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0463">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90"/>
                          </a:solidFill>
                          <a:effectLst/>
                          <a:latin typeface="Arial"/>
                          <a:ea typeface="ＭＳ Ｐゴシック" charset="0"/>
                          <a:cs typeface="Arial"/>
                        </a:rPr>
                        <a:t> Ministry Sincerity</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a:ln>
                            <a:noFill/>
                          </a:ln>
                          <a:solidFill>
                            <a:srgbClr val="000090"/>
                          </a:solidFill>
                          <a:effectLst/>
                          <a:latin typeface="Arial"/>
                          <a:ea typeface="ＭＳ Ｐゴシック" charset="0"/>
                          <a:cs typeface="Arial"/>
                        </a:rPr>
                        <a:t>Giving</a:t>
                      </a:r>
                      <a:endParaRPr kumimoji="0" lang="en-US" sz="2000" b="1" i="0" u="none" strike="noStrike" cap="none" normalizeH="0" baseline="0">
                        <a:ln>
                          <a:noFill/>
                        </a:ln>
                        <a:solidFill>
                          <a:srgbClr val="000090"/>
                        </a:solidFill>
                        <a:effectLst/>
                        <a:latin typeface="Arial"/>
                        <a:ea typeface="ＭＳ Ｐゴシック" charset="0"/>
                        <a:cs typeface="Arial"/>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a:ln>
                            <a:noFill/>
                          </a:ln>
                          <a:solidFill>
                            <a:srgbClr val="000090"/>
                          </a:solidFill>
                          <a:effectLst/>
                          <a:latin typeface="Arial"/>
                          <a:ea typeface="ＭＳ Ｐゴシック" charset="0"/>
                          <a:cs typeface="Arial"/>
                        </a:rPr>
                        <a:t>Ministry Authority</a:t>
                      </a:r>
                      <a:endParaRPr kumimoji="0" lang="en-US" sz="2000" b="1" i="0" u="none" strike="noStrike" cap="none" normalizeH="0" baseline="0">
                        <a:ln>
                          <a:noFill/>
                        </a:ln>
                        <a:solidFill>
                          <a:srgbClr val="000090"/>
                        </a:solidFill>
                        <a:effectLst/>
                        <a:latin typeface="Arial"/>
                        <a:ea typeface="ＭＳ Ｐゴシック" charset="0"/>
                        <a:cs typeface="Arial"/>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76437">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a:ln>
                            <a:noFill/>
                          </a:ln>
                          <a:solidFill>
                            <a:srgbClr val="000090"/>
                          </a:solidFill>
                          <a:effectLst/>
                          <a:latin typeface="Arial"/>
                          <a:ea typeface="ＭＳ Ｐゴシック" charset="0"/>
                          <a:cs typeface="Arial"/>
                        </a:rPr>
                        <a:t>Chapters 1–7</a:t>
                      </a:r>
                      <a:endParaRPr kumimoji="0" lang="en-US" sz="2000" b="1" i="0" u="none" strike="noStrike" cap="none" normalizeH="0" baseline="0">
                        <a:ln>
                          <a:noFill/>
                        </a:ln>
                        <a:solidFill>
                          <a:srgbClr val="000090"/>
                        </a:solidFill>
                        <a:effectLst/>
                        <a:latin typeface="Arial"/>
                        <a:ea typeface="ＭＳ Ｐゴシック" charset="0"/>
                        <a:cs typeface="Arial"/>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90"/>
                          </a:solidFill>
                          <a:effectLst/>
                          <a:latin typeface="Arial"/>
                          <a:ea typeface="ＭＳ Ｐゴシック" charset="0"/>
                          <a:cs typeface="Arial"/>
                        </a:rPr>
                        <a:t>Chapters 8–9</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a:ln>
                            <a:noFill/>
                          </a:ln>
                          <a:solidFill>
                            <a:srgbClr val="000090"/>
                          </a:solidFill>
                          <a:effectLst/>
                          <a:latin typeface="Arial"/>
                          <a:ea typeface="ＭＳ Ｐゴシック" charset="0"/>
                          <a:cs typeface="Arial"/>
                        </a:rPr>
                        <a:t>Chapters 10–13</a:t>
                      </a:r>
                      <a:endParaRPr kumimoji="0" lang="en-US" sz="2000" b="1" i="0" u="none" strike="noStrike" cap="none" normalizeH="0" baseline="0">
                        <a:ln>
                          <a:noFill/>
                        </a:ln>
                        <a:solidFill>
                          <a:srgbClr val="000090"/>
                        </a:solidFill>
                        <a:effectLst/>
                        <a:latin typeface="Arial"/>
                        <a:ea typeface="ＭＳ Ｐゴシック" charset="0"/>
                        <a:cs typeface="Arial"/>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807011">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a:ln>
                            <a:noFill/>
                          </a:ln>
                          <a:solidFill>
                            <a:srgbClr val="000090"/>
                          </a:solidFill>
                          <a:effectLst/>
                          <a:latin typeface="Arial"/>
                          <a:ea typeface="ＭＳ Ｐゴシック" charset="0"/>
                          <a:cs typeface="Arial"/>
                        </a:rPr>
                        <a:t>Defense of Paul</a:t>
                      </a:r>
                      <a:r>
                        <a:rPr kumimoji="1" lang="fr-FR" sz="2000" b="1" i="0" u="none" strike="noStrike" cap="none" normalizeH="0" baseline="0" dirty="0">
                          <a:ln>
                            <a:noFill/>
                          </a:ln>
                          <a:solidFill>
                            <a:srgbClr val="000090"/>
                          </a:solidFill>
                          <a:effectLst/>
                          <a:latin typeface="Arial"/>
                          <a:ea typeface="ＭＳ Ｐゴシック" charset="0"/>
                          <a:cs typeface="Arial"/>
                        </a:rPr>
                        <a:t>'</a:t>
                      </a:r>
                      <a:r>
                        <a:rPr kumimoji="1" lang="en-US" sz="2000" b="1" i="0" u="none" strike="noStrike" cap="none" normalizeH="0" baseline="0" dirty="0">
                          <a:ln>
                            <a:noFill/>
                          </a:ln>
                          <a:solidFill>
                            <a:srgbClr val="000090"/>
                          </a:solidFill>
                          <a:effectLst/>
                          <a:latin typeface="Arial"/>
                          <a:ea typeface="ＭＳ Ｐゴシック" charset="0"/>
                          <a:cs typeface="Arial"/>
                        </a:rPr>
                        <a:t>s </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a:ln>
                            <a:noFill/>
                          </a:ln>
                          <a:solidFill>
                            <a:srgbClr val="000090"/>
                          </a:solidFill>
                          <a:effectLst/>
                          <a:latin typeface="Arial"/>
                          <a:ea typeface="ＭＳ Ｐゴシック" charset="0"/>
                          <a:cs typeface="Arial"/>
                        </a:rPr>
                        <a:t>Motives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90"/>
                          </a:solidFill>
                          <a:effectLst/>
                          <a:latin typeface="Arial"/>
                          <a:ea typeface="ＭＳ Ｐゴシック" charset="0"/>
                          <a:cs typeface="Arial"/>
                        </a:rPr>
                        <a:t>Defense of Paul</a:t>
                      </a:r>
                      <a:r>
                        <a:rPr kumimoji="0" lang="fr-FR" sz="2000" b="1" i="0" u="none" strike="noStrike" cap="none" normalizeH="0" baseline="0" dirty="0">
                          <a:ln>
                            <a:noFill/>
                          </a:ln>
                          <a:solidFill>
                            <a:srgbClr val="000090"/>
                          </a:solidFill>
                          <a:effectLst/>
                          <a:latin typeface="Arial"/>
                          <a:ea typeface="ＭＳ Ｐゴシック" charset="0"/>
                          <a:cs typeface="Arial"/>
                        </a:rPr>
                        <a:t>'</a:t>
                      </a:r>
                      <a:r>
                        <a:rPr kumimoji="0" lang="en-US" sz="2000" b="1" i="0" u="none" strike="noStrike" cap="none" normalizeH="0" baseline="0" dirty="0">
                          <a:ln>
                            <a:noFill/>
                          </a:ln>
                          <a:solidFill>
                            <a:srgbClr val="000090"/>
                          </a:solidFill>
                          <a:effectLst/>
                          <a:latin typeface="Arial"/>
                          <a:ea typeface="ＭＳ Ｐゴシック" charset="0"/>
                          <a:cs typeface="Arial"/>
                        </a:rPr>
                        <a:t>s </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90"/>
                          </a:solidFill>
                          <a:effectLst/>
                          <a:latin typeface="Arial"/>
                          <a:ea typeface="ＭＳ Ｐゴシック" charset="0"/>
                          <a:cs typeface="Arial"/>
                        </a:rPr>
                        <a:t>Worth</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a:ln>
                            <a:noFill/>
                          </a:ln>
                          <a:solidFill>
                            <a:srgbClr val="000090"/>
                          </a:solidFill>
                          <a:effectLst/>
                          <a:latin typeface="Arial"/>
                          <a:ea typeface="ＭＳ Ｐゴシック" charset="0"/>
                          <a:cs typeface="Arial"/>
                        </a:rPr>
                        <a:t>Defense of Paul</a:t>
                      </a:r>
                      <a:r>
                        <a:rPr kumimoji="1" lang="fr-FR" sz="2000" b="1" i="0" u="none" strike="noStrike" cap="none" normalizeH="0" baseline="0" dirty="0">
                          <a:ln>
                            <a:noFill/>
                          </a:ln>
                          <a:solidFill>
                            <a:srgbClr val="000090"/>
                          </a:solidFill>
                          <a:effectLst/>
                          <a:latin typeface="Arial"/>
                          <a:ea typeface="ＭＳ Ｐゴシック" charset="0"/>
                          <a:cs typeface="Arial"/>
                        </a:rPr>
                        <a:t>'</a:t>
                      </a:r>
                      <a:r>
                        <a:rPr kumimoji="1" lang="en-US" sz="2000" b="1" i="0" u="none" strike="noStrike" cap="none" normalizeH="0" baseline="0" dirty="0">
                          <a:ln>
                            <a:noFill/>
                          </a:ln>
                          <a:solidFill>
                            <a:srgbClr val="000090"/>
                          </a:solidFill>
                          <a:effectLst/>
                          <a:latin typeface="Arial"/>
                          <a:ea typeface="ＭＳ Ｐゴシック" charset="0"/>
                          <a:cs typeface="Arial"/>
                        </a:rPr>
                        <a:t>s </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dirty="0">
                          <a:ln>
                            <a:noFill/>
                          </a:ln>
                          <a:solidFill>
                            <a:srgbClr val="000090"/>
                          </a:solidFill>
                          <a:effectLst/>
                          <a:latin typeface="Arial"/>
                          <a:ea typeface="ＭＳ Ｐゴシック" charset="0"/>
                          <a:cs typeface="Arial"/>
                        </a:rPr>
                        <a:t>Traits</a:t>
                      </a:r>
                      <a:endParaRPr kumimoji="0" lang="en-US" sz="2000" b="1" i="0" u="none" strike="noStrike" cap="none" normalizeH="0" baseline="0" dirty="0">
                        <a:ln>
                          <a:noFill/>
                        </a:ln>
                        <a:solidFill>
                          <a:srgbClr val="000090"/>
                        </a:solidFill>
                        <a:effectLst/>
                        <a:latin typeface="Arial"/>
                        <a:ea typeface="ＭＳ Ｐゴシック" charset="0"/>
                        <a:cs typeface="Arial"/>
                      </a:endParaRP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622472">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a:ln>
                            <a:noFill/>
                          </a:ln>
                          <a:solidFill>
                            <a:srgbClr val="000090"/>
                          </a:solidFill>
                          <a:effectLst/>
                          <a:latin typeface="Arial"/>
                          <a:ea typeface="ＭＳ Ｐゴシック" charset="0"/>
                          <a:cs typeface="Arial"/>
                        </a:rPr>
                        <a:t> Character of Paul</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rgbClr val="000090"/>
                          </a:solidFill>
                          <a:effectLst/>
                          <a:latin typeface="Arial"/>
                          <a:ea typeface="ＭＳ Ｐゴシック" charset="0"/>
                          <a:cs typeface="Arial"/>
                        </a:rPr>
                        <a:t>Collection for Saints</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2000" b="1" i="0" u="none" strike="noStrike" cap="none" normalizeH="0" baseline="0" dirty="0">
                          <a:ln>
                            <a:noFill/>
                          </a:ln>
                          <a:solidFill>
                            <a:srgbClr val="000090"/>
                          </a:solidFill>
                          <a:effectLst/>
                          <a:latin typeface="Arial"/>
                          <a:ea typeface="ＭＳ Ｐゴシック" charset="0"/>
                          <a:cs typeface="Arial"/>
                        </a:rPr>
                        <a:t>Credentials of Paul</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195988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Greetings</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1600" b="1" i="0" u="none" strike="noStrike" cap="none" normalizeH="0" baseline="0" dirty="0">
                          <a:ln>
                            <a:noFill/>
                          </a:ln>
                          <a:solidFill>
                            <a:srgbClr val="000090"/>
                          </a:solidFill>
                          <a:effectLst/>
                          <a:latin typeface="Arial"/>
                          <a:ea typeface="ＭＳ Ｐゴシック" charset="0"/>
                          <a:cs typeface="Arial"/>
                        </a:rPr>
                        <a:t>Defends Conduct</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Defends Ministry</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Restore Confidence</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Example</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Purpose</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Arrangements</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Benefits</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Defense</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Offense</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Warning</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algn="ctr"/>
                      <a:r>
                        <a:rPr lang="en-US" sz="1600" b="1" dirty="0">
                          <a:solidFill>
                            <a:srgbClr val="000090"/>
                          </a:solidFill>
                          <a:latin typeface="Arial"/>
                          <a:cs typeface="Arial"/>
                        </a:rPr>
                        <a:t>Closing</a:t>
                      </a:r>
                    </a:p>
                  </a:txBody>
                  <a:tcPr vert="vert270"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5"/>
                  </a:ext>
                </a:extLst>
              </a:tr>
              <a:tr h="62247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1:1-11</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1:12–2:16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3:1–6:10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6:11–7:16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8:1-9</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8:10-16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8:16–9:5</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9:6-</a:t>
                      </a:r>
                      <a:br>
                        <a:rPr kumimoji="0" lang="en-US" sz="1600" b="1" i="0" u="none" strike="noStrike" cap="none" normalizeH="0" baseline="0" dirty="0">
                          <a:ln>
                            <a:noFill/>
                          </a:ln>
                          <a:solidFill>
                            <a:srgbClr val="000090"/>
                          </a:solidFill>
                          <a:effectLst/>
                          <a:latin typeface="Arial"/>
                          <a:ea typeface="ＭＳ Ｐゴシック" charset="0"/>
                          <a:cs typeface="Arial"/>
                        </a:rPr>
                      </a:br>
                      <a:r>
                        <a:rPr kumimoji="0" lang="en-US" sz="1600" b="1" i="0" u="none" strike="noStrike" cap="none" normalizeH="0" baseline="0" dirty="0">
                          <a:ln>
                            <a:noFill/>
                          </a:ln>
                          <a:solidFill>
                            <a:srgbClr val="000090"/>
                          </a:solidFill>
                          <a:effectLst/>
                          <a:latin typeface="Arial"/>
                          <a:ea typeface="ＭＳ Ｐゴシック" charset="0"/>
                          <a:cs typeface="Arial"/>
                        </a:rPr>
                        <a:t>15</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11:1–12:18</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12:19–13:10</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13:11-14</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510387">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Macedonia</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510387">
                <a:tc gridSpan="1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90"/>
                          </a:solidFill>
                          <a:effectLst/>
                          <a:latin typeface="Arial"/>
                          <a:ea typeface="ＭＳ Ｐゴシック" charset="0"/>
                          <a:cs typeface="Arial"/>
                        </a:rPr>
                        <a:t>Fall AD 56</a:t>
                      </a:r>
                    </a:p>
                  </a:txBody>
                  <a:tcPr anchor="ct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42083" name="Text Box 24"/>
          <p:cNvSpPr txBox="1">
            <a:spLocks noChangeArrowheads="1"/>
          </p:cNvSpPr>
          <p:nvPr/>
        </p:nvSpPr>
        <p:spPr bwMode="auto">
          <a:xfrm>
            <a:off x="8455025" y="0"/>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162</a:t>
            </a:r>
          </a:p>
        </p:txBody>
      </p:sp>
    </p:spTree>
    <p:extLst>
      <p:ext uri="{BB962C8B-B14F-4D97-AF65-F5344CB8AC3E}">
        <p14:creationId xmlns:p14="http://schemas.microsoft.com/office/powerpoint/2010/main" val="1477368119"/>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9" name="Table 108"/>
          <p:cNvGraphicFramePr>
            <a:graphicFrameLocks noGrp="1"/>
          </p:cNvGraphicFramePr>
          <p:nvPr/>
        </p:nvGraphicFramePr>
        <p:xfrm>
          <a:off x="0" y="0"/>
          <a:ext cx="9144001" cy="6850213"/>
        </p:xfrm>
        <a:graphic>
          <a:graphicData uri="http://schemas.openxmlformats.org/drawingml/2006/table">
            <a:tbl>
              <a:tblPr>
                <a:effectLst/>
              </a:tblPr>
              <a:tblGrid>
                <a:gridCol w="755576">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1152128">
                  <a:extLst>
                    <a:ext uri="{9D8B030D-6E8A-4147-A177-3AD203B41FA5}">
                      <a16:colId xmlns:a16="http://schemas.microsoft.com/office/drawing/2014/main" val="20004"/>
                    </a:ext>
                  </a:extLst>
                </a:gridCol>
                <a:gridCol w="796391">
                  <a:extLst>
                    <a:ext uri="{9D8B030D-6E8A-4147-A177-3AD203B41FA5}">
                      <a16:colId xmlns:a16="http://schemas.microsoft.com/office/drawing/2014/main" val="20005"/>
                    </a:ext>
                  </a:extLst>
                </a:gridCol>
                <a:gridCol w="1291841">
                  <a:extLst>
                    <a:ext uri="{9D8B030D-6E8A-4147-A177-3AD203B41FA5}">
                      <a16:colId xmlns:a16="http://schemas.microsoft.com/office/drawing/2014/main" val="20006"/>
                    </a:ext>
                  </a:extLst>
                </a:gridCol>
                <a:gridCol w="720080">
                  <a:extLst>
                    <a:ext uri="{9D8B030D-6E8A-4147-A177-3AD203B41FA5}">
                      <a16:colId xmlns:a16="http://schemas.microsoft.com/office/drawing/2014/main" val="20007"/>
                    </a:ext>
                  </a:extLst>
                </a:gridCol>
                <a:gridCol w="648072">
                  <a:extLst>
                    <a:ext uri="{9D8B030D-6E8A-4147-A177-3AD203B41FA5}">
                      <a16:colId xmlns:a16="http://schemas.microsoft.com/office/drawing/2014/main" val="20008"/>
                    </a:ext>
                  </a:extLst>
                </a:gridCol>
                <a:gridCol w="971601">
                  <a:extLst>
                    <a:ext uri="{9D8B030D-6E8A-4147-A177-3AD203B41FA5}">
                      <a16:colId xmlns:a16="http://schemas.microsoft.com/office/drawing/2014/main" val="20009"/>
                    </a:ext>
                  </a:extLst>
                </a:gridCol>
              </a:tblGrid>
              <a:tr h="692696">
                <a:tc gridSpan="10">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800" b="1" i="0" u="none" strike="noStrike" cap="none" normalizeH="0" baseline="0" dirty="0">
                          <a:ln>
                            <a:noFill/>
                          </a:ln>
                          <a:solidFill>
                            <a:srgbClr val="FFFFFF"/>
                          </a:solidFill>
                          <a:effectLst>
                            <a:glow rad="228600">
                              <a:srgbClr val="000000">
                                <a:alpha val="40000"/>
                              </a:srgbClr>
                            </a:glow>
                          </a:effectLst>
                          <a:latin typeface="Arial"/>
                          <a:ea typeface="ＭＳ Ｐゴシック" charset="0"/>
                          <a:cs typeface="Arial"/>
                        </a:rPr>
                        <a:t>Philippians: Results of Imitating Christ</a:t>
                      </a:r>
                      <a:r>
                        <a:rPr kumimoji="1" lang="fr-FR" altLang="ja-JP" sz="2800" b="1" i="0" u="none" strike="noStrike" cap="none" normalizeH="0" baseline="0" dirty="0">
                          <a:ln>
                            <a:noFill/>
                          </a:ln>
                          <a:solidFill>
                            <a:srgbClr val="FFFFFF"/>
                          </a:solidFill>
                          <a:effectLst>
                            <a:glow rad="228600">
                              <a:srgbClr val="000000">
                                <a:alpha val="40000"/>
                              </a:srgbClr>
                            </a:glow>
                          </a:effectLst>
                          <a:latin typeface="Arial"/>
                          <a:ea typeface="ＭＳ Ｐゴシック" charset="0"/>
                          <a:cs typeface="Arial"/>
                        </a:rPr>
                        <a:t>'</a:t>
                      </a:r>
                      <a:r>
                        <a:rPr kumimoji="1" lang="en-US" altLang="ja-JP" sz="2800" b="1" i="0" u="none" strike="noStrike" cap="none" normalizeH="0" baseline="0" dirty="0">
                          <a:ln>
                            <a:noFill/>
                          </a:ln>
                          <a:solidFill>
                            <a:srgbClr val="FFFFFF"/>
                          </a:solidFill>
                          <a:effectLst>
                            <a:glow rad="228600">
                              <a:srgbClr val="000000">
                                <a:alpha val="40000"/>
                              </a:srgbClr>
                            </a:glow>
                          </a:effectLst>
                          <a:latin typeface="Arial"/>
                          <a:ea typeface="ＭＳ Ｐゴシック" charset="0"/>
                          <a:cs typeface="Arial"/>
                        </a:rPr>
                        <a:t>s Attitude</a:t>
                      </a:r>
                      <a:endParaRPr kumimoji="0" lang="en-US" sz="2800" b="1" i="0" u="none" strike="noStrike" cap="none" normalizeH="0" baseline="0" dirty="0">
                        <a:ln>
                          <a:noFill/>
                        </a:ln>
                        <a:solidFill>
                          <a:srgbClr val="FFFFFF"/>
                        </a:solidFill>
                        <a:effectLst>
                          <a:glow rad="228600">
                            <a:srgbClr val="000000">
                              <a:alpha val="40000"/>
                            </a:srgbClr>
                          </a:glow>
                        </a:effectLst>
                        <a:latin typeface="Arial"/>
                        <a:ea typeface="ＭＳ Ｐゴシック" charset="0"/>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gradFill flip="none" rotWithShape="1">
                      <a:gsLst>
                        <a:gs pos="0">
                          <a:srgbClr val="800000"/>
                        </a:gs>
                        <a:gs pos="100000">
                          <a:srgbClr val="000000"/>
                        </a:gs>
                      </a:gsLst>
                      <a:path path="rect">
                        <a:fillToRect l="50000" t="50000" r="50000" b="50000"/>
                      </a:path>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7956">
                <a:tc gridSpan="3">
                  <a:txBody>
                    <a:bodyPr/>
                    <a:lstStyle/>
                    <a:p>
                      <a:pPr algn="ctr"/>
                      <a:r>
                        <a:rPr lang="en-US" sz="2400" b="1" dirty="0">
                          <a:effectLst>
                            <a:glow rad="228600">
                              <a:srgbClr val="000000">
                                <a:alpha val="40000"/>
                              </a:srgbClr>
                            </a:glow>
                          </a:effectLst>
                          <a:latin typeface="Arial"/>
                          <a:cs typeface="Arial"/>
                        </a:rPr>
                        <a:t>Joy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Humility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400" b="1" kern="1200" dirty="0">
                          <a:solidFill>
                            <a:schemeClr val="tx1"/>
                          </a:solidFill>
                          <a:effectLst>
                            <a:glow rad="228600">
                              <a:srgbClr val="000000">
                                <a:alpha val="40000"/>
                              </a:srgbClr>
                            </a:glow>
                          </a:effectLst>
                          <a:latin typeface="Arial"/>
                          <a:ea typeface="+mn-ea"/>
                          <a:cs typeface="Arial"/>
                        </a:rPr>
                        <a:t>Protection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Peace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84041">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Chapter 1</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1" kern="1200" dirty="0">
                          <a:solidFill>
                            <a:schemeClr val="tx1"/>
                          </a:solidFill>
                          <a:effectLst>
                            <a:glow rad="228600">
                              <a:srgbClr val="000000">
                                <a:alpha val="40000"/>
                              </a:srgbClr>
                            </a:glow>
                          </a:effectLst>
                          <a:latin typeface="Arial"/>
                          <a:ea typeface="+mn-ea"/>
                          <a:cs typeface="Arial"/>
                        </a:rPr>
                        <a:t>Chapter 2</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Chapter 3</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Chapter 4</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84041">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Joy (5x)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Joy (7x)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Joy (1x)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Joy (4x)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834345">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Attitude (1x)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1" lang="en-GB"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Attitude (7x)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E8E7"/>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2400" b="1" kern="1200" dirty="0">
                          <a:solidFill>
                            <a:schemeClr val="tx1"/>
                          </a:solidFill>
                          <a:effectLst>
                            <a:glow rad="228600">
                              <a:srgbClr val="000000">
                                <a:alpha val="40000"/>
                              </a:srgbClr>
                            </a:glow>
                          </a:effectLst>
                          <a:latin typeface="Arial"/>
                          <a:ea typeface="+mn-ea"/>
                          <a:cs typeface="Arial"/>
                        </a:rPr>
                        <a:t>Attitude (8x)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Attitude (4x)</a:t>
                      </a:r>
                      <a:endParaRPr lang="en-US" sz="2400" b="1" dirty="0">
                        <a:latin typeface="Arial"/>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57956">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Suffering</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1" lang="en-GB" sz="1800" b="1" i="0" u="none" strike="noStrike" cap="none" normalizeH="0" baseline="0" dirty="0">
                        <a:ln>
                          <a:noFill/>
                        </a:ln>
                        <a:solidFill>
                          <a:srgbClr val="FFFFFF"/>
                        </a:solidFill>
                        <a:effectLst/>
                        <a:latin typeface="Arial" charset="0"/>
                        <a:ea typeface="ＭＳ Ｐゴシック" charset="0"/>
                        <a:cs typeface="Arial"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2">
                  <a:txBody>
                    <a:bodyPr/>
                    <a:lstStyle/>
                    <a:p>
                      <a:pPr algn="ctr"/>
                      <a:r>
                        <a:rPr lang="en-US" sz="2400" b="1" kern="1200" dirty="0">
                          <a:solidFill>
                            <a:schemeClr val="tx1"/>
                          </a:solidFill>
                          <a:effectLst>
                            <a:glow rad="228600">
                              <a:srgbClr val="000000">
                                <a:alpha val="40000"/>
                              </a:srgbClr>
                            </a:glow>
                          </a:effectLst>
                          <a:latin typeface="Arial"/>
                          <a:ea typeface="+mn-ea"/>
                          <a:cs typeface="Arial"/>
                        </a:rPr>
                        <a:t>Submission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8C000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CDCB"/>
                    </a:solidFill>
                  </a:tcPr>
                </a:tc>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400" b="1" kern="1200" dirty="0">
                          <a:solidFill>
                            <a:schemeClr val="tx1"/>
                          </a:solidFill>
                          <a:effectLst>
                            <a:glow rad="228600">
                              <a:srgbClr val="000000">
                                <a:alpha val="40000"/>
                              </a:srgbClr>
                            </a:glow>
                          </a:effectLst>
                          <a:latin typeface="Arial"/>
                          <a:ea typeface="+mn-ea"/>
                          <a:cs typeface="Arial"/>
                        </a:rPr>
                        <a:t>Salvation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noFill/>
                  </a:tcPr>
                </a:tc>
                <a:tc gridSpan="3">
                  <a:txBody>
                    <a:bodyPr/>
                    <a:lstStyle/>
                    <a:p>
                      <a:pPr algn="ctr"/>
                      <a:r>
                        <a:rPr lang="en-US" sz="2400" b="1" kern="1200" dirty="0">
                          <a:solidFill>
                            <a:schemeClr val="tx1"/>
                          </a:solidFill>
                          <a:effectLst>
                            <a:glow rad="228600">
                              <a:srgbClr val="000000">
                                <a:alpha val="40000"/>
                              </a:srgbClr>
                            </a:glow>
                          </a:effectLst>
                          <a:latin typeface="Arial"/>
                          <a:ea typeface="+mn-ea"/>
                          <a:cs typeface="Arial"/>
                        </a:rPr>
                        <a:t>Sanctification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661704">
                <a:tc>
                  <a:txBody>
                    <a:bodyPr/>
                    <a:lstStyle/>
                    <a:p>
                      <a:pPr algn="ctr"/>
                      <a:r>
                        <a:rPr lang="en-US" altLang="zh-CN" sz="1600" b="1" dirty="0">
                          <a:latin typeface="Arial"/>
                          <a:ea typeface="SimSun" charset="0"/>
                          <a:cs typeface="Arial"/>
                        </a:rPr>
                        <a:t> </a:t>
                      </a:r>
                      <a:r>
                        <a:rPr lang="en-US" altLang="zh-CN" sz="1600" b="1" dirty="0" err="1">
                          <a:effectLst>
                            <a:glow rad="228600">
                              <a:srgbClr val="000000">
                                <a:alpha val="40000"/>
                              </a:srgbClr>
                            </a:glow>
                          </a:effectLst>
                          <a:latin typeface="Arial"/>
                          <a:ea typeface="SimSun" charset="0"/>
                          <a:cs typeface="Arial"/>
                        </a:rPr>
                        <a:t>Salu-tation</a:t>
                      </a:r>
                      <a:endParaRPr lang="en-US" altLang="zh-CN" sz="1600" b="1" dirty="0">
                        <a:effectLst>
                          <a:glow rad="228600">
                            <a:srgbClr val="000000">
                              <a:alpha val="40000"/>
                            </a:srgbClr>
                          </a:glow>
                        </a:effectLst>
                        <a:latin typeface="Arial"/>
                        <a:ea typeface="SimSun" charset="0"/>
                        <a:cs typeface="Arial"/>
                      </a:endParaRPr>
                    </a:p>
                    <a:p>
                      <a:pPr algn="ctr" eaLnBrk="0" hangingPunct="0"/>
                      <a:r>
                        <a:rPr lang="en-US" altLang="zh-CN" sz="1600" b="1" dirty="0">
                          <a:effectLst>
                            <a:glow rad="228600">
                              <a:srgbClr val="000000">
                                <a:alpha val="40000"/>
                              </a:srgbClr>
                            </a:glow>
                          </a:effectLst>
                          <a:latin typeface="Arial"/>
                          <a:ea typeface="SimSun" charset="0"/>
                          <a:cs typeface="Arial"/>
                        </a:rPr>
                        <a:t>1:1-2</a:t>
                      </a:r>
                      <a:endParaRPr lang="en-US" sz="1600" b="1" dirty="0">
                        <a:effectLst>
                          <a:glow rad="228600">
                            <a:srgbClr val="000000">
                              <a:alpha val="40000"/>
                            </a:srgbClr>
                          </a:glow>
                        </a:effectLst>
                        <a:latin typeface="Arial"/>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kern="1200" dirty="0">
                          <a:solidFill>
                            <a:schemeClr val="tx1"/>
                          </a:solidFill>
                          <a:effectLst>
                            <a:glow rad="228600">
                              <a:srgbClr val="000000">
                                <a:alpha val="40000"/>
                              </a:srgbClr>
                            </a:glow>
                          </a:effectLst>
                          <a:latin typeface="Arial"/>
                          <a:ea typeface="SimSun" charset="0"/>
                          <a:cs typeface="Arial"/>
                        </a:rPr>
                        <a:t>Thanks &amp; Prayer 1:3-11</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In Prison Ministry1:12-30</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Exhort-</a:t>
                      </a:r>
                      <a:r>
                        <a:rPr lang="en-US" altLang="zh-CN" sz="1600" b="1" kern="1200" dirty="0" err="1">
                          <a:solidFill>
                            <a:schemeClr val="tx1"/>
                          </a:solidFill>
                          <a:effectLst>
                            <a:glow rad="228600">
                              <a:srgbClr val="000000">
                                <a:alpha val="40000"/>
                              </a:srgbClr>
                            </a:glow>
                          </a:effectLst>
                          <a:latin typeface="Arial"/>
                          <a:ea typeface="SimSun" charset="0"/>
                          <a:cs typeface="Arial"/>
                        </a:rPr>
                        <a:t>ed</a:t>
                      </a:r>
                      <a:r>
                        <a:rPr lang="en-US" altLang="zh-CN" sz="1600" b="1" kern="1200" dirty="0">
                          <a:solidFill>
                            <a:schemeClr val="tx1"/>
                          </a:solidFill>
                          <a:effectLst>
                            <a:glow rad="228600">
                              <a:srgbClr val="000000">
                                <a:alpha val="40000"/>
                              </a:srgbClr>
                            </a:glow>
                          </a:effectLst>
                          <a:latin typeface="Arial"/>
                          <a:ea typeface="SimSun" charset="0"/>
                          <a:cs typeface="Arial"/>
                        </a:rPr>
                        <a:t> </a:t>
                      </a:r>
                    </a:p>
                    <a:p>
                      <a:pPr algn="ctr"/>
                      <a:r>
                        <a:rPr lang="en-US" altLang="zh-CN" sz="1600" b="1" kern="1200" dirty="0">
                          <a:solidFill>
                            <a:schemeClr val="tx1"/>
                          </a:solidFill>
                          <a:effectLst>
                            <a:glow rad="228600">
                              <a:srgbClr val="000000">
                                <a:alpha val="40000"/>
                              </a:srgbClr>
                            </a:glow>
                          </a:effectLst>
                          <a:latin typeface="Arial"/>
                          <a:ea typeface="SimSun" charset="0"/>
                          <a:cs typeface="Arial"/>
                        </a:rPr>
                        <a:t>2:1-4</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Exempli-</a:t>
                      </a:r>
                      <a:r>
                        <a:rPr lang="en-US" altLang="zh-CN" sz="1600" b="1" kern="1200" dirty="0" err="1">
                          <a:solidFill>
                            <a:schemeClr val="tx1"/>
                          </a:solidFill>
                          <a:effectLst>
                            <a:glow rad="228600">
                              <a:srgbClr val="000000">
                                <a:alpha val="40000"/>
                              </a:srgbClr>
                            </a:glow>
                          </a:effectLst>
                          <a:latin typeface="Arial"/>
                          <a:ea typeface="SimSun" charset="0"/>
                          <a:cs typeface="Arial"/>
                        </a:rPr>
                        <a:t>fied</a:t>
                      </a:r>
                      <a:r>
                        <a:rPr lang="en-US" altLang="zh-CN" sz="1600" b="1" kern="1200" dirty="0">
                          <a:solidFill>
                            <a:schemeClr val="tx1"/>
                          </a:solidFill>
                          <a:effectLst>
                            <a:glow rad="228600">
                              <a:srgbClr val="000000">
                                <a:alpha val="40000"/>
                              </a:srgbClr>
                            </a:glow>
                          </a:effectLst>
                          <a:latin typeface="Arial"/>
                          <a:ea typeface="SimSun" charset="0"/>
                          <a:cs typeface="Arial"/>
                        </a:rPr>
                        <a:t> </a:t>
                      </a:r>
                    </a:p>
                    <a:p>
                      <a:pPr algn="ctr"/>
                      <a:r>
                        <a:rPr lang="en-US" altLang="zh-CN" sz="1600" b="1" kern="1200" dirty="0">
                          <a:solidFill>
                            <a:schemeClr val="tx1"/>
                          </a:solidFill>
                          <a:effectLst>
                            <a:glow rad="228600">
                              <a:srgbClr val="000000">
                                <a:alpha val="40000"/>
                              </a:srgbClr>
                            </a:glow>
                          </a:effectLst>
                          <a:latin typeface="Arial"/>
                          <a:ea typeface="SimSun" charset="0"/>
                          <a:cs typeface="Arial"/>
                        </a:rPr>
                        <a:t>2:5-30</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From Legal-ism</a:t>
                      </a:r>
                    </a:p>
                    <a:p>
                      <a:pPr algn="ctr"/>
                      <a:r>
                        <a:rPr lang="en-US" altLang="zh-CN" sz="1600" b="1" kern="1200" dirty="0">
                          <a:solidFill>
                            <a:schemeClr val="tx1"/>
                          </a:solidFill>
                          <a:effectLst>
                            <a:glow rad="228600">
                              <a:srgbClr val="000000">
                                <a:alpha val="40000"/>
                              </a:srgbClr>
                            </a:glow>
                          </a:effectLst>
                          <a:latin typeface="Arial"/>
                          <a:ea typeface="SimSun" charset="0"/>
                          <a:cs typeface="Arial"/>
                        </a:rPr>
                        <a:t>3:1-16</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From</a:t>
                      </a:r>
                      <a:r>
                        <a:rPr lang="en-US" altLang="zh-CN" sz="1600" b="1" kern="1200" baseline="0" dirty="0">
                          <a:solidFill>
                            <a:schemeClr val="tx1"/>
                          </a:solidFill>
                          <a:effectLst>
                            <a:glow rad="228600">
                              <a:srgbClr val="000000">
                                <a:alpha val="40000"/>
                              </a:srgbClr>
                            </a:glow>
                          </a:effectLst>
                          <a:latin typeface="Arial"/>
                          <a:ea typeface="SimSun" charset="0"/>
                          <a:cs typeface="Arial"/>
                        </a:rPr>
                        <a:t> Indulgence</a:t>
                      </a:r>
                      <a:endParaRPr lang="en-US" altLang="zh-CN" sz="1600" b="1" kern="1200" dirty="0">
                        <a:solidFill>
                          <a:schemeClr val="tx1"/>
                        </a:solidFill>
                        <a:effectLst>
                          <a:glow rad="228600">
                            <a:srgbClr val="000000">
                              <a:alpha val="40000"/>
                            </a:srgbClr>
                          </a:glow>
                        </a:effectLst>
                        <a:latin typeface="Arial"/>
                        <a:ea typeface="SimSun" charset="0"/>
                        <a:cs typeface="Arial"/>
                      </a:endParaRPr>
                    </a:p>
                    <a:p>
                      <a:pPr algn="ctr"/>
                      <a:r>
                        <a:rPr lang="en-US" altLang="zh-CN" sz="1600" b="1" kern="1200" dirty="0">
                          <a:solidFill>
                            <a:schemeClr val="tx1"/>
                          </a:solidFill>
                          <a:effectLst>
                            <a:glow rad="228600">
                              <a:srgbClr val="000000">
                                <a:alpha val="40000"/>
                              </a:srgbClr>
                            </a:glow>
                          </a:effectLst>
                          <a:latin typeface="Arial"/>
                          <a:ea typeface="SimSun" charset="0"/>
                          <a:cs typeface="Arial"/>
                        </a:rPr>
                        <a:t>3:17-21</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With </a:t>
                      </a:r>
                      <a:r>
                        <a:rPr lang="en-US" altLang="zh-CN" sz="1600" b="1" kern="1200" dirty="0" err="1">
                          <a:solidFill>
                            <a:schemeClr val="tx1"/>
                          </a:solidFill>
                          <a:effectLst>
                            <a:glow rad="228600">
                              <a:srgbClr val="000000">
                                <a:alpha val="40000"/>
                              </a:srgbClr>
                            </a:glow>
                          </a:effectLst>
                          <a:latin typeface="Arial"/>
                          <a:ea typeface="SimSun" charset="0"/>
                          <a:cs typeface="Arial"/>
                        </a:rPr>
                        <a:t>Peo-ple</a:t>
                      </a:r>
                      <a:endParaRPr lang="en-US" altLang="zh-CN" sz="1600" b="1" kern="1200" dirty="0">
                        <a:solidFill>
                          <a:schemeClr val="tx1"/>
                        </a:solidFill>
                        <a:effectLst>
                          <a:glow rad="228600">
                            <a:srgbClr val="000000">
                              <a:alpha val="40000"/>
                            </a:srgbClr>
                          </a:glow>
                        </a:effectLst>
                        <a:latin typeface="Arial"/>
                        <a:ea typeface="SimSun" charset="0"/>
                        <a:cs typeface="Arial"/>
                      </a:endParaRPr>
                    </a:p>
                    <a:p>
                      <a:pPr algn="ctr"/>
                      <a:r>
                        <a:rPr lang="en-US" altLang="zh-CN" sz="1600" b="1" kern="1200" dirty="0">
                          <a:solidFill>
                            <a:schemeClr val="tx1"/>
                          </a:solidFill>
                          <a:effectLst>
                            <a:glow rad="228600">
                              <a:srgbClr val="000000">
                                <a:alpha val="40000"/>
                              </a:srgbClr>
                            </a:glow>
                          </a:effectLst>
                          <a:latin typeface="Arial"/>
                          <a:ea typeface="SimSun" charset="0"/>
                          <a:cs typeface="Arial"/>
                        </a:rPr>
                        <a:t>4:1-3</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kern="1200" dirty="0">
                          <a:solidFill>
                            <a:schemeClr val="tx1"/>
                          </a:solidFill>
                          <a:effectLst>
                            <a:glow rad="228600">
                              <a:srgbClr val="000000">
                                <a:alpha val="40000"/>
                              </a:srgbClr>
                            </a:glow>
                          </a:effectLst>
                          <a:latin typeface="Arial"/>
                          <a:ea typeface="SimSun" charset="0"/>
                          <a:cs typeface="Arial"/>
                        </a:rPr>
                        <a:t>With God</a:t>
                      </a:r>
                    </a:p>
                    <a:p>
                      <a:pPr algn="ctr"/>
                      <a:r>
                        <a:rPr lang="en-US" altLang="zh-CN" sz="1600" b="1" kern="1200" dirty="0">
                          <a:solidFill>
                            <a:schemeClr val="tx1"/>
                          </a:solidFill>
                          <a:effectLst>
                            <a:glow rad="228600">
                              <a:srgbClr val="000000">
                                <a:alpha val="40000"/>
                              </a:srgbClr>
                            </a:glow>
                          </a:effectLst>
                          <a:latin typeface="Arial"/>
                          <a:ea typeface="SimSun" charset="0"/>
                          <a:cs typeface="Arial"/>
                        </a:rPr>
                        <a:t>4:4-9</a:t>
                      </a:r>
                      <a:endParaRPr lang="en-US" altLang="zh-CN" sz="1600" b="1" dirty="0">
                        <a:latin typeface="Arial"/>
                        <a:ea typeface="SimSun" charset="0"/>
                        <a:cs typeface="Arial"/>
                      </a:endParaRP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a:txBody>
                    <a:bodyPr/>
                    <a:lstStyle/>
                    <a:p>
                      <a:pPr algn="ctr"/>
                      <a:r>
                        <a:rPr lang="en-US" altLang="zh-CN" sz="1600" b="1" dirty="0">
                          <a:latin typeface="Arial"/>
                          <a:ea typeface="SimSun" charset="0"/>
                          <a:cs typeface="Arial"/>
                        </a:rPr>
                        <a:t> </a:t>
                      </a:r>
                      <a:r>
                        <a:rPr lang="en-US" altLang="zh-CN" sz="1600" b="1" dirty="0">
                          <a:effectLst>
                            <a:glow rad="228600">
                              <a:srgbClr val="000000">
                                <a:alpha val="40000"/>
                              </a:srgbClr>
                            </a:glow>
                          </a:effectLst>
                          <a:latin typeface="Arial"/>
                          <a:ea typeface="SimSun" charset="0"/>
                          <a:cs typeface="Arial"/>
                        </a:rPr>
                        <a:t>Always</a:t>
                      </a:r>
                    </a:p>
                    <a:p>
                      <a:pPr algn="ctr" eaLnBrk="0" hangingPunct="0"/>
                      <a:r>
                        <a:rPr lang="en-US" altLang="zh-CN" sz="1600" b="1" dirty="0">
                          <a:effectLst>
                            <a:glow rad="228600">
                              <a:srgbClr val="000000">
                                <a:alpha val="40000"/>
                              </a:srgbClr>
                            </a:glow>
                          </a:effectLst>
                          <a:latin typeface="Arial"/>
                          <a:ea typeface="SimSun" charset="0"/>
                          <a:cs typeface="Arial"/>
                        </a:rPr>
                        <a:t>4:10-20 </a:t>
                      </a:r>
                    </a:p>
                    <a:p>
                      <a:pPr algn="ctr" eaLnBrk="0" hangingPunct="0"/>
                      <a:r>
                        <a:rPr lang="en-US" altLang="zh-CN" sz="1600" b="1" dirty="0">
                          <a:effectLst>
                            <a:glow rad="228600">
                              <a:srgbClr val="000000">
                                <a:alpha val="40000"/>
                              </a:srgbClr>
                            </a:glow>
                          </a:effectLst>
                          <a:latin typeface="Arial"/>
                          <a:ea typeface="SimSun" charset="0"/>
                          <a:cs typeface="Arial"/>
                        </a:rPr>
                        <a:t>–</a:t>
                      </a:r>
                    </a:p>
                    <a:p>
                      <a:pPr algn="ctr" eaLnBrk="0" hangingPunct="0"/>
                      <a:r>
                        <a:rPr lang="en-US" altLang="zh-CN" sz="1600" b="1" dirty="0">
                          <a:effectLst>
                            <a:glow rad="228600">
                              <a:srgbClr val="000000">
                                <a:alpha val="40000"/>
                              </a:srgbClr>
                            </a:glow>
                          </a:effectLst>
                          <a:latin typeface="Arial"/>
                          <a:ea typeface="SimSun" charset="0"/>
                          <a:cs typeface="Arial"/>
                        </a:rPr>
                        <a:t>Greet-</a:t>
                      </a:r>
                      <a:r>
                        <a:rPr lang="en-US" altLang="zh-CN" sz="1600" b="1" dirty="0" err="1">
                          <a:effectLst>
                            <a:glow rad="228600">
                              <a:srgbClr val="000000">
                                <a:alpha val="40000"/>
                              </a:srgbClr>
                            </a:glow>
                          </a:effectLst>
                          <a:latin typeface="Arial"/>
                          <a:ea typeface="SimSun" charset="0"/>
                          <a:cs typeface="Arial"/>
                        </a:rPr>
                        <a:t>ings</a:t>
                      </a:r>
                      <a:endParaRPr lang="en-US" altLang="zh-CN" sz="1600" b="1" dirty="0">
                        <a:effectLst>
                          <a:glow rad="228600">
                            <a:srgbClr val="000000">
                              <a:alpha val="40000"/>
                            </a:srgbClr>
                          </a:glow>
                        </a:effectLst>
                        <a:latin typeface="Arial"/>
                        <a:ea typeface="SimSun" charset="0"/>
                        <a:cs typeface="Arial"/>
                      </a:endParaRPr>
                    </a:p>
                    <a:p>
                      <a:pPr algn="ctr" eaLnBrk="0" hangingPunct="0"/>
                      <a:r>
                        <a:rPr lang="en-US" altLang="zh-CN" sz="1600" b="1" dirty="0">
                          <a:effectLst>
                            <a:glow rad="228600">
                              <a:srgbClr val="000000">
                                <a:alpha val="40000"/>
                              </a:srgbClr>
                            </a:glow>
                          </a:effectLst>
                          <a:latin typeface="Arial"/>
                          <a:ea typeface="SimSun" charset="0"/>
                          <a:cs typeface="Arial"/>
                        </a:rPr>
                        <a:t>4:21-23</a:t>
                      </a:r>
                    </a:p>
                  </a:txBody>
                  <a:tcPr marL="45720" marR="4572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extLst>
                  <a:ext uri="{0D108BD9-81ED-4DB2-BD59-A6C34878D82A}">
                    <a16:rowId xmlns:a16="http://schemas.microsoft.com/office/drawing/2014/main" val="10006"/>
                  </a:ext>
                </a:extLst>
              </a:tr>
              <a:tr h="488737">
                <a:tc gridSpan="10">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lang="en-US" sz="2400" b="1" kern="1200" dirty="0">
                          <a:solidFill>
                            <a:schemeClr val="tx1"/>
                          </a:solidFill>
                          <a:effectLst>
                            <a:glow rad="228600">
                              <a:srgbClr val="000000">
                                <a:alpha val="40000"/>
                              </a:srgbClr>
                            </a:glow>
                          </a:effectLst>
                          <a:latin typeface="Arial"/>
                          <a:ea typeface="+mn-ea"/>
                          <a:cs typeface="Arial"/>
                        </a:rPr>
                        <a:t>From</a:t>
                      </a:r>
                      <a:r>
                        <a:rPr kumimoji="0" lang="en-US" sz="2400" b="1" i="0" u="none" strike="noStrike" cap="none" normalizeH="0" baseline="0" dirty="0">
                          <a:ln>
                            <a:noFill/>
                          </a:ln>
                          <a:solidFill>
                            <a:srgbClr val="FFFFFF"/>
                          </a:solidFill>
                          <a:effectLst/>
                          <a:latin typeface="Arial"/>
                          <a:ea typeface="ＭＳ Ｐゴシック" charset="0"/>
                          <a:cs typeface="Arial"/>
                        </a:rPr>
                        <a:t> </a:t>
                      </a:r>
                      <a:r>
                        <a:rPr lang="en-US" sz="2400" b="1" kern="1200" dirty="0">
                          <a:solidFill>
                            <a:schemeClr val="tx1"/>
                          </a:solidFill>
                          <a:effectLst>
                            <a:glow rad="228600">
                              <a:srgbClr val="000000">
                                <a:alpha val="40000"/>
                              </a:srgbClr>
                            </a:glow>
                          </a:effectLst>
                          <a:latin typeface="Arial"/>
                          <a:ea typeface="+mn-ea"/>
                          <a:cs typeface="Arial"/>
                        </a:rPr>
                        <a:t>Rome</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88737">
                <a:tc gridSpan="10">
                  <a:txBody>
                    <a:bodyPr/>
                    <a:lstStyle/>
                    <a:p>
                      <a:pPr algn="ctr"/>
                      <a:r>
                        <a:rPr lang="en-US" altLang="zh-CN" sz="2400" b="1" dirty="0">
                          <a:latin typeface="Arial"/>
                          <a:ea typeface="SimSun" charset="0"/>
                          <a:cs typeface="Arial"/>
                        </a:rPr>
                        <a:t> </a:t>
                      </a:r>
                      <a:r>
                        <a:rPr lang="en-US" altLang="zh-CN" sz="2400" b="1" dirty="0">
                          <a:effectLst>
                            <a:glow rad="228600">
                              <a:srgbClr val="000000">
                                <a:alpha val="40000"/>
                              </a:srgbClr>
                            </a:glow>
                          </a:effectLst>
                          <a:latin typeface="Arial"/>
                          <a:ea typeface="SimSun" charset="0"/>
                          <a:cs typeface="Arial"/>
                        </a:rPr>
                        <a:t>Early Spring AD 62 </a:t>
                      </a:r>
                      <a:r>
                        <a:rPr lang="en-US" altLang="zh-CN" sz="2400" b="1" kern="1200" dirty="0">
                          <a:solidFill>
                            <a:schemeClr val="tx1"/>
                          </a:solidFill>
                          <a:effectLst>
                            <a:glow rad="228600">
                              <a:srgbClr val="000000">
                                <a:alpha val="40000"/>
                              </a:srgbClr>
                            </a:glow>
                          </a:effectLst>
                          <a:latin typeface="Arial"/>
                          <a:ea typeface="+mn-ea"/>
                          <a:cs typeface="Arial"/>
                        </a:rPr>
                        <a:t>(first</a:t>
                      </a:r>
                      <a:r>
                        <a:rPr lang="en-US" altLang="zh-CN" sz="2400" b="1" dirty="0">
                          <a:latin typeface="Arial"/>
                          <a:ea typeface="SimSun" charset="0"/>
                          <a:cs typeface="Arial"/>
                        </a:rPr>
                        <a:t> </a:t>
                      </a:r>
                      <a:r>
                        <a:rPr lang="en-US" altLang="zh-CN" sz="2400" b="1" kern="1200" dirty="0">
                          <a:solidFill>
                            <a:schemeClr val="tx1"/>
                          </a:solidFill>
                          <a:effectLst>
                            <a:glow rad="228600">
                              <a:srgbClr val="000000">
                                <a:alpha val="40000"/>
                              </a:srgbClr>
                            </a:glow>
                          </a:effectLst>
                          <a:latin typeface="Arial"/>
                          <a:ea typeface="+mn-ea"/>
                          <a:cs typeface="Arial"/>
                        </a:rPr>
                        <a:t>Roman</a:t>
                      </a:r>
                      <a:r>
                        <a:rPr lang="en-US" altLang="zh-CN" sz="2400" b="1" dirty="0">
                          <a:latin typeface="Arial"/>
                          <a:ea typeface="SimSun" charset="0"/>
                          <a:cs typeface="Arial"/>
                        </a:rPr>
                        <a:t> </a:t>
                      </a:r>
                      <a:r>
                        <a:rPr lang="en-US" altLang="zh-CN" sz="2400" b="1" kern="1200" dirty="0">
                          <a:solidFill>
                            <a:schemeClr val="tx1"/>
                          </a:solidFill>
                          <a:effectLst>
                            <a:glow rad="228600">
                              <a:srgbClr val="000000">
                                <a:alpha val="40000"/>
                              </a:srgbClr>
                            </a:glow>
                          </a:effectLst>
                          <a:latin typeface="Arial"/>
                          <a:ea typeface="+mn-ea"/>
                          <a:cs typeface="Arial"/>
                        </a:rPr>
                        <a:t>imprisonment)</a:t>
                      </a:r>
                      <a:endParaRPr lang="en-US" altLang="zh-CN" sz="2400" b="1" dirty="0">
                        <a:latin typeface="Arial"/>
                        <a:ea typeface="SimSun" charset="0"/>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cell3D prstMaterial="dkEdge">
                      <a:bevel w="165100" prst="coolSlant"/>
                      <a:lightRig rig="flood" dir="t"/>
                    </a:cell3D>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44130" name="Rectangle 119"/>
          <p:cNvSpPr>
            <a:spLocks noGrp="1" noChangeArrowheads="1"/>
          </p:cNvSpPr>
          <p:nvPr>
            <p:ph type="title" idx="4294967295"/>
          </p:nvPr>
        </p:nvSpPr>
        <p:spPr>
          <a:xfrm>
            <a:off x="-1476375" y="-387350"/>
            <a:ext cx="2087563" cy="2205038"/>
          </a:xfrm>
        </p:spPr>
        <p:txBody>
          <a:bodyPr/>
          <a:lstStyle/>
          <a:p>
            <a:pPr eaLnBrk="1" hangingPunct="1"/>
            <a:r>
              <a:rPr lang="en-US">
                <a:solidFill>
                  <a:srgbClr val="000040"/>
                </a:solidFill>
                <a:latin typeface="Arial" charset="0"/>
                <a:ea typeface="ＭＳ Ｐゴシック" charset="0"/>
                <a:cs typeface="Arial" charset="0"/>
              </a:rPr>
              <a:t>Book Chart</a:t>
            </a:r>
          </a:p>
        </p:txBody>
      </p:sp>
      <p:sp>
        <p:nvSpPr>
          <p:cNvPr id="944131" name="Rectangle 2"/>
          <p:cNvSpPr>
            <a:spLocks noChangeArrowheads="1"/>
          </p:cNvSpPr>
          <p:nvPr/>
        </p:nvSpPr>
        <p:spPr bwMode="auto">
          <a:xfrm>
            <a:off x="1933575" y="104775"/>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944132" name="Rectangle 4"/>
          <p:cNvSpPr>
            <a:spLocks noChangeArrowheads="1"/>
          </p:cNvSpPr>
          <p:nvPr/>
        </p:nvSpPr>
        <p:spPr bwMode="auto">
          <a:xfrm>
            <a:off x="2733675" y="2805113"/>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944133" name="Text Box 6"/>
          <p:cNvSpPr txBox="1">
            <a:spLocks noChangeArrowheads="1"/>
          </p:cNvSpPr>
          <p:nvPr/>
        </p:nvSpPr>
        <p:spPr bwMode="auto">
          <a:xfrm>
            <a:off x="8567738" y="-66675"/>
            <a:ext cx="6127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EAEAEA"/>
                </a:solidFill>
                <a:effectLst/>
                <a:uLnTx/>
                <a:uFillTx/>
                <a:latin typeface="Arial" charset="0"/>
                <a:ea typeface="ＭＳ Ｐゴシック" charset="0"/>
              </a:rPr>
              <a:t>181</a:t>
            </a:r>
          </a:p>
        </p:txBody>
      </p:sp>
      <p:sp>
        <p:nvSpPr>
          <p:cNvPr id="107" name="Rectangle 102"/>
          <p:cNvSpPr>
            <a:spLocks noChangeArrowheads="1"/>
          </p:cNvSpPr>
          <p:nvPr/>
        </p:nvSpPr>
        <p:spPr bwMode="auto">
          <a:xfrm>
            <a:off x="-19050" y="1989138"/>
            <a:ext cx="9163050" cy="1524000"/>
          </a:xfrm>
          <a:prstGeom prst="rect">
            <a:avLst/>
          </a:prstGeom>
          <a:noFill/>
          <a:ln w="57150">
            <a:solidFill>
              <a:srgbClr val="FF33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AEAEA"/>
              </a:solidFill>
              <a:effectLst/>
              <a:uLnTx/>
              <a:uFillTx/>
              <a:latin typeface="Times New Roman" charset="0"/>
              <a:ea typeface="ＭＳ Ｐゴシック" charset="0"/>
            </a:endParaRPr>
          </a:p>
        </p:txBody>
      </p:sp>
      <p:sp>
        <p:nvSpPr>
          <p:cNvPr id="110" name="Rectangle 119"/>
          <p:cNvSpPr txBox="1">
            <a:spLocks noChangeArrowheads="1"/>
          </p:cNvSpPr>
          <p:nvPr/>
        </p:nvSpPr>
        <p:spPr bwMode="auto">
          <a:xfrm rot="-1540378">
            <a:off x="-141288" y="1755775"/>
            <a:ext cx="1052513" cy="636588"/>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rial" charset="0"/>
                <a:ea typeface="ＭＳ Ｐゴシック" charset="0"/>
                <a:cs typeface="Arial" charset="0"/>
              </a:rPr>
              <a:t>17x</a:t>
            </a:r>
          </a:p>
        </p:txBody>
      </p:sp>
      <p:sp>
        <p:nvSpPr>
          <p:cNvPr id="111" name="Rectangle 119"/>
          <p:cNvSpPr txBox="1">
            <a:spLocks noChangeArrowheads="1"/>
          </p:cNvSpPr>
          <p:nvPr/>
        </p:nvSpPr>
        <p:spPr bwMode="auto">
          <a:xfrm rot="-1540378">
            <a:off x="-166688" y="3265488"/>
            <a:ext cx="1052513" cy="636587"/>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a:ln>
                  <a:noFill/>
                </a:ln>
                <a:solidFill>
                  <a:srgbClr val="FFFFFF"/>
                </a:solidFill>
                <a:effectLst/>
                <a:uLnTx/>
                <a:uFillTx/>
                <a:latin typeface="Arial" charset="0"/>
                <a:ea typeface="ＭＳ Ｐゴシック" charset="0"/>
                <a:cs typeface="Arial" charset="0"/>
              </a:rPr>
              <a:t>20x</a:t>
            </a:r>
          </a:p>
        </p:txBody>
      </p:sp>
    </p:spTree>
    <p:extLst>
      <p:ext uri="{BB962C8B-B14F-4D97-AF65-F5344CB8AC3E}">
        <p14:creationId xmlns:p14="http://schemas.microsoft.com/office/powerpoint/2010/main" val="325935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anim calcmode="lin" valueType="num">
                                      <p:cBhvr>
                                        <p:cTn id="7" dur="500" fill="hold"/>
                                        <p:tgtEl>
                                          <p:spTgt spid="107"/>
                                        </p:tgtEl>
                                        <p:attrNameLst>
                                          <p:attrName>ppt_w</p:attrName>
                                        </p:attrNameLst>
                                      </p:cBhvr>
                                      <p:tavLst>
                                        <p:tav tm="0">
                                          <p:val>
                                            <p:fltVal val="0"/>
                                          </p:val>
                                        </p:tav>
                                        <p:tav tm="100000">
                                          <p:val>
                                            <p:strVal val="#ppt_w"/>
                                          </p:val>
                                        </p:tav>
                                      </p:tavLst>
                                    </p:anim>
                                    <p:anim calcmode="lin" valueType="num">
                                      <p:cBhvr>
                                        <p:cTn id="8" dur="500" fill="hold"/>
                                        <p:tgtEl>
                                          <p:spTgt spid="10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5" presetClass="entr" presetSubtype="0" fill="hold" grpId="0" nodeType="click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2000"/>
                                        <p:tgtEl>
                                          <p:spTgt spid="110"/>
                                        </p:tgtEl>
                                      </p:cBhvr>
                                    </p:animEffect>
                                    <p:anim calcmode="lin" valueType="num">
                                      <p:cBhvr>
                                        <p:cTn id="14" dur="2000" fill="hold"/>
                                        <p:tgtEl>
                                          <p:spTgt spid="110"/>
                                        </p:tgtEl>
                                        <p:attrNameLst>
                                          <p:attrName>ppt_w</p:attrName>
                                        </p:attrNameLst>
                                      </p:cBhvr>
                                      <p:tavLst>
                                        <p:tav tm="0" fmla="#ppt_w*sin(2.5*pi*$)">
                                          <p:val>
                                            <p:fltVal val="0"/>
                                          </p:val>
                                        </p:tav>
                                        <p:tav tm="100000">
                                          <p:val>
                                            <p:fltVal val="1"/>
                                          </p:val>
                                        </p:tav>
                                      </p:tavLst>
                                    </p:anim>
                                    <p:anim calcmode="lin" valueType="num">
                                      <p:cBhvr>
                                        <p:cTn id="15" dur="2000" fill="hold"/>
                                        <p:tgtEl>
                                          <p:spTgt spid="110"/>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2000"/>
                                        <p:tgtEl>
                                          <p:spTgt spid="111"/>
                                        </p:tgtEl>
                                      </p:cBhvr>
                                    </p:animEffect>
                                    <p:anim calcmode="lin" valueType="num">
                                      <p:cBhvr>
                                        <p:cTn id="21" dur="2000" fill="hold"/>
                                        <p:tgtEl>
                                          <p:spTgt spid="111"/>
                                        </p:tgtEl>
                                        <p:attrNameLst>
                                          <p:attrName>ppt_w</p:attrName>
                                        </p:attrNameLst>
                                      </p:cBhvr>
                                      <p:tavLst>
                                        <p:tav tm="0" fmla="#ppt_w*sin(2.5*pi*$)">
                                          <p:val>
                                            <p:fltVal val="0"/>
                                          </p:val>
                                        </p:tav>
                                        <p:tav tm="100000">
                                          <p:val>
                                            <p:fltVal val="1"/>
                                          </p:val>
                                        </p:tav>
                                      </p:tavLst>
                                    </p:anim>
                                    <p:anim calcmode="lin" valueType="num">
                                      <p:cBhvr>
                                        <p:cTn id="22" dur="2000" fill="hold"/>
                                        <p:tgtEl>
                                          <p:spTgt spid="1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10" grpId="0" animBg="1"/>
      <p:bldP spid="111"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3" name="Rectangle 25"/>
          <p:cNvSpPr>
            <a:spLocks noGrp="1" noChangeArrowheads="1"/>
          </p:cNvSpPr>
          <p:nvPr>
            <p:ph type="title" idx="4294967295"/>
          </p:nvPr>
        </p:nvSpPr>
        <p:spPr>
          <a:xfrm>
            <a:off x="0" y="0"/>
            <a:ext cx="2590800" cy="304800"/>
          </a:xfrm>
        </p:spPr>
        <p:txBody>
          <a:bodyPr/>
          <a:lstStyle/>
          <a:p>
            <a:pPr eaLnBrk="1" hangingPunct="1">
              <a:defRPr/>
            </a:pPr>
            <a:r>
              <a:rPr lang="en-US" sz="2000">
                <a:latin typeface="Arial" charset="0"/>
                <a:ea typeface="ＭＳ Ｐゴシック" charset="0"/>
                <a:cs typeface="Arial" charset="0"/>
              </a:rPr>
              <a:t>Book Chart</a:t>
            </a:r>
          </a:p>
        </p:txBody>
      </p:sp>
      <p:graphicFrame>
        <p:nvGraphicFramePr>
          <p:cNvPr id="25" name="Table 24"/>
          <p:cNvGraphicFramePr>
            <a:graphicFrameLocks noGrp="1"/>
          </p:cNvGraphicFramePr>
          <p:nvPr/>
        </p:nvGraphicFramePr>
        <p:xfrm>
          <a:off x="0" y="0"/>
          <a:ext cx="9144000" cy="6858003"/>
        </p:xfrm>
        <a:graphic>
          <a:graphicData uri="http://schemas.openxmlformats.org/drawingml/2006/table">
            <a:tbl>
              <a:tblPr/>
              <a:tblGrid>
                <a:gridCol w="1187450">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1079500">
                  <a:extLst>
                    <a:ext uri="{9D8B030D-6E8A-4147-A177-3AD203B41FA5}">
                      <a16:colId xmlns:a16="http://schemas.microsoft.com/office/drawing/2014/main" val="20002"/>
                    </a:ext>
                  </a:extLst>
                </a:gridCol>
                <a:gridCol w="1368425">
                  <a:extLst>
                    <a:ext uri="{9D8B030D-6E8A-4147-A177-3AD203B41FA5}">
                      <a16:colId xmlns:a16="http://schemas.microsoft.com/office/drawing/2014/main" val="20003"/>
                    </a:ext>
                  </a:extLst>
                </a:gridCol>
                <a:gridCol w="909638">
                  <a:extLst>
                    <a:ext uri="{9D8B030D-6E8A-4147-A177-3AD203B41FA5}">
                      <a16:colId xmlns:a16="http://schemas.microsoft.com/office/drawing/2014/main" val="20004"/>
                    </a:ext>
                  </a:extLst>
                </a:gridCol>
                <a:gridCol w="1125537">
                  <a:extLst>
                    <a:ext uri="{9D8B030D-6E8A-4147-A177-3AD203B41FA5}">
                      <a16:colId xmlns:a16="http://schemas.microsoft.com/office/drawing/2014/main" val="20005"/>
                    </a:ext>
                  </a:extLst>
                </a:gridCol>
                <a:gridCol w="1204913">
                  <a:extLst>
                    <a:ext uri="{9D8B030D-6E8A-4147-A177-3AD203B41FA5}">
                      <a16:colId xmlns:a16="http://schemas.microsoft.com/office/drawing/2014/main" val="20006"/>
                    </a:ext>
                  </a:extLst>
                </a:gridCol>
                <a:gridCol w="1116012">
                  <a:extLst>
                    <a:ext uri="{9D8B030D-6E8A-4147-A177-3AD203B41FA5}">
                      <a16:colId xmlns:a16="http://schemas.microsoft.com/office/drawing/2014/main" val="20007"/>
                    </a:ext>
                  </a:extLst>
                </a:gridCol>
              </a:tblGrid>
              <a:tr h="506413">
                <a:tc grid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a:ln>
                            <a:noFill/>
                          </a:ln>
                          <a:solidFill>
                            <a:srgbClr val="FFFFFF"/>
                          </a:solidFill>
                          <a:effectLst/>
                          <a:latin typeface="Arial" charset="0"/>
                          <a:ea typeface="ＭＳ Ｐゴシック" charset="0"/>
                          <a:cs typeface="Arial" charset="0"/>
                        </a:rPr>
                        <a:t>2 Thessalonians: Tribulation Corrections</a:t>
                      </a:r>
                      <a:endParaRPr kumimoji="0" lang="en-US" sz="2400" b="1" i="0" u="none" strike="noStrike" cap="none" normalizeH="0" baseline="0">
                        <a:ln>
                          <a:noFill/>
                        </a:ln>
                        <a:solidFill>
                          <a:srgbClr val="FFFFFF"/>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3333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961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Arial" charset="0"/>
                          <a:ea typeface="ＭＳ Ｐゴシック" charset="0"/>
                          <a:cs typeface="Arial" charset="0"/>
                        </a:rPr>
                        <a:t> Persevere in Persecution</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Day Still Future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Discipline the Idle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610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Chapter 1</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Chapter 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Chapter 3</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610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Emotional</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Theological</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Practical</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81050">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 Encouragement</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in Persecution </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Explanation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Tahoma" charset="0"/>
                          <a:ea typeface="ＭＳ Ｐゴシック" charset="0"/>
                          <a:cs typeface="ＭＳ Ｐゴシック" charset="0"/>
                        </a:rPr>
                        <a:t>of the Day</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Exhortation</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in Body Life</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r h="70961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Discouraged</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Believers</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Disturbed</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Believers</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Disobedient</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Believers</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709613">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Correction </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of Perspective </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Correction </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of Doctrine</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Correction </a:t>
                      </a:r>
                    </a:p>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rgbClr val="000090"/>
                          </a:solidFill>
                          <a:effectLst/>
                          <a:latin typeface="Arial" charset="0"/>
                          <a:ea typeface="ＭＳ Ｐゴシック" charset="0"/>
                          <a:cs typeface="Arial" charset="0"/>
                        </a:rPr>
                        <a:t>of Behaviour</a:t>
                      </a:r>
                      <a:endParaRPr kumimoji="0" lang="en-US" sz="1800" b="1" i="0" u="none" strike="noStrike" cap="none" normalizeH="0" baseline="0">
                        <a:ln>
                          <a:noFill/>
                        </a:ln>
                        <a:solidFill>
                          <a:srgbClr val="000090"/>
                        </a:solidFill>
                        <a:effectLst/>
                        <a:latin typeface="Tahoma" charset="0"/>
                        <a:ea typeface="ＭＳ Ｐゴシック" charset="0"/>
                        <a:cs typeface="ＭＳ Ｐゴシック" charset="0"/>
                      </a:endParaRP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104616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Salutation</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Judgment v. Reward</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Pretrib-ulational Teaching</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Antichrist Prerequisite</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Stand Firm</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Prayer Requests</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Discipline Idle</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Blessing Given</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7"/>
                  </a:ext>
                </a:extLst>
              </a:tr>
              <a:tr h="4937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1:1-2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1:3-12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2:1-2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2:3-12</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2:13-17</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3:1-5</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3:6-15</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90"/>
                          </a:solidFill>
                          <a:effectLst/>
                          <a:latin typeface="Arial" charset="0"/>
                          <a:ea typeface="ＭＳ Ｐゴシック" charset="0"/>
                          <a:cs typeface="Arial" charset="0"/>
                        </a:rPr>
                        <a:t>3:16-18</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8"/>
                  </a:ext>
                </a:extLst>
              </a:tr>
              <a:tr h="404813">
                <a:tc grid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Arial" charset="0"/>
                          <a:ea typeface="ＭＳ Ｐゴシック" charset="0"/>
                          <a:cs typeface="Arial" charset="0"/>
                        </a:rPr>
                        <a:t>Corinth</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BBE0E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4813">
                <a:tc grid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90"/>
                          </a:solidFill>
                          <a:effectLst/>
                          <a:latin typeface="Arial" charset="0"/>
                          <a:ea typeface="ＭＳ Ｐゴシック" charset="0"/>
                          <a:cs typeface="Arial" charset="0"/>
                        </a:rPr>
                        <a:t>AD 51</a:t>
                      </a:r>
                    </a:p>
                  </a:txBody>
                  <a:tcPr horzOverflow="overflow">
                    <a:lnL w="12700" cap="flat" cmpd="sng" algn="ctr">
                      <a:solidFill>
                        <a:srgbClr val="720000"/>
                      </a:solidFill>
                      <a:prstDash val="solid"/>
                      <a:round/>
                      <a:headEnd type="none" w="med" len="med"/>
                      <a:tailEnd type="none" w="med" len="med"/>
                    </a:lnL>
                    <a:lnR w="12700" cap="flat" cmpd="sng" algn="ctr">
                      <a:solidFill>
                        <a:srgbClr val="720000"/>
                      </a:solidFill>
                      <a:prstDash val="solid"/>
                      <a:round/>
                      <a:headEnd type="none" w="med" len="med"/>
                      <a:tailEnd type="none" w="med" len="med"/>
                    </a:lnR>
                    <a:lnT w="12700" cap="flat" cmpd="sng" algn="ctr">
                      <a:solidFill>
                        <a:srgbClr val="720000"/>
                      </a:solidFill>
                      <a:prstDash val="solid"/>
                      <a:round/>
                      <a:headEnd type="none" w="med" len="med"/>
                      <a:tailEnd type="none" w="med" len="med"/>
                    </a:lnT>
                    <a:lnB w="12700" cap="flat" cmpd="sng" algn="ctr">
                      <a:solidFill>
                        <a:srgbClr val="72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
        <p:nvSpPr>
          <p:cNvPr id="946237" name="Text Box 24"/>
          <p:cNvSpPr txBox="1">
            <a:spLocks noChangeArrowheads="1"/>
          </p:cNvSpPr>
          <p:nvPr/>
        </p:nvSpPr>
        <p:spPr bwMode="auto">
          <a:xfrm>
            <a:off x="8462963" y="0"/>
            <a:ext cx="5969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211</a:t>
            </a:r>
          </a:p>
        </p:txBody>
      </p:sp>
    </p:spTree>
    <p:extLst>
      <p:ext uri="{BB962C8B-B14F-4D97-AF65-F5344CB8AC3E}">
        <p14:creationId xmlns:p14="http://schemas.microsoft.com/office/powerpoint/2010/main" val="343155721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8225" name="Picture 3" descr="cross_on_blue"/>
          <p:cNvPicPr>
            <a:picLocks noChangeAspect="1" noChangeArrowheads="1"/>
          </p:cNvPicPr>
          <p:nvPr/>
        </p:nvPicPr>
        <p:blipFill>
          <a:blip r:embed="rId3">
            <a:extLst>
              <a:ext uri="{28A0092B-C50C-407E-A947-70E740481C1C}">
                <a14:useLocalDpi xmlns:a14="http://schemas.microsoft.com/office/drawing/2010/main" val="0"/>
              </a:ext>
            </a:extLst>
          </a:blip>
          <a:srcRect l="12500" t="6798" r="8553" b="14255"/>
          <a:stretch>
            <a:fillRect/>
          </a:stretch>
        </p:blipFill>
        <p:spPr bwMode="auto">
          <a:xfrm>
            <a:off x="0" y="26988"/>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3362" name="Rectangle 25"/>
          <p:cNvSpPr>
            <a:spLocks noGrp="1" noChangeArrowheads="1"/>
          </p:cNvSpPr>
          <p:nvPr>
            <p:ph type="title" idx="4294967295"/>
          </p:nvPr>
        </p:nvSpPr>
        <p:spPr>
          <a:xfrm>
            <a:off x="1763713" y="387350"/>
            <a:ext cx="5545137" cy="304800"/>
          </a:xfrm>
        </p:spPr>
        <p:txBody>
          <a:bodyPr/>
          <a:lstStyle/>
          <a:p>
            <a:pPr eaLnBrk="1" hangingPunct="1">
              <a:defRPr/>
            </a:pPr>
            <a:r>
              <a:rPr lang="en-US" sz="2800">
                <a:latin typeface="Arial" charset="0"/>
                <a:ea typeface="ＭＳ Ｐゴシック" charset="0"/>
                <a:cs typeface="Arial" charset="0"/>
              </a:rPr>
              <a:t>Hebrews Book Chart</a:t>
            </a:r>
          </a:p>
        </p:txBody>
      </p:sp>
      <p:graphicFrame>
        <p:nvGraphicFramePr>
          <p:cNvPr id="25" name="Table 24"/>
          <p:cNvGraphicFramePr>
            <a:graphicFrameLocks noGrp="1"/>
          </p:cNvGraphicFramePr>
          <p:nvPr/>
        </p:nvGraphicFramePr>
        <p:xfrm>
          <a:off x="0" y="836613"/>
          <a:ext cx="9144000" cy="4921252"/>
        </p:xfrm>
        <a:graphic>
          <a:graphicData uri="http://schemas.openxmlformats.org/drawingml/2006/table">
            <a:tbl>
              <a:tblPr/>
              <a:tblGrid>
                <a:gridCol w="827088">
                  <a:extLst>
                    <a:ext uri="{9D8B030D-6E8A-4147-A177-3AD203B41FA5}">
                      <a16:colId xmlns:a16="http://schemas.microsoft.com/office/drawing/2014/main" val="20000"/>
                    </a:ext>
                  </a:extLst>
                </a:gridCol>
                <a:gridCol w="649287">
                  <a:extLst>
                    <a:ext uri="{9D8B030D-6E8A-4147-A177-3AD203B41FA5}">
                      <a16:colId xmlns:a16="http://schemas.microsoft.com/office/drawing/2014/main" val="20001"/>
                    </a:ext>
                  </a:extLst>
                </a:gridCol>
                <a:gridCol w="647700">
                  <a:extLst>
                    <a:ext uri="{9D8B030D-6E8A-4147-A177-3AD203B41FA5}">
                      <a16:colId xmlns:a16="http://schemas.microsoft.com/office/drawing/2014/main" val="20002"/>
                    </a:ext>
                  </a:extLst>
                </a:gridCol>
                <a:gridCol w="576263">
                  <a:extLst>
                    <a:ext uri="{9D8B030D-6E8A-4147-A177-3AD203B41FA5}">
                      <a16:colId xmlns:a16="http://schemas.microsoft.com/office/drawing/2014/main" val="20003"/>
                    </a:ext>
                  </a:extLst>
                </a:gridCol>
                <a:gridCol w="503237">
                  <a:extLst>
                    <a:ext uri="{9D8B030D-6E8A-4147-A177-3AD203B41FA5}">
                      <a16:colId xmlns:a16="http://schemas.microsoft.com/office/drawing/2014/main" val="20004"/>
                    </a:ext>
                  </a:extLst>
                </a:gridCol>
                <a:gridCol w="431800">
                  <a:extLst>
                    <a:ext uri="{9D8B030D-6E8A-4147-A177-3AD203B41FA5}">
                      <a16:colId xmlns:a16="http://schemas.microsoft.com/office/drawing/2014/main" val="20005"/>
                    </a:ext>
                  </a:extLst>
                </a:gridCol>
                <a:gridCol w="720725">
                  <a:extLst>
                    <a:ext uri="{9D8B030D-6E8A-4147-A177-3AD203B41FA5}">
                      <a16:colId xmlns:a16="http://schemas.microsoft.com/office/drawing/2014/main" val="20006"/>
                    </a:ext>
                  </a:extLst>
                </a:gridCol>
                <a:gridCol w="576263">
                  <a:extLst>
                    <a:ext uri="{9D8B030D-6E8A-4147-A177-3AD203B41FA5}">
                      <a16:colId xmlns:a16="http://schemas.microsoft.com/office/drawing/2014/main" val="20007"/>
                    </a:ext>
                  </a:extLst>
                </a:gridCol>
                <a:gridCol w="503237">
                  <a:extLst>
                    <a:ext uri="{9D8B030D-6E8A-4147-A177-3AD203B41FA5}">
                      <a16:colId xmlns:a16="http://schemas.microsoft.com/office/drawing/2014/main" val="20008"/>
                    </a:ext>
                  </a:extLst>
                </a:gridCol>
                <a:gridCol w="720725">
                  <a:extLst>
                    <a:ext uri="{9D8B030D-6E8A-4147-A177-3AD203B41FA5}">
                      <a16:colId xmlns:a16="http://schemas.microsoft.com/office/drawing/2014/main" val="20009"/>
                    </a:ext>
                  </a:extLst>
                </a:gridCol>
                <a:gridCol w="719138">
                  <a:extLst>
                    <a:ext uri="{9D8B030D-6E8A-4147-A177-3AD203B41FA5}">
                      <a16:colId xmlns:a16="http://schemas.microsoft.com/office/drawing/2014/main" val="20010"/>
                    </a:ext>
                  </a:extLst>
                </a:gridCol>
                <a:gridCol w="720725">
                  <a:extLst>
                    <a:ext uri="{9D8B030D-6E8A-4147-A177-3AD203B41FA5}">
                      <a16:colId xmlns:a16="http://schemas.microsoft.com/office/drawing/2014/main" val="20011"/>
                    </a:ext>
                  </a:extLst>
                </a:gridCol>
                <a:gridCol w="792162">
                  <a:extLst>
                    <a:ext uri="{9D8B030D-6E8A-4147-A177-3AD203B41FA5}">
                      <a16:colId xmlns:a16="http://schemas.microsoft.com/office/drawing/2014/main" val="20012"/>
                    </a:ext>
                  </a:extLst>
                </a:gridCol>
                <a:gridCol w="755650">
                  <a:extLst>
                    <a:ext uri="{9D8B030D-6E8A-4147-A177-3AD203B41FA5}">
                      <a16:colId xmlns:a16="http://schemas.microsoft.com/office/drawing/2014/main" val="20013"/>
                    </a:ext>
                  </a:extLst>
                </a:gridCol>
              </a:tblGrid>
              <a:tr h="506413">
                <a:tc gridSpan="1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altLang="ja-JP" sz="24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Christ</a:t>
                      </a:r>
                      <a:r>
                        <a:rPr kumimoji="1" lang="fr-FR" altLang="ja-JP" sz="24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t>
                      </a:r>
                      <a:r>
                        <a:rPr kumimoji="1" lang="en-US" altLang="ja-JP" sz="24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 Superiority Over Judaism as High Priest</a:t>
                      </a:r>
                      <a:endParaRPr kumimoji="0" lang="en-US" sz="24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09612">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Superior in His Person to...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Superior in His </a:t>
                      </a:r>
                      <a:br>
                        <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br>
                      <a:r>
                        <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Priestly Work to...</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Endurance </a:t>
                      </a:r>
                      <a:b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br>
                      <a: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Through Faith</a:t>
                      </a:r>
                      <a:endPar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6100">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1:1–4:13</a:t>
                      </a:r>
                      <a:endPar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rPr>
                        <a:t>4:14–10:18</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10:19–13:25</a:t>
                      </a:r>
                      <a:endPar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046162">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Prophets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Angels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Moses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Aaron</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Melch</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Old Cov.</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Taber-nacle</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Sacri-fices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Will-ful Sin</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Models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Endure as Sons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533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Ethics</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Ignoring God</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Exhort</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37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1:4–2:18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3:1–4:13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4:14–6:20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9:1-10</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9:11–10:18</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10:19-39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11:1–12:3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12:4-13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12:14-17</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12:18-29</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13</a:t>
                      </a:r>
                    </a:p>
                  </a:txBody>
                  <a:tcPr marL="0" marR="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4813">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Christ</a:t>
                      </a:r>
                      <a:r>
                        <a:rPr kumimoji="1" lang="fr-FR"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t>
                      </a:r>
                      <a:r>
                        <a:rPr kumimoji="1" lang="en-GB"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 Majesty</a:t>
                      </a:r>
                      <a:endPar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rPr>
                        <a:t>Christ</a:t>
                      </a:r>
                      <a:r>
                        <a:rPr kumimoji="0" lang="fr-FR" sz="18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rPr>
                        <a:t>'</a:t>
                      </a: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rPr>
                        <a:t>s Ministry</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Christian</a:t>
                      </a:r>
                      <a:r>
                        <a:rPr kumimoji="1" lang="fr-FR"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t>
                      </a:r>
                      <a:r>
                        <a:rPr kumimoji="1" lang="en-GB"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s Manifestation</a:t>
                      </a:r>
                      <a:endPar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404813">
                <a:tc gridSpan="8">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US"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Theology</a:t>
                      </a:r>
                      <a:endPar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1" lang="en-GB"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Practice</a:t>
                      </a:r>
                      <a:endPar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Tahoma" charset="0"/>
                        <a:ea typeface="ＭＳ Ｐゴシック" charset="0"/>
                        <a:cs typeface="ＭＳ Ｐゴシック" charset="0"/>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04813">
                <a:tc gridSpan="1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Unknown Author, Recipients, Origin, and Destination!</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04813">
                <a:tc gridSpan="14">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alpha val="43137"/>
                              </a:srgbClr>
                            </a:outerShdw>
                          </a:effectLst>
                          <a:latin typeface="Arial" charset="0"/>
                          <a:ea typeface="ＭＳ Ｐゴシック" charset="0"/>
                          <a:cs typeface="Arial" charset="0"/>
                        </a:rPr>
                        <a:t>AD 67-68</a:t>
                      </a: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948295" name="Text Box 24"/>
          <p:cNvSpPr txBox="1">
            <a:spLocks noChangeArrowheads="1"/>
          </p:cNvSpPr>
          <p:nvPr/>
        </p:nvSpPr>
        <p:spPr bwMode="auto">
          <a:xfrm>
            <a:off x="8567738" y="0"/>
            <a:ext cx="612775" cy="40005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254</a:t>
            </a:r>
          </a:p>
        </p:txBody>
      </p:sp>
    </p:spTree>
    <p:extLst>
      <p:ext uri="{BB962C8B-B14F-4D97-AF65-F5344CB8AC3E}">
        <p14:creationId xmlns:p14="http://schemas.microsoft.com/office/powerpoint/2010/main" val="2318942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Backgrounds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567780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3"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sz="3600">
                <a:solidFill>
                  <a:schemeClr val="bg1"/>
                </a:solidFill>
                <a:effectLst/>
                <a:latin typeface="Arial" charset="0"/>
                <a:ea typeface="ＭＳ Ｐゴシック" charset="0"/>
              </a:rPr>
              <a:t>Summary of Types of Death</a:t>
            </a:r>
          </a:p>
        </p:txBody>
      </p:sp>
      <p:graphicFrame>
        <p:nvGraphicFramePr>
          <p:cNvPr id="72825" name="Group 121"/>
          <p:cNvGraphicFramePr>
            <a:graphicFrameLocks noGrp="1"/>
          </p:cNvGraphicFramePr>
          <p:nvPr/>
        </p:nvGraphicFramePr>
        <p:xfrm>
          <a:off x="0" y="1117600"/>
          <a:ext cx="9144000" cy="4464052"/>
        </p:xfrm>
        <a:graphic>
          <a:graphicData uri="http://schemas.openxmlformats.org/drawingml/2006/table">
            <a:tbl>
              <a:tblPr/>
              <a:tblGrid>
                <a:gridCol w="2103438">
                  <a:extLst>
                    <a:ext uri="{9D8B030D-6E8A-4147-A177-3AD203B41FA5}">
                      <a16:colId xmlns:a16="http://schemas.microsoft.com/office/drawing/2014/main" val="20000"/>
                    </a:ext>
                  </a:extLst>
                </a:gridCol>
                <a:gridCol w="2105025">
                  <a:extLst>
                    <a:ext uri="{9D8B030D-6E8A-4147-A177-3AD203B41FA5}">
                      <a16:colId xmlns:a16="http://schemas.microsoft.com/office/drawing/2014/main" val="20001"/>
                    </a:ext>
                  </a:extLst>
                </a:gridCol>
                <a:gridCol w="2347912">
                  <a:extLst>
                    <a:ext uri="{9D8B030D-6E8A-4147-A177-3AD203B41FA5}">
                      <a16:colId xmlns:a16="http://schemas.microsoft.com/office/drawing/2014/main" val="20002"/>
                    </a:ext>
                  </a:extLst>
                </a:gridCol>
                <a:gridCol w="2587625">
                  <a:extLst>
                    <a:ext uri="{9D8B030D-6E8A-4147-A177-3AD203B41FA5}">
                      <a16:colId xmlns:a16="http://schemas.microsoft.com/office/drawing/2014/main" val="20003"/>
                    </a:ext>
                  </a:extLst>
                </a:gridCol>
              </a:tblGrid>
              <a:tr h="5064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a:ln>
                          <a:noFill/>
                        </a:ln>
                        <a:solidFill>
                          <a:schemeClr val="bg1"/>
                        </a:solidFill>
                        <a:effectLst/>
                        <a:latin typeface="Arial" charset="0"/>
                        <a:ea typeface="ＭＳ Ｐゴシック"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ea typeface="Times New Roman" charset="0"/>
                        </a:rPr>
                        <a:t>Spiritual</a:t>
                      </a:r>
                      <a:endParaRPr kumimoji="0" lang="en-US" sz="2000" b="1" i="0" u="none" strike="noStrike" cap="none" normalizeH="0" baseline="0">
                        <a:ln>
                          <a:noFill/>
                        </a:ln>
                        <a:solidFill>
                          <a:schemeClr val="tx1"/>
                        </a:solidFill>
                        <a:effectLst/>
                        <a:latin typeface="Arial" charset="0"/>
                        <a:ea typeface="Times New Roman"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ea typeface="Times New Roman" charset="0"/>
                        </a:rPr>
                        <a:t>Physical</a:t>
                      </a:r>
                      <a:endParaRPr kumimoji="0" lang="en-US" sz="2000" b="1" i="0" u="none" strike="noStrike" cap="none" normalizeH="0" baseline="0">
                        <a:ln>
                          <a:noFill/>
                        </a:ln>
                        <a:solidFill>
                          <a:schemeClr val="tx1"/>
                        </a:solidFill>
                        <a:effectLst/>
                        <a:latin typeface="Arial" charset="0"/>
                        <a:ea typeface="Times New Roman" charset="0"/>
                      </a:endParaRP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FFFFFF"/>
                          </a:solidFill>
                          <a:effectLst/>
                          <a:latin typeface="Arial" charset="0"/>
                          <a:ea typeface="Times New Roman" charset="0"/>
                        </a:rPr>
                        <a:t>Second</a:t>
                      </a:r>
                      <a:endParaRPr kumimoji="0" lang="en-US" sz="2000" b="1" i="0" u="none" strike="noStrike" cap="none" normalizeH="0" baseline="0">
                        <a:ln>
                          <a:noFill/>
                        </a:ln>
                        <a:solidFill>
                          <a:schemeClr val="tx1"/>
                        </a:solidFill>
                        <a:effectLst/>
                        <a:latin typeface="Arial" charset="0"/>
                        <a:ea typeface="Times New Roman" charset="0"/>
                      </a:endParaRP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Definition: Separation </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of man &amp; God</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of body &amp; soul/spirit</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of man &amp; God</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Experienced by</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unbelievers only</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all mankind</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unbelievers only</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Location of soul</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earth</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Hades or Paradise/Heaven</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Hell (Lake of Fire)</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Part of man affected</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soul</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body</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soul and body</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96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Time period involved</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before conversion</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between life &amp; resurrection</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after resurrection</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Duration</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temporal</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temporal</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eternal</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64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1" u="none" strike="noStrike" cap="none" normalizeH="0" baseline="0">
                          <a:ln>
                            <a:noFill/>
                          </a:ln>
                          <a:solidFill>
                            <a:schemeClr val="tx1"/>
                          </a:solidFill>
                          <a:effectLst/>
                          <a:latin typeface="Arial" charset="0"/>
                          <a:ea typeface="Times New Roman" charset="0"/>
                        </a:rPr>
                        <a:t>Key passage</a:t>
                      </a:r>
                    </a:p>
                  </a:txBody>
                  <a:tcPr marL="50800" marR="508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Eph. 2:1, 5, 12</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James 2:26</a:t>
                      </a:r>
                    </a:p>
                  </a:txBody>
                  <a:tcPr marL="50800" marR="508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rPr>
                        <a:t>Rev. 20:14-15</a:t>
                      </a:r>
                    </a:p>
                  </a:txBody>
                  <a:tcPr marL="50800" marR="508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0322" name="Text Box 123"/>
          <p:cNvSpPr txBox="1">
            <a:spLocks noChangeArrowheads="1"/>
          </p:cNvSpPr>
          <p:nvPr/>
        </p:nvSpPr>
        <p:spPr bwMode="auto">
          <a:xfrm>
            <a:off x="8458200" y="0"/>
            <a:ext cx="5270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48</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384261827"/>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7"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Gomer</a:t>
            </a:r>
            <a:r>
              <a:rPr lang="fr-FR" altLang="ja-JP">
                <a:solidFill>
                  <a:srgbClr val="EAEAEA"/>
                </a:solidFill>
                <a:effectLst/>
                <a:latin typeface="Arial" charset="0"/>
                <a:ea typeface="ＭＳ Ｐゴシック" charset="0"/>
              </a:rPr>
              <a:t>'</a:t>
            </a:r>
            <a:r>
              <a:rPr lang="en-US" altLang="ja-JP">
                <a:solidFill>
                  <a:srgbClr val="EAEAEA"/>
                </a:solidFill>
                <a:effectLst/>
                <a:latin typeface="Arial" charset="0"/>
                <a:ea typeface="ＭＳ Ｐゴシック" charset="0"/>
              </a:rPr>
              <a:t>s Children</a:t>
            </a:r>
            <a:endParaRPr lang="en-US">
              <a:solidFill>
                <a:srgbClr val="EAEAEA"/>
              </a:solidFill>
              <a:effectLst/>
              <a:latin typeface="Arial" charset="0"/>
              <a:ea typeface="ＭＳ Ｐゴシック" charset="0"/>
            </a:endParaRPr>
          </a:p>
        </p:txBody>
      </p:sp>
      <p:graphicFrame>
        <p:nvGraphicFramePr>
          <p:cNvPr id="72825" name="Group 121"/>
          <p:cNvGraphicFramePr>
            <a:graphicFrameLocks noGrp="1"/>
          </p:cNvGraphicFramePr>
          <p:nvPr/>
        </p:nvGraphicFramePr>
        <p:xfrm>
          <a:off x="0" y="1117600"/>
          <a:ext cx="9144000" cy="4673600"/>
        </p:xfrm>
        <a:graphic>
          <a:graphicData uri="http://schemas.openxmlformats.org/drawingml/2006/table">
            <a:tbl>
              <a:tblPr/>
              <a:tblGrid>
                <a:gridCol w="2103438">
                  <a:extLst>
                    <a:ext uri="{9D8B030D-6E8A-4147-A177-3AD203B41FA5}">
                      <a16:colId xmlns:a16="http://schemas.microsoft.com/office/drawing/2014/main" val="20000"/>
                    </a:ext>
                  </a:extLst>
                </a:gridCol>
                <a:gridCol w="2105025">
                  <a:extLst>
                    <a:ext uri="{9D8B030D-6E8A-4147-A177-3AD203B41FA5}">
                      <a16:colId xmlns:a16="http://schemas.microsoft.com/office/drawing/2014/main" val="20001"/>
                    </a:ext>
                  </a:extLst>
                </a:gridCol>
                <a:gridCol w="2347912">
                  <a:extLst>
                    <a:ext uri="{9D8B030D-6E8A-4147-A177-3AD203B41FA5}">
                      <a16:colId xmlns:a16="http://schemas.microsoft.com/office/drawing/2014/main" val="20002"/>
                    </a:ext>
                  </a:extLst>
                </a:gridCol>
                <a:gridCol w="2587625">
                  <a:extLst>
                    <a:ext uri="{9D8B030D-6E8A-4147-A177-3AD203B41FA5}">
                      <a16:colId xmlns:a16="http://schemas.microsoft.com/office/drawing/2014/main" val="20003"/>
                    </a:ext>
                  </a:extLst>
                </a:gridCol>
              </a:tblGrid>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bg1"/>
                          </a:solidFill>
                          <a:effectLst/>
                          <a:latin typeface="Arial" charset="0"/>
                          <a:ea typeface="ＭＳ Ｐゴシック" charset="0"/>
                          <a:cs typeface="Arial" charset="0"/>
                        </a:rPr>
                        <a:t>Text</a:t>
                      </a:r>
                      <a:endParaRPr kumimoji="0" lang="en-US" sz="2400" b="1" i="0" u="none" strike="noStrike" cap="none" normalizeH="0" baseline="0">
                        <a:ln>
                          <a:noFill/>
                        </a:ln>
                        <a:solidFill>
                          <a:schemeClr val="bg1"/>
                        </a:solidFill>
                        <a:effectLst/>
                        <a:latin typeface="Arial" charset="0"/>
                        <a:ea typeface="ＭＳ Ｐゴシック"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ea typeface="ＭＳ Ｐゴシック" charset="0"/>
                          <a:cs typeface="Arial" charset="0"/>
                        </a:rPr>
                        <a:t>Title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ea typeface="ＭＳ Ｐゴシック" charset="0"/>
                          <a:cs typeface="Arial" charset="0"/>
                        </a:rPr>
                        <a:t>Title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bg1"/>
                          </a:solidFill>
                          <a:effectLst/>
                          <a:latin typeface="Arial" charset="0"/>
                          <a:ea typeface="ＭＳ Ｐゴシック" charset="0"/>
                          <a:cs typeface="Arial" charset="0"/>
                        </a:rPr>
                        <a:t>Title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Bold</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Bold</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Bold</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1326" name="Text Box 123"/>
          <p:cNvSpPr txBox="1">
            <a:spLocks noChangeArrowheads="1"/>
          </p:cNvSpPr>
          <p:nvPr/>
        </p:nvSpPr>
        <p:spPr bwMode="auto">
          <a:xfrm>
            <a:off x="84582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573</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8348046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1" name="Rectangle 2"/>
          <p:cNvSpPr>
            <a:spLocks noGrp="1" noChangeArrowheads="1"/>
          </p:cNvSpPr>
          <p:nvPr>
            <p:ph type="title" idx="4294967295"/>
          </p:nvPr>
        </p:nvSpPr>
        <p:spPr>
          <a:xfrm>
            <a:off x="0" y="9144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Gomer</a:t>
            </a:r>
            <a:r>
              <a:rPr lang="fr-FR" altLang="ja-JP">
                <a:solidFill>
                  <a:srgbClr val="EAEAEA"/>
                </a:solidFill>
                <a:effectLst/>
                <a:latin typeface="Arial" charset="0"/>
                <a:ea typeface="ＭＳ Ｐゴシック" charset="0"/>
              </a:rPr>
              <a:t>'</a:t>
            </a:r>
            <a:r>
              <a:rPr lang="en-US" altLang="ja-JP">
                <a:solidFill>
                  <a:srgbClr val="EAEAEA"/>
                </a:solidFill>
                <a:effectLst/>
                <a:latin typeface="Arial" charset="0"/>
                <a:ea typeface="ＭＳ Ｐゴシック" charset="0"/>
              </a:rPr>
              <a:t>s Children</a:t>
            </a:r>
            <a:endParaRPr lang="en-US">
              <a:solidFill>
                <a:srgbClr val="EAEAEA"/>
              </a:solidFill>
              <a:effectLst/>
              <a:latin typeface="Arial" charset="0"/>
              <a:ea typeface="ＭＳ Ｐゴシック" charset="0"/>
            </a:endParaRPr>
          </a:p>
        </p:txBody>
      </p:sp>
      <p:graphicFrame>
        <p:nvGraphicFramePr>
          <p:cNvPr id="72825" name="Group 121"/>
          <p:cNvGraphicFramePr>
            <a:graphicFrameLocks noGrp="1"/>
          </p:cNvGraphicFramePr>
          <p:nvPr/>
        </p:nvGraphicFramePr>
        <p:xfrm>
          <a:off x="228600" y="1574800"/>
          <a:ext cx="8610600" cy="4673600"/>
        </p:xfrm>
        <a:graphic>
          <a:graphicData uri="http://schemas.openxmlformats.org/drawingml/2006/table">
            <a:tbl>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11388">
                  <a:extLst>
                    <a:ext uri="{9D8B030D-6E8A-4147-A177-3AD203B41FA5}">
                      <a16:colId xmlns:a16="http://schemas.microsoft.com/office/drawing/2014/main" val="20002"/>
                    </a:ext>
                  </a:extLst>
                </a:gridCol>
                <a:gridCol w="2436812">
                  <a:extLst>
                    <a:ext uri="{9D8B030D-6E8A-4147-A177-3AD203B41FA5}">
                      <a16:colId xmlns:a16="http://schemas.microsoft.com/office/drawing/2014/main" val="20003"/>
                    </a:ext>
                  </a:extLst>
                </a:gridCol>
              </a:tblGrid>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Hosea 1:2-5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Hosea 1:6-7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Hosea 1:8</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Name</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Jezreel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Lo-Ruhamah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Lo-Ammi</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Sex</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Boy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Girl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Boy</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84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Translation</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r>
                        <a:rPr kumimoji="0" lang="en-US" altLang="ja-JP" sz="2400" b="0" i="0" u="none" strike="noStrike" cap="none" normalizeH="0" baseline="0">
                          <a:ln>
                            <a:noFill/>
                          </a:ln>
                          <a:solidFill>
                            <a:schemeClr val="tx1"/>
                          </a:solidFill>
                          <a:effectLst/>
                          <a:latin typeface="Arial" charset="0"/>
                          <a:ea typeface="ＭＳ Ｐゴシック" charset="0"/>
                          <a:cs typeface="Arial" charset="0"/>
                        </a:rPr>
                        <a:t>He [God] scatters</a:t>
                      </a: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r>
                        <a:rPr kumimoji="0" lang="en-US" altLang="ja-JP" sz="2400" b="0" i="0" u="none" strike="noStrike" cap="none" normalizeH="0" baseline="0">
                          <a:ln>
                            <a:noFill/>
                          </a:ln>
                          <a:solidFill>
                            <a:schemeClr val="tx1"/>
                          </a:solidFill>
                          <a:effectLst/>
                          <a:latin typeface="Arial" charset="0"/>
                          <a:ea typeface="ＭＳ Ｐゴシック" charset="0"/>
                          <a:cs typeface="Arial" charset="0"/>
                        </a:rPr>
                        <a:t>No compassion</a:t>
                      </a: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r>
                        <a:rPr kumimoji="0" lang="en-US" altLang="ja-JP" sz="2400" b="0" i="0" u="none" strike="noStrike" cap="none" normalizeH="0" baseline="0">
                          <a:ln>
                            <a:noFill/>
                          </a:ln>
                          <a:solidFill>
                            <a:schemeClr val="tx1"/>
                          </a:solidFill>
                          <a:effectLst/>
                          <a:latin typeface="Arial" charset="0"/>
                          <a:ea typeface="ＭＳ Ｐゴシック" charset="0"/>
                          <a:cs typeface="Arial" charset="0"/>
                        </a:rPr>
                        <a:t>Not My people</a:t>
                      </a:r>
                      <a:r>
                        <a:rPr kumimoji="0" lang="ja-JP" altLang="en-US" sz="2400" b="0" i="0" u="none" strike="noStrike" cap="none" normalizeH="0" baseline="0">
                          <a:ln>
                            <a:noFill/>
                          </a:ln>
                          <a:solidFill>
                            <a:schemeClr val="tx1"/>
                          </a:solidFill>
                          <a:effectLst/>
                          <a:latin typeface="Arial" charset="0"/>
                          <a:ea typeface="ＭＳ Ｐゴシック" charset="0"/>
                          <a:cs typeface="Arial" charset="0"/>
                        </a:rPr>
                        <a:t>”</a:t>
                      </a:r>
                      <a:endParaRPr kumimoji="0" lang="en-US" sz="2400" b="0" i="0" u="none" strike="noStrike" cap="none" normalizeH="0" baseline="0">
                        <a:ln>
                          <a:noFill/>
                        </a:ln>
                        <a:solidFill>
                          <a:schemeClr val="tx1"/>
                        </a:solidFill>
                        <a:effectLst/>
                        <a:latin typeface="Arial" charset="0"/>
                        <a:ea typeface="ＭＳ Ｐゴシック"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2350" name="Text Box 123"/>
          <p:cNvSpPr txBox="1">
            <a:spLocks noChangeArrowheads="1"/>
          </p:cNvSpPr>
          <p:nvPr/>
        </p:nvSpPr>
        <p:spPr bwMode="auto">
          <a:xfrm>
            <a:off x="84582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573</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88442710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5"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Distinguishing Terms</a:t>
            </a:r>
          </a:p>
        </p:txBody>
      </p:sp>
      <p:graphicFrame>
        <p:nvGraphicFramePr>
          <p:cNvPr id="72825" name="Group 121"/>
          <p:cNvGraphicFramePr>
            <a:graphicFrameLocks noGrp="1"/>
          </p:cNvGraphicFramePr>
          <p:nvPr/>
        </p:nvGraphicFramePr>
        <p:xfrm>
          <a:off x="34925" y="1196975"/>
          <a:ext cx="9109074" cy="5162550"/>
        </p:xfrm>
        <a:graphic>
          <a:graphicData uri="http://schemas.openxmlformats.org/drawingml/2006/table">
            <a:tbl>
              <a:tblPr/>
              <a:tblGrid>
                <a:gridCol w="2232387">
                  <a:extLst>
                    <a:ext uri="{9D8B030D-6E8A-4147-A177-3AD203B41FA5}">
                      <a16:colId xmlns:a16="http://schemas.microsoft.com/office/drawing/2014/main" val="20000"/>
                    </a:ext>
                  </a:extLst>
                </a:gridCol>
                <a:gridCol w="3240563">
                  <a:extLst>
                    <a:ext uri="{9D8B030D-6E8A-4147-A177-3AD203B41FA5}">
                      <a16:colId xmlns:a16="http://schemas.microsoft.com/office/drawing/2014/main" val="20001"/>
                    </a:ext>
                  </a:extLst>
                </a:gridCol>
                <a:gridCol w="3636124">
                  <a:extLst>
                    <a:ext uri="{9D8B030D-6E8A-4147-A177-3AD203B41FA5}">
                      <a16:colId xmlns:a16="http://schemas.microsoft.com/office/drawing/2014/main" val="20002"/>
                    </a:ext>
                  </a:extLst>
                </a:gridCol>
              </a:tblGrid>
              <a:tr h="77621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Eternal Security</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Assurance of Salvation</a:t>
                      </a:r>
                    </a:p>
                  </a:txBody>
                  <a:tcPr marL="91446" marR="9144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914404">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Believer’s…</a:t>
                      </a:r>
                      <a:endParaRPr lang="en-US" sz="2400" b="1">
                        <a:effectLst/>
                        <a:latin typeface="Arial"/>
                        <a:ea typeface="Times New Roman"/>
                        <a:cs typeface="Arial"/>
                      </a:endParaRPr>
                    </a:p>
                  </a:txBody>
                  <a:tcPr marL="68584" marR="68584"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Position as child of God (Rom. 8:16b)</a:t>
                      </a:r>
                      <a:endParaRPr lang="en-US" sz="2400" b="1">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Practice of confidence (Rom. 8:16a)</a:t>
                      </a:r>
                      <a:endParaRPr lang="en-US" sz="2400" b="1" dirty="0">
                        <a:effectLst/>
                        <a:latin typeface="Arial"/>
                        <a:ea typeface="Times New Roman"/>
                        <a:cs typeface="Arial"/>
                      </a:endParaRPr>
                    </a:p>
                    <a:p>
                      <a:pPr algn="l">
                        <a:spcAft>
                          <a:spcPts val="0"/>
                        </a:spcAft>
                        <a:tabLst>
                          <a:tab pos="736600" algn="l"/>
                          <a:tab pos="1536700" algn="l"/>
                          <a:tab pos="4114800" algn="l"/>
                          <a:tab pos="5143500" algn="l"/>
                        </a:tabLs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7755">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Recipients</a:t>
                      </a:r>
                      <a:endParaRPr lang="en-US" sz="2400" b="1" dirty="0">
                        <a:effectLst/>
                        <a:latin typeface="Arial"/>
                        <a:ea typeface="Times New Roman"/>
                        <a:cs typeface="Arial"/>
                      </a:endParaRPr>
                    </a:p>
                  </a:txBody>
                  <a:tcPr marL="68584" marR="68584"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All Christians possess</a:t>
                      </a:r>
                      <a:endParaRPr lang="en-US" sz="2400" b="1">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Some Christians doubt</a:t>
                      </a:r>
                      <a:endParaRPr lang="en-US" sz="2400" b="1" dirty="0">
                        <a:effectLst/>
                        <a:latin typeface="Arial"/>
                        <a:ea typeface="Times New Roman"/>
                        <a:cs typeface="Arial"/>
                      </a:endParaRPr>
                    </a:p>
                    <a:p>
                      <a:pPr algn="l">
                        <a:spcAft>
                          <a:spcPts val="0"/>
                        </a:spcAft>
                        <a:tabLst>
                          <a:tab pos="736600" algn="l"/>
                          <a:tab pos="1536700" algn="l"/>
                          <a:tab pos="4114800" algn="l"/>
                          <a:tab pos="5143500" algn="l"/>
                        </a:tabLst>
                      </a:pPr>
                      <a:r>
                        <a:rPr lang="en-US" sz="2000" b="1" dirty="0">
                          <a:effectLst/>
                          <a:latin typeface="Arial"/>
                          <a:ea typeface="Times New Roman"/>
                          <a:cs typeface="Arial"/>
                        </a:rPr>
                        <a:t> </a:t>
                      </a:r>
                      <a:endParaRPr lang="en-US" sz="2400" b="1" dirty="0">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206">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Permanence</a:t>
                      </a:r>
                      <a:endParaRPr lang="en-US" sz="2400" b="1">
                        <a:effectLst/>
                        <a:latin typeface="Arial"/>
                        <a:ea typeface="Times New Roman"/>
                        <a:cs typeface="Arial"/>
                      </a:endParaRPr>
                    </a:p>
                  </a:txBody>
                  <a:tcPr marL="68584" marR="68584"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Can’t be lost (John 6:39-40; 10:27-29; Rom. 8:30, 38-39; Heb. 7:25)</a:t>
                      </a:r>
                      <a:endParaRPr lang="en-US" sz="2400" b="1">
                        <a:effectLst/>
                        <a:latin typeface="Arial"/>
                        <a:ea typeface="Times New Roman"/>
                        <a:cs typeface="Arial"/>
                      </a:endParaRPr>
                    </a:p>
                    <a:p>
                      <a:pPr algn="l">
                        <a:spcAft>
                          <a:spcPts val="0"/>
                        </a:spcAft>
                        <a:tabLst>
                          <a:tab pos="736600" algn="l"/>
                          <a:tab pos="1536700" algn="l"/>
                          <a:tab pos="4114800" algn="l"/>
                          <a:tab pos="5143500" algn="l"/>
                        </a:tabLst>
                      </a:pPr>
                      <a:r>
                        <a:rPr lang="en-US" sz="2000" b="1">
                          <a:effectLst/>
                          <a:latin typeface="Arial"/>
                          <a:ea typeface="Times New Roman"/>
                          <a:cs typeface="Arial"/>
                        </a:rPr>
                        <a:t> </a:t>
                      </a:r>
                      <a:endParaRPr lang="en-US" sz="2400" b="1">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a:effectLst/>
                          <a:latin typeface="Arial"/>
                          <a:ea typeface="Times New Roman"/>
                          <a:cs typeface="Arial"/>
                        </a:rPr>
                        <a:t>Can be lost (for this reason John wrote 1 John 5:11-13)</a:t>
                      </a:r>
                      <a:endParaRPr lang="en-US" sz="2400" b="1">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584967">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Songs</a:t>
                      </a:r>
                      <a:endParaRPr lang="en-US" sz="2400" b="1" dirty="0">
                        <a:effectLst/>
                        <a:latin typeface="Arial"/>
                        <a:ea typeface="Times New Roman"/>
                        <a:cs typeface="Arial"/>
                      </a:endParaRPr>
                    </a:p>
                  </a:txBody>
                  <a:tcPr marL="68584" marR="68584"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“I Know Whom I Have Believed”</a:t>
                      </a:r>
                      <a:endParaRPr lang="en-US" sz="2400" b="1" dirty="0">
                        <a:effectLst/>
                        <a:latin typeface="Arial"/>
                        <a:ea typeface="Times New Roman"/>
                        <a:cs typeface="Arial"/>
                      </a:endParaRPr>
                    </a:p>
                    <a:p>
                      <a:pPr algn="l">
                        <a:spcAft>
                          <a:spcPts val="0"/>
                        </a:spcAft>
                        <a:tabLst>
                          <a:tab pos="736600" algn="l"/>
                          <a:tab pos="1536700" algn="l"/>
                          <a:tab pos="4114800" algn="l"/>
                          <a:tab pos="5143500" algn="l"/>
                        </a:tabLst>
                      </a:pPr>
                      <a:r>
                        <a:rPr lang="en-US" sz="2000" b="1" dirty="0">
                          <a:effectLst/>
                          <a:latin typeface="Arial"/>
                          <a:ea typeface="Times New Roman"/>
                          <a:cs typeface="Arial"/>
                        </a:rPr>
                        <a:t>“In Christ Alone” </a:t>
                      </a:r>
                    </a:p>
                    <a:p>
                      <a:pPr algn="l">
                        <a:spcAft>
                          <a:spcPts val="0"/>
                        </a:spcAft>
                        <a:tabLst>
                          <a:tab pos="736600" algn="l"/>
                          <a:tab pos="1536700" algn="l"/>
                          <a:tab pos="4114800" algn="l"/>
                          <a:tab pos="5143500" algn="l"/>
                        </a:tabLst>
                      </a:pPr>
                      <a:r>
                        <a:rPr lang="en-US" sz="2000" b="1" dirty="0">
                          <a:effectLst/>
                          <a:latin typeface="Arial"/>
                          <a:ea typeface="Times New Roman"/>
                          <a:cs typeface="Arial"/>
                        </a:rPr>
                        <a:t>“The Solid Rock”</a:t>
                      </a:r>
                    </a:p>
                    <a:p>
                      <a:pPr algn="l">
                        <a:spcAft>
                          <a:spcPts val="0"/>
                        </a:spcAft>
                        <a:tabLst>
                          <a:tab pos="736600" algn="l"/>
                          <a:tab pos="1536700" algn="l"/>
                          <a:tab pos="4114800" algn="l"/>
                          <a:tab pos="5143500" algn="l"/>
                        </a:tabLst>
                      </a:pPr>
                      <a:endParaRPr lang="en-US" sz="2400" b="1" dirty="0">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algn="l">
                        <a:spcAft>
                          <a:spcPts val="0"/>
                        </a:spcAft>
                        <a:tabLst>
                          <a:tab pos="736600" algn="l"/>
                          <a:tab pos="1536700" algn="l"/>
                          <a:tab pos="4114800" algn="l"/>
                          <a:tab pos="5143500" algn="l"/>
                        </a:tabLst>
                      </a:pPr>
                      <a:r>
                        <a:rPr lang="en-US" sz="2000" b="1" dirty="0">
                          <a:effectLst/>
                          <a:latin typeface="Arial"/>
                          <a:ea typeface="Times New Roman"/>
                          <a:cs typeface="Arial"/>
                        </a:rPr>
                        <a:t>“Blessed Assurance” (#367)</a:t>
                      </a:r>
                      <a:endParaRPr lang="en-US" sz="2400" b="1" dirty="0">
                        <a:effectLst/>
                        <a:latin typeface="Arial"/>
                        <a:ea typeface="Times New Roman"/>
                        <a:cs typeface="Arial"/>
                      </a:endParaRPr>
                    </a:p>
                  </a:txBody>
                  <a:tcPr marL="68584" marR="685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3373" name="Text Box 123"/>
          <p:cNvSpPr txBox="1">
            <a:spLocks noChangeArrowheads="1"/>
          </p:cNvSpPr>
          <p:nvPr/>
        </p:nvSpPr>
        <p:spPr bwMode="auto">
          <a:xfrm>
            <a:off x="8243888" y="0"/>
            <a:ext cx="9128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xvii</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33138772"/>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69"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3 x 8 Chart</a:t>
            </a:r>
          </a:p>
        </p:txBody>
      </p:sp>
      <p:graphicFrame>
        <p:nvGraphicFramePr>
          <p:cNvPr id="72825" name="Group 121"/>
          <p:cNvGraphicFramePr>
            <a:graphicFrameLocks noGrp="1"/>
          </p:cNvGraphicFramePr>
          <p:nvPr/>
        </p:nvGraphicFramePr>
        <p:xfrm>
          <a:off x="34925" y="1268413"/>
          <a:ext cx="9109074" cy="5545137"/>
        </p:xfrm>
        <a:graphic>
          <a:graphicData uri="http://schemas.openxmlformats.org/drawingml/2006/table">
            <a:tbl>
              <a:tblPr/>
              <a:tblGrid>
                <a:gridCol w="3036358">
                  <a:extLst>
                    <a:ext uri="{9D8B030D-6E8A-4147-A177-3AD203B41FA5}">
                      <a16:colId xmlns:a16="http://schemas.microsoft.com/office/drawing/2014/main" val="20000"/>
                    </a:ext>
                  </a:extLst>
                </a:gridCol>
                <a:gridCol w="3036358">
                  <a:extLst>
                    <a:ext uri="{9D8B030D-6E8A-4147-A177-3AD203B41FA5}">
                      <a16:colId xmlns:a16="http://schemas.microsoft.com/office/drawing/2014/main" val="20001"/>
                    </a:ext>
                  </a:extLst>
                </a:gridCol>
                <a:gridCol w="3036358">
                  <a:extLst>
                    <a:ext uri="{9D8B030D-6E8A-4147-A177-3AD203B41FA5}">
                      <a16:colId xmlns:a16="http://schemas.microsoft.com/office/drawing/2014/main" val="20002"/>
                    </a:ext>
                  </a:extLst>
                </a:gridCol>
              </a:tblGrid>
              <a:tr h="7896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4409" name="Text Box 123"/>
          <p:cNvSpPr txBox="1">
            <a:spLocks noChangeArrowheads="1"/>
          </p:cNvSpPr>
          <p:nvPr/>
        </p:nvSpPr>
        <p:spPr bwMode="auto">
          <a:xfrm>
            <a:off x="84582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573</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764330652"/>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3" name="Rectangle 2"/>
          <p:cNvSpPr>
            <a:spLocks noGrp="1" noChangeArrowheads="1"/>
          </p:cNvSpPr>
          <p:nvPr>
            <p:ph type="title" idx="4294967295"/>
          </p:nvPr>
        </p:nvSpPr>
        <p:spPr>
          <a:xfrm>
            <a:off x="0" y="-26988"/>
            <a:ext cx="9144000" cy="685801"/>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4 x 7 Chart</a:t>
            </a:r>
          </a:p>
        </p:txBody>
      </p:sp>
      <p:graphicFrame>
        <p:nvGraphicFramePr>
          <p:cNvPr id="72825" name="Group 121"/>
          <p:cNvGraphicFramePr>
            <a:graphicFrameLocks noGrp="1"/>
          </p:cNvGraphicFramePr>
          <p:nvPr/>
        </p:nvGraphicFramePr>
        <p:xfrm>
          <a:off x="34925" y="712788"/>
          <a:ext cx="9109076" cy="6145214"/>
        </p:xfrm>
        <a:graphic>
          <a:graphicData uri="http://schemas.openxmlformats.org/drawingml/2006/table">
            <a:tbl>
              <a:tblPr/>
              <a:tblGrid>
                <a:gridCol w="1646605">
                  <a:extLst>
                    <a:ext uri="{9D8B030D-6E8A-4147-A177-3AD203B41FA5}">
                      <a16:colId xmlns:a16="http://schemas.microsoft.com/office/drawing/2014/main" val="20000"/>
                    </a:ext>
                  </a:extLst>
                </a:gridCol>
                <a:gridCol w="2390235">
                  <a:extLst>
                    <a:ext uri="{9D8B030D-6E8A-4147-A177-3AD203B41FA5}">
                      <a16:colId xmlns:a16="http://schemas.microsoft.com/office/drawing/2014/main" val="20001"/>
                    </a:ext>
                  </a:extLst>
                </a:gridCol>
                <a:gridCol w="2390235">
                  <a:extLst>
                    <a:ext uri="{9D8B030D-6E8A-4147-A177-3AD203B41FA5}">
                      <a16:colId xmlns:a16="http://schemas.microsoft.com/office/drawing/2014/main" val="20002"/>
                    </a:ext>
                  </a:extLst>
                </a:gridCol>
                <a:gridCol w="2682001">
                  <a:extLst>
                    <a:ext uri="{9D8B030D-6E8A-4147-A177-3AD203B41FA5}">
                      <a16:colId xmlns:a16="http://schemas.microsoft.com/office/drawing/2014/main" val="20003"/>
                    </a:ext>
                  </a:extLst>
                </a:gridCol>
              </a:tblGrid>
              <a:tr h="54666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bg1"/>
                        </a:solidFill>
                        <a:effectLst/>
                        <a:latin typeface="Arial" charset="0"/>
                        <a:ea typeface="ＭＳ Ｐゴシック" charset="0"/>
                        <a:cs typeface="Arial" charset="0"/>
                      </a:endParaRP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33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1"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19" marB="45719"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9422" name="Rectangle 122"/>
          <p:cNvSpPr>
            <a:spLocks noChangeArrowheads="1"/>
          </p:cNvSpPr>
          <p:nvPr/>
        </p:nvSpPr>
        <p:spPr bwMode="auto">
          <a:xfrm>
            <a:off x="2447925" y="6215063"/>
            <a:ext cx="184150" cy="4572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cs typeface="+mn-cs"/>
            </a:endParaRPr>
          </a:p>
        </p:txBody>
      </p:sp>
      <p:sp>
        <p:nvSpPr>
          <p:cNvPr id="955437" name="Text Box 123"/>
          <p:cNvSpPr txBox="1">
            <a:spLocks noChangeArrowheads="1"/>
          </p:cNvSpPr>
          <p:nvPr/>
        </p:nvSpPr>
        <p:spPr bwMode="auto">
          <a:xfrm>
            <a:off x="8101013" y="0"/>
            <a:ext cx="8842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xli</a:t>
            </a: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0072184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7"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4 x 8 Chart</a:t>
            </a:r>
          </a:p>
        </p:txBody>
      </p:sp>
      <p:graphicFrame>
        <p:nvGraphicFramePr>
          <p:cNvPr id="72825" name="Group 121"/>
          <p:cNvGraphicFramePr>
            <a:graphicFrameLocks noGrp="1"/>
          </p:cNvGraphicFramePr>
          <p:nvPr/>
        </p:nvGraphicFramePr>
        <p:xfrm>
          <a:off x="34925" y="1268413"/>
          <a:ext cx="9109076" cy="5545137"/>
        </p:xfrm>
        <a:graphic>
          <a:graphicData uri="http://schemas.openxmlformats.org/drawingml/2006/table">
            <a:tbl>
              <a:tblPr/>
              <a:tblGrid>
                <a:gridCol w="2277269">
                  <a:extLst>
                    <a:ext uri="{9D8B030D-6E8A-4147-A177-3AD203B41FA5}">
                      <a16:colId xmlns:a16="http://schemas.microsoft.com/office/drawing/2014/main" val="20000"/>
                    </a:ext>
                  </a:extLst>
                </a:gridCol>
                <a:gridCol w="2277269">
                  <a:extLst>
                    <a:ext uri="{9D8B030D-6E8A-4147-A177-3AD203B41FA5}">
                      <a16:colId xmlns:a16="http://schemas.microsoft.com/office/drawing/2014/main" val="20001"/>
                    </a:ext>
                  </a:extLst>
                </a:gridCol>
                <a:gridCol w="2277269">
                  <a:extLst>
                    <a:ext uri="{9D8B030D-6E8A-4147-A177-3AD203B41FA5}">
                      <a16:colId xmlns:a16="http://schemas.microsoft.com/office/drawing/2014/main" val="20002"/>
                    </a:ext>
                  </a:extLst>
                </a:gridCol>
                <a:gridCol w="2277269">
                  <a:extLst>
                    <a:ext uri="{9D8B030D-6E8A-4147-A177-3AD203B41FA5}">
                      <a16:colId xmlns:a16="http://schemas.microsoft.com/office/drawing/2014/main" val="20003"/>
                    </a:ext>
                  </a:extLst>
                </a:gridCol>
              </a:tblGrid>
              <a:tr h="7896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bg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56465"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56466" name="Text Box 123"/>
          <p:cNvSpPr txBox="1">
            <a:spLocks noChangeArrowheads="1"/>
          </p:cNvSpPr>
          <p:nvPr/>
        </p:nvSpPr>
        <p:spPr bwMode="auto">
          <a:xfrm>
            <a:off x="84582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573</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graphicFrame>
        <p:nvGraphicFramePr>
          <p:cNvPr id="956467" name="Object 2"/>
          <p:cNvGraphicFramePr>
            <a:graphicFrameLocks noChangeAspect="1"/>
          </p:cNvGraphicFramePr>
          <p:nvPr/>
        </p:nvGraphicFramePr>
        <p:xfrm>
          <a:off x="9324975" y="1268413"/>
          <a:ext cx="9144000" cy="5943600"/>
        </p:xfrm>
        <a:graphic>
          <a:graphicData uri="http://schemas.openxmlformats.org/presentationml/2006/ole">
            <mc:AlternateContent xmlns:mc="http://schemas.openxmlformats.org/markup-compatibility/2006">
              <mc:Choice xmlns:v="urn:schemas-microsoft-com:vml" Requires="v">
                <p:oleObj name="Document" r:id="rId2" imgW="24990476" imgH="23263492" progId="Word.Document.12">
                  <p:link updateAutomatic="1"/>
                </p:oleObj>
              </mc:Choice>
              <mc:Fallback>
                <p:oleObj name="Document" r:id="rId2" imgW="24990476" imgH="23263492" progId="Word.Document.12">
                  <p:link updateAutomatic="1"/>
                  <p:pic>
                    <p:nvPicPr>
                      <p:cNvPr id="95646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975" y="1268413"/>
                        <a:ext cx="91440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083532198"/>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6417" name="Rectangle 2"/>
          <p:cNvSpPr>
            <a:spLocks noGrp="1" noChangeArrowheads="1"/>
          </p:cNvSpPr>
          <p:nvPr>
            <p:ph type="title" idx="4294967295"/>
          </p:nvPr>
        </p:nvSpPr>
        <p:spPr>
          <a:xfrm>
            <a:off x="0" y="457200"/>
            <a:ext cx="9144000" cy="685800"/>
          </a:xfrm>
          <a:solidFill>
            <a:srgbClr val="000000"/>
          </a:solidFill>
          <a:extLst>
            <a:ext uri="{91240B29-F687-4f45-9708-019B960494DF}">
              <a14:hiddenLine xmlns:a14="http://schemas.microsoft.com/office/drawing/2010/main" xmlns="" w="9525">
                <a:solidFill>
                  <a:srgbClr val="000000"/>
                </a:solidFill>
                <a:miter lim="800000"/>
                <a:headEnd/>
                <a:tailEnd/>
              </a14:hiddenLine>
            </a:ext>
          </a:extLst>
        </p:spPr>
        <p:txBody>
          <a:bodyPr/>
          <a:lstStyle/>
          <a:p>
            <a:r>
              <a:rPr lang="en-US">
                <a:solidFill>
                  <a:srgbClr val="EAEAEA"/>
                </a:solidFill>
                <a:effectLst/>
                <a:latin typeface="Arial" charset="0"/>
                <a:ea typeface="ＭＳ Ｐゴシック" charset="0"/>
              </a:rPr>
              <a:t>5 x 8 Chart</a:t>
            </a:r>
          </a:p>
        </p:txBody>
      </p:sp>
      <p:graphicFrame>
        <p:nvGraphicFramePr>
          <p:cNvPr id="72825" name="Group 121"/>
          <p:cNvGraphicFramePr>
            <a:graphicFrameLocks noGrp="1"/>
          </p:cNvGraphicFramePr>
          <p:nvPr/>
        </p:nvGraphicFramePr>
        <p:xfrm>
          <a:off x="34924" y="1268413"/>
          <a:ext cx="9109075" cy="5545137"/>
        </p:xfrm>
        <a:graphic>
          <a:graphicData uri="http://schemas.openxmlformats.org/drawingml/2006/table">
            <a:tbl>
              <a:tblPr/>
              <a:tblGrid>
                <a:gridCol w="1821815">
                  <a:extLst>
                    <a:ext uri="{9D8B030D-6E8A-4147-A177-3AD203B41FA5}">
                      <a16:colId xmlns:a16="http://schemas.microsoft.com/office/drawing/2014/main" val="20000"/>
                    </a:ext>
                  </a:extLst>
                </a:gridCol>
                <a:gridCol w="1821815">
                  <a:extLst>
                    <a:ext uri="{9D8B030D-6E8A-4147-A177-3AD203B41FA5}">
                      <a16:colId xmlns:a16="http://schemas.microsoft.com/office/drawing/2014/main" val="20001"/>
                    </a:ext>
                  </a:extLst>
                </a:gridCol>
                <a:gridCol w="1821815">
                  <a:extLst>
                    <a:ext uri="{9D8B030D-6E8A-4147-A177-3AD203B41FA5}">
                      <a16:colId xmlns:a16="http://schemas.microsoft.com/office/drawing/2014/main" val="20002"/>
                    </a:ext>
                  </a:extLst>
                </a:gridCol>
                <a:gridCol w="1821815">
                  <a:extLst>
                    <a:ext uri="{9D8B030D-6E8A-4147-A177-3AD203B41FA5}">
                      <a16:colId xmlns:a16="http://schemas.microsoft.com/office/drawing/2014/main" val="20003"/>
                    </a:ext>
                  </a:extLst>
                </a:gridCol>
                <a:gridCol w="1821815">
                  <a:extLst>
                    <a:ext uri="{9D8B030D-6E8A-4147-A177-3AD203B41FA5}">
                      <a16:colId xmlns:a16="http://schemas.microsoft.com/office/drawing/2014/main" val="20004"/>
                    </a:ext>
                  </a:extLst>
                </a:gridCol>
              </a:tblGrid>
              <a:tr h="78969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Title</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Title</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extLst>
                  <a:ext uri="{0D108BD9-81ED-4DB2-BD59-A6C34878D82A}">
                    <a16:rowId xmlns:a16="http://schemas.microsoft.com/office/drawing/2014/main" val="10000"/>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7934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Arial" charset="0"/>
                          <a:ea typeface="ＭＳ Ｐゴシック" charset="0"/>
                          <a:cs typeface="Arial" charset="0"/>
                        </a:rPr>
                        <a:t>Text</a:t>
                      </a:r>
                    </a:p>
                  </a:txBody>
                  <a:tcPr marL="91446" marR="91446" marT="45724" marB="45724"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956465" name="Rectangle 122"/>
          <p:cNvSpPr>
            <a:spLocks noChangeArrowheads="1"/>
          </p:cNvSpPr>
          <p:nvPr/>
        </p:nvSpPr>
        <p:spPr bwMode="auto">
          <a:xfrm>
            <a:off x="2447925" y="6215063"/>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956466" name="Text Box 123"/>
          <p:cNvSpPr txBox="1">
            <a:spLocks noChangeArrowheads="1"/>
          </p:cNvSpPr>
          <p:nvPr/>
        </p:nvSpPr>
        <p:spPr bwMode="auto">
          <a:xfrm>
            <a:off x="8458200" y="0"/>
            <a:ext cx="6985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573</a:t>
            </a:r>
            <a:endParaRPr kumimoji="0" 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178135908"/>
      </p:ext>
    </p:extLst>
  </p:cSld>
  <p:clrMapOvr>
    <a:overrideClrMapping bg1="dk2" tx1="lt1" bg2="dk1"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NT Preaching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200" b="1" dirty="0">
                <a:solidFill>
                  <a:srgbClr val="FFFFFF"/>
                </a:solidFill>
                <a:latin typeface="Arial" charset="0"/>
                <a:cs typeface="Arial" charset="0"/>
              </a:rPr>
              <a:t>Get this presentation and script for free!</a:t>
            </a:r>
            <a:endParaRPr lang="en-US" sz="11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262752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6600" b="1" dirty="0">
                <a:effectLst>
                  <a:glow rad="177800">
                    <a:schemeClr val="bg2"/>
                  </a:glow>
                </a:effectLst>
              </a:rPr>
              <a:t>SBC Title</a:t>
            </a:r>
          </a:p>
        </p:txBody>
      </p:sp>
      <p:sp>
        <p:nvSpPr>
          <p:cNvPr id="4" name="Rectangle 3"/>
          <p:cNvSpPr>
            <a:spLocks noChangeArrowheads="1"/>
          </p:cNvSpPr>
          <p:nvPr/>
        </p:nvSpPr>
        <p:spPr bwMode="auto">
          <a:xfrm>
            <a:off x="0" y="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BibleStudyDownloads.org</a:t>
            </a:r>
          </a:p>
        </p:txBody>
      </p:sp>
      <p:sp>
        <p:nvSpPr>
          <p:cNvPr id="5" name="Rectangle 4"/>
          <p:cNvSpPr>
            <a:spLocks noChangeArrowheads="1"/>
          </p:cNvSpPr>
          <p:nvPr/>
        </p:nvSpPr>
        <p:spPr bwMode="auto">
          <a:xfrm>
            <a:off x="0" y="6131170"/>
            <a:ext cx="9144000" cy="73797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r>
              <a:rPr lang="en-US" sz="2000" b="1" kern="0" dirty="0">
                <a:solidFill>
                  <a:srgbClr val="FFFFFF"/>
                </a:solidFill>
                <a:effectLst>
                  <a:outerShdw blurRad="38100" dist="38100" dir="2700000" algn="tl">
                    <a:srgbClr val="000000"/>
                  </a:outerShdw>
                </a:effectLst>
                <a:latin typeface="Arial"/>
                <a:cs typeface="Arial"/>
              </a:rPr>
              <a:t> • BibleStudyDownloads.org</a:t>
            </a:r>
          </a:p>
        </p:txBody>
      </p:sp>
      <p:sp>
        <p:nvSpPr>
          <p:cNvPr id="6" name="Rectangle 5"/>
          <p:cNvSpPr>
            <a:spLocks noChangeArrowheads="1"/>
          </p:cNvSpPr>
          <p:nvPr/>
        </p:nvSpPr>
        <p:spPr bwMode="auto">
          <a:xfrm>
            <a:off x="0" y="4639285"/>
            <a:ext cx="9144000" cy="123212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r>
              <a:rPr lang="en-US" sz="2000" b="1" kern="0" dirty="0">
                <a:solidFill>
                  <a:srgbClr val="FFFFFF"/>
                </a:solidFill>
                <a:effectLst>
                  <a:outerShdw blurRad="38100" dist="38100" dir="2700000" algn="tl">
                    <a:srgbClr val="000000"/>
                  </a:outerShdw>
                </a:effectLst>
                <a:latin typeface="Arial"/>
                <a:cs typeface="Arial"/>
              </a:rPr>
              <a:t> </a:t>
            </a:r>
            <a:r>
              <a:rPr lang="en-US" sz="2000" b="1" kern="0" dirty="0">
                <a:solidFill>
                  <a:srgbClr val="FFFFFF"/>
                </a:solidFill>
                <a:effectLst>
                  <a:outerShdw blurRad="38100" dist="38100" dir="2700000" algn="tl">
                    <a:srgbClr val="000000"/>
                  </a:outerShdw>
                </a:effectLst>
                <a:cs typeface="Arial"/>
              </a:rPr>
              <a:t>• Crossroads International Church Singapore • cicfamily.com • </a:t>
            </a: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extLst>
      <p:ext uri="{BB962C8B-B14F-4D97-AF65-F5344CB8AC3E}">
        <p14:creationId xmlns:p14="http://schemas.microsoft.com/office/powerpoint/2010/main" val="11991493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Preaching (Homiletics)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5794233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869219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Salvation link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250298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Theology PPT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93502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365636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Topical 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4896936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Worship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55964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83493227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Arabic</a:t>
            </a:r>
          </a:p>
        </p:txBody>
      </p:sp>
      <p:sp>
        <p:nvSpPr>
          <p:cNvPr id="5" name="Text Box 5">
            <a:extLst>
              <a:ext uri="{FF2B5EF4-FFF2-40B4-BE49-F238E27FC236}">
                <a16:creationId xmlns:a16="http://schemas.microsoft.com/office/drawing/2014/main" id="{F80B043F-9E03-3C4F-991D-4BFA1E055644}"/>
              </a:ext>
            </a:extLst>
          </p:cNvPr>
          <p:cNvSpPr txBox="1">
            <a:spLocks noChangeArrowheads="1"/>
          </p:cNvSpPr>
          <p:nvPr/>
        </p:nvSpPr>
        <p:spPr bwMode="auto">
          <a:xfrm>
            <a:off x="0" y="6092825"/>
            <a:ext cx="9144000" cy="765175"/>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ctr" defTabSz="914400" rtl="1" eaLnBrk="0" fontAlgn="auto" latinLnBrk="0" hangingPunct="0">
              <a:lnSpc>
                <a:spcPct val="100000"/>
              </a:lnSpc>
              <a:spcBef>
                <a:spcPts val="0"/>
              </a:spcBef>
              <a:spcAft>
                <a:spcPts val="0"/>
              </a:spcAft>
              <a:buClrTx/>
              <a:buSzTx/>
              <a:buFontTx/>
              <a:buNone/>
              <a:tabLst/>
              <a:defRPr/>
            </a:pPr>
            <a:r>
              <a:rPr kumimoji="0" lang="ar-SA"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الدكتور ريك </a:t>
            </a:r>
            <a:r>
              <a:rPr kumimoji="0" lang="ar-SA"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غريفيث</a:t>
            </a:r>
            <a:r>
              <a:rPr kumimoji="0" lang="ar-SA"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 كنيسة درب الصليب الدولية سنغافورة</a:t>
            </a:r>
          </a:p>
          <a:p>
            <a:pPr marL="0" marR="0" lvl="0" indent="0" algn="ctr" defTabSz="914400" rtl="1" eaLnBrk="0" fontAlgn="auto" latinLnBrk="0" hangingPunct="0">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CICFamily.com • BibleStudyDownloads.org</a:t>
            </a:r>
          </a:p>
        </p:txBody>
      </p:sp>
    </p:spTree>
    <p:extLst>
      <p:ext uri="{BB962C8B-B14F-4D97-AF65-F5344CB8AC3E}">
        <p14:creationId xmlns:p14="http://schemas.microsoft.com/office/powerpoint/2010/main" val="31117569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3"/>
            <a:ext cx="9049395" cy="1625438"/>
          </a:xfrm>
        </p:spPr>
        <p:txBody>
          <a:bodyPr/>
          <a:lstStyle/>
          <a:p>
            <a:pPr algn="r"/>
            <a:r>
              <a:rPr lang="en-US" sz="6600" b="1" dirty="0">
                <a:effectLst>
                  <a:glow rad="177800">
                    <a:schemeClr val="bg2"/>
                  </a:glow>
                </a:effectLst>
              </a:rPr>
              <a:t>AIC</a:t>
            </a:r>
          </a:p>
        </p:txBody>
      </p:sp>
      <p:sp>
        <p:nvSpPr>
          <p:cNvPr id="7" name="Rectangle 6"/>
          <p:cNvSpPr>
            <a:spLocks noChangeArrowheads="1"/>
          </p:cNvSpPr>
          <p:nvPr/>
        </p:nvSpPr>
        <p:spPr bwMode="auto">
          <a:xfrm>
            <a:off x="0" y="5654112"/>
            <a:ext cx="9144000" cy="1199313"/>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Preached by Dr. David Martin • Amman International Church</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
        <p:nvSpPr>
          <p:cNvPr id="3" name="Title 1">
            <a:extLst>
              <a:ext uri="{FF2B5EF4-FFF2-40B4-BE49-F238E27FC236}">
                <a16:creationId xmlns:a16="http://schemas.microsoft.com/office/drawing/2014/main" id="{166E1D5F-C997-4411-B783-3AD5EBB481D7}"/>
              </a:ext>
            </a:extLst>
          </p:cNvPr>
          <p:cNvSpPr txBox="1">
            <a:spLocks/>
          </p:cNvSpPr>
          <p:nvPr/>
        </p:nvSpPr>
        <p:spPr bwMode="auto">
          <a:xfrm>
            <a:off x="114765" y="3429000"/>
            <a:ext cx="9049395" cy="934813"/>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algn="r" defTabSz="914400"/>
            <a:r>
              <a:rPr lang="en-US" sz="5400" b="1" i="1" kern="0" dirty="0">
                <a:effectLst>
                  <a:glow rad="177800">
                    <a:schemeClr val="bg2"/>
                  </a:glow>
                </a:effectLst>
              </a:rPr>
              <a:t>Text</a:t>
            </a:r>
          </a:p>
        </p:txBody>
      </p:sp>
    </p:spTree>
    <p:extLst>
      <p:ext uri="{BB962C8B-B14F-4D97-AF65-F5344CB8AC3E}">
        <p14:creationId xmlns:p14="http://schemas.microsoft.com/office/powerpoint/2010/main" val="389515809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4000" dirty="0"/>
              <a:t>خلق</a:t>
            </a:r>
            <a:r>
              <a:rPr lang="ar-EG" sz="3200" b="1" dirty="0">
                <a:solidFill>
                  <a:srgbClr val="FFFFFF"/>
                </a:solidFill>
                <a:latin typeface="Arial" charset="0"/>
                <a:ea typeface="ＭＳ Ｐゴシック" charset="0"/>
              </a:rPr>
              <a:t> </a:t>
            </a:r>
            <a:r>
              <a:rPr lang="en-US" sz="3200" b="1" dirty="0">
                <a:solidFill>
                  <a:srgbClr val="FFFFFF"/>
                </a:solidFill>
                <a:latin typeface="Arial" charset="0"/>
                <a:ea typeface="ＭＳ Ｐゴシック" charset="0"/>
              </a:rPr>
              <a:t>  </a:t>
            </a:r>
            <a:r>
              <a:rPr lang="en-US" sz="2800" b="1" dirty="0">
                <a:solidFill>
                  <a:srgbClr val="FFFFFF"/>
                </a:solidFill>
                <a:latin typeface="Arial" charset="0"/>
                <a:ea typeface="ＭＳ Ｐゴシック" charset="0"/>
              </a:rPr>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EG" sz="3600" b="1" dirty="0">
                <a:solidFill>
                  <a:srgbClr val="FFFFFF"/>
                </a:solidFill>
                <a:latin typeface="Arial" charset="0"/>
                <a:cs typeface="Arial" charset="0"/>
              </a:rPr>
              <a:t>احصل علي هذا العرض مجانا!</a:t>
            </a:r>
            <a:endParaRPr lang="en-US" sz="36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289440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EG" sz="3200" b="1" dirty="0">
                <a:solidFill>
                  <a:srgbClr val="FFFFFF"/>
                </a:solidFill>
                <a:latin typeface="Arial" charset="0"/>
                <a:ea typeface="ＭＳ Ｐゴシック" charset="0"/>
              </a:rPr>
              <a:t>مسح العهد القديم </a:t>
            </a:r>
            <a:r>
              <a:rPr lang="en-US" sz="2800" b="1" dirty="0">
                <a:solidFill>
                  <a:srgbClr val="FFFFFF"/>
                </a:solidFill>
                <a:latin typeface="Arial" charset="0"/>
                <a:ea typeface="ＭＳ Ｐゴシック" charset="0"/>
              </a:rPr>
              <a:t>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احصل علي هذا العرض مجانا!</a:t>
            </a:r>
            <a:endParaRPr kumimoji="0" lang="en-US" sz="36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28254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3200" b="1" dirty="0">
                <a:solidFill>
                  <a:srgbClr val="FFFFFF"/>
                </a:solidFill>
                <a:latin typeface="Arial" charset="0"/>
                <a:ea typeface="ＭＳ Ｐゴシック" charset="0"/>
              </a:rPr>
              <a:t>مسح العهد القديم</a:t>
            </a:r>
            <a:r>
              <a:rPr lang="en-US" sz="3200" b="1" dirty="0">
                <a:solidFill>
                  <a:srgbClr val="FFFFFF"/>
                </a:solidFill>
                <a:latin typeface="Arial" charset="0"/>
                <a:ea typeface="ＭＳ Ｐゴシック" charset="0"/>
              </a:rPr>
              <a:t> •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علي هذا العرض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142942917"/>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 sz="4000" dirty="0"/>
              <a:t>وعظ</a:t>
            </a:r>
            <a:r>
              <a:rPr lang="en-US" sz="4000" dirty="0"/>
              <a:t> </a:t>
            </a:r>
            <a:r>
              <a:rPr lang="en-US" sz="3200" dirty="0"/>
              <a:t> </a:t>
            </a:r>
            <a:r>
              <a:rPr lang="en-US" sz="3200" b="1" dirty="0">
                <a:solidFill>
                  <a:srgbClr val="FFFFFF"/>
                </a:solidFill>
                <a:latin typeface="Arial" charset="0"/>
                <a:ea typeface="ＭＳ Ｐゴシック" charset="0"/>
              </a:rPr>
              <a:t>•  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ar-EG" sz="4000" b="1" dirty="0">
                <a:solidFill>
                  <a:srgbClr val="FFFFFF"/>
                </a:solidFill>
                <a:latin typeface="Arial" charset="0"/>
                <a:cs typeface="Arial" charset="0"/>
              </a:rPr>
              <a:t>أحصل علي هذا العرض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115051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17020378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Bangla</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118857661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2"/>
          <p:cNvSpPr txBox="1">
            <a:spLocks noChangeArrowheads="1"/>
          </p:cNvSpPr>
          <p:nvPr/>
        </p:nvSpPr>
        <p:spPr bwMode="auto">
          <a:xfrm>
            <a:off x="475464" y="6544155"/>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Geneva" charset="0"/>
              </a:defRPr>
            </a:lvl1pPr>
            <a:lvl2pPr marL="37931725" indent="-37474525">
              <a:defRPr sz="2800" i="1">
                <a:solidFill>
                  <a:schemeClr val="hlink"/>
                </a:solidFill>
                <a:latin typeface="Comic Sans MS" charset="0"/>
                <a:ea typeface="Geneva" charset="0"/>
                <a:cs typeface="Geneva" charset="0"/>
              </a:defRPr>
            </a:lvl2pPr>
            <a:lvl3pPr>
              <a:defRPr sz="2800" i="1">
                <a:solidFill>
                  <a:schemeClr val="hlink"/>
                </a:solidFill>
                <a:latin typeface="Comic Sans MS" charset="0"/>
                <a:ea typeface="Geneva" charset="0"/>
                <a:cs typeface="Geneva" charset="0"/>
              </a:defRPr>
            </a:lvl3pPr>
            <a:lvl4pPr>
              <a:defRPr sz="2800" i="1">
                <a:solidFill>
                  <a:schemeClr val="hlink"/>
                </a:solidFill>
                <a:latin typeface="Comic Sans MS" charset="0"/>
                <a:ea typeface="Geneva" charset="0"/>
                <a:cs typeface="Geneva" charset="0"/>
              </a:defRPr>
            </a:lvl4pPr>
            <a:lvl5pPr>
              <a:defRPr sz="2800" i="1">
                <a:solidFill>
                  <a:schemeClr val="hlink"/>
                </a:solidFill>
                <a:latin typeface="Comic Sans MS" charset="0"/>
                <a:ea typeface="Geneva" charset="0"/>
                <a:cs typeface="Geneva" charset="0"/>
              </a:defRPr>
            </a:lvl5pPr>
            <a:lvl6pPr marL="457200" eaLnBrk="0" fontAlgn="base" hangingPunct="0">
              <a:spcBef>
                <a:spcPct val="0"/>
              </a:spcBef>
              <a:spcAft>
                <a:spcPct val="0"/>
              </a:spcAft>
              <a:defRPr sz="2800" i="1">
                <a:solidFill>
                  <a:schemeClr val="hlink"/>
                </a:solidFill>
                <a:latin typeface="Comic Sans MS" charset="0"/>
                <a:ea typeface="Geneva" charset="0"/>
                <a:cs typeface="Geneva" charset="0"/>
              </a:defRPr>
            </a:lvl6pPr>
            <a:lvl7pPr marL="914400" eaLnBrk="0" fontAlgn="base" hangingPunct="0">
              <a:spcBef>
                <a:spcPct val="0"/>
              </a:spcBef>
              <a:spcAft>
                <a:spcPct val="0"/>
              </a:spcAft>
              <a:defRPr sz="2800" i="1">
                <a:solidFill>
                  <a:schemeClr val="hlink"/>
                </a:solidFill>
                <a:latin typeface="Comic Sans MS" charset="0"/>
                <a:ea typeface="Geneva" charset="0"/>
                <a:cs typeface="Geneva" charset="0"/>
              </a:defRPr>
            </a:lvl7pPr>
            <a:lvl8pPr marL="1371600" eaLnBrk="0" fontAlgn="base" hangingPunct="0">
              <a:spcBef>
                <a:spcPct val="0"/>
              </a:spcBef>
              <a:spcAft>
                <a:spcPct val="0"/>
              </a:spcAft>
              <a:defRPr sz="2800" i="1">
                <a:solidFill>
                  <a:schemeClr val="hlink"/>
                </a:solidFill>
                <a:latin typeface="Comic Sans MS" charset="0"/>
                <a:ea typeface="Geneva" charset="0"/>
                <a:cs typeface="Geneva" charset="0"/>
              </a:defRPr>
            </a:lvl8pPr>
            <a:lvl9pPr marL="1828800" eaLnBrk="0" fontAlgn="base" hangingPunct="0">
              <a:spcBef>
                <a:spcPct val="0"/>
              </a:spcBef>
              <a:spcAft>
                <a:spcPct val="0"/>
              </a:spcAft>
              <a:defRPr sz="2800" i="1">
                <a:solidFill>
                  <a:schemeClr val="hlink"/>
                </a:solidFill>
                <a:latin typeface="Comic Sans MS" charset="0"/>
                <a:ea typeface="Geneva" charset="0"/>
                <a:cs typeface="Geneva" charset="0"/>
              </a:defRPr>
            </a:lvl9pPr>
          </a:lstStyle>
          <a:p>
            <a:pPr algn="ctr" defTabSz="914300" eaLnBrk="0" fontAlgn="base" hangingPunct="0">
              <a:spcBef>
                <a:spcPct val="50000"/>
              </a:spcBef>
              <a:spcAft>
                <a:spcPct val="0"/>
              </a:spcAft>
            </a:pPr>
            <a:r>
              <a:rPr lang="en-US" sz="900" b="1" i="0">
                <a:solidFill>
                  <a:srgbClr val="FFFFFF"/>
                </a:solidFill>
                <a:latin typeface="Arial" charset="0"/>
              </a:rPr>
              <a:t>©2006 TBBMI</a:t>
            </a:r>
          </a:p>
        </p:txBody>
      </p:sp>
      <p:sp>
        <p:nvSpPr>
          <p:cNvPr id="217111" name="Rectangle 23"/>
          <p:cNvSpPr>
            <a:spLocks noChangeArrowheads="1"/>
          </p:cNvSpPr>
          <p:nvPr/>
        </p:nvSpPr>
        <p:spPr bwMode="auto">
          <a:xfrm>
            <a:off x="7578796" y="6525348"/>
            <a:ext cx="742816"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Geneva" charset="0"/>
              </a:rPr>
              <a:t>9.65.02.</a:t>
            </a:r>
          </a:p>
        </p:txBody>
      </p:sp>
      <p:sp>
        <p:nvSpPr>
          <p:cNvPr id="217112" name="Rectangle 24"/>
          <p:cNvSpPr>
            <a:spLocks noChangeArrowheads="1"/>
          </p:cNvSpPr>
          <p:nvPr/>
        </p:nvSpPr>
        <p:spPr bwMode="auto">
          <a:xfrm>
            <a:off x="8090761" y="6523760"/>
            <a:ext cx="341189"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Geneva" charset="0"/>
              </a:rPr>
              <a:t>84</a:t>
            </a:r>
          </a:p>
        </p:txBody>
      </p:sp>
      <p:grpSp>
        <p:nvGrpSpPr>
          <p:cNvPr id="185349" name="Group 25"/>
          <p:cNvGrpSpPr>
            <a:grpSpLocks/>
          </p:cNvGrpSpPr>
          <p:nvPr/>
        </p:nvGrpSpPr>
        <p:grpSpPr bwMode="auto">
          <a:xfrm>
            <a:off x="0" y="-8725"/>
            <a:ext cx="9144000" cy="6891337"/>
            <a:chOff x="0" y="11"/>
            <a:chExt cx="5760" cy="4341"/>
          </a:xfrm>
        </p:grpSpPr>
        <p:pic>
          <p:nvPicPr>
            <p:cNvPr id="185350"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
              <a:ext cx="5760" cy="43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5351" name="Picture 5"/>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8" y="1434"/>
              <a:ext cx="1152" cy="225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grpSp>
          <p:nvGrpSpPr>
            <p:cNvPr id="185352" name="Group 6"/>
            <p:cNvGrpSpPr>
              <a:grpSpLocks/>
            </p:cNvGrpSpPr>
            <p:nvPr/>
          </p:nvGrpSpPr>
          <p:grpSpPr bwMode="auto">
            <a:xfrm>
              <a:off x="48" y="2741"/>
              <a:ext cx="5415" cy="1531"/>
              <a:chOff x="48" y="2741"/>
              <a:chExt cx="5415" cy="1531"/>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defTabSz="914300" eaLnBrk="0" fontAlgn="base" hangingPunct="0">
                  <a:spcBef>
                    <a:spcPct val="50000"/>
                  </a:spcBef>
                  <a:spcAft>
                    <a:spcPct val="0"/>
                  </a:spcAft>
                  <a:defRPr/>
                </a:pPr>
                <a:endParaRPr lang="ko-KR" altLang="en-US" sz="1200" b="1">
                  <a:solidFill>
                    <a:srgbClr val="FFFFFF"/>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409" y="2741"/>
                <a:ext cx="5054" cy="523"/>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800" i="1">
                    <a:solidFill>
                      <a:schemeClr val="hlink"/>
                    </a:solidFill>
                    <a:latin typeface="Comic Sans MS" charset="0"/>
                    <a:ea typeface="ＭＳ Ｐゴシック" charset="0"/>
                    <a:cs typeface="Geneva" charset="0"/>
                  </a:defRPr>
                </a:lvl1pPr>
                <a:lvl2pPr marL="37931725" indent="-37474525">
                  <a:defRPr sz="2800" i="1">
                    <a:solidFill>
                      <a:schemeClr val="hlink"/>
                    </a:solidFill>
                    <a:latin typeface="Comic Sans MS" charset="0"/>
                    <a:ea typeface="Geneva" charset="0"/>
                    <a:cs typeface="Geneva" charset="0"/>
                  </a:defRPr>
                </a:lvl2pPr>
                <a:lvl3pPr>
                  <a:defRPr sz="2800" i="1">
                    <a:solidFill>
                      <a:schemeClr val="hlink"/>
                    </a:solidFill>
                    <a:latin typeface="Comic Sans MS" charset="0"/>
                    <a:ea typeface="Geneva" charset="0"/>
                    <a:cs typeface="Geneva" charset="0"/>
                  </a:defRPr>
                </a:lvl3pPr>
                <a:lvl4pPr>
                  <a:defRPr sz="2800" i="1">
                    <a:solidFill>
                      <a:schemeClr val="hlink"/>
                    </a:solidFill>
                    <a:latin typeface="Comic Sans MS" charset="0"/>
                    <a:ea typeface="Geneva" charset="0"/>
                    <a:cs typeface="Geneva" charset="0"/>
                  </a:defRPr>
                </a:lvl4pPr>
                <a:lvl5pPr>
                  <a:defRPr sz="2800" i="1">
                    <a:solidFill>
                      <a:schemeClr val="hlink"/>
                    </a:solidFill>
                    <a:latin typeface="Comic Sans MS" charset="0"/>
                    <a:ea typeface="Geneva" charset="0"/>
                    <a:cs typeface="Geneva" charset="0"/>
                  </a:defRPr>
                </a:lvl5pPr>
                <a:lvl6pPr marL="457200" eaLnBrk="0" fontAlgn="base" hangingPunct="0">
                  <a:spcBef>
                    <a:spcPct val="0"/>
                  </a:spcBef>
                  <a:spcAft>
                    <a:spcPct val="0"/>
                  </a:spcAft>
                  <a:defRPr sz="2800" i="1">
                    <a:solidFill>
                      <a:schemeClr val="hlink"/>
                    </a:solidFill>
                    <a:latin typeface="Comic Sans MS" charset="0"/>
                    <a:ea typeface="Geneva" charset="0"/>
                    <a:cs typeface="Geneva" charset="0"/>
                  </a:defRPr>
                </a:lvl6pPr>
                <a:lvl7pPr marL="914400" eaLnBrk="0" fontAlgn="base" hangingPunct="0">
                  <a:spcBef>
                    <a:spcPct val="0"/>
                  </a:spcBef>
                  <a:spcAft>
                    <a:spcPct val="0"/>
                  </a:spcAft>
                  <a:defRPr sz="2800" i="1">
                    <a:solidFill>
                      <a:schemeClr val="hlink"/>
                    </a:solidFill>
                    <a:latin typeface="Comic Sans MS" charset="0"/>
                    <a:ea typeface="Geneva" charset="0"/>
                    <a:cs typeface="Geneva" charset="0"/>
                  </a:defRPr>
                </a:lvl7pPr>
                <a:lvl8pPr marL="1371600" eaLnBrk="0" fontAlgn="base" hangingPunct="0">
                  <a:spcBef>
                    <a:spcPct val="0"/>
                  </a:spcBef>
                  <a:spcAft>
                    <a:spcPct val="0"/>
                  </a:spcAft>
                  <a:defRPr sz="2800" i="1">
                    <a:solidFill>
                      <a:schemeClr val="hlink"/>
                    </a:solidFill>
                    <a:latin typeface="Comic Sans MS" charset="0"/>
                    <a:ea typeface="Geneva" charset="0"/>
                    <a:cs typeface="Geneva" charset="0"/>
                  </a:defRPr>
                </a:lvl8pPr>
                <a:lvl9pPr marL="1828800" eaLnBrk="0" fontAlgn="base" hangingPunct="0">
                  <a:spcBef>
                    <a:spcPct val="0"/>
                  </a:spcBef>
                  <a:spcAft>
                    <a:spcPct val="0"/>
                  </a:spcAft>
                  <a:defRPr sz="2800" i="1">
                    <a:solidFill>
                      <a:schemeClr val="hlink"/>
                    </a:solidFill>
                    <a:latin typeface="Comic Sans MS" charset="0"/>
                    <a:ea typeface="Geneva" charset="0"/>
                    <a:cs typeface="Geneva" charset="0"/>
                  </a:defRPr>
                </a:lvl9pPr>
              </a:lstStyle>
              <a:p>
                <a:pPr algn="ctr" defTabSz="914300" eaLnBrk="0" fontAlgn="base" hangingPunct="0">
                  <a:spcBef>
                    <a:spcPct val="0"/>
                  </a:spcBef>
                  <a:spcAft>
                    <a:spcPct val="0"/>
                  </a:spcAft>
                </a:pPr>
                <a:r>
                  <a:rPr lang="en-US" sz="2400" b="1">
                    <a:solidFill>
                      <a:srgbClr val="FAFD00"/>
                    </a:solidFill>
                    <a:latin typeface="SutonnyMJ" charset="0"/>
                    <a:cs typeface="ＭＳ Ｐゴシック" charset="0"/>
                  </a:rPr>
                  <a:t>`v evB‡ej ...†ewmKvjx wgwbwó«m B›Uvi‡bkbvj Bb‡Kv. †dvU© A_© †U·vm-Gi </a:t>
                </a:r>
              </a:p>
              <a:p>
                <a:pPr algn="ctr" defTabSz="914300" eaLnBrk="0" fontAlgn="base" hangingPunct="0">
                  <a:spcBef>
                    <a:spcPct val="0"/>
                  </a:spcBef>
                  <a:spcAft>
                    <a:spcPct val="0"/>
                  </a:spcAft>
                </a:pPr>
                <a:r>
                  <a:rPr lang="en-US" sz="2400" b="1">
                    <a:solidFill>
                      <a:srgbClr val="FAFD00"/>
                    </a:solidFill>
                    <a:latin typeface="SutonnyMJ" charset="0"/>
                    <a:cs typeface="ＭＳ Ｐゴシック" charset="0"/>
                  </a:rPr>
                  <a:t>GKwU Dc¯</a:t>
                </a:r>
                <a:r>
                  <a:rPr lang="ja-JP" altLang="en-US" sz="2400" b="1">
                    <a:solidFill>
                      <a:srgbClr val="FAFD00"/>
                    </a:solidFill>
                    <a:latin typeface="SutonnyMJ" charset="0"/>
                    <a:cs typeface="ＭＳ Ｐゴシック" charset="0"/>
                  </a:rPr>
                  <a:t>’</a:t>
                </a:r>
                <a:r>
                  <a:rPr lang="en-US" sz="2400" b="1">
                    <a:solidFill>
                      <a:srgbClr val="FAFD00"/>
                    </a:solidFill>
                    <a:latin typeface="SutonnyMJ" charset="0"/>
                    <a:cs typeface="ＭＳ Ｐゴシック" charset="0"/>
                  </a:rPr>
                  <a:t>vcbv </a:t>
                </a:r>
                <a:endParaRPr lang="en-US" sz="2400" b="1" i="0">
                  <a:solidFill>
                    <a:srgbClr val="FAFD00"/>
                  </a:solidFill>
                  <a:latin typeface="SutonnyMJ" charset="0"/>
                  <a:cs typeface="ＭＳ Ｐゴシック" charset="0"/>
                </a:endParaRPr>
              </a:p>
            </p:txBody>
          </p:sp>
          <p:sp>
            <p:nvSpPr>
              <p:cNvPr id="100361" name="Text Box 9"/>
              <p:cNvSpPr txBox="1">
                <a:spLocks noChangeArrowheads="1"/>
              </p:cNvSpPr>
              <p:nvPr/>
            </p:nvSpPr>
            <p:spPr bwMode="auto">
              <a:xfrm>
                <a:off x="1957" y="3183"/>
                <a:ext cx="1871" cy="262"/>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defTabSz="914300" eaLnBrk="0" fontAlgn="base" hangingPunct="0">
                  <a:spcBef>
                    <a:spcPct val="50000"/>
                  </a:spcBef>
                  <a:spcAft>
                    <a:spcPct val="0"/>
                  </a:spcAft>
                  <a:defRPr/>
                </a:pPr>
                <a:r>
                  <a:rPr lang="en-US" altLang="ko-KR" sz="2000">
                    <a:solidFill>
                      <a:srgbClr val="FFFB0C"/>
                    </a:solidFill>
                    <a:latin typeface="Helvetica" charset="0"/>
                    <a:ea typeface="Gulim" pitchFamily="34" charset="-127"/>
                    <a:cs typeface="Gulim" pitchFamily="34" charset="-127"/>
                  </a:rPr>
                  <a:t>BibleBasically.org</a:t>
                </a:r>
              </a:p>
            </p:txBody>
          </p:sp>
        </p:grpSp>
        <p:sp>
          <p:nvSpPr>
            <p:cNvPr id="185353" name="Text Box 10"/>
            <p:cNvSpPr txBox="1">
              <a:spLocks noChangeArrowheads="1"/>
            </p:cNvSpPr>
            <p:nvPr/>
          </p:nvSpPr>
          <p:spPr bwMode="auto">
            <a:xfrm>
              <a:off x="310" y="4123"/>
              <a:ext cx="562" cy="1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i="1">
                  <a:solidFill>
                    <a:schemeClr val="hlink"/>
                  </a:solidFill>
                  <a:latin typeface="Comic Sans MS" charset="0"/>
                  <a:ea typeface="ＭＳ Ｐゴシック" charset="0"/>
                  <a:cs typeface="Geneva" charset="0"/>
                </a:defRPr>
              </a:lvl1pPr>
              <a:lvl2pPr marL="37931725" indent="-37474525">
                <a:defRPr sz="2800" i="1">
                  <a:solidFill>
                    <a:schemeClr val="hlink"/>
                  </a:solidFill>
                  <a:latin typeface="Comic Sans MS" charset="0"/>
                  <a:ea typeface="Geneva" charset="0"/>
                  <a:cs typeface="Geneva" charset="0"/>
                </a:defRPr>
              </a:lvl2pPr>
              <a:lvl3pPr>
                <a:defRPr sz="2800" i="1">
                  <a:solidFill>
                    <a:schemeClr val="hlink"/>
                  </a:solidFill>
                  <a:latin typeface="Comic Sans MS" charset="0"/>
                  <a:ea typeface="Geneva" charset="0"/>
                  <a:cs typeface="Geneva" charset="0"/>
                </a:defRPr>
              </a:lvl3pPr>
              <a:lvl4pPr>
                <a:defRPr sz="2800" i="1">
                  <a:solidFill>
                    <a:schemeClr val="hlink"/>
                  </a:solidFill>
                  <a:latin typeface="Comic Sans MS" charset="0"/>
                  <a:ea typeface="Geneva" charset="0"/>
                  <a:cs typeface="Geneva" charset="0"/>
                </a:defRPr>
              </a:lvl4pPr>
              <a:lvl5pPr>
                <a:defRPr sz="2800" i="1">
                  <a:solidFill>
                    <a:schemeClr val="hlink"/>
                  </a:solidFill>
                  <a:latin typeface="Comic Sans MS" charset="0"/>
                  <a:ea typeface="Geneva" charset="0"/>
                  <a:cs typeface="Geneva" charset="0"/>
                </a:defRPr>
              </a:lvl5pPr>
              <a:lvl6pPr marL="457200" eaLnBrk="0" fontAlgn="base" hangingPunct="0">
                <a:spcBef>
                  <a:spcPct val="0"/>
                </a:spcBef>
                <a:spcAft>
                  <a:spcPct val="0"/>
                </a:spcAft>
                <a:defRPr sz="2800" i="1">
                  <a:solidFill>
                    <a:schemeClr val="hlink"/>
                  </a:solidFill>
                  <a:latin typeface="Comic Sans MS" charset="0"/>
                  <a:ea typeface="Geneva" charset="0"/>
                  <a:cs typeface="Geneva" charset="0"/>
                </a:defRPr>
              </a:lvl6pPr>
              <a:lvl7pPr marL="914400" eaLnBrk="0" fontAlgn="base" hangingPunct="0">
                <a:spcBef>
                  <a:spcPct val="0"/>
                </a:spcBef>
                <a:spcAft>
                  <a:spcPct val="0"/>
                </a:spcAft>
                <a:defRPr sz="2800" i="1">
                  <a:solidFill>
                    <a:schemeClr val="hlink"/>
                  </a:solidFill>
                  <a:latin typeface="Comic Sans MS" charset="0"/>
                  <a:ea typeface="Geneva" charset="0"/>
                  <a:cs typeface="Geneva" charset="0"/>
                </a:defRPr>
              </a:lvl7pPr>
              <a:lvl8pPr marL="1371600" eaLnBrk="0" fontAlgn="base" hangingPunct="0">
                <a:spcBef>
                  <a:spcPct val="0"/>
                </a:spcBef>
                <a:spcAft>
                  <a:spcPct val="0"/>
                </a:spcAft>
                <a:defRPr sz="2800" i="1">
                  <a:solidFill>
                    <a:schemeClr val="hlink"/>
                  </a:solidFill>
                  <a:latin typeface="Comic Sans MS" charset="0"/>
                  <a:ea typeface="Geneva" charset="0"/>
                  <a:cs typeface="Geneva" charset="0"/>
                </a:defRPr>
              </a:lvl8pPr>
              <a:lvl9pPr marL="1828800" eaLnBrk="0" fontAlgn="base" hangingPunct="0">
                <a:spcBef>
                  <a:spcPct val="0"/>
                </a:spcBef>
                <a:spcAft>
                  <a:spcPct val="0"/>
                </a:spcAft>
                <a:defRPr sz="2800" i="1">
                  <a:solidFill>
                    <a:schemeClr val="hlink"/>
                  </a:solidFill>
                  <a:latin typeface="Comic Sans MS" charset="0"/>
                  <a:ea typeface="Geneva" charset="0"/>
                  <a:cs typeface="Geneva" charset="0"/>
                </a:defRPr>
              </a:lvl9pPr>
            </a:lstStyle>
            <a:p>
              <a:pPr algn="ctr" defTabSz="914300" eaLnBrk="0" fontAlgn="base" hangingPunct="0">
                <a:spcBef>
                  <a:spcPct val="50000"/>
                </a:spcBef>
                <a:spcAft>
                  <a:spcPct val="0"/>
                </a:spcAft>
              </a:pPr>
              <a:r>
                <a:rPr lang="en-US" altLang="ko-KR" sz="900" b="1" i="0">
                  <a:solidFill>
                    <a:srgbClr val="FFFFFF"/>
                  </a:solidFill>
                  <a:latin typeface="Arial" charset="0"/>
                  <a:ea typeface="Gulim" charset="0"/>
                  <a:cs typeface="Gulim" charset="0"/>
                </a:rPr>
                <a:t>©2006TBBMI</a:t>
              </a:r>
            </a:p>
          </p:txBody>
        </p:sp>
        <p:sp>
          <p:nvSpPr>
            <p:cNvPr id="100363" name="Text Box 11"/>
            <p:cNvSpPr txBox="1">
              <a:spLocks noChangeArrowheads="1"/>
            </p:cNvSpPr>
            <p:nvPr/>
          </p:nvSpPr>
          <p:spPr bwMode="auto">
            <a:xfrm>
              <a:off x="0" y="981"/>
              <a:ext cx="5760" cy="1454"/>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2800" i="1">
                  <a:solidFill>
                    <a:schemeClr val="hlink"/>
                  </a:solidFill>
                  <a:latin typeface="Comic Sans MS" charset="0"/>
                  <a:ea typeface="ＭＳ Ｐゴシック" charset="0"/>
                  <a:cs typeface="Geneva" charset="0"/>
                </a:defRPr>
              </a:lvl1pPr>
              <a:lvl2pPr marL="37931725" indent="-37474525">
                <a:defRPr sz="2800" i="1">
                  <a:solidFill>
                    <a:schemeClr val="hlink"/>
                  </a:solidFill>
                  <a:latin typeface="Comic Sans MS" charset="0"/>
                  <a:ea typeface="Geneva" charset="0"/>
                  <a:cs typeface="Geneva" charset="0"/>
                </a:defRPr>
              </a:lvl2pPr>
              <a:lvl3pPr>
                <a:defRPr sz="2800" i="1">
                  <a:solidFill>
                    <a:schemeClr val="hlink"/>
                  </a:solidFill>
                  <a:latin typeface="Comic Sans MS" charset="0"/>
                  <a:ea typeface="Geneva" charset="0"/>
                  <a:cs typeface="Geneva" charset="0"/>
                </a:defRPr>
              </a:lvl3pPr>
              <a:lvl4pPr>
                <a:defRPr sz="2800" i="1">
                  <a:solidFill>
                    <a:schemeClr val="hlink"/>
                  </a:solidFill>
                  <a:latin typeface="Comic Sans MS" charset="0"/>
                  <a:ea typeface="Geneva" charset="0"/>
                  <a:cs typeface="Geneva" charset="0"/>
                </a:defRPr>
              </a:lvl4pPr>
              <a:lvl5pPr>
                <a:defRPr sz="2800" i="1">
                  <a:solidFill>
                    <a:schemeClr val="hlink"/>
                  </a:solidFill>
                  <a:latin typeface="Comic Sans MS" charset="0"/>
                  <a:ea typeface="Geneva" charset="0"/>
                  <a:cs typeface="Geneva" charset="0"/>
                </a:defRPr>
              </a:lvl5pPr>
              <a:lvl6pPr marL="457200" eaLnBrk="0" fontAlgn="base" hangingPunct="0">
                <a:spcBef>
                  <a:spcPct val="0"/>
                </a:spcBef>
                <a:spcAft>
                  <a:spcPct val="0"/>
                </a:spcAft>
                <a:defRPr sz="2800" i="1">
                  <a:solidFill>
                    <a:schemeClr val="hlink"/>
                  </a:solidFill>
                  <a:latin typeface="Comic Sans MS" charset="0"/>
                  <a:ea typeface="Geneva" charset="0"/>
                  <a:cs typeface="Geneva" charset="0"/>
                </a:defRPr>
              </a:lvl6pPr>
              <a:lvl7pPr marL="914400" eaLnBrk="0" fontAlgn="base" hangingPunct="0">
                <a:spcBef>
                  <a:spcPct val="0"/>
                </a:spcBef>
                <a:spcAft>
                  <a:spcPct val="0"/>
                </a:spcAft>
                <a:defRPr sz="2800" i="1">
                  <a:solidFill>
                    <a:schemeClr val="hlink"/>
                  </a:solidFill>
                  <a:latin typeface="Comic Sans MS" charset="0"/>
                  <a:ea typeface="Geneva" charset="0"/>
                  <a:cs typeface="Geneva" charset="0"/>
                </a:defRPr>
              </a:lvl7pPr>
              <a:lvl8pPr marL="1371600" eaLnBrk="0" fontAlgn="base" hangingPunct="0">
                <a:spcBef>
                  <a:spcPct val="0"/>
                </a:spcBef>
                <a:spcAft>
                  <a:spcPct val="0"/>
                </a:spcAft>
                <a:defRPr sz="2800" i="1">
                  <a:solidFill>
                    <a:schemeClr val="hlink"/>
                  </a:solidFill>
                  <a:latin typeface="Comic Sans MS" charset="0"/>
                  <a:ea typeface="Geneva" charset="0"/>
                  <a:cs typeface="Geneva" charset="0"/>
                </a:defRPr>
              </a:lvl8pPr>
              <a:lvl9pPr marL="1828800" eaLnBrk="0" fontAlgn="base" hangingPunct="0">
                <a:spcBef>
                  <a:spcPct val="0"/>
                </a:spcBef>
                <a:spcAft>
                  <a:spcPct val="0"/>
                </a:spcAft>
                <a:defRPr sz="2800" i="1">
                  <a:solidFill>
                    <a:schemeClr val="hlink"/>
                  </a:solidFill>
                  <a:latin typeface="Comic Sans MS" charset="0"/>
                  <a:ea typeface="Geneva" charset="0"/>
                  <a:cs typeface="Geneva" charset="0"/>
                </a:defRPr>
              </a:lvl9pPr>
            </a:lstStyle>
            <a:p>
              <a:pPr defTabSz="914300" eaLnBrk="0" fontAlgn="base" hangingPunct="0">
                <a:spcBef>
                  <a:spcPct val="0"/>
                </a:spcBef>
                <a:spcAft>
                  <a:spcPct val="0"/>
                </a:spcAft>
              </a:pPr>
              <a:r>
                <a:rPr lang="en-US" sz="7200" b="1">
                  <a:solidFill>
                    <a:srgbClr val="FFFF00"/>
                  </a:solidFill>
                  <a:effectLst>
                    <a:outerShdw blurRad="38100" dist="38100" dir="2700000" algn="tl">
                      <a:srgbClr val="000000"/>
                    </a:outerShdw>
                  </a:effectLst>
                  <a:latin typeface="GoraiEMJ" charset="0"/>
                  <a:ea typeface="Gungsuh" charset="0"/>
                  <a:cs typeface="Gungsuh" charset="0"/>
                </a:rPr>
                <a:t>evB‡ej...</a:t>
              </a:r>
            </a:p>
            <a:p>
              <a:pPr defTabSz="914300" eaLnBrk="0" fontAlgn="base" hangingPunct="0">
                <a:spcBef>
                  <a:spcPct val="0"/>
                </a:spcBef>
                <a:spcAft>
                  <a:spcPct val="0"/>
                </a:spcAft>
              </a:pPr>
              <a:r>
                <a:rPr lang="en-US" sz="7200" b="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217122" name="Line 12"/>
            <p:cNvSpPr>
              <a:spLocks noChangeShapeType="1"/>
            </p:cNvSpPr>
            <p:nvPr/>
          </p:nvSpPr>
          <p:spPr bwMode="auto">
            <a:xfrm flipV="1">
              <a:off x="0" y="1294"/>
              <a:ext cx="0" cy="24"/>
            </a:xfrm>
            <a:prstGeom prst="line">
              <a:avLst/>
            </a:prstGeom>
            <a:noFill/>
            <a:ln w="12700">
              <a:solidFill>
                <a:schemeClr val="tx1"/>
              </a:solidFill>
              <a:round/>
              <a:headEnd/>
              <a:tailEnd/>
            </a:ln>
          </p:spPr>
          <p:txBody>
            <a:bodyPr wrap="none" anchor="ctr"/>
            <a:lstStyle/>
            <a:p>
              <a:pPr algn="ctr" defTabSz="914300" eaLnBrk="0" fontAlgn="base" hangingPunct="0">
                <a:spcBef>
                  <a:spcPct val="0"/>
                </a:spcBef>
                <a:spcAft>
                  <a:spcPct val="0"/>
                </a:spcAft>
                <a:defRPr/>
              </a:pPr>
              <a:endParaRPr lang="en-US" sz="2800" i="1">
                <a:solidFill>
                  <a:srgbClr val="FFFFFF"/>
                </a:solidFill>
                <a:effectLst>
                  <a:outerShdw blurRad="38100" dist="38100" dir="2700000" algn="tl">
                    <a:srgbClr val="000000">
                      <a:alpha val="43137"/>
                    </a:srgbClr>
                  </a:outerShdw>
                </a:effectLst>
                <a:latin typeface="Comic Sans MS" charset="0"/>
                <a:ea typeface="ＭＳ Ｐゴシック" charset="0"/>
                <a:cs typeface="Geneva" charset="0"/>
              </a:endParaRPr>
            </a:p>
          </p:txBody>
        </p:sp>
        <p:sp>
          <p:nvSpPr>
            <p:cNvPr id="100365" name="Text Box 13"/>
            <p:cNvSpPr txBox="1">
              <a:spLocks noChangeArrowheads="1"/>
            </p:cNvSpPr>
            <p:nvPr/>
          </p:nvSpPr>
          <p:spPr bwMode="auto">
            <a:xfrm>
              <a:off x="1358" y="125"/>
              <a:ext cx="2972" cy="237"/>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lgn="ctr" defTabSz="914300" eaLnBrk="0" fontAlgn="base" hangingPunct="0">
                <a:spcBef>
                  <a:spcPct val="50000"/>
                </a:spcBef>
                <a:spcAft>
                  <a:spcPct val="0"/>
                </a:spcAft>
                <a:defRPr/>
              </a:pPr>
              <a:r>
                <a:rPr lang="en-US" b="1">
                  <a:solidFill>
                    <a:srgbClr val="FFFF00"/>
                  </a:solidFill>
                  <a:latin typeface="SutonnyMJ" charset="0"/>
                  <a:ea typeface="ＭＳ Ｐゴシック" pitchFamily="34" charset="-128"/>
                  <a:cs typeface="ＭＳ Ｐゴシック" pitchFamily="34" charset="-128"/>
                </a:rPr>
                <a:t>fvm©b 9.65</a:t>
              </a:r>
            </a:p>
          </p:txBody>
        </p:sp>
        <p:sp>
          <p:nvSpPr>
            <p:cNvPr id="100366" name="Rectangle 14"/>
            <p:cNvSpPr>
              <a:spLocks noChangeArrowheads="1"/>
            </p:cNvSpPr>
            <p:nvPr/>
          </p:nvSpPr>
          <p:spPr bwMode="auto">
            <a:xfrm>
              <a:off x="4804" y="4110"/>
              <a:ext cx="419" cy="155"/>
            </a:xfrm>
            <a:prstGeom prst="rect">
              <a:avLst/>
            </a:prstGeom>
            <a:noFill/>
            <a:ln w="12700">
              <a:noFill/>
              <a:miter lim="800000"/>
              <a:headEnd/>
              <a:tailEnd/>
            </a:ln>
            <a:effectLst/>
          </p:spPr>
          <p:txBody>
            <a:bodyPr wrap="none"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9.6.01.</a:t>
              </a:r>
            </a:p>
          </p:txBody>
        </p:sp>
        <p:sp>
          <p:nvSpPr>
            <p:cNvPr id="100367" name="Rectangle 15"/>
            <p:cNvSpPr>
              <a:spLocks noChangeArrowheads="1"/>
            </p:cNvSpPr>
            <p:nvPr/>
          </p:nvSpPr>
          <p:spPr bwMode="auto">
            <a:xfrm>
              <a:off x="5097" y="4109"/>
              <a:ext cx="215" cy="155"/>
            </a:xfrm>
            <a:prstGeom prst="rect">
              <a:avLst/>
            </a:prstGeom>
            <a:noFill/>
            <a:ln w="12700">
              <a:noFill/>
              <a:miter lim="800000"/>
              <a:headEnd/>
              <a:tailEnd/>
            </a:ln>
            <a:effectLst/>
          </p:spPr>
          <p:txBody>
            <a:bodyPr wrap="none" anchor="ctr">
              <a:spAutoFit/>
            </a:bodyPr>
            <a:lstStyle/>
            <a:p>
              <a:pPr algn="ctr" defTabSz="914300" eaLnBrk="0" fontAlgn="base" hangingPunct="0">
                <a:spcBef>
                  <a:spcPct val="0"/>
                </a:spcBef>
                <a:spcAft>
                  <a:spcPct val="0"/>
                </a:spcAft>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01</a:t>
              </a:r>
            </a:p>
          </p:txBody>
        </p:sp>
      </p:grpSp>
      <p:sp>
        <p:nvSpPr>
          <p:cNvPr id="18" name="Rectangle 17"/>
          <p:cNvSpPr>
            <a:spLocks noChangeArrowheads="1"/>
          </p:cNvSpPr>
          <p:nvPr/>
        </p:nvSpPr>
        <p:spPr bwMode="auto">
          <a:xfrm>
            <a:off x="-36512" y="6075636"/>
            <a:ext cx="9252520" cy="78236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717538948"/>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470642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183297" name="Rectangle 1026"/>
          <p:cNvSpPr>
            <a:spLocks noGrp="1" noChangeArrowheads="1"/>
          </p:cNvSpPr>
          <p:nvPr>
            <p:ph type="ctrTitle"/>
          </p:nvPr>
        </p:nvSpPr>
        <p:spPr>
          <a:xfrm>
            <a:off x="0" y="6172200"/>
            <a:ext cx="9144000" cy="685800"/>
          </a:xfrm>
          <a:solidFill>
            <a:srgbClr val="000000"/>
          </a:solidFill>
        </p:spPr>
        <p:txBody>
          <a:bodyPr/>
          <a:lstStyle/>
          <a:p>
            <a:r>
              <a:rPr lang="en-US" sz="2800" b="1" i="1">
                <a:solidFill>
                  <a:schemeClr val="tx1"/>
                </a:solidFill>
                <a:latin typeface="GoraiEMJ" charset="0"/>
              </a:rPr>
              <a:t> evB‡ej</a:t>
            </a:r>
            <a:r>
              <a:rPr lang="is-IS" sz="2800" b="1" i="1">
                <a:solidFill>
                  <a:schemeClr val="tx1"/>
                </a:solidFill>
                <a:latin typeface="GoraiEMJ" charset="0"/>
              </a:rPr>
              <a:t>…...</a:t>
            </a:r>
            <a:r>
              <a:rPr lang="en-US" sz="2800" b="1" i="1">
                <a:solidFill>
                  <a:schemeClr val="tx1"/>
                </a:solidFill>
                <a:latin typeface="GoraiEMJ" charset="0"/>
              </a:rPr>
              <a:t>‡gŠwjKfv‡e</a:t>
            </a:r>
            <a:r>
              <a:rPr lang="en-US" sz="2400" b="1" dirty="0">
                <a:solidFill>
                  <a:schemeClr val="tx1"/>
                </a:solidFill>
                <a:latin typeface="Arial" charset="0"/>
                <a:ea typeface="ＭＳ Ｐゴシック" charset="0"/>
              </a:rPr>
              <a:t> • BibleStudyDownloads.org</a:t>
            </a:r>
            <a:endParaRPr lang="en-US" sz="1000" b="1" dirty="0">
              <a:solidFill>
                <a:schemeClr val="tx1"/>
              </a:solidFill>
              <a:latin typeface="Arial" charset="0"/>
              <a:ea typeface="ＭＳ Ｐゴシック" charset="0"/>
            </a:endParaRPr>
          </a:p>
        </p:txBody>
      </p:sp>
    </p:spTree>
    <p:extLst>
      <p:ext uri="{BB962C8B-B14F-4D97-AF65-F5344CB8AC3E}">
        <p14:creationId xmlns:p14="http://schemas.microsoft.com/office/powerpoint/2010/main" val="22237329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11500" b="1" dirty="0"/>
              <a:t>Burmese</a:t>
            </a:r>
          </a:p>
        </p:txBody>
      </p:sp>
      <p:sp>
        <p:nvSpPr>
          <p:cNvPr id="6" name="Text Box 5"/>
          <p:cNvSpPr txBox="1">
            <a:spLocks noChangeArrowheads="1"/>
          </p:cNvSpPr>
          <p:nvPr/>
        </p:nvSpPr>
        <p:spPr bwMode="auto">
          <a:xfrm>
            <a:off x="-34791" y="6381332"/>
            <a:ext cx="9252520" cy="400099"/>
          </a:xfrm>
          <a:prstGeom prst="rect">
            <a:avLst/>
          </a:prstGeom>
          <a:solidFill>
            <a:srgbClr val="000000"/>
          </a:solidFill>
          <a:ln>
            <a:noFill/>
          </a:ln>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2000" kern="0" dirty="0">
                <a:solidFill>
                  <a:srgbClr val="FFFFFF"/>
                </a:solidFill>
                <a:latin typeface="Zawgyi-One" charset="0"/>
                <a:cs typeface="Zawgyi-One" charset="0"/>
              </a:rPr>
              <a:t>Dr </a:t>
            </a:r>
            <a:r>
              <a:rPr lang="en-US" sz="2000" kern="0" dirty="0" err="1">
                <a:solidFill>
                  <a:srgbClr val="FFFFFF"/>
                </a:solidFill>
                <a:latin typeface="Zawgyi-One" charset="0"/>
                <a:cs typeface="Zawgyi-One" charset="0"/>
              </a:rPr>
              <a:t>ရက္ခ</a:t>
            </a:r>
            <a:r>
              <a:rPr lang="en-US" sz="2000" kern="0" dirty="0">
                <a:solidFill>
                  <a:srgbClr val="FFFFFF"/>
                </a:solidFill>
                <a:latin typeface="Zawgyi-One" charset="0"/>
                <a:cs typeface="Zawgyi-One" charset="0"/>
              </a:rPr>
              <a:t>္ </a:t>
            </a:r>
            <a:r>
              <a:rPr lang="en-US" sz="2000" kern="0" dirty="0" err="1">
                <a:solidFill>
                  <a:srgbClr val="FFFFFF"/>
                </a:solidFill>
                <a:latin typeface="Zawgyi-One" charset="0"/>
                <a:cs typeface="Zawgyi-One" charset="0"/>
              </a:rPr>
              <a:t>ဂရီဖိတ</a:t>
            </a:r>
            <a:r>
              <a:rPr lang="en-US" sz="2000" kern="0" dirty="0">
                <a:solidFill>
                  <a:srgbClr val="FFFFFF"/>
                </a:solidFill>
                <a:latin typeface="Zawgyi-One" charset="0"/>
                <a:cs typeface="Zawgyi-One" charset="0"/>
              </a:rPr>
              <a:t>္၊ </a:t>
            </a:r>
            <a:r>
              <a:rPr lang="en-US" sz="2000" kern="0" dirty="0" err="1">
                <a:solidFill>
                  <a:srgbClr val="FFFFFF"/>
                </a:solidFill>
                <a:latin typeface="Zawgyi-One" charset="0"/>
                <a:cs typeface="Zawgyi-One" charset="0"/>
              </a:rPr>
              <a:t>စကၤပူဓမၼေကာလိပ</a:t>
            </a:r>
            <a:r>
              <a:rPr lang="en-US" sz="2000" kern="0" dirty="0">
                <a:solidFill>
                  <a:srgbClr val="FFFFFF"/>
                </a:solidFill>
                <a:latin typeface="Zawgyi-One" charset="0"/>
                <a:cs typeface="Zawgyi-One" charset="0"/>
              </a:rPr>
              <a:t>္ • </a:t>
            </a:r>
            <a:r>
              <a:rPr lang="en-US" sz="2000" b="1" kern="0" dirty="0">
                <a:solidFill>
                  <a:srgbClr val="FFFFFF"/>
                </a:solidFill>
                <a:cs typeface="Arial" charset="0"/>
              </a:rPr>
              <a:t>www.BibleStudyDownloads.org</a:t>
            </a:r>
          </a:p>
        </p:txBody>
      </p:sp>
    </p:spTree>
    <p:extLst>
      <p:ext uri="{BB962C8B-B14F-4D97-AF65-F5344CB8AC3E}">
        <p14:creationId xmlns:p14="http://schemas.microsoft.com/office/powerpoint/2010/main" val="35087861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Homiletics</a:t>
            </a:r>
          </a:p>
        </p:txBody>
      </p:sp>
      <p:sp>
        <p:nvSpPr>
          <p:cNvPr id="4" name="Rectangle 3"/>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Name • Homiletics 1 Class Sermon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899775430"/>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dirty="0" err="1">
                <a:latin typeface="Zawgyi-One" charset="0"/>
                <a:ea typeface="ＭＳ Ｐゴシック" charset="0"/>
                <a:cs typeface="Zawgyi-One" charset="0"/>
              </a:rPr>
              <a:t>တရားေဟာျခင္းအ</a:t>
            </a:r>
            <a:r>
              <a:rPr lang="en-US" sz="2400" dirty="0">
                <a:latin typeface="Zawgyi-One" charset="0"/>
                <a:ea typeface="ＭＳ Ｐゴシック" charset="0"/>
                <a:cs typeface="Zawgyi-One" charset="0"/>
              </a:rPr>
              <a:t> </a:t>
            </a:r>
            <a:r>
              <a:rPr lang="en-US" sz="2400" dirty="0" err="1">
                <a:latin typeface="Zawgyi-One" charset="0"/>
                <a:ea typeface="ＭＳ Ｐゴシック" charset="0"/>
                <a:cs typeface="Zawgyi-One" charset="0"/>
              </a:rPr>
              <a:t>တတ္ပညာ</a:t>
            </a:r>
            <a:r>
              <a:rPr lang="en-US" sz="2400" dirty="0">
                <a:latin typeface="Zawgyi-One" charset="0"/>
                <a:ea typeface="ＭＳ Ｐゴシック" charset="0"/>
                <a:cs typeface="Zawgyi-One" charset="0"/>
              </a:rPr>
              <a:t> </a:t>
            </a:r>
            <a:r>
              <a:rPr lang="en-US" sz="2400" b="1" dirty="0">
                <a:ea typeface="ＭＳ Ｐゴシック" charset="0"/>
                <a:cs typeface="Arial"/>
              </a:rPr>
              <a:t>•</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my-MM" sz="4000" dirty="0"/>
              <a:t>အခမဲ့အဘို့ဤတင်ပြချက်</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3990349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4000" kern="1200" dirty="0" err="1">
                <a:solidFill>
                  <a:schemeClr val="tx1"/>
                </a:solidFill>
                <a:latin typeface="WinInnwa"/>
                <a:ea typeface="ＭＳ Ｐゴシック" charset="0"/>
                <a:cs typeface="WinInnwa"/>
              </a:rPr>
              <a:t>or®musrf;pm</a:t>
            </a:r>
            <a:r>
              <a:rPr lang="en-US" sz="4000" kern="1200" dirty="0">
                <a:solidFill>
                  <a:schemeClr val="tx1"/>
                </a:solidFill>
                <a:latin typeface="WinInnwa"/>
                <a:ea typeface="ＭＳ Ｐゴシック" charset="0"/>
                <a:cs typeface="WinInnwa"/>
              </a:rPr>
              <a:t> </a:t>
            </a:r>
            <a:r>
              <a:rPr lang="en-US" sz="4000" kern="1200" dirty="0" err="1">
                <a:solidFill>
                  <a:schemeClr val="tx1"/>
                </a:solidFill>
                <a:latin typeface="WinInnwa"/>
                <a:ea typeface="ＭＳ Ｐゴシック" charset="0"/>
                <a:cs typeface="WinInnwa"/>
              </a:rPr>
              <a:t>tkwfNrpf</a:t>
            </a:r>
            <a:r>
              <a:rPr lang="en-US" sz="4000" kern="1200" dirty="0">
                <a:solidFill>
                  <a:schemeClr val="tx1"/>
                </a:solidFill>
                <a:latin typeface="WinInnwa"/>
                <a:ea typeface="ＭＳ Ｐゴシック" charset="0"/>
                <a:cs typeface="WinInnwa"/>
              </a:rPr>
              <a:t> </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my-MM" sz="4000" dirty="0"/>
              <a:t>အခမဲ့အဘို့ဤတင်ပြချက်</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1158718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000"/>
              <a:t>ဓမၼာေဟာင္းက်မ္းအားျခံဳငံုုေလ့လာျခင္း။ </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my-MM" sz="4000" dirty="0"/>
              <a:t>အခမဲ့အဘို့ဤတင်ပြချက်</a:t>
            </a:r>
            <a:endParaRPr lang="en-US" sz="1400" b="1" dirty="0">
              <a:solidFill>
                <a:srgbClr val="FFFFFF"/>
              </a:solidFill>
              <a:latin typeface="Arial" charset="0"/>
              <a:cs typeface="Arial" charset="0"/>
            </a:endParaRPr>
          </a:p>
        </p:txBody>
      </p:sp>
    </p:spTree>
    <p:extLst>
      <p:ext uri="{BB962C8B-B14F-4D97-AF65-F5344CB8AC3E}">
        <p14:creationId xmlns:p14="http://schemas.microsoft.com/office/powerpoint/2010/main" val="15052615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33604123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Chin</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423622669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Rectangle 3"/>
          <p:cNvSpPr>
            <a:spLocks noGrp="1" noChangeArrowheads="1"/>
          </p:cNvSpPr>
          <p:nvPr>
            <p:ph type="ctrTitle"/>
          </p:nvPr>
        </p:nvSpPr>
        <p:spPr>
          <a:xfrm>
            <a:off x="323528" y="-838200"/>
            <a:ext cx="7772400" cy="838200"/>
          </a:xfrm>
          <a:noFill/>
        </p:spPr>
        <p:txBody>
          <a:bodyPr/>
          <a:lstStyle/>
          <a:p>
            <a:pPr algn="l" eaLnBrk="1" hangingPunct="1"/>
            <a:r>
              <a:rPr lang="en-US" sz="3600">
                <a:solidFill>
                  <a:srgbClr val="FFFF00"/>
                </a:solidFill>
                <a:latin typeface="Arial" charset="0"/>
              </a:rPr>
              <a:t>Chin</a:t>
            </a:r>
          </a:p>
        </p:txBody>
      </p:sp>
      <p:grpSp>
        <p:nvGrpSpPr>
          <p:cNvPr id="32772" name="Group 4"/>
          <p:cNvGrpSpPr>
            <a:grpSpLocks/>
          </p:cNvGrpSpPr>
          <p:nvPr/>
        </p:nvGrpSpPr>
        <p:grpSpPr bwMode="auto">
          <a:xfrm>
            <a:off x="76205" y="5435600"/>
            <a:ext cx="8596313" cy="1346200"/>
            <a:chOff x="48" y="3424"/>
            <a:chExt cx="5415" cy="848"/>
          </a:xfrm>
        </p:grpSpPr>
        <p:sp>
          <p:nvSpPr>
            <p:cNvPr id="161797"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defTabSz="914300" eaLnBrk="0" fontAlgn="base" hangingPunct="0">
                <a:spcBef>
                  <a:spcPct val="50000"/>
                </a:spcBef>
                <a:spcAft>
                  <a:spcPct val="0"/>
                </a:spcAft>
                <a:defRPr/>
              </a:pPr>
              <a:endParaRPr lang="ko-KR" altLang="en-US" sz="1200" b="1">
                <a:solidFill>
                  <a:srgbClr val="FFFFFF"/>
                </a:solidFill>
                <a:effectLst>
                  <a:outerShdw blurRad="38100" dist="38100" dir="2700000" algn="tl">
                    <a:srgbClr val="DDDDDD"/>
                  </a:outerShdw>
                </a:effectLst>
                <a:latin typeface="Times New Roman" charset="0"/>
                <a:ea typeface="굴림" charset="-127"/>
                <a:cs typeface="굴림" charset="-127"/>
              </a:endParaRPr>
            </a:p>
          </p:txBody>
        </p:sp>
        <p:sp>
          <p:nvSpPr>
            <p:cNvPr id="161798" name="Text Box 6"/>
            <p:cNvSpPr txBox="1">
              <a:spLocks noChangeArrowheads="1"/>
            </p:cNvSpPr>
            <p:nvPr/>
          </p:nvSpPr>
          <p:spPr bwMode="auto">
            <a:xfrm>
              <a:off x="409" y="3424"/>
              <a:ext cx="5054" cy="446"/>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00" eaLnBrk="0" fontAlgn="base" hangingPunct="0">
                <a:spcBef>
                  <a:spcPct val="50000"/>
                </a:spcBef>
                <a:spcAft>
                  <a:spcPct val="0"/>
                </a:spcAft>
              </a:pPr>
              <a:r>
                <a:rPr lang="en-US" altLang="ko-KR" sz="2000" b="1" i="1">
                  <a:solidFill>
                    <a:srgbClr val="FAFD00"/>
                  </a:solidFill>
                  <a:latin typeface="Times New Roman" charset="0"/>
                  <a:ea typeface="굴림" charset="0"/>
                  <a:cs typeface="굴림" charset="0"/>
                </a:rPr>
                <a:t>A Presentation of The Bible…Basically Ministries International Inc.                Fort Worth, Texas</a:t>
              </a:r>
              <a:endParaRPr lang="en-US" altLang="ko-KR" sz="1800" b="1">
                <a:solidFill>
                  <a:srgbClr val="FAFD00"/>
                </a:solidFill>
                <a:latin typeface="Times New Roman" charset="0"/>
                <a:ea typeface="굴림" charset="0"/>
                <a:cs typeface="굴림" charset="0"/>
              </a:endParaRPr>
            </a:p>
          </p:txBody>
        </p:sp>
        <p:sp>
          <p:nvSpPr>
            <p:cNvPr id="161799" name="Text Box 7"/>
            <p:cNvSpPr txBox="1">
              <a:spLocks noChangeArrowheads="1"/>
            </p:cNvSpPr>
            <p:nvPr/>
          </p:nvSpPr>
          <p:spPr bwMode="auto">
            <a:xfrm>
              <a:off x="1957" y="3866"/>
              <a:ext cx="1871" cy="262"/>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defTabSz="914300" eaLnBrk="0" fontAlgn="base" hangingPunct="0">
                <a:spcBef>
                  <a:spcPct val="50000"/>
                </a:spcBef>
                <a:spcAft>
                  <a:spcPct val="0"/>
                </a:spcAft>
                <a:defRPr/>
              </a:pPr>
              <a:r>
                <a:rPr lang="en-US" altLang="ko-KR" sz="2000" dirty="0">
                  <a:solidFill>
                    <a:srgbClr val="FFFB0C"/>
                  </a:solidFill>
                  <a:latin typeface="Helvetica" charset="0"/>
                  <a:ea typeface="굴림" charset="-127"/>
                  <a:cs typeface="굴림" charset="-127"/>
                </a:rPr>
                <a:t>www.biblebasically.org</a:t>
              </a:r>
            </a:p>
          </p:txBody>
        </p:sp>
      </p:grpSp>
      <p:sp>
        <p:nvSpPr>
          <p:cNvPr id="32773" name="Text Box 8"/>
          <p:cNvSpPr txBox="1">
            <a:spLocks noChangeArrowheads="1"/>
          </p:cNvSpPr>
          <p:nvPr/>
        </p:nvSpPr>
        <p:spPr bwMode="auto">
          <a:xfrm>
            <a:off x="477052" y="6544155"/>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00" eaLnBrk="0" fontAlgn="base" hangingPunct="0">
              <a:spcBef>
                <a:spcPct val="50000"/>
              </a:spcBef>
              <a:spcAft>
                <a:spcPct val="0"/>
              </a:spcAft>
            </a:pPr>
            <a:r>
              <a:rPr lang="en-US" altLang="ko-KR" sz="900" b="1">
                <a:solidFill>
                  <a:srgbClr val="FFFFFF"/>
                </a:solidFill>
                <a:ea typeface="굴림" charset="0"/>
                <a:cs typeface="굴림" charset="0"/>
              </a:rPr>
              <a:t>©2004 TBBMI</a:t>
            </a:r>
          </a:p>
        </p:txBody>
      </p:sp>
      <p:sp>
        <p:nvSpPr>
          <p:cNvPr id="32774" name="Rectangle 9"/>
          <p:cNvSpPr>
            <a:spLocks noChangeArrowheads="1"/>
          </p:cNvSpPr>
          <p:nvPr/>
        </p:nvSpPr>
        <p:spPr bwMode="auto">
          <a:xfrm>
            <a:off x="7662587" y="6526935"/>
            <a:ext cx="576818"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p>
            <a:pPr algn="ctr" defTabSz="914300" eaLnBrk="0" fontAlgn="base" hangingPunct="0">
              <a:spcBef>
                <a:spcPct val="50000"/>
              </a:spcBef>
              <a:spcAft>
                <a:spcPct val="0"/>
              </a:spcAft>
            </a:pPr>
            <a:r>
              <a:rPr lang="en-US" altLang="ko-KR" sz="1000" b="1">
                <a:solidFill>
                  <a:srgbClr val="FFFFFF"/>
                </a:solidFill>
                <a:latin typeface="Arial" charset="0"/>
                <a:ea typeface="굴림" charset="0"/>
                <a:cs typeface="굴림" charset="0"/>
              </a:rPr>
              <a:t>8.0.01.</a:t>
            </a:r>
          </a:p>
        </p:txBody>
      </p:sp>
      <p:sp>
        <p:nvSpPr>
          <p:cNvPr id="32775" name="Text Box 10"/>
          <p:cNvSpPr txBox="1">
            <a:spLocks noChangeArrowheads="1"/>
          </p:cNvSpPr>
          <p:nvPr/>
        </p:nvSpPr>
        <p:spPr bwMode="auto">
          <a:xfrm>
            <a:off x="7985955" y="6419215"/>
            <a:ext cx="526987"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300" eaLnBrk="0" fontAlgn="base" hangingPunct="0">
              <a:spcBef>
                <a:spcPct val="50000"/>
              </a:spcBef>
              <a:spcAft>
                <a:spcPct val="0"/>
              </a:spcAft>
            </a:pPr>
            <a:r>
              <a:rPr lang="en-US" altLang="ko-KR" b="1" dirty="0">
                <a:solidFill>
                  <a:srgbClr val="FFFFFF"/>
                </a:solidFill>
                <a:ea typeface="굴림" charset="0"/>
                <a:cs typeface="굴림" charset="0"/>
              </a:rPr>
              <a:t>01</a:t>
            </a:r>
          </a:p>
        </p:txBody>
      </p:sp>
      <p:sp>
        <p:nvSpPr>
          <p:cNvPr id="32776" name="WordArt 11"/>
          <p:cNvSpPr>
            <a:spLocks noChangeArrowheads="1" noChangeShapeType="1" noTextEdit="1"/>
          </p:cNvSpPr>
          <p:nvPr/>
        </p:nvSpPr>
        <p:spPr bwMode="auto">
          <a:xfrm>
            <a:off x="685800" y="1600200"/>
            <a:ext cx="8077200" cy="3048000"/>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lIns="91430" tIns="45715" rIns="91430" bIns="45715" fromWordArt="1">
            <a:prstTxWarp prst="textSlantDown">
              <a:avLst>
                <a:gd name="adj" fmla="val 44444"/>
              </a:avLst>
            </a:prstTxWarp>
          </a:bodyPr>
          <a:lstStyle/>
          <a:p>
            <a:pPr algn="ctr" defTabSz="914300" eaLnBrk="0" fontAlgn="base" hangingPunct="0">
              <a:spcBef>
                <a:spcPct val="0"/>
              </a:spcBef>
              <a:spcAft>
                <a:spcPct val="0"/>
              </a:spcAft>
            </a:pPr>
            <a:r>
              <a:rPr lang="en-US" sz="3600" kern="10" dirty="0">
                <a:solidFill>
                  <a:srgbClr val="FFFF00"/>
                </a:solidFill>
                <a:effectLst>
                  <a:outerShdw blurRad="63500" dist="35921" dir="2700000" algn="ctr" rotWithShape="0">
                    <a:srgbClr val="000000"/>
                  </a:outerShdw>
                </a:effectLst>
                <a:latin typeface="Impact"/>
                <a:ea typeface="Impact"/>
                <a:cs typeface="Impact"/>
              </a:rPr>
              <a:t>Lai </a:t>
            </a:r>
            <a:r>
              <a:rPr lang="en-US" sz="3600" kern="10" dirty="0" err="1">
                <a:solidFill>
                  <a:srgbClr val="FFFF00"/>
                </a:solidFill>
                <a:effectLst>
                  <a:outerShdw blurRad="63500" dist="35921" dir="2700000" algn="ctr" rotWithShape="0">
                    <a:srgbClr val="000000"/>
                  </a:outerShdw>
                </a:effectLst>
                <a:latin typeface="Impact"/>
                <a:ea typeface="Impact"/>
                <a:cs typeface="Impact"/>
              </a:rPr>
              <a:t>Siangtho</a:t>
            </a:r>
            <a:r>
              <a:rPr lang="en-US" sz="3600" kern="10" dirty="0">
                <a:solidFill>
                  <a:srgbClr val="FFFF00"/>
                </a:solidFill>
                <a:effectLst>
                  <a:outerShdw blurRad="63500" dist="35921" dir="2700000" algn="ctr" rotWithShape="0">
                    <a:srgbClr val="000000"/>
                  </a:outerShdw>
                </a:effectLst>
                <a:latin typeface="Impact"/>
                <a:ea typeface="Impact"/>
                <a:cs typeface="Impact"/>
              </a:rPr>
              <a:t>…</a:t>
            </a:r>
            <a:r>
              <a:rPr lang="en-US" sz="3600" kern="10" dirty="0" err="1">
                <a:solidFill>
                  <a:srgbClr val="FFFF00"/>
                </a:solidFill>
                <a:effectLst>
                  <a:outerShdw blurRad="63500" dist="35921" dir="2700000" algn="ctr" rotWithShape="0">
                    <a:srgbClr val="000000"/>
                  </a:outerShdw>
                </a:effectLst>
                <a:latin typeface="Impact"/>
                <a:ea typeface="Impact"/>
                <a:cs typeface="Impact"/>
              </a:rPr>
              <a:t>Abulpi</a:t>
            </a:r>
            <a:endParaRPr lang="en-US" sz="3600" kern="10" dirty="0">
              <a:solidFill>
                <a:srgbClr val="FFFF00"/>
              </a:solidFill>
              <a:effectLst>
                <a:outerShdw blurRad="63500" dist="35921" dir="2700000" algn="ctr" rotWithShape="0">
                  <a:srgbClr val="000000"/>
                </a:outerShdw>
              </a:effectLst>
              <a:latin typeface="Impact"/>
              <a:ea typeface="Impact"/>
              <a:cs typeface="Impact"/>
            </a:endParaRPr>
          </a:p>
        </p:txBody>
      </p:sp>
      <p:sp>
        <p:nvSpPr>
          <p:cNvPr id="12" name="Rectangle 11"/>
          <p:cNvSpPr>
            <a:spLocks noChangeArrowheads="1"/>
          </p:cNvSpPr>
          <p:nvPr/>
        </p:nvSpPr>
        <p:spPr bwMode="auto">
          <a:xfrm>
            <a:off x="-36512" y="5445229"/>
            <a:ext cx="9252520" cy="141277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551219679"/>
      </p:ext>
    </p:extLst>
  </p:cSld>
  <p:clrMapOvr>
    <a:masterClrMapping/>
  </p:clrMapOvr>
  <p:transition>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Lai Siangtho...Abulpi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Hih thuhilhna a awk na in lain!</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p:cNvSpPr txBox="1">
            <a:spLocks noChangeArrowheads="1"/>
          </p:cNvSpPr>
          <p:nvPr/>
        </p:nvSpPr>
        <p:spPr bwMode="auto">
          <a:xfrm>
            <a:off x="-44173" y="5807454"/>
            <a:ext cx="9144000" cy="473333"/>
          </a:xfrm>
          <a:prstGeom prst="rect">
            <a:avLst/>
          </a:prstGeom>
          <a:solidFill>
            <a:srgbClr val="FFFFFF"/>
          </a:solid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en-US" sz="2000" b="1" dirty="0">
                <a:solidFill>
                  <a:srgbClr val="000000"/>
                </a:solidFill>
                <a:effectLst/>
                <a:latin typeface="Arial" charset="0"/>
                <a:ea typeface="ＭＳ Ｐゴシック" charset="0"/>
              </a:rPr>
              <a:t>Laisiangtho thuthuk hilhna limtawh, laimal tawh paunam 44 omhi </a:t>
            </a:r>
            <a:endParaRPr lang="en-US" sz="900" b="1" dirty="0">
              <a:solidFill>
                <a:srgbClr val="000000"/>
              </a:solidFill>
              <a:effectLst/>
              <a:latin typeface="Arial" charset="0"/>
              <a:ea typeface="ＭＳ Ｐゴシック" charset="0"/>
            </a:endParaRPr>
          </a:p>
        </p:txBody>
      </p:sp>
      <p:sp>
        <p:nvSpPr>
          <p:cNvPr id="7" name="Rectangle 1026"/>
          <p:cNvSpPr txBox="1">
            <a:spLocks noChangeArrowheads="1"/>
          </p:cNvSpPr>
          <p:nvPr/>
        </p:nvSpPr>
        <p:spPr bwMode="auto">
          <a:xfrm>
            <a:off x="451077" y="4402859"/>
            <a:ext cx="6009358" cy="534193"/>
          </a:xfrm>
          <a:prstGeom prst="rect">
            <a:avLst/>
          </a:prstGeom>
          <a:solidFill>
            <a:schemeClr val="bg1"/>
          </a:solidFill>
          <a:ln w="9525">
            <a:noFill/>
            <a:miter lim="800000"/>
            <a:headEnd/>
            <a:tailEnd/>
          </a:ln>
          <a:effectLst/>
        </p:spPr>
        <p:txBody>
          <a:bodyPr vert="horz" wrap="square" lIns="91430" tIns="45715" rIns="91430" bIns="45715" numCol="1" anchor="ctr" anchorCtr="1"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eaLnBrk="1" hangingPunct="1">
              <a:defRPr/>
            </a:pPr>
            <a:r>
              <a:rPr lang="en-SG" sz="2000">
                <a:effectLst/>
              </a:rPr>
              <a:t>Laisiangtho thutuk sina paunam 40 val omhi </a:t>
            </a:r>
            <a:endParaRPr lang="en-US" sz="900" b="1" dirty="0">
              <a:solidFill>
                <a:srgbClr val="FFFFFF"/>
              </a:solidFill>
              <a:latin typeface="Arial" charset="0"/>
              <a:ea typeface="ＭＳ Ｐゴシック" charset="0"/>
            </a:endParaRPr>
          </a:p>
        </p:txBody>
      </p:sp>
    </p:spTree>
    <p:extLst>
      <p:ext uri="{BB962C8B-B14F-4D97-AF65-F5344CB8AC3E}">
        <p14:creationId xmlns:p14="http://schemas.microsoft.com/office/powerpoint/2010/main" val="2253886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7730537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17643"/>
            <a:ext cx="9138534" cy="2522151"/>
          </a:xfrm>
        </p:spPr>
        <p:txBody>
          <a:bodyPr/>
          <a:lstStyle/>
          <a:p>
            <a:pPr algn="r"/>
            <a:r>
              <a:rPr lang="en-US" sz="11500" b="1" dirty="0"/>
              <a:t>Chinese</a:t>
            </a:r>
          </a:p>
        </p:txBody>
      </p:sp>
      <p:sp>
        <p:nvSpPr>
          <p:cNvPr id="5" name="Rectangle 4">
            <a:extLst>
              <a:ext uri="{FF2B5EF4-FFF2-40B4-BE49-F238E27FC236}">
                <a16:creationId xmlns:a16="http://schemas.microsoft.com/office/drawing/2014/main" id="{DAD079B9-D151-0246-8D5B-C28B7939B633}"/>
              </a:ext>
            </a:extLst>
          </p:cNvPr>
          <p:cNvSpPr txBox="1">
            <a:spLocks noChangeArrowheads="1"/>
          </p:cNvSpPr>
          <p:nvPr/>
        </p:nvSpPr>
        <p:spPr bwMode="auto">
          <a:xfrm>
            <a:off x="-36513" y="6383656"/>
            <a:ext cx="9180513" cy="50609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eaLnBrk="1" hangingPunct="1"/>
            <a:r>
              <a:rPr lang="en-US" sz="2000" b="1" dirty="0">
                <a:solidFill>
                  <a:srgbClr val="FFFFFF"/>
                </a:solidFill>
                <a:ea typeface="Osaka" charset="0"/>
                <a:cs typeface="Osaka" charset="0"/>
              </a:rPr>
              <a:t>Crossroads International Church Singapore • CICFamily.com</a:t>
            </a:r>
            <a:endParaRPr lang="en-US" sz="2000" dirty="0">
              <a:solidFill>
                <a:srgbClr val="FFFFFF"/>
              </a:solidFill>
              <a:ea typeface="Osaka" charset="0"/>
              <a:cs typeface="Osaka" charset="0"/>
            </a:endParaRPr>
          </a:p>
        </p:txBody>
      </p:sp>
      <p:sp>
        <p:nvSpPr>
          <p:cNvPr id="6" name="Text Box 6">
            <a:extLst>
              <a:ext uri="{FF2B5EF4-FFF2-40B4-BE49-F238E27FC236}">
                <a16:creationId xmlns:a16="http://schemas.microsoft.com/office/drawing/2014/main" id="{8151D8FF-D883-8F4F-9006-82B21E3F4ADB}"/>
              </a:ext>
            </a:extLst>
          </p:cNvPr>
          <p:cNvSpPr txBox="1">
            <a:spLocks noChangeArrowheads="1"/>
          </p:cNvSpPr>
          <p:nvPr/>
        </p:nvSpPr>
        <p:spPr bwMode="auto">
          <a:xfrm>
            <a:off x="-36513" y="6004134"/>
            <a:ext cx="9252519" cy="474344"/>
          </a:xfrm>
          <a:prstGeom prst="rect">
            <a:avLst/>
          </a:prstGeom>
          <a:solidFill>
            <a:srgbClr val="000000"/>
          </a:solidFill>
          <a:ln w="9525">
            <a:noFill/>
            <a:miter lim="800000"/>
            <a:headEnd/>
            <a:tailEnd/>
          </a:ln>
          <a:effectLst/>
        </p:spPr>
        <p:txBody>
          <a:bodyPr lIns="91430" tIns="45715" rIns="91430" bIns="45715"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45715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268269098"/>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400" b="1" dirty="0">
                <a:solidFill>
                  <a:srgbClr val="FFFFFF"/>
                </a:solidFill>
                <a:latin typeface="Arial" charset="0"/>
                <a:ea typeface="ＭＳ Ｐゴシック" charset="0"/>
              </a:rPr>
              <a:t>主页在</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1"/>
            <a:ext cx="3345366" cy="32784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0" algn="ctr" defTabSz="914300" eaLnBrk="1" hangingPunct="1">
              <a:defRPr/>
            </a:pPr>
            <a:r>
              <a:rPr kumimoji="0" lang="zh-CN" alt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使用</a:t>
            </a:r>
            <a:r>
              <a:rPr lang="zh-CN" altLang="en-US" sz="4000" b="1" dirty="0">
                <a:solidFill>
                  <a:srgbClr val="FFFFFF"/>
                </a:solidFill>
                <a:latin typeface="Arial" charset="0"/>
                <a:cs typeface="Arial" charset="0"/>
              </a:rPr>
              <a:t>二维码</a:t>
            </a:r>
          </a:p>
          <a:p>
            <a:pPr marL="0" marR="0" lvl="0" indent="0" algn="ctr" defTabSz="914300" rtl="0" eaLnBrk="1" fontAlgn="base" latinLnBrk="0" hangingPunct="1">
              <a:lnSpc>
                <a:spcPct val="100000"/>
              </a:lnSpc>
              <a:spcBef>
                <a:spcPct val="0"/>
              </a:spcBef>
              <a:spcAft>
                <a:spcPct val="0"/>
              </a:spcAft>
              <a:buClrTx/>
              <a:buSzTx/>
              <a:buFontTx/>
              <a:buNone/>
              <a:tabLst/>
              <a:defRPr/>
            </a:pPr>
            <a:r>
              <a:rPr lang="zh-CN" altLang="en-US" sz="4000" b="1" dirty="0">
                <a:solidFill>
                  <a:srgbClr val="FFFFFF"/>
                </a:solidFill>
                <a:latin typeface="Arial" charset="0"/>
                <a:cs typeface="Arial" charset="0"/>
              </a:rPr>
              <a:t>点进网站</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0" y="3579541"/>
            <a:ext cx="3425631" cy="2096430"/>
          </a:xfrm>
          <a:prstGeom prst="rect">
            <a:avLst/>
          </a:prstGeom>
        </p:spPr>
      </p:pic>
      <p:pic>
        <p:nvPicPr>
          <p:cNvPr id="5" name="Picture 4">
            <a:extLst>
              <a:ext uri="{FF2B5EF4-FFF2-40B4-BE49-F238E27FC236}">
                <a16:creationId xmlns:a16="http://schemas.microsoft.com/office/drawing/2014/main" id="{98B62EE6-866D-4143-9082-63CB2850C425}"/>
              </a:ext>
            </a:extLst>
          </p:cNvPr>
          <p:cNvPicPr>
            <a:picLocks noChangeAspect="1"/>
          </p:cNvPicPr>
          <p:nvPr/>
        </p:nvPicPr>
        <p:blipFill>
          <a:blip r:embed="rId4"/>
          <a:stretch>
            <a:fillRect/>
          </a:stretch>
        </p:blipFill>
        <p:spPr>
          <a:xfrm>
            <a:off x="3735659" y="318942"/>
            <a:ext cx="5357029" cy="5357029"/>
          </a:xfrm>
          <a:prstGeom prst="rect">
            <a:avLst/>
          </a:prstGeom>
        </p:spPr>
      </p:pic>
    </p:spTree>
    <p:extLst>
      <p:ext uri="{BB962C8B-B14F-4D97-AF65-F5344CB8AC3E}">
        <p14:creationId xmlns:p14="http://schemas.microsoft.com/office/powerpoint/2010/main" val="329235567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Creation</a:t>
            </a:r>
          </a:p>
        </p:txBody>
      </p:sp>
      <p:sp>
        <p:nvSpPr>
          <p:cNvPr id="4" name="Rectangle 3"/>
          <p:cNvSpPr>
            <a:spLocks noChangeArrowheads="1"/>
          </p:cNvSpPr>
          <p:nvPr/>
        </p:nvSpPr>
        <p:spPr bwMode="auto">
          <a:xfrm>
            <a:off x="-22282" y="5733256"/>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Terry Mortenson</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350494889"/>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 (</a:t>
            </a:r>
            <a:r>
              <a:rPr lang="zh-CN" altLang="en-US" sz="2400" b="1" dirty="0">
                <a:solidFill>
                  <a:srgbClr val="FFFFFF"/>
                </a:solidFill>
                <a:latin typeface="Arial" charset="0"/>
                <a:ea typeface="ＭＳ Ｐゴシック" charset="0"/>
              </a:rPr>
              <a:t>讲道学</a:t>
            </a:r>
            <a:r>
              <a:rPr lang="en-US" sz="2400" b="1" dirty="0">
                <a:solidFill>
                  <a:srgbClr val="FFFFFF"/>
                </a:solidFill>
                <a:latin typeface="Arial" charset="0"/>
                <a:ea typeface="ＭＳ Ｐゴシック" charset="0"/>
              </a:rPr>
              <a:t>) </a:t>
            </a:r>
            <a:r>
              <a:rPr lang="zh-CN" altLang="en-US" sz="2400" b="1" dirty="0">
                <a:solidFill>
                  <a:srgbClr val="FFFFFF"/>
                </a:solidFill>
                <a:latin typeface="Arial" charset="0"/>
                <a:ea typeface="ＭＳ Ｐゴシック" charset="0"/>
              </a:rPr>
              <a:t>页在</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免费下载</a:t>
            </a:r>
            <a:r>
              <a:rPr kumimoji="0" lang="en-US" altLang="zh-CN"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PPT</a:t>
            </a:r>
            <a:r>
              <a:rPr kumimoji="0" lang="en-US"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545634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2" name="Text Box 3"/>
          <p:cNvSpPr txBox="1">
            <a:spLocks noChangeArrowheads="1"/>
          </p:cNvSpPr>
          <p:nvPr/>
        </p:nvSpPr>
        <p:spPr bwMode="auto">
          <a:xfrm>
            <a:off x="8832603" y="6183291"/>
            <a:ext cx="184646" cy="40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300" eaLnBrk="0" fontAlgn="base" hangingPunct="0">
              <a:spcBef>
                <a:spcPct val="50000"/>
              </a:spcBef>
              <a:spcAft>
                <a:spcPct val="0"/>
              </a:spcAft>
            </a:pPr>
            <a:endParaRPr lang="zh-CN" altLang="en-US" sz="2000" b="0">
              <a:solidFill>
                <a:srgbClr val="FFFFFF"/>
              </a:solidFill>
              <a:ea typeface="宋体" charset="0"/>
              <a:cs typeface="宋体" charset="0"/>
            </a:endParaRPr>
          </a:p>
        </p:txBody>
      </p:sp>
      <p:sp>
        <p:nvSpPr>
          <p:cNvPr id="102407" name="Text Box 7" descr="Brown marble"/>
          <p:cNvSpPr txBox="1">
            <a:spLocks noChangeArrowheads="1"/>
          </p:cNvSpPr>
          <p:nvPr/>
        </p:nvSpPr>
        <p:spPr bwMode="auto">
          <a:xfrm rot="118953">
            <a:off x="794140" y="307921"/>
            <a:ext cx="7170738" cy="256992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1430" tIns="45715" rIns="91430" bIns="45715">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eaLnBrk="0" fontAlgn="base" hangingPunct="0">
              <a:spcBef>
                <a:spcPct val="0"/>
              </a:spcBef>
              <a:spcAft>
                <a:spcPct val="0"/>
              </a:spcAft>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圣经...</a:t>
            </a:r>
          </a:p>
          <a:p>
            <a:pPr algn="ctr" defTabSz="914300" eaLnBrk="0" fontAlgn="base" hangingPunct="0">
              <a:spcBef>
                <a:spcPct val="0"/>
              </a:spcBef>
              <a:spcAft>
                <a:spcPct val="0"/>
              </a:spcAft>
              <a:defRPr/>
            </a:pPr>
            <a:endParaRPr lang="zh-CN" altLang="en-US" sz="32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8" name="Text Box 8" descr="Brown marble"/>
          <p:cNvSpPr txBox="1">
            <a:spLocks noChangeArrowheads="1"/>
          </p:cNvSpPr>
          <p:nvPr/>
        </p:nvSpPr>
        <p:spPr bwMode="auto">
          <a:xfrm rot="141662">
            <a:off x="1603765" y="2148082"/>
            <a:ext cx="7480300" cy="3093144"/>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1430" tIns="45715" rIns="91430" bIns="45715">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eaLnBrk="0" fontAlgn="base" hangingPunct="0">
              <a:spcBef>
                <a:spcPct val="0"/>
              </a:spcBef>
              <a:spcAft>
                <a:spcPct val="0"/>
              </a:spcAft>
              <a:defRPr/>
            </a:pPr>
            <a:r>
              <a:rPr lang="zh-CN" altLang="en-US" sz="12900">
                <a:solidFill>
                  <a:srgbClr val="FFFF00"/>
                </a:solidFill>
                <a:effectLst>
                  <a:outerShdw blurRad="38100" dist="38100" dir="2700000" algn="tl">
                    <a:srgbClr val="000000"/>
                  </a:outerShdw>
                </a:effectLst>
                <a:latin typeface="楷体" charset="0"/>
                <a:ea typeface="楷体" charset="0"/>
                <a:cs typeface="楷体" charset="0"/>
              </a:rPr>
              <a:t>基要</a:t>
            </a:r>
          </a:p>
          <a:p>
            <a:pPr algn="ctr" defTabSz="914300" eaLnBrk="0" fontAlgn="base" hangingPunct="0">
              <a:spcBef>
                <a:spcPct val="0"/>
              </a:spcBef>
              <a:spcAft>
                <a:spcPct val="0"/>
              </a:spcAft>
              <a:defRPr/>
            </a:pPr>
            <a:endParaRPr lang="zh-CN" altLang="en-US" sz="6600">
              <a:solidFill>
                <a:srgbClr val="FFFF00"/>
              </a:solidFill>
              <a:effectLst>
                <a:outerShdw blurRad="38100" dist="38100" dir="2700000" algn="tl">
                  <a:srgbClr val="000000"/>
                </a:outerShdw>
              </a:effectLst>
              <a:latin typeface="楷体" charset="0"/>
              <a:ea typeface="楷体" charset="0"/>
              <a:cs typeface="楷体" charset="0"/>
            </a:endParaRPr>
          </a:p>
        </p:txBody>
      </p:sp>
      <p:sp>
        <p:nvSpPr>
          <p:cNvPr id="102409" name="Text Box 9"/>
          <p:cNvSpPr txBox="1">
            <a:spLocks noChangeArrowheads="1"/>
          </p:cNvSpPr>
          <p:nvPr/>
        </p:nvSpPr>
        <p:spPr bwMode="auto">
          <a:xfrm>
            <a:off x="228600" y="6590127"/>
            <a:ext cx="1614488" cy="276989"/>
          </a:xfrm>
          <a:prstGeom prst="rect">
            <a:avLst/>
          </a:prstGeom>
          <a:noFill/>
          <a:ln w="12700">
            <a:noFill/>
            <a:miter lim="800000"/>
            <a:headEnd/>
            <a:tailEnd/>
          </a:ln>
          <a:effectLst>
            <a:outerShdw blurRad="63500" dist="85194" dir="1593903" algn="ctr" rotWithShape="0">
              <a:schemeClr val="bg2">
                <a:alpha val="74998"/>
              </a:schemeClr>
            </a:outerShdw>
          </a:effectLst>
        </p:spPr>
        <p:txBody>
          <a:bodyPr lIns="91430" tIns="45715" rIns="91430" bIns="45715" anchor="ctr">
            <a:spAutoFit/>
          </a:bodyPr>
          <a:lstStyle/>
          <a:p>
            <a:pPr algn="ctr" defTabSz="914300" eaLnBrk="0" fontAlgn="base" hangingPunct="0">
              <a:spcBef>
                <a:spcPct val="50000"/>
              </a:spcBef>
              <a:spcAft>
                <a:spcPct val="0"/>
              </a:spcAft>
              <a:defRPr/>
            </a:pPr>
            <a:endParaRPr lang="zh-CN" altLang="en-US" sz="1200" b="1">
              <a:solidFill>
                <a:srgbClr val="FFFFFF"/>
              </a:solidFill>
              <a:effectLst>
                <a:outerShdw blurRad="38100" dist="38100" dir="2700000" algn="tl">
                  <a:srgbClr val="000000"/>
                </a:outerShdw>
              </a:effectLst>
              <a:latin typeface="Times New Roman" charset="0"/>
              <a:ea typeface="宋体" charset="-122"/>
              <a:cs typeface="宋体" charset="-122"/>
            </a:endParaRPr>
          </a:p>
        </p:txBody>
      </p:sp>
      <p:sp>
        <p:nvSpPr>
          <p:cNvPr id="102412" name="Rectangle 12"/>
          <p:cNvSpPr>
            <a:spLocks noChangeArrowheads="1"/>
          </p:cNvSpPr>
          <p:nvPr/>
        </p:nvSpPr>
        <p:spPr bwMode="auto">
          <a:xfrm>
            <a:off x="7618724" y="6525348"/>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altLang="zh-CN" sz="1000" b="1">
                <a:solidFill>
                  <a:srgbClr val="FFFFFF"/>
                </a:solidFill>
                <a:effectLst>
                  <a:outerShdw blurRad="38100" dist="38100" dir="2700000" algn="tl">
                    <a:srgbClr val="000000"/>
                  </a:outerShdw>
                </a:effectLst>
                <a:latin typeface="Comic Sans MS" charset="0"/>
                <a:ea typeface="宋体" charset="0"/>
                <a:cs typeface="宋体" charset="0"/>
              </a:rPr>
              <a:t>8.0.01.</a:t>
            </a:r>
          </a:p>
        </p:txBody>
      </p:sp>
      <p:sp>
        <p:nvSpPr>
          <p:cNvPr id="102414" name="Text Box 14"/>
          <p:cNvSpPr txBox="1">
            <a:spLocks noChangeArrowheads="1"/>
          </p:cNvSpPr>
          <p:nvPr/>
        </p:nvSpPr>
        <p:spPr bwMode="auto">
          <a:xfrm>
            <a:off x="234626" y="4444417"/>
            <a:ext cx="8520113" cy="461655"/>
          </a:xfrm>
          <a:prstGeom prst="rect">
            <a:avLst/>
          </a:prstGeom>
          <a:noFill/>
          <a:ln w="12700">
            <a:noFill/>
            <a:miter lim="800000"/>
            <a:headEnd/>
            <a:tailEnd/>
          </a:ln>
          <a:effectLst>
            <a:outerShdw blurRad="63500" dist="53882" dir="2700000" algn="ctr" rotWithShape="0">
              <a:schemeClr val="bg2">
                <a:alpha val="74998"/>
              </a:schemeClr>
            </a:outerShdw>
          </a:effectLst>
        </p:spPr>
        <p:txBody>
          <a:bodyPr lIns="91430" tIns="45715" rIns="91430" bIns="45715">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eaLnBrk="0" fontAlgn="base" hangingPunct="0">
              <a:spcBef>
                <a:spcPct val="50000"/>
              </a:spcBef>
              <a:spcAft>
                <a:spcPct val="0"/>
              </a:spcAft>
              <a:defRPr/>
            </a:pPr>
            <a:r>
              <a:rPr lang="zh-CN" altLang="en-US" i="1">
                <a:solidFill>
                  <a:srgbClr val="FAFD00"/>
                </a:solidFill>
                <a:latin typeface="Times New Roman" charset="0"/>
                <a:ea typeface="宋体" charset="0"/>
                <a:cs typeface="宋体" charset="0"/>
              </a:rPr>
              <a:t>圣经</a:t>
            </a:r>
            <a:r>
              <a:rPr lang="en-US" altLang="zh-CN" i="1">
                <a:solidFill>
                  <a:srgbClr val="FAFD00"/>
                </a:solidFill>
                <a:latin typeface="Times New Roman" charset="0"/>
                <a:ea typeface="宋体" charset="0"/>
                <a:cs typeface="宋体" charset="0"/>
              </a:rPr>
              <a:t>…</a:t>
            </a:r>
            <a:r>
              <a:rPr lang="zh-CN" altLang="en-US" i="1">
                <a:solidFill>
                  <a:srgbClr val="FAFD00"/>
                </a:solidFill>
                <a:latin typeface="Times New Roman" charset="0"/>
                <a:ea typeface="宋体" charset="0"/>
                <a:cs typeface="宋体" charset="0"/>
              </a:rPr>
              <a:t>基要国际事工呈献          福特沃得</a:t>
            </a:r>
            <a:r>
              <a:rPr lang="en-US" altLang="zh-CN" i="1">
                <a:solidFill>
                  <a:srgbClr val="FAFD00"/>
                </a:solidFill>
                <a:latin typeface="Times New Roman" charset="0"/>
                <a:ea typeface="宋体" charset="0"/>
                <a:cs typeface="宋体" charset="0"/>
              </a:rPr>
              <a:t>, </a:t>
            </a:r>
            <a:r>
              <a:rPr lang="zh-CN" altLang="en-US" i="1">
                <a:solidFill>
                  <a:srgbClr val="FAFD00"/>
                </a:solidFill>
                <a:latin typeface="Times New Roman" charset="0"/>
                <a:ea typeface="宋体" charset="0"/>
                <a:cs typeface="宋体" charset="0"/>
              </a:rPr>
              <a:t>美国德州</a:t>
            </a:r>
          </a:p>
        </p:txBody>
      </p:sp>
      <p:sp>
        <p:nvSpPr>
          <p:cNvPr id="102415" name="Text Box 15"/>
          <p:cNvSpPr txBox="1">
            <a:spLocks noChangeArrowheads="1"/>
          </p:cNvSpPr>
          <p:nvPr/>
        </p:nvSpPr>
        <p:spPr bwMode="auto">
          <a:xfrm>
            <a:off x="7989371" y="6414453"/>
            <a:ext cx="569366" cy="461655"/>
          </a:xfrm>
          <a:prstGeom prst="rect">
            <a:avLst/>
          </a:prstGeom>
          <a:noFill/>
          <a:ln w="12700">
            <a:noFill/>
            <a:miter lim="800000"/>
            <a:headEnd/>
            <a:tailEnd/>
          </a:ln>
          <a:effectLst/>
        </p:spPr>
        <p:txBody>
          <a:bodyPr wrap="none" lIns="91430" tIns="45715" rIns="91430" bIns="45715" anchor="ctr">
            <a:spAutoFit/>
          </a:bodyPr>
          <a:lstStyle>
            <a:lvl1pPr>
              <a:defRPr sz="2400" b="1">
                <a:solidFill>
                  <a:schemeClr val="tx1"/>
                </a:solidFill>
                <a:latin typeface="Arial" charset="0"/>
                <a:ea typeface="ＭＳ Ｐゴシック" charset="0"/>
                <a:cs typeface="MS PGothic" charset="0"/>
              </a:defRPr>
            </a:lvl1pPr>
            <a:lvl2pPr marL="37931725" indent="-37474525">
              <a:defRPr sz="2400" b="1">
                <a:solidFill>
                  <a:schemeClr val="tx1"/>
                </a:solidFill>
                <a:latin typeface="Arial" charset="0"/>
                <a:ea typeface="MS PGothic" charset="0"/>
                <a:cs typeface="MS PGothic" charset="0"/>
              </a:defRPr>
            </a:lvl2pPr>
            <a:lvl3pPr>
              <a:defRPr sz="2400" b="1">
                <a:solidFill>
                  <a:schemeClr val="tx1"/>
                </a:solidFill>
                <a:latin typeface="Arial" charset="0"/>
                <a:ea typeface="MS PGothic" charset="0"/>
                <a:cs typeface="MS PGothic" charset="0"/>
              </a:defRPr>
            </a:lvl3pPr>
            <a:lvl4pPr>
              <a:defRPr sz="2400" b="1">
                <a:solidFill>
                  <a:schemeClr val="tx1"/>
                </a:solidFill>
                <a:latin typeface="Arial" charset="0"/>
                <a:ea typeface="MS PGothic" charset="0"/>
                <a:cs typeface="MS PGothic" charset="0"/>
              </a:defRPr>
            </a:lvl4pPr>
            <a:lvl5pPr>
              <a:defRPr sz="2400" b="1">
                <a:solidFill>
                  <a:schemeClr val="tx1"/>
                </a:solidFill>
                <a:latin typeface="Arial" charset="0"/>
                <a:ea typeface="MS PGothic" charset="0"/>
                <a:cs typeface="MS PGothic" charset="0"/>
              </a:defRPr>
            </a:lvl5pPr>
            <a:lvl6pPr marL="457200" eaLnBrk="0" fontAlgn="base" hangingPunct="0">
              <a:spcBef>
                <a:spcPct val="0"/>
              </a:spcBef>
              <a:spcAft>
                <a:spcPct val="0"/>
              </a:spcAft>
              <a:defRPr sz="2400" b="1">
                <a:solidFill>
                  <a:schemeClr val="tx1"/>
                </a:solidFill>
                <a:latin typeface="Arial" charset="0"/>
                <a:ea typeface="MS PGothic" charset="0"/>
                <a:cs typeface="MS PGothic" charset="0"/>
              </a:defRPr>
            </a:lvl6pPr>
            <a:lvl7pPr marL="914400" eaLnBrk="0" fontAlgn="base" hangingPunct="0">
              <a:spcBef>
                <a:spcPct val="0"/>
              </a:spcBef>
              <a:spcAft>
                <a:spcPct val="0"/>
              </a:spcAft>
              <a:defRPr sz="2400" b="1">
                <a:solidFill>
                  <a:schemeClr val="tx1"/>
                </a:solidFill>
                <a:latin typeface="Arial" charset="0"/>
                <a:ea typeface="MS PGothic" charset="0"/>
                <a:cs typeface="MS PGothic" charset="0"/>
              </a:defRPr>
            </a:lvl7pPr>
            <a:lvl8pPr marL="1371600" eaLnBrk="0" fontAlgn="base" hangingPunct="0">
              <a:spcBef>
                <a:spcPct val="0"/>
              </a:spcBef>
              <a:spcAft>
                <a:spcPct val="0"/>
              </a:spcAft>
              <a:defRPr sz="2400" b="1">
                <a:solidFill>
                  <a:schemeClr val="tx1"/>
                </a:solidFill>
                <a:latin typeface="Arial" charset="0"/>
                <a:ea typeface="MS PGothic" charset="0"/>
                <a:cs typeface="MS PGothic" charset="0"/>
              </a:defRPr>
            </a:lvl8pPr>
            <a:lvl9pPr marL="1828800"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eaLnBrk="0" fontAlgn="base" hangingPunct="0">
              <a:spcBef>
                <a:spcPct val="50000"/>
              </a:spcBef>
              <a:spcAft>
                <a:spcPct val="0"/>
              </a:spcAft>
              <a:defRPr/>
            </a:pPr>
            <a:r>
              <a:rPr lang="en-US" altLang="zh-CN">
                <a:solidFill>
                  <a:srgbClr val="FFFFFF"/>
                </a:solidFill>
                <a:effectLst>
                  <a:outerShdw blurRad="38100" dist="38100" dir="2700000" algn="tl">
                    <a:srgbClr val="000000"/>
                  </a:outerShdw>
                </a:effectLst>
                <a:latin typeface="Comic Sans MS" charset="0"/>
                <a:ea typeface="宋体" charset="0"/>
                <a:cs typeface="宋体" charset="0"/>
              </a:rPr>
              <a:t>74</a:t>
            </a:r>
          </a:p>
        </p:txBody>
      </p:sp>
      <p:sp>
        <p:nvSpPr>
          <p:cNvPr id="5130" name="Text Box 16"/>
          <p:cNvSpPr txBox="1">
            <a:spLocks noChangeArrowheads="1"/>
          </p:cNvSpPr>
          <p:nvPr/>
        </p:nvSpPr>
        <p:spPr bwMode="auto">
          <a:xfrm>
            <a:off x="-296965" y="6408103"/>
            <a:ext cx="2156039" cy="461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400" b="1">
                <a:solidFill>
                  <a:schemeClr val="tx1"/>
                </a:solidFill>
                <a:latin typeface="Arial" charset="0"/>
                <a:ea typeface="ＭＳ Ｐゴシック" charset="0"/>
                <a:cs typeface="ＭＳ Ｐゴシック" charset="0"/>
              </a:defRPr>
            </a:lvl1pPr>
            <a:lvl2pPr marL="742950" indent="-285750">
              <a:defRPr sz="2400" b="1">
                <a:solidFill>
                  <a:schemeClr val="tx1"/>
                </a:solidFill>
                <a:latin typeface="Arial" charset="0"/>
                <a:ea typeface="ＭＳ Ｐゴシック" charset="0"/>
              </a:defRPr>
            </a:lvl2pPr>
            <a:lvl3pPr marL="1143000" indent="-228600">
              <a:defRPr sz="2400" b="1">
                <a:solidFill>
                  <a:schemeClr val="tx1"/>
                </a:solidFill>
                <a:latin typeface="Arial" charset="0"/>
                <a:ea typeface="ＭＳ Ｐゴシック" charset="0"/>
              </a:defRPr>
            </a:lvl3pPr>
            <a:lvl4pPr marL="1600200" indent="-228600">
              <a:defRPr sz="2400" b="1">
                <a:solidFill>
                  <a:schemeClr val="tx1"/>
                </a:solidFill>
                <a:latin typeface="Arial" charset="0"/>
                <a:ea typeface="ＭＳ Ｐゴシック" charset="0"/>
              </a:defRPr>
            </a:lvl4pPr>
            <a:lvl5pPr marL="2057400" indent="-228600">
              <a:defRPr sz="2400" b="1">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b="1">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b="1">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b="1">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300" eaLnBrk="0" fontAlgn="base" hangingPunct="0">
              <a:spcBef>
                <a:spcPct val="50000"/>
              </a:spcBef>
              <a:spcAft>
                <a:spcPct val="0"/>
              </a:spcAft>
            </a:pPr>
            <a:r>
              <a:rPr lang="en-US" altLang="zh-CN">
                <a:solidFill>
                  <a:srgbClr val="FFFFFF"/>
                </a:solidFill>
                <a:ea typeface="宋体" charset="0"/>
                <a:cs typeface="宋体" charset="0"/>
              </a:rPr>
              <a:t>©2006 TBBMI</a:t>
            </a:r>
          </a:p>
        </p:txBody>
      </p:sp>
      <p:sp>
        <p:nvSpPr>
          <p:cNvPr id="12" name="Rectangle 11"/>
          <p:cNvSpPr>
            <a:spLocks noChangeArrowheads="1"/>
          </p:cNvSpPr>
          <p:nvPr/>
        </p:nvSpPr>
        <p:spPr bwMode="auto">
          <a:xfrm>
            <a:off x="-36512" y="6038758"/>
            <a:ext cx="9252520" cy="81924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0" fontAlgn="base" hangingPunct="0">
              <a:spcBef>
                <a:spcPct val="20000"/>
              </a:spcBef>
              <a:spcAft>
                <a:spcPct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i="1" kern="0" dirty="0">
                <a:solidFill>
                  <a:srgbClr val="FFFFFF"/>
                </a:solidFill>
                <a:effectLst>
                  <a:outerShdw blurRad="38100" dist="38100" dir="2700000" algn="tl">
                    <a:srgbClr val="000000"/>
                  </a:outerShdw>
                </a:effectLst>
                <a:latin typeface="Arial" charset="0"/>
                <a:ea typeface="ＭＳ Ｐゴシック" charset="0"/>
                <a:cs typeface="Arial" charset="0"/>
              </a:rPr>
              <a:t>Dr. Rick Griffith • </a:t>
            </a:r>
            <a:r>
              <a:rPr lang="zh-CN" altLang="en-US" sz="2000" b="1"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博士</a:t>
            </a:r>
            <a:r>
              <a:rPr lang="en-US" altLang="zh-CN" sz="2000" b="1"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 • </a:t>
            </a:r>
            <a:r>
              <a:rPr lang="zh-CN" altLang="en-US" sz="2000" b="1"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新加坡神学院</a:t>
            </a:r>
            <a:r>
              <a:rPr lang="en-US" altLang="zh-CN" sz="2000" b="1" i="1" kern="0" dirty="0">
                <a:solidFill>
                  <a:srgbClr val="FFFFFF"/>
                </a:solidFill>
                <a:effectLst>
                  <a:outerShdw blurRad="38100" dist="38100" dir="2700000" algn="tl">
                    <a:srgbClr val="000000"/>
                  </a:outerShdw>
                </a:effectLst>
                <a:latin typeface="Arial" charset="0"/>
                <a:ea typeface="SimSun" pitchFamily="2" charset="-122"/>
                <a:cs typeface="ＭＳ Ｐゴシック" charset="0"/>
              </a:rPr>
              <a:t> </a:t>
            </a:r>
            <a:r>
              <a:rPr lang="en-US" altLang="zh-CN" sz="2000" b="1" i="1" kern="0" dirty="0">
                <a:solidFill>
                  <a:srgbClr val="FFFFFF"/>
                </a:solidFill>
                <a:effectLst>
                  <a:outerShdw blurRad="38100" dist="38100" dir="2700000" algn="tl">
                    <a:srgbClr val="000000"/>
                  </a:outerShdw>
                </a:effectLst>
                <a:latin typeface="Arial" charset="0"/>
                <a:ea typeface="ＭＳ Ｐゴシック" charset="0"/>
                <a:cs typeface="Arial" charset="0"/>
              </a:rPr>
              <a:t>• </a:t>
            </a:r>
            <a:r>
              <a:rPr lang="en-US" sz="2000" b="1" i="1" kern="0" dirty="0" err="1">
                <a:solidFill>
                  <a:srgbClr val="FFFFFF"/>
                </a:solidFill>
                <a:effectLst>
                  <a:outerShdw blurRad="38100" dist="38100" dir="2700000" algn="tl">
                    <a:srgbClr val="000000"/>
                  </a:outerShdw>
                </a:effectLst>
                <a:latin typeface="Arial" charset="0"/>
                <a:ea typeface="ＭＳ Ｐゴシック" charset="0"/>
                <a:cs typeface="Arial" charset="0"/>
              </a:rPr>
              <a:t>BibleStudyDownloads.org</a:t>
            </a:r>
            <a:endParaRPr lang="en-US" sz="2000" b="1" i="1" kern="0" dirty="0">
              <a:solidFill>
                <a:srgbClr val="FFFFFF"/>
              </a:solidFill>
              <a:effectLst>
                <a:outerShdw blurRad="38100" dist="38100" dir="2700000" algn="tl">
                  <a:srgbClr val="000000"/>
                </a:outerShdw>
              </a:effectLst>
              <a:latin typeface="Arial" charset="0"/>
              <a:ea typeface="ＭＳ Ｐゴシック" charset="0"/>
              <a:cs typeface="Arial" charset="0"/>
            </a:endParaRPr>
          </a:p>
        </p:txBody>
      </p:sp>
    </p:spTree>
    <p:extLst>
      <p:ext uri="{BB962C8B-B14F-4D97-AF65-F5344CB8AC3E}">
        <p14:creationId xmlns:p14="http://schemas.microsoft.com/office/powerpoint/2010/main" val="3467119575"/>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圣经基本链接地址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0688339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2800" b="1">
                <a:solidFill>
                  <a:srgbClr val="FFFFFF"/>
                </a:solidFill>
                <a:latin typeface="Arial" charset="0"/>
                <a:ea typeface="ＭＳ Ｐゴシック" charset="0"/>
              </a:rPr>
              <a:t>圣经地理链接地址</a:t>
            </a:r>
            <a:r>
              <a:rPr lang="en-US" sz="2800" b="1">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4000" b="1">
                <a:solidFill>
                  <a:srgbClr val="FFFFFF"/>
                </a:solidFill>
                <a:effectLst>
                  <a:outerShdw blurRad="38100" dist="38100" dir="2700000" algn="tl">
                    <a:srgbClr val="000000">
                      <a:alpha val="43137"/>
                    </a:srgbClr>
                  </a:outerShdw>
                </a:effectLst>
                <a:latin typeface="Arial" charset="0"/>
                <a:cs typeface="Arial" charset="0"/>
              </a:rPr>
              <a:t>免费获得该讲解</a:t>
            </a:r>
            <a:r>
              <a:rPr lang="en-US" altLang="zh-CN" sz="4000" b="1">
                <a:solidFill>
                  <a:srgbClr val="FFFFFF"/>
                </a:solidFill>
                <a:effectLst>
                  <a:outerShdw blurRad="38100" dist="38100" dir="2700000" algn="tl">
                    <a:srgbClr val="000000">
                      <a:alpha val="43137"/>
                    </a:srgbClr>
                  </a:outerShdw>
                </a:effectLst>
                <a:latin typeface="Arial" charset="0"/>
                <a:cs typeface="Arial" charset="0"/>
              </a:rPr>
              <a:t>!</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6" name="Rectangle 1026">
            <a:extLst>
              <a:ext uri="{FF2B5EF4-FFF2-40B4-BE49-F238E27FC236}">
                <a16:creationId xmlns:a16="http://schemas.microsoft.com/office/drawing/2014/main" id="{5512A878-B48D-47F9-908E-889D8C9A3589}"/>
              </a:ext>
            </a:extLst>
          </p:cNvPr>
          <p:cNvSpPr txBox="1">
            <a:spLocks noChangeArrowheads="1"/>
          </p:cNvSpPr>
          <p:nvPr/>
        </p:nvSpPr>
        <p:spPr bwMode="auto">
          <a:xfrm>
            <a:off x="0" y="1311275"/>
            <a:ext cx="9144000" cy="57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600">
                <a:solidFill>
                  <a:schemeClr val="tx1"/>
                </a:solidFill>
                <a:latin typeface="Garamond" panose="02020404030301010803" pitchFamily="18" charset="0"/>
                <a:ea typeface="MS PGothic" panose="020B0600070205080204" pitchFamily="34" charset="-128"/>
              </a:defRPr>
            </a:lvl1pPr>
            <a:lvl2pPr marL="742950" indent="-285750">
              <a:defRPr sz="3600">
                <a:solidFill>
                  <a:schemeClr val="tx1"/>
                </a:solidFill>
                <a:latin typeface="Garamond" panose="02020404030301010803" pitchFamily="18" charset="0"/>
                <a:ea typeface="MS PGothic" panose="020B0600070205080204" pitchFamily="34" charset="-128"/>
              </a:defRPr>
            </a:lvl2pPr>
            <a:lvl3pPr marL="1143000" indent="-228600">
              <a:defRPr sz="3600">
                <a:solidFill>
                  <a:schemeClr val="tx1"/>
                </a:solidFill>
                <a:latin typeface="Garamond" panose="02020404030301010803" pitchFamily="18" charset="0"/>
                <a:ea typeface="MS PGothic" panose="020B0600070205080204" pitchFamily="34" charset="-128"/>
              </a:defRPr>
            </a:lvl3pPr>
            <a:lvl4pPr marL="1600200" indent="-228600">
              <a:defRPr sz="3600">
                <a:solidFill>
                  <a:schemeClr val="tx1"/>
                </a:solidFill>
                <a:latin typeface="Garamond" panose="02020404030301010803" pitchFamily="18" charset="0"/>
                <a:ea typeface="MS PGothic" panose="020B0600070205080204" pitchFamily="34" charset="-128"/>
              </a:defRPr>
            </a:lvl4pPr>
            <a:lvl5pPr marL="2057400" indent="-228600">
              <a:defRPr sz="3600">
                <a:solidFill>
                  <a:schemeClr val="tx1"/>
                </a:solidFill>
                <a:latin typeface="Garamond" panose="02020404030301010803" pitchFamily="18" charset="0"/>
                <a:ea typeface="MS PGothic" panose="020B0600070205080204" pitchFamily="34" charset="-128"/>
              </a:defRPr>
            </a:lvl5pPr>
            <a:lvl6pPr marL="25146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6pPr>
            <a:lvl7pPr marL="29718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7pPr>
            <a:lvl8pPr marL="34290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8pPr>
            <a:lvl9pPr marL="3886200" indent="-228600" eaLnBrk="0" fontAlgn="t" hangingPunct="0">
              <a:spcBef>
                <a:spcPct val="50000"/>
              </a:spcBef>
              <a:spcAft>
                <a:spcPct val="0"/>
              </a:spcAft>
              <a:defRPr sz="3600">
                <a:solidFill>
                  <a:schemeClr val="tx1"/>
                </a:solidFill>
                <a:latin typeface="Garamond" panose="02020404030301010803" pitchFamily="18" charset="0"/>
                <a:ea typeface="MS PGothic" panose="020B0600070205080204" pitchFamily="34" charset="-128"/>
              </a:defRPr>
            </a:lvl9pPr>
          </a:lstStyle>
          <a:p>
            <a:pPr algn="ctr" defTabSz="914300" fontAlgn="base">
              <a:spcBef>
                <a:spcPct val="0"/>
              </a:spcBef>
              <a:spcAft>
                <a:spcPct val="0"/>
              </a:spcAft>
            </a:pPr>
            <a:r>
              <a:rPr lang="zh-CN" altLang="en-US" b="1">
                <a:solidFill>
                  <a:srgbClr val="000000"/>
                </a:solidFill>
                <a:latin typeface="Times New Roman" panose="02020603050405020304" pitchFamily="18" charset="0"/>
                <a:ea typeface="SimSun" panose="02010600030101010101" pitchFamily="2" charset="-122"/>
                <a:cs typeface="MS PGothic" panose="020B0600070205080204" pitchFamily="34" charset="-128"/>
              </a:rPr>
              <a:t>圣经学习下载</a:t>
            </a:r>
          </a:p>
        </p:txBody>
      </p:sp>
    </p:spTree>
    <p:extLst>
      <p:ext uri="{BB962C8B-B14F-4D97-AF65-F5344CB8AC3E}">
        <p14:creationId xmlns:p14="http://schemas.microsoft.com/office/powerpoint/2010/main" val="15578811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創造链接地址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93923750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890816"/>
            <a:ext cx="9144000" cy="685800"/>
          </a:xfrm>
        </p:spPr>
        <p:txBody>
          <a:bodyPr/>
          <a:lstStyle/>
          <a:p>
            <a:pPr eaLnBrk="1" hangingPunct="1"/>
            <a:r>
              <a:rPr lang="zh-CN" altLang="en-US" sz="3200" b="1" dirty="0">
                <a:solidFill>
                  <a:srgbClr val="FFFFFF"/>
                </a:solidFill>
                <a:latin typeface="Arial" charset="0"/>
                <a:ea typeface="SimSun" charset="0"/>
                <a:cs typeface="SimSun" charset="0"/>
              </a:rPr>
              <a:t>圣经学习链接地址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sp>
        <p:nvSpPr>
          <p:cNvPr id="6" name="Rectangle 1026"/>
          <p:cNvSpPr txBox="1">
            <a:spLocks noChangeArrowheads="1"/>
          </p:cNvSpPr>
          <p:nvPr/>
        </p:nvSpPr>
        <p:spPr bwMode="auto">
          <a:xfrm>
            <a:off x="18728" y="6124056"/>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0" tIns="45715" rIns="91430" bIns="45715"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eaLnBrk="1" hangingPunct="1"/>
            <a:r>
              <a:rPr lang="zh-CN" altLang="en-US" sz="2800" b="1" dirty="0">
                <a:solidFill>
                  <a:srgbClr val="FFFFFF"/>
                </a:solidFill>
                <a:latin typeface="Arial" charset="0"/>
                <a:ea typeface="SimSun" charset="0"/>
                <a:cs typeface="SimSun" charset="0"/>
              </a:rPr>
              <a:t>圣经研读材料链接地址</a:t>
            </a:r>
            <a:r>
              <a:rPr lang="zh-CN" altLang="en-US" sz="28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7" name="Picture 6"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8" name="Picture 7"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9"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18074129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8"/>
                                        </p:tgtEl>
                                        <p:attrNameLst>
                                          <p:attrName>ppt_x</p:attrName>
                                        </p:attrNameLst>
                                      </p:cBhvr>
                                      <p:tavLst>
                                        <p:tav tm="0">
                                          <p:val>
                                            <p:strVal val="ppt_x"/>
                                          </p:val>
                                        </p:tav>
                                        <p:tav tm="100000">
                                          <p:val>
                                            <p:strVal val="0-ppt_w/2"/>
                                          </p:val>
                                        </p:tav>
                                      </p:tavLst>
                                    </p:anim>
                                    <p:anim calcmode="lin" valueType="num">
                                      <p:cBhvr additive="base">
                                        <p:cTn id="7" dur="2000"/>
                                        <p:tgtEl>
                                          <p:spTgt spid="8"/>
                                        </p:tgtEl>
                                        <p:attrNameLst>
                                          <p:attrName>ppt_y</p:attrName>
                                        </p:attrNameLst>
                                      </p:cBhvr>
                                      <p:tavLst>
                                        <p:tav tm="0">
                                          <p:val>
                                            <p:strVal val="ppt_y"/>
                                          </p:val>
                                        </p:tav>
                                        <p:tav tm="100000">
                                          <p:val>
                                            <p:strVal val="ppt_y"/>
                                          </p:val>
                                        </p:tav>
                                      </p:tavLst>
                                    </p:anim>
                                    <p:set>
                                      <p:cBhvr>
                                        <p:cTn id="8" dur="1" fill="hold">
                                          <p:stCondLst>
                                            <p:cond delay="1999"/>
                                          </p:stCondLst>
                                        </p:cTn>
                                        <p:tgtEl>
                                          <p:spTgt spid="8"/>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1000" fill="hold"/>
                                        <p:tgtEl>
                                          <p:spTgt spid="8"/>
                                        </p:tgtEl>
                                        <p:attrNameLst>
                                          <p:attrName>ppt_x</p:attrName>
                                        </p:attrNameLst>
                                      </p:cBhvr>
                                      <p:tavLst>
                                        <p:tav tm="0">
                                          <p:val>
                                            <p:strVal val="1+#ppt_w/2"/>
                                          </p:val>
                                        </p:tav>
                                        <p:tav tm="100000">
                                          <p:val>
                                            <p:strVal val="#ppt_x"/>
                                          </p:val>
                                        </p:tav>
                                      </p:tavLst>
                                    </p:anim>
                                    <p:anim calcmode="lin" valueType="num">
                                      <p:cBhvr additive="base">
                                        <p:cTn id="13"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1026">
            <a:extLst>
              <a:ext uri="{FF2B5EF4-FFF2-40B4-BE49-F238E27FC236}">
                <a16:creationId xmlns:a16="http://schemas.microsoft.com/office/drawing/2014/main" id="{9AD1B68F-21D2-2A49-A50A-97CBB478BD18}"/>
              </a:ext>
            </a:extLst>
          </p:cNvPr>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Arial" panose="020B0604020202020204" pitchFamily="34" charset="0"/>
                <a:ea typeface="宋体" panose="02010600030101010101" pitchFamily="2" charset="-122"/>
              </a:rPr>
              <a:t>免费获得该讲解</a:t>
            </a:r>
            <a:r>
              <a:rPr kumimoji="0" lang="en-US" altLang="ja-JP" sz="40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t>
            </a:r>
            <a:endParaRPr kumimoji="0" lang="en-US" altLang="en-US" sz="14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524290" name="Rectangle 1026">
            <a:extLst>
              <a:ext uri="{FF2B5EF4-FFF2-40B4-BE49-F238E27FC236}">
                <a16:creationId xmlns:a16="http://schemas.microsoft.com/office/drawing/2014/main" id="{D48AD893-DB64-8E49-9A4F-F198D9F17995}"/>
              </a:ext>
            </a:extLst>
          </p:cNvPr>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ea typeface="宋体" panose="02010600030101010101" pitchFamily="2" charset="-122"/>
              </a:rPr>
              <a:t>教会论链接地址</a:t>
            </a:r>
            <a:r>
              <a:rPr lang="zh-CN" altLang="en-US" sz="3200" b="1" dirty="0">
                <a:solidFill>
                  <a:srgbClr val="FFFFFF"/>
                </a:solidFill>
                <a:ea typeface="ＭＳ Ｐゴシック" panose="020B0600070205080204" pitchFamily="34" charset="-128"/>
              </a:rPr>
              <a:t> </a:t>
            </a:r>
            <a:r>
              <a:rPr lang="en-US" altLang="ja-JP" sz="3200" b="1" dirty="0">
                <a:solidFill>
                  <a:srgbClr val="FFFFFF"/>
                </a:solidFill>
                <a:ea typeface="ＭＳ Ｐゴシック" panose="020B0600070205080204" pitchFamily="34" charset="-128"/>
              </a:rPr>
              <a:t>BibleStudyDownloads.org</a:t>
            </a:r>
            <a:endParaRPr lang="en-US" altLang="en-US" sz="1100" b="1" dirty="0">
              <a:solidFill>
                <a:srgbClr val="FFFFFF"/>
              </a:solidFill>
              <a:ea typeface="ＭＳ Ｐゴシック" panose="020B0600070205080204" pitchFamily="34" charset="-128"/>
            </a:endParaRPr>
          </a:p>
        </p:txBody>
      </p:sp>
      <p:pic>
        <p:nvPicPr>
          <p:cNvPr id="524291" name="Picture 5" descr="Screen Shot 2016-02-02 at 5.41.18 PM.png">
            <a:extLst>
              <a:ext uri="{FF2B5EF4-FFF2-40B4-BE49-F238E27FC236}">
                <a16:creationId xmlns:a16="http://schemas.microsoft.com/office/drawing/2014/main" id="{17EE042A-E6C4-A94C-9FC9-CD63915A499C}"/>
              </a:ext>
            </a:extLst>
          </p:cNvPr>
          <p:cNvPicPr>
            <a:picLocks noChangeAspect="1"/>
          </p:cNvPicPr>
          <p:nvPr/>
        </p:nvPicPr>
        <p:blipFill>
          <a:blip r:embed="rId3">
            <a:extLst>
              <a:ext uri="{28A0092B-C50C-407E-A947-70E740481C1C}">
                <a14:useLocalDpi xmlns:a14="http://schemas.microsoft.com/office/drawing/2010/main" val="0"/>
              </a:ext>
            </a:extLst>
          </a:blip>
          <a:srcRect t="2841"/>
          <a:stretch>
            <a:fillRect/>
          </a:stretch>
        </p:blipFill>
        <p:spPr bwMode="auto">
          <a:xfrm>
            <a:off x="-44450" y="574675"/>
            <a:ext cx="92329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Screen Shot 2016-02-02 at 5.42.03 PM.png">
            <a:extLst>
              <a:ext uri="{FF2B5EF4-FFF2-40B4-BE49-F238E27FC236}">
                <a16:creationId xmlns:a16="http://schemas.microsoft.com/office/drawing/2014/main" id="{44DCF5CC-3C1B-024E-B13C-D7A130488D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159000"/>
            <a:ext cx="615315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293" name="Rectangle 1026">
            <a:extLst>
              <a:ext uri="{FF2B5EF4-FFF2-40B4-BE49-F238E27FC236}">
                <a16:creationId xmlns:a16="http://schemas.microsoft.com/office/drawing/2014/main" id="{6C4E0AB5-47D9-B848-8EB9-9AEA4841165D}"/>
              </a:ext>
            </a:extLst>
          </p:cNvPr>
          <p:cNvSpPr txBox="1">
            <a:spLocks noChangeArrowheads="1"/>
          </p:cNvSpPr>
          <p:nvPr/>
        </p:nvSpPr>
        <p:spPr bwMode="auto">
          <a:xfrm>
            <a:off x="0" y="1247775"/>
            <a:ext cx="91440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rPr>
              <a:t>圣经学习下载</a:t>
            </a:r>
          </a:p>
        </p:txBody>
      </p:sp>
    </p:spTree>
    <p:extLst>
      <p:ext uri="{BB962C8B-B14F-4D97-AF65-F5344CB8AC3E}">
        <p14:creationId xmlns:p14="http://schemas.microsoft.com/office/powerpoint/2010/main" val="390527090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nodeType="afterGroup">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末世论</a:t>
            </a:r>
            <a:r>
              <a:rPr lang="en-US" altLang="zh-CN" sz="3200" b="1" dirty="0">
                <a:solidFill>
                  <a:srgbClr val="FFFFFF"/>
                </a:solidFill>
                <a:latin typeface="Arial" charset="0"/>
                <a:ea typeface="SimSun" charset="0"/>
                <a:cs typeface="SimSun" charset="0"/>
              </a:rPr>
              <a:t> •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654735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latin typeface="KaiTi" pitchFamily="49" charset="-122"/>
                <a:ea typeface="KaiTi" pitchFamily="49" charset="-122"/>
              </a:rPr>
              <a:t>四福音</a:t>
            </a:r>
            <a:r>
              <a:rPr lang="en-US" altLang="zh-CN" sz="3200" b="1" dirty="0">
                <a:solidFill>
                  <a:srgbClr val="FFFFFF"/>
                </a:solidFill>
                <a:latin typeface="KaiTi" pitchFamily="49" charset="-122"/>
                <a:ea typeface="KaiTi" pitchFamily="49" charset="-122"/>
              </a:rPr>
              <a:t> </a:t>
            </a:r>
            <a:r>
              <a:rPr lang="en-US" altLang="ja-JP" sz="3200" dirty="0">
                <a:solidFill>
                  <a:srgbClr val="FFFFFF"/>
                </a:solidFill>
              </a:rPr>
              <a:t>•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1934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ja-JP" altLang="en-US" sz="3200" dirty="0">
                <a:solidFill>
                  <a:schemeClr val="bg1"/>
                </a:solidFill>
              </a:rPr>
              <a:t>基督论</a:t>
            </a:r>
            <a:r>
              <a:rPr lang="en-US" altLang="ja-JP" sz="3200" dirty="0">
                <a:solidFill>
                  <a:schemeClr val="bg1"/>
                </a:solidFill>
              </a:rPr>
              <a:t> •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38638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English</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1600" b="1" kern="0" dirty="0">
                <a:solidFill>
                  <a:srgbClr val="FFFFFF"/>
                </a:solidFill>
                <a:effectLst>
                  <a:outerShdw blurRad="38100" dist="38100" dir="2700000" algn="tl">
                    <a:srgbClr val="000000"/>
                  </a:outerShdw>
                </a:effectLst>
                <a:latin typeface="Arial"/>
                <a:cs typeface="Arial"/>
              </a:rPr>
              <a:t>Dr. Rick Griffith • </a:t>
            </a:r>
            <a:r>
              <a:rPr lang="en-US" sz="1600" b="1" kern="0" dirty="0">
                <a:solidFill>
                  <a:srgbClr val="FFFFFF"/>
                </a:solidFill>
                <a:effectLst>
                  <a:outerShdw blurRad="38100" dist="38100" dir="2700000" algn="tl">
                    <a:srgbClr val="000000"/>
                  </a:outerShdw>
                </a:effectLst>
                <a:ea typeface="ＭＳ Ｐゴシック" charset="0"/>
                <a:cs typeface="Arial"/>
              </a:rPr>
              <a:t>Jordan Evangelical Theological Seminary</a:t>
            </a:r>
            <a:r>
              <a:rPr lang="en-US" sz="1600" b="1" kern="0" dirty="0">
                <a:solidFill>
                  <a:srgbClr val="FFFFFF"/>
                </a:solidFill>
                <a:effectLst>
                  <a:outerShdw blurRad="38100" dist="38100" dir="2700000" algn="tl">
                    <a:srgbClr val="000000"/>
                  </a:outerShdw>
                </a:effectLst>
                <a:latin typeface="Arial"/>
                <a:cs typeface="Arial"/>
              </a:rPr>
              <a:t> • BibleStudyDownloads.org</a:t>
            </a:r>
          </a:p>
        </p:txBody>
      </p:sp>
      <p:sp>
        <p:nvSpPr>
          <p:cNvPr id="4" name="Rectangle 3"/>
          <p:cNvSpPr>
            <a:spLocks noChangeArrowheads="1"/>
          </p:cNvSpPr>
          <p:nvPr/>
        </p:nvSpPr>
        <p:spPr bwMode="auto">
          <a:xfrm>
            <a:off x="-94018" y="3948504"/>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and Preached by Student</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Singapore Bible College</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4093145581"/>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1902202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TW" altLang="en-US" sz="3200" b="1" dirty="0">
                <a:solidFill>
                  <a:srgbClr val="FFFFFF"/>
                </a:solidFill>
                <a:latin typeface="Arial" charset="0"/>
                <a:ea typeface="SimSun" charset="0"/>
                <a:cs typeface="SimSun" charset="0"/>
              </a:rPr>
              <a:t>旧约全书讲章</a:t>
            </a:r>
            <a:r>
              <a:rPr lang="en-US" altLang="zh-TW" sz="3200" b="1" dirty="0">
                <a:solidFill>
                  <a:srgbClr val="FFFFFF"/>
                </a:solidFill>
                <a:latin typeface="Arial" charset="0"/>
                <a:ea typeface="SimSun" charset="0"/>
                <a:cs typeface="SimSun" charset="0"/>
              </a:rPr>
              <a:t> • </a:t>
            </a:r>
            <a:r>
              <a:rPr lang="en-US" sz="3200" b="1" dirty="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566182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eaLnBrk="0" hangingPunct="0">
              <a:defRPr sz="2400">
                <a:solidFill>
                  <a:schemeClr val="tx1"/>
                </a:solidFill>
                <a:latin typeface="Times New Roman" charset="0"/>
                <a:ea typeface="ＭＳ Ｐゴシック"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algn="ctr" defTabSz="914300" eaLnBrk="1" fontAlgn="base" hangingPunct="1">
              <a:spcBef>
                <a:spcPct val="0"/>
              </a:spcBef>
              <a:spcAft>
                <a:spcPct val="0"/>
              </a:spcAft>
            </a:pPr>
            <a:r>
              <a:rPr lang="zh-CN" altLang="en-US" sz="4000" b="1">
                <a:solidFill>
                  <a:srgbClr val="FFFFFF"/>
                </a:solidFill>
                <a:latin typeface="Arial" charset="0"/>
                <a:ea typeface="SimSun" charset="0"/>
                <a:cs typeface="SimSun" charset="0"/>
              </a:rPr>
              <a:t>免费获取这讲解</a:t>
            </a:r>
            <a:r>
              <a:rPr lang="en-US" altLang="ja-JP" sz="4000" b="1">
                <a:solidFill>
                  <a:srgbClr val="FFFFFF"/>
                </a:solidFill>
                <a:latin typeface="Arial" charset="0"/>
                <a:cs typeface="Arial" charset="0"/>
              </a:rPr>
              <a:t>!</a:t>
            </a:r>
            <a:endParaRPr lang="en-US" sz="1400" b="1">
              <a:solidFill>
                <a:srgbClr val="FFFFFF"/>
              </a:solidFill>
              <a:latin typeface="Arial" charset="0"/>
              <a:cs typeface="Arial" charset="0"/>
            </a:endParaRPr>
          </a:p>
        </p:txBody>
      </p:sp>
      <p:sp>
        <p:nvSpPr>
          <p:cNvPr id="575489"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旧约全书概论链接地址</a:t>
            </a:r>
            <a:r>
              <a:rPr lang="zh-CN" altLang="en-US" sz="2800" b="1" dirty="0">
                <a:solidFill>
                  <a:srgbClr val="FFFFFF"/>
                </a:solidFill>
                <a:latin typeface="Arial" charset="0"/>
              </a:rPr>
              <a:t> </a:t>
            </a:r>
            <a:r>
              <a:rPr lang="en-US" altLang="ja-JP"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6284293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新约全书背景链接地址 </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6081291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TW" altLang="en-US" sz="3200" b="1" dirty="0">
                <a:solidFill>
                  <a:srgbClr val="FFFFFF"/>
                </a:solidFill>
                <a:latin typeface="Arial" charset="0"/>
                <a:ea typeface="SimSun" charset="0"/>
                <a:cs typeface="SimSun" charset="0"/>
              </a:rPr>
              <a:t>新约全书讲章</a:t>
            </a:r>
            <a:r>
              <a:rPr lang="en-US" altLang="zh-TW" sz="3200" b="1" dirty="0">
                <a:solidFill>
                  <a:srgbClr val="FFFFFF"/>
                </a:solidFill>
                <a:latin typeface="Arial" charset="0"/>
                <a:ea typeface="SimSun" charset="0"/>
                <a:cs typeface="SimSun" charset="0"/>
              </a:rPr>
              <a:t> • </a:t>
            </a:r>
            <a:r>
              <a:rPr lang="en-US" sz="3200" b="1" dirty="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40025306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latin typeface="Arial" charset="0"/>
                <a:ea typeface="SimSun" charset="0"/>
                <a:cs typeface="SimSun" charset="0"/>
              </a:rPr>
              <a:t>新约全书链接地址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767096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讲道链接地址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32324682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神学与链接地址 </a:t>
            </a:r>
            <a:r>
              <a:rPr lang="en-US" sz="2800" b="1" dirty="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28413161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4000" b="1" i="0" u="none" strike="noStrike" kern="1200" cap="none" spc="0" normalizeH="0" baseline="0" noProof="0" dirty="0">
                <a:ln>
                  <a:noFill/>
                </a:ln>
                <a:solidFill>
                  <a:srgbClr val="FFFFFF"/>
                </a:solidFill>
                <a:effectLst/>
                <a:uLnTx/>
                <a:uFillTx/>
                <a:latin typeface="Arial" charset="0"/>
                <a:ea typeface="SimSun" charset="0"/>
                <a:cs typeface="Arial" charset="0"/>
              </a:rPr>
              <a:t>免费获得该讲解</a:t>
            </a:r>
            <a:r>
              <a:rPr kumimoji="0" lang="en-US" sz="4000" b="1" i="0" u="none" strike="noStrike" kern="1200" cap="none" spc="0" normalizeH="0" baseline="0" noProof="0" dirty="0">
                <a:ln>
                  <a:noFill/>
                </a:ln>
                <a:solidFill>
                  <a:srgbClr val="FFFFFF"/>
                </a:solidFill>
                <a:effectLst/>
                <a:uLnTx/>
                <a:uFillTx/>
                <a:latin typeface="Arial" charset="0"/>
                <a:ea typeface="SimSun" charset="0"/>
                <a:cs typeface="Arial" charset="0"/>
              </a:rPr>
              <a:t>!</a:t>
            </a:r>
            <a:endParaRPr kumimoji="0" lang="en-US" sz="1400" b="1" i="0" u="none" strike="noStrike" kern="1200" cap="none" spc="0" normalizeH="0" baseline="0" noProof="0" dirty="0">
              <a:ln>
                <a:noFill/>
              </a:ln>
              <a:solidFill>
                <a:srgbClr val="FFFFFF"/>
              </a:solidFill>
              <a:effectLst/>
              <a:uLnTx/>
              <a:uFillTx/>
              <a:latin typeface="Arial" charset="0"/>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主题讲道</a:t>
            </a:r>
            <a:r>
              <a:rPr lang="en-US" altLang="zh-TW" sz="3200" b="1" dirty="0">
                <a:solidFill>
                  <a:srgbClr val="FFFFFF"/>
                </a:solidFill>
                <a:latin typeface="Arial" charset="0"/>
                <a:ea typeface="SimSun" charset="0"/>
                <a:cs typeface="SimSun" charset="0"/>
              </a:rPr>
              <a:t> • </a:t>
            </a:r>
            <a:r>
              <a:rPr lang="en-US" sz="3200" b="1" dirty="0">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574266"/>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159620"/>
            <a:ext cx="6153212" cy="3483594"/>
          </a:xfrm>
          <a:prstGeom prst="rect">
            <a:avLst/>
          </a:prstGeom>
        </p:spPr>
      </p:pic>
      <p:sp>
        <p:nvSpPr>
          <p:cNvPr id="8" name="Rectangle 1026"/>
          <p:cNvSpPr txBox="1">
            <a:spLocks noChangeArrowheads="1"/>
          </p:cNvSpPr>
          <p:nvPr/>
        </p:nvSpPr>
        <p:spPr bwMode="auto">
          <a:xfrm>
            <a:off x="0" y="124783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zh-CN" altLang="en-US" sz="3600" b="1" i="0" u="none" strike="noStrike" kern="1200" cap="none" spc="0" normalizeH="0" baseline="0" noProof="0" dirty="0">
                <a:ln>
                  <a:noFill/>
                </a:ln>
                <a:solidFill>
                  <a:srgbClr val="000000"/>
                </a:solidFill>
                <a:effectLst/>
                <a:uLnTx/>
                <a:uFillTx/>
                <a:latin typeface="Times New Roman" charset="0"/>
                <a:ea typeface="SimSun" charset="0"/>
                <a:cs typeface="Arial" charset="0"/>
              </a:rPr>
              <a:t>圣经学习下载</a:t>
            </a:r>
          </a:p>
        </p:txBody>
      </p:sp>
    </p:spTree>
    <p:extLst>
      <p:ext uri="{BB962C8B-B14F-4D97-AF65-F5344CB8AC3E}">
        <p14:creationId xmlns:p14="http://schemas.microsoft.com/office/powerpoint/2010/main" val="8024985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defTabSz="914300" fontAlgn="base">
              <a:spcBef>
                <a:spcPct val="0"/>
              </a:spcBef>
              <a:spcAft>
                <a:spcPct val="0"/>
              </a:spcAft>
            </a:pP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3200" b="1" dirty="0">
                <a:solidFill>
                  <a:srgbClr val="FFFFFF"/>
                </a:solidFill>
                <a:latin typeface="Arial" charset="0"/>
                <a:ea typeface="SimSun" charset="0"/>
                <a:cs typeface="SimSun" charset="0"/>
              </a:rPr>
              <a:t>世界观的链接地址</a:t>
            </a:r>
            <a:r>
              <a:rPr lang="zh-CN" altLang="en-US" sz="3200" b="1" dirty="0">
                <a:solidFill>
                  <a:srgbClr val="FFFFFF"/>
                </a:solidFill>
                <a:latin typeface="Arial" charset="0"/>
              </a:rPr>
              <a:t> </a:t>
            </a:r>
            <a:r>
              <a:rPr lang="en-US" sz="3200" b="1" dirty="0" err="1">
                <a:solidFill>
                  <a:srgbClr val="FFFFFF"/>
                </a:solidFill>
                <a:latin typeface="Arial" charset="0"/>
              </a:rPr>
              <a:t>BibleStudyDownloads.org</a:t>
            </a:r>
            <a:endParaRPr lang="en-US" sz="110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9"/>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4204520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1938"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 name="Rectangle 4"/>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 Jordan Evangelical Theological Seminary</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
        <p:nvSpPr>
          <p:cNvPr id="175107" name="Text Box 22"/>
          <p:cNvSpPr txBox="1">
            <a:spLocks noChangeArrowheads="1"/>
          </p:cNvSpPr>
          <p:nvPr/>
        </p:nvSpPr>
        <p:spPr bwMode="auto">
          <a:xfrm>
            <a:off x="475464" y="4652028"/>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914300" eaLnBrk="0" fontAlgn="base" hangingPunct="0">
              <a:spcBef>
                <a:spcPct val="50000"/>
              </a:spcBef>
              <a:spcAft>
                <a:spcPct val="0"/>
              </a:spcAft>
            </a:pPr>
            <a:r>
              <a:rPr lang="en-US" sz="900" b="1" i="0" dirty="0">
                <a:solidFill>
                  <a:srgbClr val="FFFFFF"/>
                </a:solidFill>
                <a:latin typeface="Arial" charset="0"/>
              </a:rPr>
              <a:t>©2006 TBBMI</a:t>
            </a:r>
          </a:p>
        </p:txBody>
      </p:sp>
      <p:pic>
        <p:nvPicPr>
          <p:cNvPr id="6"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46"/>
            <a:ext cx="9144000" cy="4339639"/>
          </a:xfrm>
          <a:prstGeom prst="rect">
            <a:avLst/>
          </a:prstGeom>
          <a:noFill/>
          <a:ln w="9525">
            <a:noFill/>
            <a:miter lim="800000"/>
            <a:headEnd/>
            <a:tailEnd/>
          </a:ln>
          <a:effectLst>
            <a:outerShdw dist="35921" dir="2700000" algn="ctr" rotWithShape="0">
              <a:srgbClr val="808080">
                <a:alpha val="74997"/>
              </a:srgbClr>
            </a:outerShdw>
          </a:effectLst>
        </p:spPr>
        <p:txBody>
          <a:bodyPr lIns="91430" tIns="45715" rIns="91430" bIns="45715">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defTabSz="914300" fontAlgn="base">
              <a:spcBef>
                <a:spcPct val="0"/>
              </a:spcBef>
              <a:spcAft>
                <a:spcPct val="0"/>
              </a:spcAft>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3830432279"/>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3506436957"/>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French</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3300652502"/>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ctrTitle"/>
          </p:nvPr>
        </p:nvSpPr>
        <p:spPr bwMode="auto">
          <a:solidFill>
            <a:srgbClr val="FFFFFF"/>
          </a:solidFill>
          <a:ln>
            <a:solidFill>
              <a:srgbClr val="000000"/>
            </a:solidFill>
            <a:miter lim="800000"/>
            <a:headEnd/>
            <a:tailEnd/>
          </a:ln>
        </p:spPr>
        <p:txBody>
          <a:bodyPr vert="horz" wrap="square" lIns="91430" tIns="45715" rIns="91430" bIns="45715" numCol="1" anchor="t" anchorCtr="0" compatLnSpc="1">
            <a:prstTxWarp prst="textNoShape">
              <a:avLst/>
            </a:prstTxWarp>
          </a:bodyPr>
          <a:lstStyle/>
          <a:p>
            <a:pPr>
              <a:defRPr/>
            </a:pPr>
            <a:r>
              <a:rPr lang="en-US">
                <a:effectLst>
                  <a:outerShdw blurRad="38100" dist="38100" dir="2700000" algn="tl">
                    <a:srgbClr val="DDDDDD"/>
                  </a:outerShdw>
                </a:effectLst>
                <a:latin typeface="Times" charset="0"/>
                <a:cs typeface="+mj-cs"/>
              </a:rPr>
              <a:t>French</a:t>
            </a:r>
          </a:p>
        </p:txBody>
      </p:sp>
      <p:sp>
        <p:nvSpPr>
          <p:cNvPr id="4098" name="Text Box 3"/>
          <p:cNvSpPr txBox="1">
            <a:spLocks noChangeArrowheads="1"/>
          </p:cNvSpPr>
          <p:nvPr/>
        </p:nvSpPr>
        <p:spPr bwMode="auto">
          <a:xfrm>
            <a:off x="477049" y="6544155"/>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altLang="ko-KR" b="1">
                <a:solidFill>
                  <a:srgbClr val="FFFFFF"/>
                </a:solidFill>
                <a:cs typeface="Gulim" charset="0"/>
              </a:rPr>
              <a:t>©2004 TBBMI</a:t>
            </a:r>
          </a:p>
        </p:txBody>
      </p:sp>
      <p:sp>
        <p:nvSpPr>
          <p:cNvPr id="4099" name="Rectangle 4"/>
          <p:cNvSpPr>
            <a:spLocks noChangeArrowheads="1"/>
          </p:cNvSpPr>
          <p:nvPr/>
        </p:nvSpPr>
        <p:spPr bwMode="auto">
          <a:xfrm>
            <a:off x="7666038" y="6501535"/>
            <a:ext cx="944562"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1430" tIns="45715" rIns="91430" bIns="45715" anchor="ctr">
            <a:spAutoFit/>
          </a:bodyPr>
          <a:lstStyle/>
          <a:p>
            <a:pPr algn="ctr" defTabSz="914300" eaLnBrk="0" fontAlgn="base" hangingPunct="0">
              <a:spcBef>
                <a:spcPct val="50000"/>
              </a:spcBef>
              <a:spcAft>
                <a:spcPct val="0"/>
              </a:spcAft>
            </a:pPr>
            <a:r>
              <a:rPr lang="en-US" altLang="ko-KR" sz="1000" b="1">
                <a:solidFill>
                  <a:srgbClr val="FFFFFF"/>
                </a:solidFill>
                <a:latin typeface="Arial" charset="0"/>
                <a:ea typeface="ＭＳ Ｐゴシック" charset="0"/>
                <a:cs typeface="Gulim" charset="0"/>
              </a:rPr>
              <a:t>8.0.01.</a:t>
            </a:r>
          </a:p>
        </p:txBody>
      </p:sp>
      <p:sp>
        <p:nvSpPr>
          <p:cNvPr id="353285" name="Text Box 5"/>
          <p:cNvSpPr txBox="1">
            <a:spLocks noChangeArrowheads="1"/>
          </p:cNvSpPr>
          <p:nvPr/>
        </p:nvSpPr>
        <p:spPr bwMode="auto">
          <a:xfrm>
            <a:off x="0" y="6615527"/>
            <a:ext cx="1614488" cy="276989"/>
          </a:xfrm>
          <a:prstGeom prst="rect">
            <a:avLst/>
          </a:prstGeom>
          <a:noFill/>
          <a:ln w="12700">
            <a:noFill/>
            <a:miter lim="800000"/>
            <a:headEnd/>
            <a:tailEnd/>
          </a:ln>
          <a:effectLst>
            <a:outerShdw dist="85194" dir="1593903" algn="ctr" rotWithShape="0">
              <a:schemeClr val="bg2"/>
            </a:outerShdw>
          </a:effectLst>
        </p:spPr>
        <p:txBody>
          <a:bodyPr lIns="91430" tIns="45715" rIns="91430" bIns="45715" anchor="ctr">
            <a:spAutoFit/>
          </a:bodyPr>
          <a:lstStyle/>
          <a:p>
            <a:pPr algn="ctr" defTabSz="914300" eaLnBrk="0" fontAlgn="base" hangingPunct="0">
              <a:spcBef>
                <a:spcPct val="50000"/>
              </a:spcBef>
              <a:spcAft>
                <a:spcPct val="0"/>
              </a:spcAft>
              <a:defRPr/>
            </a:pPr>
            <a:endParaRPr lang="ko-KR" altLang="en-US" sz="1200" b="1">
              <a:solidFill>
                <a:srgbClr val="FFFFFF"/>
              </a:solidFill>
              <a:effectLst>
                <a:outerShdw blurRad="38100" dist="38100" dir="2700000" algn="tl">
                  <a:srgbClr val="000000"/>
                </a:outerShdw>
              </a:effectLst>
              <a:latin typeface="Times New Roman" charset="0"/>
              <a:ea typeface="Gulim" pitchFamily="34" charset="-127"/>
              <a:cs typeface="ＭＳ Ｐゴシック" charset="0"/>
            </a:endParaRPr>
          </a:p>
        </p:txBody>
      </p:sp>
      <p:sp>
        <p:nvSpPr>
          <p:cNvPr id="4101" name="Text Box 6"/>
          <p:cNvSpPr txBox="1">
            <a:spLocks noChangeArrowheads="1"/>
          </p:cNvSpPr>
          <p:nvPr/>
        </p:nvSpPr>
        <p:spPr bwMode="auto">
          <a:xfrm>
            <a:off x="3030538" y="6246817"/>
            <a:ext cx="2970212" cy="400099"/>
          </a:xfrm>
          <a:prstGeom prst="rect">
            <a:avLst/>
          </a:prstGeom>
          <a:noFill/>
          <a:ln>
            <a:noFill/>
          </a:ln>
          <a:effectLst>
            <a:outerShdw dist="53882" dir="2700000" algn="ctr" rotWithShape="0">
              <a:srgbClr val="080435"/>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defTabSz="914300" eaLnBrk="0" fontAlgn="base" hangingPunct="0">
              <a:spcBef>
                <a:spcPct val="50000"/>
              </a:spcBef>
              <a:spcAft>
                <a:spcPct val="0"/>
              </a:spcAft>
            </a:pPr>
            <a:r>
              <a:rPr lang="en-US" altLang="ko-KR" sz="2000">
                <a:solidFill>
                  <a:srgbClr val="FFFB0C"/>
                </a:solidFill>
                <a:latin typeface="Helvetica" charset="0"/>
                <a:cs typeface="Gulim" charset="0"/>
              </a:rPr>
              <a:t>www.biblebasically.com</a:t>
            </a:r>
          </a:p>
        </p:txBody>
      </p:sp>
      <p:pic>
        <p:nvPicPr>
          <p:cNvPr id="4102" name="Picture 7"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3" name="Text Box 9"/>
          <p:cNvSpPr txBox="1">
            <a:spLocks noChangeArrowheads="1"/>
          </p:cNvSpPr>
          <p:nvPr/>
        </p:nvSpPr>
        <p:spPr bwMode="auto">
          <a:xfrm>
            <a:off x="298455" y="5056433"/>
            <a:ext cx="8607425" cy="707876"/>
          </a:xfrm>
          <a:prstGeom prst="rect">
            <a:avLst/>
          </a:prstGeom>
          <a:noFill/>
          <a:ln>
            <a:noFill/>
          </a:ln>
          <a:effectLst>
            <a:outerShdw dist="53882" dir="2700000" algn="ctr" rotWithShape="0">
              <a:schemeClr val="bg2"/>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1430" tIns="45715" rIns="91430" bIns="45715">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altLang="ko-KR" sz="2000" b="1" i="1" dirty="0" err="1">
                <a:solidFill>
                  <a:srgbClr val="FAFD00"/>
                </a:solidFill>
                <a:latin typeface="Times New Roman" charset="0"/>
                <a:cs typeface="Gulim" charset="0"/>
              </a:rPr>
              <a:t>Une</a:t>
            </a:r>
            <a:r>
              <a:rPr lang="en-US" altLang="ko-KR" sz="2000" b="1" i="1" dirty="0">
                <a:solidFill>
                  <a:srgbClr val="FAFD00"/>
                </a:solidFill>
                <a:latin typeface="Times New Roman" charset="0"/>
                <a:cs typeface="Gulim" charset="0"/>
              </a:rPr>
              <a:t> </a:t>
            </a:r>
            <a:r>
              <a:rPr lang="fr-FR" altLang="ko-KR" sz="2000" b="1" i="1" dirty="0">
                <a:solidFill>
                  <a:srgbClr val="FAFD00"/>
                </a:solidFill>
                <a:latin typeface="Times New Roman" charset="0"/>
                <a:cs typeface="Gulim" charset="0"/>
              </a:rPr>
              <a:t>P</a:t>
            </a:r>
            <a:r>
              <a:rPr lang="fr-FR" altLang="ko-KR" sz="2000" b="1" i="1" dirty="0">
                <a:solidFill>
                  <a:srgbClr val="FFFF00"/>
                </a:solidFill>
                <a:latin typeface="Times New Roman" charset="0"/>
                <a:cs typeface="Gulim" charset="0"/>
              </a:rPr>
              <a:t>rése</a:t>
            </a:r>
            <a:r>
              <a:rPr lang="fr-FR" altLang="ko-KR" sz="2000" b="1" i="1" dirty="0">
                <a:solidFill>
                  <a:srgbClr val="FAFD00"/>
                </a:solidFill>
                <a:latin typeface="Times New Roman" charset="0"/>
                <a:cs typeface="Gulim" charset="0"/>
              </a:rPr>
              <a:t>ntation</a:t>
            </a:r>
            <a:r>
              <a:rPr lang="en-US" altLang="ko-KR" sz="2000" b="1" i="1" dirty="0">
                <a:solidFill>
                  <a:srgbClr val="FAFD00"/>
                </a:solidFill>
                <a:latin typeface="Times New Roman" charset="0"/>
                <a:cs typeface="Gulim" charset="0"/>
              </a:rPr>
              <a:t> du </a:t>
            </a:r>
            <a:r>
              <a:rPr lang="fr-FR" altLang="ko-KR" sz="2000" b="1" i="1" dirty="0">
                <a:solidFill>
                  <a:srgbClr val="FAFD00"/>
                </a:solidFill>
                <a:latin typeface="Times New Roman" charset="0"/>
                <a:cs typeface="Gulim" charset="0"/>
              </a:rPr>
              <a:t>Minist</a:t>
            </a:r>
            <a:r>
              <a:rPr lang="fr-FR" sz="2000" b="1" i="1" dirty="0">
                <a:solidFill>
                  <a:srgbClr val="FFFF00"/>
                </a:solidFill>
                <a:latin typeface="Times New Roman" charset="0"/>
              </a:rPr>
              <a:t>è</a:t>
            </a:r>
            <a:r>
              <a:rPr lang="fr-FR" altLang="ko-KR" sz="2000" b="1" i="1" dirty="0">
                <a:solidFill>
                  <a:srgbClr val="FFFF00"/>
                </a:solidFill>
                <a:latin typeface="Times New Roman" charset="0"/>
                <a:cs typeface="Gulim" charset="0"/>
              </a:rPr>
              <a:t>re</a:t>
            </a:r>
            <a:r>
              <a:rPr lang="en-US" altLang="ko-KR" sz="2000" b="1" i="1" dirty="0">
                <a:solidFill>
                  <a:srgbClr val="FAFD00"/>
                </a:solidFill>
                <a:latin typeface="Times New Roman" charset="0"/>
                <a:cs typeface="Gulim" charset="0"/>
              </a:rPr>
              <a:t> International de ‘La Bible… En Base’  Inc.              Fort Worth, Texas</a:t>
            </a:r>
          </a:p>
        </p:txBody>
      </p:sp>
      <p:sp>
        <p:nvSpPr>
          <p:cNvPr id="4104" name="WordArt 10"/>
          <p:cNvSpPr>
            <a:spLocks noChangeArrowheads="1" noChangeShapeType="1" noTextEdit="1"/>
          </p:cNvSpPr>
          <p:nvPr/>
        </p:nvSpPr>
        <p:spPr bwMode="auto">
          <a:xfrm rot="21458582">
            <a:off x="1392238" y="800349"/>
            <a:ext cx="7048500" cy="3757613"/>
          </a:xfrm>
          <a:prstGeom prst="rect">
            <a:avLst/>
          </a:prstGeom>
        </p:spPr>
        <p:txBody>
          <a:bodyPr wrap="none" lIns="91430" tIns="45715" rIns="91430" bIns="45715" fromWordArt="1">
            <a:prstTxWarp prst="textCascadeDown">
              <a:avLst>
                <a:gd name="adj" fmla="val 66773"/>
              </a:avLst>
            </a:prstTxWarp>
            <a:scene3d>
              <a:camera prst="legacyPerspectiveBottomRight">
                <a:rot lat="0" lon="21239990" rev="0"/>
              </a:camera>
              <a:lightRig rig="legacyHarsh3" dir="l"/>
            </a:scene3d>
            <a:sp3d extrusionH="430200" prstMaterial="legacyMatte">
              <a:extrusionClr>
                <a:srgbClr val="C0C0C0"/>
              </a:extrusionClr>
            </a:sp3d>
          </a:bodyPr>
          <a:lstStyle/>
          <a:p>
            <a:pPr algn="ctr" defTabSz="914300" eaLnBrk="0" fontAlgn="base" hangingPunct="0">
              <a:spcBef>
                <a:spcPct val="0"/>
              </a:spcBef>
              <a:spcAft>
                <a:spcPct val="0"/>
              </a:spcAft>
            </a:pPr>
            <a:r>
              <a:rPr lang="en-US" sz="3600" kern="10" dirty="0">
                <a:ln w="9525">
                  <a:round/>
                  <a:headEnd/>
                  <a:tailEnd/>
                </a:ln>
                <a:solidFill>
                  <a:srgbClr val="FFFF00">
                    <a:alpha val="89803"/>
                  </a:srgbClr>
                </a:solidFill>
                <a:latin typeface="Kosher-Normal"/>
                <a:ea typeface="Kosher-Normal"/>
                <a:cs typeface="Kosher-Normal"/>
              </a:rPr>
              <a:t>LA BIBLE… </a:t>
            </a:r>
          </a:p>
          <a:p>
            <a:pPr algn="ctr" defTabSz="914300" eaLnBrk="0" fontAlgn="base" hangingPunct="0">
              <a:spcBef>
                <a:spcPct val="0"/>
              </a:spcBef>
              <a:spcAft>
                <a:spcPct val="0"/>
              </a:spcAft>
            </a:pPr>
            <a:r>
              <a:rPr lang="en-US" sz="3600" kern="10" dirty="0">
                <a:ln w="9525">
                  <a:round/>
                  <a:headEnd/>
                  <a:tailEnd/>
                </a:ln>
                <a:solidFill>
                  <a:srgbClr val="FFFF00">
                    <a:alpha val="89803"/>
                  </a:srgbClr>
                </a:solidFill>
                <a:latin typeface="Kosher-Normal"/>
                <a:ea typeface="Kosher-Normal"/>
                <a:cs typeface="Kosher-Normal"/>
              </a:rPr>
              <a:t>En Base</a:t>
            </a:r>
          </a:p>
        </p:txBody>
      </p:sp>
      <p:sp>
        <p:nvSpPr>
          <p:cNvPr id="4105" name="Text Box 11"/>
          <p:cNvSpPr txBox="1">
            <a:spLocks noChangeArrowheads="1"/>
          </p:cNvSpPr>
          <p:nvPr/>
        </p:nvSpPr>
        <p:spPr bwMode="auto">
          <a:xfrm>
            <a:off x="7746211" y="6396517"/>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b="1">
                <a:solidFill>
                  <a:srgbClr val="FFFFFF"/>
                </a:solidFill>
              </a:rPr>
              <a:t>©2006 TBBMI</a:t>
            </a:r>
          </a:p>
        </p:txBody>
      </p:sp>
      <p:sp>
        <p:nvSpPr>
          <p:cNvPr id="353293" name="Rectangle 13"/>
          <p:cNvSpPr>
            <a:spLocks noChangeArrowheads="1"/>
          </p:cNvSpPr>
          <p:nvPr/>
        </p:nvSpPr>
        <p:spPr bwMode="auto">
          <a:xfrm>
            <a:off x="7618724" y="6525348"/>
            <a:ext cx="664545" cy="246211"/>
          </a:xfrm>
          <a:prstGeom prst="rect">
            <a:avLst/>
          </a:prstGeom>
          <a:noFill/>
          <a:ln w="12700">
            <a:noFill/>
            <a:miter lim="800000"/>
            <a:headEnd/>
            <a:tailEnd/>
          </a:ln>
          <a:effectLst/>
        </p:spPr>
        <p:txBody>
          <a:bodyPr wrap="none" lIns="91430" tIns="45715" rIns="91430" bIns="45715" anchor="ctr">
            <a:spAutoFit/>
          </a:bodyPr>
          <a:lstStyle/>
          <a:p>
            <a:pPr algn="ctr" defTabSz="9143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9.6.01.</a:t>
            </a:r>
          </a:p>
        </p:txBody>
      </p:sp>
      <p:sp>
        <p:nvSpPr>
          <p:cNvPr id="4108" name="Text Box 14"/>
          <p:cNvSpPr txBox="1">
            <a:spLocks noChangeArrowheads="1"/>
          </p:cNvSpPr>
          <p:nvPr/>
        </p:nvSpPr>
        <p:spPr bwMode="auto">
          <a:xfrm>
            <a:off x="8085802" y="6522173"/>
            <a:ext cx="327288" cy="24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300" eaLnBrk="0" fontAlgn="base" hangingPunct="0">
              <a:spcBef>
                <a:spcPct val="50000"/>
              </a:spcBef>
              <a:spcAft>
                <a:spcPct val="0"/>
              </a:spcAft>
            </a:pPr>
            <a:r>
              <a:rPr lang="en-US" sz="1000" b="1">
                <a:solidFill>
                  <a:srgbClr val="FFFFFF"/>
                </a:solidFill>
              </a:rPr>
              <a:t>04</a:t>
            </a:r>
          </a:p>
        </p:txBody>
      </p:sp>
      <p:sp>
        <p:nvSpPr>
          <p:cNvPr id="14" name="Rectangle 13"/>
          <p:cNvSpPr>
            <a:spLocks noChangeArrowheads="1"/>
          </p:cNvSpPr>
          <p:nvPr/>
        </p:nvSpPr>
        <p:spPr bwMode="auto">
          <a:xfrm>
            <a:off x="-36512" y="6040708"/>
            <a:ext cx="9252520" cy="81729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eaLnBrk="0" fontAlgn="base" hangingPunct="0">
              <a:spcBef>
                <a:spcPct val="20000"/>
              </a:spcBef>
              <a:spcAft>
                <a:spcPct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John Fryman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avoir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cette</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presentation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gratuitement</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 BibleStudyDownloads.org</a:t>
            </a:r>
          </a:p>
        </p:txBody>
      </p:sp>
    </p:spTree>
    <p:extLst>
      <p:ext uri="{BB962C8B-B14F-4D97-AF65-F5344CB8AC3E}">
        <p14:creationId xmlns:p14="http://schemas.microsoft.com/office/powerpoint/2010/main" val="646255736"/>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La Bible… </a:t>
            </a:r>
            <a:r>
              <a:rPr lang="en-US" sz="2400" b="1" dirty="0" err="1">
                <a:solidFill>
                  <a:srgbClr val="FFFFFF"/>
                </a:solidFill>
                <a:latin typeface="Arial" charset="0"/>
                <a:ea typeface="ＭＳ Ｐゴシック" charset="0"/>
              </a:rPr>
              <a:t>Essentiellement</a:t>
            </a:r>
            <a:r>
              <a:rPr lang="en-US" sz="2400" b="1" dirty="0">
                <a:solidFill>
                  <a:srgbClr val="FFFFFF"/>
                </a:solidFill>
                <a:latin typeface="Arial" charset="0"/>
                <a:ea typeface="ＭＳ Ｐゴシック" charset="0"/>
              </a:rPr>
              <a: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Pour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télécharger</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cette</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presentation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gratuitement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05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email">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394565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Aperçu sur </a:t>
            </a:r>
            <a:r>
              <a:rPr lang="en-US" sz="2400" b="1" dirty="0" err="1">
                <a:solidFill>
                  <a:srgbClr val="FFFFFF"/>
                </a:solidFill>
                <a:latin typeface="Arial" charset="0"/>
                <a:ea typeface="ＭＳ Ｐゴシック" charset="0"/>
              </a:rPr>
              <a:t>l'Ancien</a:t>
            </a:r>
            <a:r>
              <a:rPr lang="en-US" sz="2400" b="1" dirty="0">
                <a:solidFill>
                  <a:srgbClr val="FFFFFF"/>
                </a:solidFill>
                <a:latin typeface="Arial" charset="0"/>
                <a:ea typeface="ＭＳ Ｐゴシック" charset="0"/>
              </a:rPr>
              <a:t> Testament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Pour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télécharger</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cette</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presentation </a:t>
            </a:r>
            <a:r>
              <a:rPr kumimoji="0" lang="en-US" sz="28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gratuitement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a:t>
            </a:r>
            <a:endParaRPr kumimoji="0" lang="en-US" sz="105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29632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1269563364"/>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German</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849884248"/>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2"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742950" indent="-285750">
              <a:defRPr sz="900">
                <a:solidFill>
                  <a:srgbClr val="FFA27C"/>
                </a:solidFill>
                <a:latin typeface="Arial" charset="0"/>
                <a:ea typeface="ＭＳ Ｐゴシック" charset="0"/>
              </a:defRPr>
            </a:lvl2pPr>
            <a:lvl3pPr marL="1143000" indent="-228600">
              <a:defRPr sz="900">
                <a:solidFill>
                  <a:srgbClr val="FFA27C"/>
                </a:solidFill>
                <a:latin typeface="Arial" charset="0"/>
                <a:ea typeface="ＭＳ Ｐゴシック" charset="0"/>
              </a:defRPr>
            </a:lvl3pPr>
            <a:lvl4pPr marL="1600200" indent="-228600">
              <a:defRPr sz="900">
                <a:solidFill>
                  <a:srgbClr val="FFA27C"/>
                </a:solidFill>
                <a:latin typeface="Arial" charset="0"/>
                <a:ea typeface="ＭＳ Ｐゴシック" charset="0"/>
              </a:defRPr>
            </a:lvl4pPr>
            <a:lvl5pPr marL="2057400" indent="-228600">
              <a:defRPr sz="900">
                <a:solidFill>
                  <a:srgbClr val="FFA27C"/>
                </a:solidFill>
                <a:latin typeface="Arial" charset="0"/>
                <a:ea typeface="ＭＳ Ｐゴシック" charset="0"/>
              </a:defRPr>
            </a:lvl5pPr>
            <a:lvl6pPr marL="2514600" indent="-228600" algn="ctr" eaLnBrk="0" fontAlgn="base" hangingPunct="0">
              <a:spcBef>
                <a:spcPct val="0"/>
              </a:spcBef>
              <a:spcAft>
                <a:spcPct val="0"/>
              </a:spcAft>
              <a:defRPr sz="900">
                <a:solidFill>
                  <a:srgbClr val="FFA27C"/>
                </a:solidFill>
                <a:latin typeface="Arial" charset="0"/>
                <a:ea typeface="ＭＳ Ｐゴシック" charset="0"/>
              </a:defRPr>
            </a:lvl6pPr>
            <a:lvl7pPr marL="2971800" indent="-228600" algn="ctr" eaLnBrk="0" fontAlgn="base" hangingPunct="0">
              <a:spcBef>
                <a:spcPct val="0"/>
              </a:spcBef>
              <a:spcAft>
                <a:spcPct val="0"/>
              </a:spcAft>
              <a:defRPr sz="900">
                <a:solidFill>
                  <a:srgbClr val="FFA27C"/>
                </a:solidFill>
                <a:latin typeface="Arial" charset="0"/>
                <a:ea typeface="ＭＳ Ｐゴシック" charset="0"/>
              </a:defRPr>
            </a:lvl7pPr>
            <a:lvl8pPr marL="3429000" indent="-228600" algn="ctr" eaLnBrk="0" fontAlgn="base" hangingPunct="0">
              <a:spcBef>
                <a:spcPct val="0"/>
              </a:spcBef>
              <a:spcAft>
                <a:spcPct val="0"/>
              </a:spcAft>
              <a:defRPr sz="900">
                <a:solidFill>
                  <a:srgbClr val="FFA27C"/>
                </a:solidFill>
                <a:latin typeface="Arial" charset="0"/>
                <a:ea typeface="ＭＳ Ｐゴシック" charset="0"/>
              </a:defRPr>
            </a:lvl8pPr>
            <a:lvl9pPr marL="3886200" indent="-228600" algn="ctr"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©2006 TBBMI</a:t>
            </a:r>
          </a:p>
        </p:txBody>
      </p:sp>
      <p:sp>
        <p:nvSpPr>
          <p:cNvPr id="338955" name="Text Box 11"/>
          <p:cNvSpPr txBox="1">
            <a:spLocks noChangeArrowheads="1"/>
          </p:cNvSpPr>
          <p:nvPr/>
        </p:nvSpPr>
        <p:spPr bwMode="auto">
          <a:xfrm>
            <a:off x="2155825" y="198438"/>
            <a:ext cx="4718050" cy="366712"/>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lgn="ctr" defTabSz="914400" eaLnBrk="0" fontAlgn="base" hangingPunct="0">
              <a:spcBef>
                <a:spcPct val="50000"/>
              </a:spcBef>
              <a:spcAft>
                <a:spcPct val="0"/>
              </a:spcAft>
              <a:defRPr/>
            </a:pPr>
            <a:r>
              <a:rPr lang="en-US" b="1" dirty="0">
                <a:solidFill>
                  <a:srgbClr val="FFFF00"/>
                </a:solidFill>
                <a:latin typeface="Arial" pitchFamily="-107" charset="0"/>
                <a:ea typeface="ＭＳ Ｐゴシック" charset="0"/>
                <a:cs typeface="ＭＳ Ｐゴシック" charset="0"/>
              </a:rPr>
              <a:t>VERSION 9.65</a:t>
            </a:r>
          </a:p>
        </p:txBody>
      </p:sp>
      <p:sp>
        <p:nvSpPr>
          <p:cNvPr id="11" name="Rectangle 30"/>
          <p:cNvSpPr>
            <a:spLocks noChangeArrowheads="1"/>
          </p:cNvSpPr>
          <p:nvPr/>
        </p:nvSpPr>
        <p:spPr bwMode="auto">
          <a:xfrm>
            <a:off x="7583488" y="6526213"/>
            <a:ext cx="736600" cy="244475"/>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9.65.01.</a:t>
            </a:r>
          </a:p>
        </p:txBody>
      </p:sp>
      <p:sp>
        <p:nvSpPr>
          <p:cNvPr id="12" name="Rectangle 31"/>
          <p:cNvSpPr>
            <a:spLocks noChangeArrowheads="1"/>
          </p:cNvSpPr>
          <p:nvPr/>
        </p:nvSpPr>
        <p:spPr bwMode="auto">
          <a:xfrm>
            <a:off x="8129588" y="6523038"/>
            <a:ext cx="339725" cy="247650"/>
          </a:xfrm>
          <a:prstGeom prst="rect">
            <a:avLst/>
          </a:prstGeom>
          <a:noFill/>
          <a:ln w="12700">
            <a:noFill/>
            <a:miter lim="800000"/>
            <a:headEnd/>
            <a:tailEnd/>
          </a:ln>
          <a:effectLst/>
        </p:spPr>
        <p:txBody>
          <a:bodyPr wrap="none" anchor="ctr">
            <a:spAutoFit/>
          </a:bodyPr>
          <a:lstStyle/>
          <a:p>
            <a:pPr algn="ctr" defTabSz="914400" eaLnBrk="0" fontAlgn="base" hangingPunct="0">
              <a:spcBef>
                <a:spcPct val="0"/>
              </a:spcBef>
              <a:spcAft>
                <a:spcPct val="0"/>
              </a:spcAft>
              <a:defRPr/>
            </a:pPr>
            <a:r>
              <a:rPr lang="en-US" sz="1000" b="1">
                <a:solidFill>
                  <a:srgbClr val="FFFFFF"/>
                </a:solidFill>
                <a:effectLst>
                  <a:outerShdw blurRad="38100" dist="38100" dir="2700000" algn="tl">
                    <a:srgbClr val="000000"/>
                  </a:outerShdw>
                </a:effectLst>
                <a:latin typeface="Comic Sans MS" charset="0"/>
                <a:ea typeface="ＭＳ Ｐゴシック" charset="0"/>
                <a:cs typeface="ＭＳ Ｐゴシック" charset="0"/>
              </a:rPr>
              <a:t>01</a:t>
            </a:r>
          </a:p>
        </p:txBody>
      </p:sp>
      <p:sp>
        <p:nvSpPr>
          <p:cNvPr id="22" name="Text Box 11"/>
          <p:cNvSpPr txBox="1">
            <a:spLocks noChangeArrowheads="1"/>
          </p:cNvSpPr>
          <p:nvPr/>
        </p:nvSpPr>
        <p:spPr bwMode="auto">
          <a:xfrm rot="21408472">
            <a:off x="-11436306" y="1145665"/>
            <a:ext cx="9101977" cy="4524315"/>
          </a:xfrm>
          <a:prstGeom prst="rect">
            <a:avLst/>
          </a:prstGeom>
          <a:noFill/>
          <a:ln w="9525">
            <a:noFill/>
            <a:miter lim="800000"/>
            <a:headEnd/>
            <a:tailEnd/>
          </a:ln>
          <a:effectLst>
            <a:outerShdw dist="35921" dir="2700000" algn="ctr" rotWithShape="0">
              <a:srgbClr val="808080">
                <a:alpha val="74997"/>
              </a:srgbClr>
            </a:outerShdw>
          </a:effectLst>
        </p:spPr>
        <p:txBody>
          <a:bodyPr wrap="square">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ctr" defTabSz="914400" eaLnBrk="0" fontAlgn="base" hangingPunct="0">
              <a:spcBef>
                <a:spcPct val="0"/>
              </a:spcBef>
              <a:spcAft>
                <a:spcPct val="0"/>
              </a:spcAft>
              <a:defRPr/>
            </a:pPr>
            <a:r>
              <a:rPr lang="en-US" sz="13900" b="1" dirty="0">
                <a:solidFill>
                  <a:srgbClr val="FFFF00"/>
                </a:solidFill>
                <a:effectLst>
                  <a:outerShdw blurRad="50800" dist="101600" dir="2700000" algn="tl" rotWithShape="0">
                    <a:srgbClr val="000000"/>
                  </a:outerShdw>
                </a:effectLst>
                <a:latin typeface="Kosher" pitchFamily="2" charset="0"/>
              </a:rPr>
              <a:t>Die </a:t>
            </a:r>
            <a:r>
              <a:rPr lang="en-US" sz="13900" b="1" dirty="0" err="1">
                <a:solidFill>
                  <a:srgbClr val="FFFF00"/>
                </a:solidFill>
                <a:effectLst>
                  <a:outerShdw blurRad="50800" dist="101600" dir="2700000" algn="tl" rotWithShape="0">
                    <a:srgbClr val="000000"/>
                  </a:outerShdw>
                </a:effectLst>
                <a:latin typeface="Kosher" pitchFamily="2" charset="0"/>
              </a:rPr>
              <a:t>Bibel</a:t>
            </a:r>
            <a:r>
              <a:rPr lang="en-US" sz="13900" b="1" dirty="0">
                <a:solidFill>
                  <a:srgbClr val="FFFF00"/>
                </a:solidFill>
                <a:effectLst>
                  <a:outerShdw blurRad="50800" dist="101600" dir="2700000" algn="tl" rotWithShape="0">
                    <a:srgbClr val="000000"/>
                  </a:outerShdw>
                </a:effectLst>
                <a:latin typeface="Kosher" pitchFamily="2" charset="0"/>
              </a:rPr>
              <a:t>... </a:t>
            </a:r>
            <a:r>
              <a:rPr lang="en-US" sz="13900" b="1" dirty="0" err="1">
                <a:solidFill>
                  <a:srgbClr val="FFFF00"/>
                </a:solidFill>
                <a:effectLst>
                  <a:outerShdw blurRad="50800" dist="101600" dir="2700000" algn="tl" rotWithShape="0">
                    <a:srgbClr val="000000"/>
                  </a:outerShdw>
                </a:effectLst>
                <a:latin typeface="Kosher" pitchFamily="2" charset="0"/>
              </a:rPr>
              <a:t>grundlegend</a:t>
            </a:r>
            <a:endParaRPr lang="en-US" sz="13900" b="1" dirty="0">
              <a:solidFill>
                <a:srgbClr val="FFFF00"/>
              </a:solidFill>
              <a:effectLst>
                <a:outerShdw blurRad="50800" dist="101600" dir="2700000" algn="tl" rotWithShape="0">
                  <a:srgbClr val="000000"/>
                </a:outerShdw>
              </a:effectLst>
              <a:latin typeface="Kosher" pitchFamily="2" charset="0"/>
            </a:endParaRPr>
          </a:p>
        </p:txBody>
      </p:sp>
      <p:pic>
        <p:nvPicPr>
          <p:cNvPr id="74753" name="Picture 1"/>
          <p:cNvPicPr>
            <a:picLocks noChangeAspect="1" noChangeArrowheads="1"/>
          </p:cNvPicPr>
          <p:nvPr/>
        </p:nvPicPr>
        <p:blipFill rotWithShape="1">
          <a:blip r:embed="rId4"/>
          <a:srcRect l="12351" t="-1231" r="12685" b="1231"/>
          <a:stretch/>
        </p:blipFill>
        <p:spPr bwMode="auto">
          <a:xfrm>
            <a:off x="0" y="-67429"/>
            <a:ext cx="9144000" cy="6858000"/>
          </a:xfrm>
          <a:prstGeom prst="rect">
            <a:avLst/>
          </a:prstGeom>
          <a:noFill/>
          <a:ln w="9525">
            <a:noFill/>
            <a:miter lim="800000"/>
            <a:headEnd/>
            <a:tailEnd/>
          </a:ln>
        </p:spPr>
      </p:pic>
      <p:sp>
        <p:nvSpPr>
          <p:cNvPr id="13" name="Rectangle 12"/>
          <p:cNvSpPr>
            <a:spLocks noChangeArrowheads="1"/>
          </p:cNvSpPr>
          <p:nvPr/>
        </p:nvSpPr>
        <p:spPr bwMode="auto">
          <a:xfrm>
            <a:off x="0" y="5461008"/>
            <a:ext cx="9144000" cy="1396992"/>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defTabSz="914300" eaLnBrk="0" fontAlgn="base" hangingPunct="0">
              <a:spcBef>
                <a:spcPct val="20000"/>
              </a:spcBef>
              <a:spcAft>
                <a:spcPct val="0"/>
              </a:spcAft>
              <a:buClr>
                <a:srgbClr val="FFCC00"/>
              </a:buClr>
              <a:buSzPct val="70000"/>
              <a:defRPr/>
            </a:pP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Eine Bibel-Präsentation von The Bible…Basically Ministries International Inc.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John Fryman • BibleBasically.org) </a:t>
            </a:r>
            <a:r>
              <a:rPr lang="en-US" sz="2000" b="1" kern="0" dirty="0" err="1">
                <a:solidFill>
                  <a:srgbClr val="FFFFFF"/>
                </a:solidFill>
                <a:effectLst>
                  <a:outerShdw blurRad="38100" dist="38100" dir="2700000" algn="tl">
                    <a:srgbClr val="000000"/>
                  </a:outerShdw>
                </a:effectLst>
                <a:latin typeface="Arial"/>
                <a:ea typeface="ＭＳ Ｐゴシック" charset="0"/>
                <a:cs typeface="Arial"/>
              </a:rPr>
              <a:t>übersetzt von Peter Bauer</a:t>
            </a:r>
          </a:p>
          <a:p>
            <a:pPr algn="ctr" defTabSz="914300" eaLnBrk="0" fontAlgn="base" hangingPunct="0">
              <a:spcBef>
                <a:spcPct val="20000"/>
              </a:spcBef>
              <a:spcAft>
                <a:spcPct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 • BibleStudyDownloads.org</a:t>
            </a:r>
          </a:p>
        </p:txBody>
      </p:sp>
    </p:spTree>
    <p:extLst>
      <p:ext uri="{BB962C8B-B14F-4D97-AF65-F5344CB8AC3E}">
        <p14:creationId xmlns:p14="http://schemas.microsoft.com/office/powerpoint/2010/main" val="2091488839"/>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3"/>
          </a:xfrm>
        </p:spPr>
        <p:txBody>
          <a:bodyPr/>
          <a:lstStyle/>
          <a:p>
            <a:pPr eaLnBrk="1" hangingPunct="1">
              <a:defRPr/>
            </a:pPr>
            <a:r>
              <a:rPr lang="en-US" sz="2400" b="1" dirty="0">
                <a:solidFill>
                  <a:srgbClr val="FFFFFF"/>
                </a:solidFill>
                <a:latin typeface="Arial" charset="0"/>
                <a:ea typeface="ＭＳ Ｐゴシック" charset="0"/>
                <a:cs typeface="ＭＳ Ｐゴシック" charset="0"/>
              </a:rPr>
              <a:t>Die Bibel… grundlegend auf</a:t>
            </a:r>
            <a:r>
              <a:rPr lang="en-US" sz="2400" b="1" dirty="0">
                <a:solidFill>
                  <a:srgbClr val="FFFFFF"/>
                </a:solidFill>
                <a:latin typeface="Arial" charset="0"/>
                <a:ea typeface="ＭＳ Ｐゴシック" charset="0"/>
              </a:rPr>
              <a:t> </a:t>
            </a:r>
            <a:r>
              <a:rPr lang="en-US" sz="24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4" tIns="45717" rIns="91434" bIns="457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40" eaLnBrk="1" fontAlgn="base" hangingPunct="1">
              <a:spcBef>
                <a:spcPct val="0"/>
              </a:spcBef>
              <a:spcAft>
                <a:spcPct val="0"/>
              </a:spcAft>
            </a:pPr>
            <a:r>
              <a:rPr lang="en-US" sz="3200" b="1">
                <a:solidFill>
                  <a:srgbClr val="FFFFFF"/>
                </a:solidFill>
                <a:latin typeface="Arial" charset="0"/>
                <a:cs typeface="Arial" charset="0"/>
                <a:sym typeface="Helvetica"/>
              </a:rPr>
              <a:t>Hol dir diese kostenlose Präsentation!</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48590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cs typeface="ＭＳ Ｐゴシック" charset="0"/>
              </a:rPr>
              <a:t>Schöpfung auf</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4" tIns="45717" rIns="91434" bIns="45717"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40" eaLnBrk="1" fontAlgn="base" hangingPunct="1">
              <a:spcBef>
                <a:spcPct val="0"/>
              </a:spcBef>
              <a:spcAft>
                <a:spcPct val="0"/>
              </a:spcAft>
            </a:pPr>
            <a:r>
              <a:rPr lang="en-US" sz="3200" b="1">
                <a:solidFill>
                  <a:srgbClr val="FFFFFF"/>
                </a:solidFill>
                <a:latin typeface="Arial" charset="0"/>
                <a:cs typeface="Arial" charset="0"/>
                <a:sym typeface="Helvetica"/>
              </a:rPr>
              <a:t>Hol dir diese kostenlose Präsentation!</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930607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err="1">
                <a:solidFill>
                  <a:srgbClr val="FFFFFF"/>
                </a:solidFill>
                <a:latin typeface="Arial" charset="0"/>
                <a:ea typeface="ＭＳ Ｐゴシック" charset="0"/>
                <a:cs typeface="ＭＳ Ｐゴシック" charset="0"/>
              </a:rPr>
              <a:t>Homiletiklink</a:t>
            </a:r>
            <a:r>
              <a:rPr lang="en-US" sz="2800" b="1" dirty="0">
                <a:solidFill>
                  <a:srgbClr val="FFFFFF"/>
                </a:solidFill>
                <a:latin typeface="Arial" charset="0"/>
                <a:ea typeface="ＭＳ Ｐゴシック" charset="0"/>
                <a:cs typeface="ＭＳ Ｐゴシック" charset="0"/>
              </a:rPr>
              <a:t> auf</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200" b="1">
                <a:solidFill>
                  <a:srgbClr val="FFFFFF"/>
                </a:solidFill>
                <a:latin typeface="Arial" charset="0"/>
                <a:cs typeface="Arial" charset="0"/>
              </a:rPr>
              <a:t>Hol dir diese kostenlose Präsentation!</a:t>
            </a: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463678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2624974336"/>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Hindi</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1609755017"/>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51938" cy="684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5" name="Rectangle 4"/>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Designed by Dr. John Fryman, Texas, USA • BibleBasically.org</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All files in many languages for free download at BibleStudyDownloads.org</a:t>
            </a:r>
          </a:p>
        </p:txBody>
      </p:sp>
      <p:sp>
        <p:nvSpPr>
          <p:cNvPr id="175107" name="Text Box 22"/>
          <p:cNvSpPr txBox="1">
            <a:spLocks noChangeArrowheads="1"/>
          </p:cNvSpPr>
          <p:nvPr/>
        </p:nvSpPr>
        <p:spPr bwMode="auto">
          <a:xfrm>
            <a:off x="475464" y="4652028"/>
            <a:ext cx="923918" cy="2308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1430" tIns="45715" rIns="91430" bIns="45715" anchor="ctr">
            <a:spAutoFit/>
          </a:bodyPr>
          <a:lstStyle>
            <a:lvl1pPr>
              <a:defRPr sz="2800" i="1">
                <a:solidFill>
                  <a:schemeClr val="hlink"/>
                </a:solidFill>
                <a:latin typeface="Comic Sans MS" charset="0"/>
                <a:ea typeface="ＭＳ Ｐゴシック" charset="0"/>
                <a:cs typeface="ＭＳ Ｐゴシック" charset="0"/>
              </a:defRPr>
            </a:lvl1pPr>
            <a:lvl2pPr marL="742950" indent="-285750">
              <a:defRPr sz="2800" i="1">
                <a:solidFill>
                  <a:schemeClr val="hlink"/>
                </a:solidFill>
                <a:latin typeface="Comic Sans MS" charset="0"/>
                <a:ea typeface="ＭＳ Ｐゴシック" charset="0"/>
              </a:defRPr>
            </a:lvl2pPr>
            <a:lvl3pPr marL="1143000" indent="-228600">
              <a:defRPr sz="2800" i="1">
                <a:solidFill>
                  <a:schemeClr val="hlink"/>
                </a:solidFill>
                <a:latin typeface="Comic Sans MS" charset="0"/>
                <a:ea typeface="ＭＳ Ｐゴシック" charset="0"/>
              </a:defRPr>
            </a:lvl3pPr>
            <a:lvl4pPr marL="1600200" indent="-228600">
              <a:defRPr sz="2800" i="1">
                <a:solidFill>
                  <a:schemeClr val="hlink"/>
                </a:solidFill>
                <a:latin typeface="Comic Sans MS" charset="0"/>
                <a:ea typeface="ＭＳ Ｐゴシック" charset="0"/>
              </a:defRPr>
            </a:lvl4pPr>
            <a:lvl5pPr marL="2057400" indent="-228600">
              <a:defRPr sz="2800" i="1">
                <a:solidFill>
                  <a:schemeClr val="hlink"/>
                </a:solidFill>
                <a:latin typeface="Comic Sans MS" charset="0"/>
                <a:ea typeface="ＭＳ Ｐゴシック" charset="0"/>
              </a:defRPr>
            </a:lvl5pPr>
            <a:lvl6pPr marL="2514600" indent="-228600" algn="ctr" eaLnBrk="0" fontAlgn="base" hangingPunct="0">
              <a:spcBef>
                <a:spcPct val="0"/>
              </a:spcBef>
              <a:spcAft>
                <a:spcPct val="0"/>
              </a:spcAft>
              <a:defRPr sz="2800" i="1">
                <a:solidFill>
                  <a:schemeClr val="hlink"/>
                </a:solidFill>
                <a:latin typeface="Comic Sans MS" charset="0"/>
                <a:ea typeface="ＭＳ Ｐゴシック" charset="0"/>
              </a:defRPr>
            </a:lvl6pPr>
            <a:lvl7pPr marL="2971800" indent="-228600" algn="ctr" eaLnBrk="0" fontAlgn="base" hangingPunct="0">
              <a:spcBef>
                <a:spcPct val="0"/>
              </a:spcBef>
              <a:spcAft>
                <a:spcPct val="0"/>
              </a:spcAft>
              <a:defRPr sz="2800" i="1">
                <a:solidFill>
                  <a:schemeClr val="hlink"/>
                </a:solidFill>
                <a:latin typeface="Comic Sans MS" charset="0"/>
                <a:ea typeface="ＭＳ Ｐゴシック" charset="0"/>
              </a:defRPr>
            </a:lvl7pPr>
            <a:lvl8pPr marL="3429000" indent="-228600" algn="ctr" eaLnBrk="0" fontAlgn="base" hangingPunct="0">
              <a:spcBef>
                <a:spcPct val="0"/>
              </a:spcBef>
              <a:spcAft>
                <a:spcPct val="0"/>
              </a:spcAft>
              <a:defRPr sz="2800" i="1">
                <a:solidFill>
                  <a:schemeClr val="hlink"/>
                </a:solidFill>
                <a:latin typeface="Comic Sans MS" charset="0"/>
                <a:ea typeface="ＭＳ Ｐゴシック" charset="0"/>
              </a:defRPr>
            </a:lvl8pPr>
            <a:lvl9pPr marL="3886200" indent="-228600" algn="ctr" eaLnBrk="0" fontAlgn="base" hangingPunct="0">
              <a:spcBef>
                <a:spcPct val="0"/>
              </a:spcBef>
              <a:spcAft>
                <a:spcPct val="0"/>
              </a:spcAft>
              <a:defRPr sz="2800" i="1">
                <a:solidFill>
                  <a:schemeClr val="hlink"/>
                </a:solidFill>
                <a:latin typeface="Comic Sans MS" charset="0"/>
                <a:ea typeface="ＭＳ Ｐゴシック" charset="0"/>
              </a:defRPr>
            </a:lvl9pPr>
          </a:lstStyle>
          <a:p>
            <a:pPr algn="ctr" defTabSz="914300" eaLnBrk="0" fontAlgn="base" hangingPunct="0">
              <a:spcBef>
                <a:spcPct val="50000"/>
              </a:spcBef>
              <a:spcAft>
                <a:spcPct val="0"/>
              </a:spcAft>
            </a:pPr>
            <a:r>
              <a:rPr lang="en-US" sz="900" b="1" i="0" dirty="0">
                <a:solidFill>
                  <a:srgbClr val="FFFFFF"/>
                </a:solidFill>
                <a:latin typeface="Arial" charset="0"/>
              </a:rPr>
              <a:t>©2006 TBBMI</a:t>
            </a:r>
          </a:p>
        </p:txBody>
      </p:sp>
      <p:pic>
        <p:nvPicPr>
          <p:cNvPr id="6" name="Picture 2" descr="BACKGR~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220200" y="-1428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ext Box 11"/>
          <p:cNvSpPr txBox="1">
            <a:spLocks noChangeArrowheads="1"/>
          </p:cNvSpPr>
          <p:nvPr/>
        </p:nvSpPr>
        <p:spPr bwMode="auto">
          <a:xfrm rot="21121774">
            <a:off x="9144000" y="1289046"/>
            <a:ext cx="9144000" cy="4339639"/>
          </a:xfrm>
          <a:prstGeom prst="rect">
            <a:avLst/>
          </a:prstGeom>
          <a:noFill/>
          <a:ln w="9525">
            <a:noFill/>
            <a:miter lim="800000"/>
            <a:headEnd/>
            <a:tailEnd/>
          </a:ln>
          <a:effectLst>
            <a:outerShdw dist="35921" dir="2700000" algn="ctr" rotWithShape="0">
              <a:srgbClr val="808080">
                <a:alpha val="74997"/>
              </a:srgbClr>
            </a:outerShdw>
          </a:effectLst>
        </p:spPr>
        <p:txBody>
          <a:bodyPr lIns="91430" tIns="45715" rIns="91430" bIns="45715">
            <a:spAutoFit/>
            <a:scene3d>
              <a:camera prst="perspectiveFront" fov="1800000">
                <a:rot lat="1140000" lon="1620000" rev="0"/>
              </a:camera>
              <a:lightRig rig="threePt" dir="t"/>
            </a:scene3d>
            <a:sp3d z="6350"/>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defTabSz="914300" fontAlgn="base">
              <a:spcBef>
                <a:spcPct val="0"/>
              </a:spcBef>
              <a:spcAft>
                <a:spcPct val="0"/>
              </a:spcAft>
              <a:defRPr/>
            </a:pPr>
            <a:r>
              <a:rPr lang="en-US" sz="13800" b="1" dirty="0">
                <a:solidFill>
                  <a:srgbClr val="FFFF00"/>
                </a:solidFill>
                <a:effectLst>
                  <a:outerShdw blurRad="50800" dist="101600" dir="2700000" algn="tl" rotWithShape="0">
                    <a:srgbClr val="000000"/>
                  </a:outerShdw>
                </a:effectLst>
                <a:latin typeface="Kosher-Normal" charset="0"/>
              </a:rPr>
              <a:t>THE BIBLE... BASICALLY</a:t>
            </a:r>
          </a:p>
        </p:txBody>
      </p:sp>
    </p:spTree>
    <p:extLst>
      <p:ext uri="{BB962C8B-B14F-4D97-AF65-F5344CB8AC3E}">
        <p14:creationId xmlns:p14="http://schemas.microsoft.com/office/powerpoint/2010/main" val="1133747632"/>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564955879"/>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89812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Holy Spirit PPT link at </a:t>
            </a:r>
            <a:r>
              <a:rPr lang="en-US" sz="28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562845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La Bible…En Base •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300" eaLnBrk="1" fontAlgn="base" hangingPunct="1">
              <a:spcBef>
                <a:spcPct val="0"/>
              </a:spcBef>
              <a:spcAft>
                <a:spcPct val="0"/>
              </a:spcAft>
            </a:pPr>
            <a:r>
              <a:rPr lang="en-US" sz="3600" b="1" dirty="0" err="1">
                <a:solidFill>
                  <a:srgbClr val="FFFFFF"/>
                </a:solidFill>
                <a:latin typeface="Arial" charset="0"/>
                <a:cs typeface="Arial" charset="0"/>
              </a:rPr>
              <a:t>avoir</a:t>
            </a:r>
            <a:r>
              <a:rPr lang="en-US" sz="3600" b="1" dirty="0">
                <a:solidFill>
                  <a:srgbClr val="FFFFFF"/>
                </a:solidFill>
                <a:latin typeface="Arial" charset="0"/>
                <a:cs typeface="Arial" charset="0"/>
              </a:rPr>
              <a:t> </a:t>
            </a:r>
            <a:r>
              <a:rPr lang="en-US" sz="3600" b="1" dirty="0" err="1">
                <a:solidFill>
                  <a:srgbClr val="FFFFFF"/>
                </a:solidFill>
                <a:latin typeface="Arial" charset="0"/>
                <a:cs typeface="Arial" charset="0"/>
              </a:rPr>
              <a:t>cette</a:t>
            </a:r>
            <a:r>
              <a:rPr lang="en-US" sz="3600" b="1" dirty="0">
                <a:solidFill>
                  <a:srgbClr val="FFFFFF"/>
                </a:solidFill>
                <a:latin typeface="Arial" charset="0"/>
                <a:cs typeface="Arial" charset="0"/>
              </a:rPr>
              <a:t> presentation </a:t>
            </a:r>
            <a:r>
              <a:rPr lang="en-US" sz="3600" b="1" dirty="0" err="1">
                <a:solidFill>
                  <a:srgbClr val="FFFFFF"/>
                </a:solidFill>
                <a:latin typeface="Arial" charset="0"/>
                <a:cs typeface="Arial" charset="0"/>
              </a:rPr>
              <a:t>gratuitement</a:t>
            </a:r>
            <a:endParaRPr lang="en-US" sz="12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629667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15" y="1213012"/>
            <a:ext cx="9049395" cy="2522151"/>
          </a:xfrm>
        </p:spPr>
        <p:txBody>
          <a:bodyPr/>
          <a:lstStyle/>
          <a:p>
            <a:pPr algn="r"/>
            <a:r>
              <a:rPr lang="en-US" sz="8800" b="1" dirty="0">
                <a:effectLst>
                  <a:glow rad="177800">
                    <a:schemeClr val="bg2"/>
                  </a:glow>
                </a:effectLst>
              </a:rPr>
              <a:t>Ilonggo</a:t>
            </a:r>
          </a:p>
        </p:txBody>
      </p:sp>
      <p:sp>
        <p:nvSpPr>
          <p:cNvPr id="5" name="Rectangle 4"/>
          <p:cNvSpPr>
            <a:spLocks noChangeArrowheads="1"/>
          </p:cNvSpPr>
          <p:nvPr/>
        </p:nvSpPr>
        <p:spPr bwMode="auto">
          <a:xfrm>
            <a:off x="0" y="6337910"/>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algn="ctr">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Tree>
    <p:extLst>
      <p:ext uri="{BB962C8B-B14F-4D97-AF65-F5344CB8AC3E}">
        <p14:creationId xmlns:p14="http://schemas.microsoft.com/office/powerpoint/2010/main" val="2937487530"/>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23861080"/>
      </p:ext>
    </p:extLst>
  </p:cSld>
  <p:clrMapOvr>
    <a:masterClrMapping/>
  </p:clrMapOvr>
  <p:transition/>
</p:sld>
</file>

<file path=ppt/theme/theme1.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宋体"/>
        <a:cs typeface="宋体"/>
      </a:majorFont>
      <a:minorFont>
        <a:latin typeface="Times"/>
        <a:ea typeface="宋体"/>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MS PGothic" pitchFamily="34" charset="-128"/>
            <a:cs typeface="MS PGothic" pitchFamily="34" charset="-128"/>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5.01-INTRO_C7SJ-SBC 10_0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7.5.01-INTRO_C7SJ-SBC 10_0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7.5.01-INTRO_C7SJ-SBC 10_0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5.01-INTRO_C7SJ-SBC 10_0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5.01-INTRO_C7SJ-SBC 10_0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5.01-INTRO_C7SJ-SBC 10_0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5.01-INTRO_C7SJ-SBC 10_0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5.01-INTRO_C7SJ-SBC 10_0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5.01-INTRO_C7SJ-SBC 10_0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4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9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spDef>
    <a:lnDef>
      <a:spPr bwMode="auto">
        <a:xfrm>
          <a:off x="0" y="0"/>
          <a:ext cx="1" cy="1"/>
        </a:xfrm>
        <a:custGeom>
          <a:avLst/>
          <a:gdLst/>
          <a:ahLst/>
          <a:cxnLst/>
          <a:rect l="0" t="0" r="0" b="0"/>
          <a:pathLst/>
        </a:custGeom>
        <a:solidFill>
          <a:srgbClr val="0000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2800" b="1" i="0" u="none" strike="noStrike" cap="none" normalizeH="0" baseline="0">
            <a:ln>
              <a:noFill/>
            </a:ln>
            <a:solidFill>
              <a:srgbClr val="99CCFF"/>
            </a:solidFill>
            <a:effectLst/>
            <a:latin typeface="Arial" charset="0"/>
            <a:ea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Post Modern">
  <a:themeElements>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fontScheme name="Post Moder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Post Modern 1">
        <a:dk1>
          <a:srgbClr val="8383AD"/>
        </a:dk1>
        <a:lt1>
          <a:srgbClr val="FEFED6"/>
        </a:lt1>
        <a:dk2>
          <a:srgbClr val="404176"/>
        </a:dk2>
        <a:lt2>
          <a:srgbClr val="969696"/>
        </a:lt2>
        <a:accent1>
          <a:srgbClr val="BABE90"/>
        </a:accent1>
        <a:accent2>
          <a:srgbClr val="666699"/>
        </a:accent2>
        <a:accent3>
          <a:srgbClr val="FEFEE8"/>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2">
        <a:dk1>
          <a:srgbClr val="8383AD"/>
        </a:dk1>
        <a:lt1>
          <a:srgbClr val="FFFFFF"/>
        </a:lt1>
        <a:dk2>
          <a:srgbClr val="404176"/>
        </a:dk2>
        <a:lt2>
          <a:srgbClr val="969696"/>
        </a:lt2>
        <a:accent1>
          <a:srgbClr val="BABE90"/>
        </a:accent1>
        <a:accent2>
          <a:srgbClr val="666699"/>
        </a:accent2>
        <a:accent3>
          <a:srgbClr val="FFFFFF"/>
        </a:accent3>
        <a:accent4>
          <a:srgbClr val="6F6F93"/>
        </a:accent4>
        <a:accent5>
          <a:srgbClr val="D9DBC6"/>
        </a:accent5>
        <a:accent6>
          <a:srgbClr val="5C5C8A"/>
        </a:accent6>
        <a:hlink>
          <a:srgbClr val="C09E4A"/>
        </a:hlink>
        <a:folHlink>
          <a:srgbClr val="006666"/>
        </a:folHlink>
      </a:clrScheme>
      <a:clrMap bg1="lt1" tx1="dk1" bg2="lt2" tx2="dk2" accent1="accent1" accent2="accent2" accent3="accent3" accent4="accent4" accent5="accent5" accent6="accent6" hlink="hlink" folHlink="folHlink"/>
    </a:extraClrScheme>
    <a:extraClrScheme>
      <a:clrScheme name="Post Modern 3">
        <a:dk1>
          <a:srgbClr val="4D4D4D"/>
        </a:dk1>
        <a:lt1>
          <a:srgbClr val="FFFFFF"/>
        </a:lt1>
        <a:dk2>
          <a:srgbClr val="000000"/>
        </a:dk2>
        <a:lt2>
          <a:srgbClr val="969696"/>
        </a:lt2>
        <a:accent1>
          <a:srgbClr val="DDDDDD"/>
        </a:accent1>
        <a:accent2>
          <a:srgbClr val="5F5F5F"/>
        </a:accent2>
        <a:accent3>
          <a:srgbClr val="FFFFFF"/>
        </a:accent3>
        <a:accent4>
          <a:srgbClr val="404040"/>
        </a:accent4>
        <a:accent5>
          <a:srgbClr val="EBEBEB"/>
        </a:accent5>
        <a:accent6>
          <a:srgbClr val="555555"/>
        </a:accent6>
        <a:hlink>
          <a:srgbClr val="C0C0C0"/>
        </a:hlink>
        <a:folHlink>
          <a:srgbClr val="808080"/>
        </a:folHlink>
      </a:clrScheme>
      <a:clrMap bg1="lt1" tx1="dk1" bg2="lt2" tx2="dk2" accent1="accent1" accent2="accent2" accent3="accent3" accent4="accent4" accent5="accent5" accent6="accent6" hlink="hlink" folHlink="folHlink"/>
    </a:extraClrScheme>
    <a:extraClrScheme>
      <a:clrScheme name="Post Modern 4">
        <a:dk1>
          <a:srgbClr val="424262"/>
        </a:dk1>
        <a:lt1>
          <a:srgbClr val="FFFFFF"/>
        </a:lt1>
        <a:dk2>
          <a:srgbClr val="22659C"/>
        </a:dk2>
        <a:lt2>
          <a:srgbClr val="A4AEC2"/>
        </a:lt2>
        <a:accent1>
          <a:srgbClr val="B1C7E7"/>
        </a:accent1>
        <a:accent2>
          <a:srgbClr val="494983"/>
        </a:accent2>
        <a:accent3>
          <a:srgbClr val="FFFFFF"/>
        </a:accent3>
        <a:accent4>
          <a:srgbClr val="373753"/>
        </a:accent4>
        <a:accent5>
          <a:srgbClr val="D5E0F1"/>
        </a:accent5>
        <a:accent6>
          <a:srgbClr val="414176"/>
        </a:accent6>
        <a:hlink>
          <a:srgbClr val="6EADC4"/>
        </a:hlink>
        <a:folHlink>
          <a:srgbClr val="3E688E"/>
        </a:folHlink>
      </a:clrScheme>
      <a:clrMap bg1="lt1" tx1="dk1" bg2="lt2" tx2="dk2" accent1="accent1" accent2="accent2" accent3="accent3" accent4="accent4" accent5="accent5" accent6="accent6" hlink="hlink" folHlink="folHlink"/>
    </a:extraClrScheme>
    <a:extraClrScheme>
      <a:clrScheme name="Post Modern 5">
        <a:dk1>
          <a:srgbClr val="000000"/>
        </a:dk1>
        <a:lt1>
          <a:srgbClr val="FFFFFF"/>
        </a:lt1>
        <a:dk2>
          <a:srgbClr val="404176"/>
        </a:dk2>
        <a:lt2>
          <a:srgbClr val="969696"/>
        </a:lt2>
        <a:accent1>
          <a:srgbClr val="B4CD81"/>
        </a:accent1>
        <a:accent2>
          <a:srgbClr val="717EB5"/>
        </a:accent2>
        <a:accent3>
          <a:srgbClr val="FFFFFF"/>
        </a:accent3>
        <a:accent4>
          <a:srgbClr val="000000"/>
        </a:accent4>
        <a:accent5>
          <a:srgbClr val="D6E3C1"/>
        </a:accent5>
        <a:accent6>
          <a:srgbClr val="6672A4"/>
        </a:accent6>
        <a:hlink>
          <a:srgbClr val="D793C2"/>
        </a:hlink>
        <a:folHlink>
          <a:srgbClr val="826799"/>
        </a:folHlink>
      </a:clrScheme>
      <a:clrMap bg1="lt1" tx1="dk1" bg2="lt2" tx2="dk2" accent1="accent1" accent2="accent2" accent3="accent3" accent4="accent4" accent5="accent5" accent6="accent6" hlink="hlink" folHlink="folHlink"/>
    </a:extraClrScheme>
    <a:extraClrScheme>
      <a:clrScheme name="Post Modern 6">
        <a:dk1>
          <a:srgbClr val="000000"/>
        </a:dk1>
        <a:lt1>
          <a:srgbClr val="FFFFFF"/>
        </a:lt1>
        <a:dk2>
          <a:srgbClr val="000000"/>
        </a:dk2>
        <a:lt2>
          <a:srgbClr val="969696"/>
        </a:lt2>
        <a:accent1>
          <a:srgbClr val="B4CD81"/>
        </a:accent1>
        <a:accent2>
          <a:srgbClr val="DEA45E"/>
        </a:accent2>
        <a:accent3>
          <a:srgbClr val="FFFFFF"/>
        </a:accent3>
        <a:accent4>
          <a:srgbClr val="000000"/>
        </a:accent4>
        <a:accent5>
          <a:srgbClr val="D6E3C1"/>
        </a:accent5>
        <a:accent6>
          <a:srgbClr val="C99454"/>
        </a:accent6>
        <a:hlink>
          <a:srgbClr val="D793C2"/>
        </a:hlink>
        <a:folHlink>
          <a:srgbClr val="A08BB1"/>
        </a:folHlink>
      </a:clrScheme>
      <a:clrMap bg1="lt1" tx1="dk1" bg2="lt2" tx2="dk2" accent1="accent1" accent2="accent2" accent3="accent3" accent4="accent4" accent5="accent5" accent6="accent6" hlink="hlink" folHlink="folHlink"/>
    </a:extraClrScheme>
    <a:extraClrScheme>
      <a:clrScheme name="Post Modern 7">
        <a:dk1>
          <a:srgbClr val="111111"/>
        </a:dk1>
        <a:lt1>
          <a:srgbClr val="FAF5D2"/>
        </a:lt1>
        <a:dk2>
          <a:srgbClr val="4D4D4D"/>
        </a:dk2>
        <a:lt2>
          <a:srgbClr val="D0C59E"/>
        </a:lt2>
        <a:accent1>
          <a:srgbClr val="BABE90"/>
        </a:accent1>
        <a:accent2>
          <a:srgbClr val="666699"/>
        </a:accent2>
        <a:accent3>
          <a:srgbClr val="B2B2B2"/>
        </a:accent3>
        <a:accent4>
          <a:srgbClr val="D6D1B3"/>
        </a:accent4>
        <a:accent5>
          <a:srgbClr val="D9DBC6"/>
        </a:accent5>
        <a:accent6>
          <a:srgbClr val="5C5C8A"/>
        </a:accent6>
        <a:hlink>
          <a:srgbClr val="C09E4A"/>
        </a:hlink>
        <a:folHlink>
          <a:srgbClr val="006666"/>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ja-JP" altLang="en-US" sz="1800" b="0" i="0" u="none" strike="noStrike" cap="none" normalizeH="0" baseline="0">
            <a:ln>
              <a:noFill/>
            </a:ln>
            <a:solidFill>
              <a:schemeClr val="tx1"/>
            </a:solidFill>
            <a:effectLst/>
            <a:latin typeface="Tahoma" pitchFamily="24" charset="-52"/>
            <a:ea typeface="ＭＳ Ｐゴシック" pitchFamily="24" charset="-128"/>
            <a:cs typeface="ＭＳ Ｐゴシック" pitchFamily="24" charset="-128"/>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5" charset="0"/>
            <a:ea typeface="ＭＳ Ｐゴシック" pitchFamily="-105" charset="-128"/>
            <a:cs typeface="ＭＳ Ｐゴシック" pitchFamily="-10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4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5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5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6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7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8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50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pitchFamily="-110"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a:ln>
              <a:noFill/>
            </a:ln>
            <a:solidFill>
              <a:schemeClr val="tx1"/>
            </a:solidFill>
            <a:effectLst/>
            <a:latin typeface="Comic Sans MS" pitchFamily="-108"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smtClean="0">
            <a:ln>
              <a:noFill/>
            </a:ln>
            <a:solidFill>
              <a:srgbClr val="FFA27C"/>
            </a:solidFill>
            <a:effectLst/>
            <a:latin typeface="Arial"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untitled 2">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2">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1" u="none" strike="noStrike" cap="none" normalizeH="0" baseline="0">
            <a:ln>
              <a:noFill/>
            </a:ln>
            <a:solidFill>
              <a:schemeClr val="hlink"/>
            </a:solidFill>
            <a:effectLst>
              <a:outerShdw blurRad="38100" dist="38100" dir="2700000" algn="tl">
                <a:srgbClr val="000000">
                  <a:alpha val="43137"/>
                </a:srgbClr>
              </a:outerShdw>
            </a:effectLst>
            <a:latin typeface="Comic Sans MS" charset="0"/>
          </a:defRPr>
        </a:defPPr>
      </a:lstStyle>
    </a:lnDef>
  </a:objectDefaults>
  <a:extraClrSchemeLst>
    <a:extraClrScheme>
      <a:clrScheme name="untitled 2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themeOverride>
</file>

<file path=docProps/app.xml><?xml version="1.0" encoding="utf-8"?>
<Properties xmlns="http://schemas.openxmlformats.org/officeDocument/2006/extended-properties" xmlns:vt="http://schemas.openxmlformats.org/officeDocument/2006/docPropsVTypes">
  <TotalTime>37625</TotalTime>
  <Words>8165</Words>
  <Application>Microsoft Macintosh PowerPoint</Application>
  <PresentationFormat>On-screen Show (4:3)</PresentationFormat>
  <Paragraphs>2092</Paragraphs>
  <Slides>277</Slides>
  <Notes>175</Notes>
  <HiddenSlides>0</HiddenSlides>
  <MMClips>0</MMClips>
  <ScaleCrop>false</ScaleCrop>
  <HeadingPairs>
    <vt:vector size="8" baseType="variant">
      <vt:variant>
        <vt:lpstr>Fonts Used</vt:lpstr>
      </vt:variant>
      <vt:variant>
        <vt:i4>29</vt:i4>
      </vt:variant>
      <vt:variant>
        <vt:lpstr>Theme</vt:lpstr>
      </vt:variant>
      <vt:variant>
        <vt:i4>42</vt:i4>
      </vt:variant>
      <vt:variant>
        <vt:lpstr>Links</vt:lpstr>
      </vt:variant>
      <vt:variant>
        <vt:i4>1</vt:i4>
      </vt:variant>
      <vt:variant>
        <vt:lpstr>Slide Titles</vt:lpstr>
      </vt:variant>
      <vt:variant>
        <vt:i4>277</vt:i4>
      </vt:variant>
    </vt:vector>
  </HeadingPairs>
  <TitlesOfParts>
    <vt:vector size="349" baseType="lpstr">
      <vt:lpstr>KaiTi</vt:lpstr>
      <vt:lpstr>KaiTi</vt:lpstr>
      <vt:lpstr>Kosher-Normal</vt:lpstr>
      <vt:lpstr>Limon F1</vt:lpstr>
      <vt:lpstr>Times</vt:lpstr>
      <vt:lpstr>Arial</vt:lpstr>
      <vt:lpstr>Arial Narrow</vt:lpstr>
      <vt:lpstr>Book Antiqua</vt:lpstr>
      <vt:lpstr>Calibri</vt:lpstr>
      <vt:lpstr>Comic Sans MS</vt:lpstr>
      <vt:lpstr>Garamond</vt:lpstr>
      <vt:lpstr>GoraiEMJ</vt:lpstr>
      <vt:lpstr>Helvetica</vt:lpstr>
      <vt:lpstr>Impact</vt:lpstr>
      <vt:lpstr>Kalaham</vt:lpstr>
      <vt:lpstr>Kantipur</vt:lpstr>
      <vt:lpstr>Kantipur Regular</vt:lpstr>
      <vt:lpstr>Kosher</vt:lpstr>
      <vt:lpstr>Lucida Grande</vt:lpstr>
      <vt:lpstr>Monotype Sorts</vt:lpstr>
      <vt:lpstr>SutonnyEMJ</vt:lpstr>
      <vt:lpstr>SutonnyMJ</vt:lpstr>
      <vt:lpstr>Symbol</vt:lpstr>
      <vt:lpstr>Tahoma</vt:lpstr>
      <vt:lpstr>Tharmini Plain</vt:lpstr>
      <vt:lpstr>Times New Roman</vt:lpstr>
      <vt:lpstr>Wingdings</vt:lpstr>
      <vt:lpstr>WinInnwa</vt:lpstr>
      <vt:lpstr>Zawgyi-One</vt:lpstr>
      <vt:lpstr>Orbit</vt:lpstr>
      <vt:lpstr>1_Orbit</vt:lpstr>
      <vt:lpstr>20_Default Design</vt:lpstr>
      <vt:lpstr>21_Default Design</vt:lpstr>
      <vt:lpstr>8_Default Design</vt:lpstr>
      <vt:lpstr>untitled 2</vt:lpstr>
      <vt:lpstr>Pulse</vt:lpstr>
      <vt:lpstr>untitled 1</vt:lpstr>
      <vt:lpstr>1_untitled 2</vt:lpstr>
      <vt:lpstr>Default Design</vt:lpstr>
      <vt:lpstr>1_Default Design</vt:lpstr>
      <vt:lpstr>1_untitled 1</vt:lpstr>
      <vt:lpstr>2_untitled 1</vt:lpstr>
      <vt:lpstr>3_untitled 1</vt:lpstr>
      <vt:lpstr>7.5.01-INTRO_C7SJ-SBC 10_03</vt:lpstr>
      <vt:lpstr>2_Orbit</vt:lpstr>
      <vt:lpstr>4_untitled 1</vt:lpstr>
      <vt:lpstr>3_Orbit</vt:lpstr>
      <vt:lpstr>49_Blank Presentation</vt:lpstr>
      <vt:lpstr>1_Blank Presentation</vt:lpstr>
      <vt:lpstr>5_Default Design</vt:lpstr>
      <vt:lpstr>3_Default Design</vt:lpstr>
      <vt:lpstr>Post Modern</vt:lpstr>
      <vt:lpstr>Slit</vt:lpstr>
      <vt:lpstr>2_Default Design</vt:lpstr>
      <vt:lpstr>Blank Presentation</vt:lpstr>
      <vt:lpstr>4_Default Design</vt:lpstr>
      <vt:lpstr>6_Default Design</vt:lpstr>
      <vt:lpstr>4_Blank Presentation</vt:lpstr>
      <vt:lpstr>Notebook</vt:lpstr>
      <vt:lpstr>1_Lock And Key</vt:lpstr>
      <vt:lpstr>1_Stream</vt:lpstr>
      <vt:lpstr>4_Orbit</vt:lpstr>
      <vt:lpstr>5_untitled 1</vt:lpstr>
      <vt:lpstr>6_untitled 1</vt:lpstr>
      <vt:lpstr>7_Default Design</vt:lpstr>
      <vt:lpstr>5_Orbit</vt:lpstr>
      <vt:lpstr>6_Orbit</vt:lpstr>
      <vt:lpstr>7_Orbit</vt:lpstr>
      <vt:lpstr>8_Orbit</vt:lpstr>
      <vt:lpstr>50_Blank Presentation</vt:lpstr>
      <vt:lpstr>9_Default Design</vt:lpstr>
      <vt:lpstr>file:///localhost/Volumes/Rick%201%20TB/Users/griffith/All%20PPT/DVDs%20&amp;%20CDs%20Burned/DVD%2020%20Documents%201%20Misc/Formats/!OLE_LINK4</vt:lpstr>
      <vt:lpstr>Full Screen Format</vt:lpstr>
      <vt:lpstr>CIC Sermon Title</vt:lpstr>
      <vt:lpstr>SBC Title</vt:lpstr>
      <vt:lpstr>AIC</vt:lpstr>
      <vt:lpstr>Homiletics</vt:lpstr>
      <vt:lpstr>Creation</vt:lpstr>
      <vt:lpstr>English</vt:lpstr>
      <vt:lpstr>PowerPoint Presentation</vt:lpstr>
      <vt:lpstr>Black</vt:lpstr>
      <vt:lpstr>Homepage at BibleStudyDownloads.org</vt:lpstr>
      <vt:lpstr>Apologetics &amp; Evangelism link at BibleStudyDownloads.org</vt:lpstr>
      <vt:lpstr>The Bible…Basically link at BibleStudyDownloads.org</vt:lpstr>
      <vt:lpstr>Bible Study link at BibleStudyDownloads.org</vt:lpstr>
      <vt:lpstr>Bible Geography link at BibleStudyDownloads.org</vt:lpstr>
      <vt:lpstr>Christology link at BibleStudyDownloads.org</vt:lpstr>
      <vt:lpstr>Church (Ecclesiology) link at BibleStudyDownloads.org</vt:lpstr>
      <vt:lpstr>Church Dynamics link at BibleStudyDownloads.org</vt:lpstr>
      <vt:lpstr>Church Growth link at BibleStudyDownloads.org</vt:lpstr>
      <vt:lpstr>Church Transformation link at BibleStudyDownloads.org</vt:lpstr>
      <vt:lpstr>Creation link at BibleStudyDownloads.org</vt:lpstr>
      <vt:lpstr>Future (Eschatology) at BibleStudyDownloads.org</vt:lpstr>
      <vt:lpstr>Holy Spirit PPT link at BibleStudyDownloads.org</vt:lpstr>
      <vt:lpstr>OT Backgrounds link at BibleStudyDownloads.org</vt:lpstr>
      <vt:lpstr>Olivet Discourse link at BibleStudyDownloads.org</vt:lpstr>
      <vt:lpstr>OT Preaching link at BibleStudyDownloads.org</vt:lpstr>
      <vt:lpstr>OT Survey link at BibleStudyDownloads.org</vt:lpstr>
      <vt:lpstr>NT Backgrounds link at BibleStudyDownloads.org</vt:lpstr>
      <vt:lpstr>NT Preaching link at BibleStudyDownloads.org</vt:lpstr>
      <vt:lpstr>NT Survey link at BibleStudyDownloads.org</vt:lpstr>
      <vt:lpstr>Preaching (Homiletics) link at BibleStudyDownloads.org</vt:lpstr>
      <vt:lpstr>Research &amp; Writing link at BibleStudyDownloads.org</vt:lpstr>
      <vt:lpstr>Salvation link at BibleStudyDownloads.org</vt:lpstr>
      <vt:lpstr>Theology PPT link at BibleStudyDownloads.org</vt:lpstr>
      <vt:lpstr>The Bible…Basically link at BibleStudyDownloads.org</vt:lpstr>
      <vt:lpstr>Topical Preaching link at BibleStudyDownloads.org</vt:lpstr>
      <vt:lpstr>Worldview link at BibleStudyDownloads.org</vt:lpstr>
      <vt:lpstr>Worship link at BibleStudyDownloads.org</vt:lpstr>
      <vt:lpstr>Black</vt:lpstr>
      <vt:lpstr>Arabic</vt:lpstr>
      <vt:lpstr>خلق   •  BibleStudyDownloads.org</vt:lpstr>
      <vt:lpstr>مسح العهد القديم   •  BibleStudyDownloads.org</vt:lpstr>
      <vt:lpstr>مسح العهد القديم • BibleStudyDownloads.org</vt:lpstr>
      <vt:lpstr>وعظ  •  BibleStudyDownloads.org</vt:lpstr>
      <vt:lpstr>Black</vt:lpstr>
      <vt:lpstr>Bangla</vt:lpstr>
      <vt:lpstr>PowerPoint Presentation</vt:lpstr>
      <vt:lpstr>Black</vt:lpstr>
      <vt:lpstr> evB‡ej…...‡gŠwjKfv‡e • BibleStudyDownloads.org</vt:lpstr>
      <vt:lpstr>Burmese</vt:lpstr>
      <vt:lpstr>တရားေဟာျခင္းအ တတ္ပညာ • BibleStudyDownloads.org</vt:lpstr>
      <vt:lpstr>or®musrf;pm tkwfNrpf • BibleStudyDownloads.org</vt:lpstr>
      <vt:lpstr>ဓမၼာေဟာင္းက်မ္းအားျခံဳငံုုေလ့လာျခင္း။ • BibleStudyDownloads.org</vt:lpstr>
      <vt:lpstr>Black</vt:lpstr>
      <vt:lpstr>Chin</vt:lpstr>
      <vt:lpstr>Chin</vt:lpstr>
      <vt:lpstr>Lai Siangtho...Abulpi • BibleStudyDownloads.org</vt:lpstr>
      <vt:lpstr>Black</vt:lpstr>
      <vt:lpstr>Chinese</vt:lpstr>
      <vt:lpstr>主页在 BibleStudyDownloads.org</vt:lpstr>
      <vt:lpstr> (讲道学) 页在 BibleStudyDownloads.org</vt:lpstr>
      <vt:lpstr>PowerPoint Presentation</vt:lpstr>
      <vt:lpstr>圣经基本链接地址 BibleStudyDownloads.org</vt:lpstr>
      <vt:lpstr>圣经地理链接地址 BibleStudyDownloads.org</vt:lpstr>
      <vt:lpstr>創造链接地址 BibleStudyDownloads.org</vt:lpstr>
      <vt:lpstr>圣经学习链接地址 BibleStudyDownloads.org</vt:lpstr>
      <vt:lpstr>教会论链接地址 BibleStudyDownloads.org</vt:lpstr>
      <vt:lpstr>末世论 • BibleStudyDownloads.org</vt:lpstr>
      <vt:lpstr>四福音 • BibleStudyDownloads.org</vt:lpstr>
      <vt:lpstr>基督论 • BibleStudyDownloads.org</vt:lpstr>
      <vt:lpstr>旧约全书背景链接地址 BibleStudyDownloads.org</vt:lpstr>
      <vt:lpstr>旧约全书讲章 • BibleStudyDownloads.org</vt:lpstr>
      <vt:lpstr>旧约全书概论链接地址 BibleStudyDownloads.org</vt:lpstr>
      <vt:lpstr>新约全书背景链接地址  BibleStudyDownloads.org</vt:lpstr>
      <vt:lpstr>新约全书讲章 • BibleStudyDownloads.org</vt:lpstr>
      <vt:lpstr>新约全书链接地址 BibleStudyDownloads.org</vt:lpstr>
      <vt:lpstr>讲道链接地址 BibleStudyDownloads.org</vt:lpstr>
      <vt:lpstr>神学与链接地址 BibleStudyDownloads.org</vt:lpstr>
      <vt:lpstr>主题讲道 • BibleStudyDownloads.org</vt:lpstr>
      <vt:lpstr>世界观的链接地址 BibleStudyDownloads.org</vt:lpstr>
      <vt:lpstr>Black</vt:lpstr>
      <vt:lpstr>French</vt:lpstr>
      <vt:lpstr>French</vt:lpstr>
      <vt:lpstr>La Bible… Essentiellement • BibleStudyDownloads.org</vt:lpstr>
      <vt:lpstr>Aperçu sur l'Ancien Testament • BibleStudyDownloads.org</vt:lpstr>
      <vt:lpstr>Black</vt:lpstr>
      <vt:lpstr>German</vt:lpstr>
      <vt:lpstr>PowerPoint Presentation</vt:lpstr>
      <vt:lpstr>Die Bibel… grundlegend auf BibleStudyDownloads.org</vt:lpstr>
      <vt:lpstr>Schöpfung auf BibleStudyDownloads.org</vt:lpstr>
      <vt:lpstr>Homiletiklink auf BibleStudyDownloads.org</vt:lpstr>
      <vt:lpstr>Black</vt:lpstr>
      <vt:lpstr>Hindi</vt:lpstr>
      <vt:lpstr>PowerPoint Presentation</vt:lpstr>
      <vt:lpstr>Black</vt:lpstr>
      <vt:lpstr>The Bible…Basically link at BibleStudyDownloads.org</vt:lpstr>
      <vt:lpstr>Holy Spirit PPT link at BibleStudyDownloads.org</vt:lpstr>
      <vt:lpstr>La Bible…En Base • BibleStudyDownloads.org</vt:lpstr>
      <vt:lpstr>Ilonggo</vt:lpstr>
      <vt:lpstr>Black</vt:lpstr>
      <vt:lpstr>Preaching (Homiletics) link sa BibleStudyDownloads.org</vt:lpstr>
      <vt:lpstr>Indonesian</vt:lpstr>
      <vt:lpstr>Black</vt:lpstr>
      <vt:lpstr>PowerPoint Presentation</vt:lpstr>
      <vt:lpstr>Link Intisari… Alkitab di BibleStudyDownloads.org</vt:lpstr>
      <vt:lpstr>Link Penciptaan di BibleStudyDownloads.org</vt:lpstr>
      <vt:lpstr>Latar Belakang Perjanjian Lama — BibleStudyDownloads.org</vt:lpstr>
      <vt:lpstr>Link khotbah PL di BibleStudyDownloads.org</vt:lpstr>
      <vt:lpstr>Link survey PL di BibleStudyDownloads.org</vt:lpstr>
      <vt:lpstr>Link survey PB di BibleStudyDownloads.org</vt:lpstr>
      <vt:lpstr>Link khotbah PB di BibleStudyDownloads.org</vt:lpstr>
      <vt:lpstr>Latar Belakang Perjanjian Baru— BibleStudyDownloads.org</vt:lpstr>
      <vt:lpstr>Homiletik • BibleStudyDownloads.org</vt:lpstr>
      <vt:lpstr>Japanese</vt:lpstr>
      <vt:lpstr>PowerPoint Presentation</vt:lpstr>
      <vt:lpstr>Black</vt:lpstr>
      <vt:lpstr>バイブル　ベイシック　•  BibleStudyDownloads.org</vt:lpstr>
      <vt:lpstr>説教学  • BibleStudyDownloads.org</vt:lpstr>
      <vt:lpstr>Black</vt:lpstr>
      <vt:lpstr>Kachin</vt:lpstr>
      <vt:lpstr>Black</vt:lpstr>
      <vt:lpstr>Chyum Laika…Npawt Nhpang • BibleStudyDownloads.org</vt:lpstr>
      <vt:lpstr>Khmer</vt:lpstr>
      <vt:lpstr>PaBsMxan;&gt;&gt;&gt;rbs;RBHKm&lt;Ir • BibleStudyDownloads.org</vt:lpstr>
      <vt:lpstr>សាវតារនៃព្រះគម្ពីរសញ្ញាចាស់  ឬ ប្រវត្តិព្រឹត្តិការណ៍នៃព្រះគម្ពីរសញ្ញាចាស់ • BibleStudyDownloads.org</vt:lpstr>
      <vt:lpstr>Kiswahili</vt:lpstr>
      <vt:lpstr>Black</vt:lpstr>
      <vt:lpstr>Biblia Kwa Ujumla link at BibleStudyDownloads.org</vt:lpstr>
      <vt:lpstr>Korean</vt:lpstr>
      <vt:lpstr>성경은 기본적으로 연결을 BibleStudyDownloads.org 에서 볼 수 있음 </vt:lpstr>
      <vt:lpstr>창조 BibleStudyDownloads.org 에서 볼 수 있음 </vt:lpstr>
      <vt:lpstr>구약개론 • BibleStudyDownloads.org</vt:lpstr>
      <vt:lpstr>신약 조사  • BibleStudyDownloads.org</vt:lpstr>
      <vt:lpstr>설교(설교학) 연결을 BibleStudyDownloads.org 에서 찾아볼 수 있습니다.</vt:lpstr>
      <vt:lpstr>Black</vt:lpstr>
      <vt:lpstr>Lotha</vt:lpstr>
      <vt:lpstr>Ntho Kako… silo hungu ka..BibleStudyDownloads.org</vt:lpstr>
      <vt:lpstr>Black</vt:lpstr>
      <vt:lpstr>Malay</vt:lpstr>
      <vt:lpstr>Black</vt:lpstr>
      <vt:lpstr>Alkitab…Dasar • BibleStudyDownloads.org</vt:lpstr>
      <vt:lpstr>Homiletik • BibleStudyDownloads.org</vt:lpstr>
      <vt:lpstr>Malayalam</vt:lpstr>
      <vt:lpstr>Black</vt:lpstr>
      <vt:lpstr>മലയാളം • BibleStudyDownloads.org</vt:lpstr>
      <vt:lpstr>ബൈബിൾ... അടിസ്ഥാനപരമായി • BibleStudyDownloads.org</vt:lpstr>
      <vt:lpstr>മലയാളം • BibleStudyDownloads.org</vt:lpstr>
      <vt:lpstr>Mizo</vt:lpstr>
      <vt:lpstr>PowerPoint Presentation</vt:lpstr>
      <vt:lpstr>Black</vt:lpstr>
      <vt:lpstr>Baibul… A Tlangpui • BibleStudyDownloads.org</vt:lpstr>
      <vt:lpstr>Mongolian</vt:lpstr>
      <vt:lpstr>Шинэ гэрээний суурь • BibleStudyDownloads.org</vt:lpstr>
      <vt:lpstr>Шинэ Гэрээний Тойм Монголоор • BibleStudyDownloads.org</vt:lpstr>
      <vt:lpstr>Хуучин Гэрээнээс суурь • BibleStudyDownloads.org</vt:lpstr>
      <vt:lpstr>Хуучин Гэрээнээс Номлохуй • BibleStudyDownloads.org</vt:lpstr>
      <vt:lpstr>Номлох Ухаан • BibleStudyDownloads.org</vt:lpstr>
      <vt:lpstr>Black</vt:lpstr>
      <vt:lpstr>Nepali</vt:lpstr>
      <vt:lpstr>PowerPoint Presentation</vt:lpstr>
      <vt:lpstr>Black</vt:lpstr>
      <vt:lpstr>Polish</vt:lpstr>
      <vt:lpstr>PowerPoint Presentation</vt:lpstr>
      <vt:lpstr>Black</vt:lpstr>
      <vt:lpstr>Romanian</vt:lpstr>
      <vt:lpstr>PowerPoint Presentation</vt:lpstr>
      <vt:lpstr>Russian</vt:lpstr>
      <vt:lpstr>PowerPoint Presentation</vt:lpstr>
      <vt:lpstr>Black</vt:lpstr>
      <vt:lpstr>О Библии… просто • BibleStudyDownloads.org</vt:lpstr>
      <vt:lpstr>Cоздание • BibleStudyDownloads.org</vt:lpstr>
      <vt:lpstr>Black</vt:lpstr>
      <vt:lpstr>Sinhala</vt:lpstr>
      <vt:lpstr>පරණ ගිවිසුම් යුගයේ පසුබිම  •  BibleStudyDownloads.org දී සබැඳෙයි</vt:lpstr>
      <vt:lpstr>නව ගිවිසුම් පසුබිම සදහා ලින්ක්: BibleStudyDownloads.org</vt:lpstr>
      <vt:lpstr>Black</vt:lpstr>
      <vt:lpstr>Spanish</vt:lpstr>
      <vt:lpstr>La Biblia…Básicamente • BibleStudyDownloads.org</vt:lpstr>
      <vt:lpstr>Black</vt:lpstr>
      <vt:lpstr>Sumi</vt:lpstr>
      <vt:lpstr>PowerPoint Presentation</vt:lpstr>
      <vt:lpstr>Kuchouyesu… Aboqha •  BibleStudyDownloads.org</vt:lpstr>
      <vt:lpstr>Black</vt:lpstr>
      <vt:lpstr>Tagalog</vt:lpstr>
      <vt:lpstr>Ang Biblia… Pinasimple • BibleStudyDownloads.org</vt:lpstr>
      <vt:lpstr>Paglikha • BibleStudyDownloads.org</vt:lpstr>
      <vt:lpstr>link ng Kristolohiya sa BibleStudyDownloads.org</vt:lpstr>
      <vt:lpstr>Ang Background ng Unang Tipan • BibleStudyDownloads.org</vt:lpstr>
      <vt:lpstr>Ang Background ng Bagong Tipan • BibleStudyDownloads.org</vt:lpstr>
      <vt:lpstr>Pangangaral sa Bagong Tipan • BibleStudyDownloads.org</vt:lpstr>
      <vt:lpstr>Pagsisiyasat sa Bagong Tipan •  BibleStudyDownloads.org</vt:lpstr>
      <vt:lpstr>Pagsasaysay ng Bibliya • BibleStudyDownloads.org</vt:lpstr>
      <vt:lpstr>Black</vt:lpstr>
      <vt:lpstr>Tamil</vt:lpstr>
      <vt:lpstr>PowerPoint Presentation</vt:lpstr>
      <vt:lpstr>jpUkiwapd;…mbg;gil • BibleStudyDownloads.org</vt:lpstr>
      <vt:lpstr>PowerPoint Presentation</vt:lpstr>
      <vt:lpstr>PowerPoint Presentation</vt:lpstr>
      <vt:lpstr>Black</vt:lpstr>
      <vt:lpstr>Tangkhul</vt:lpstr>
      <vt:lpstr>Bible Ngashȃnkakhui • BibleStudyDownloads.org</vt:lpstr>
      <vt:lpstr>Pao harkashokwui ara • BibleStudyDownloads.org</vt:lpstr>
      <vt:lpstr>Black</vt:lpstr>
      <vt:lpstr>Tenyidie</vt:lpstr>
      <vt:lpstr>PowerPoint Presentation</vt:lpstr>
      <vt:lpstr>Black</vt:lpstr>
      <vt:lpstr>Ketholeshiida…Dietherieko • BibleStudyDownloads.org</vt:lpstr>
      <vt:lpstr>Diekepuzho • BibleStudyDownloads.org</vt:lpstr>
      <vt:lpstr>Thai</vt:lpstr>
      <vt:lpstr>PowerPoint Presentation</vt:lpstr>
      <vt:lpstr>Black</vt:lpstr>
      <vt:lpstr>Apologetics &amp; Evangelism link at BibleStudyDownloads.org</vt:lpstr>
      <vt:lpstr>The Bible…Basically link at BibleStudyDownloads.org</vt:lpstr>
      <vt:lpstr>Black</vt:lpstr>
      <vt:lpstr>Ukrainian</vt:lpstr>
      <vt:lpstr>PowerPoint Presentation</vt:lpstr>
      <vt:lpstr>Vietnamese</vt:lpstr>
      <vt:lpstr>Kinh Thánh…Căn Bản—BibleStudyDownloads.org</vt:lpstr>
      <vt:lpstr>Địa Lý Kinh Thánh—BibleStudyDownloads.org</vt:lpstr>
      <vt:lpstr>Hội thánh năng động—BibleStudyDownloads.org</vt:lpstr>
      <vt:lpstr>Bối cảnh thời Cựu Ước—BibleStudyDownloads.org</vt:lpstr>
      <vt:lpstr>Cựu Ước Lược Khảo—BibleStudyDownloads.org</vt:lpstr>
      <vt:lpstr>Bối cảnh thời Tân Uớc—BibleStudyDownloads.org</vt:lpstr>
      <vt:lpstr>Tân Ước Lược Khảo—BibleStudyDownloads.org</vt:lpstr>
      <vt:lpstr>Tuyên Đạo Pháp—BibleStudyDownloads.org</vt:lpstr>
      <vt:lpstr>Black</vt:lpstr>
      <vt:lpstr>Black</vt:lpstr>
      <vt:lpstr>PowerPoint Presentation</vt:lpstr>
      <vt:lpstr>CIC Title</vt:lpstr>
      <vt:lpstr>Be </vt:lpstr>
      <vt:lpstr>SBC Title</vt:lpstr>
      <vt:lpstr>Black</vt:lpstr>
      <vt:lpstr>Black on White</vt:lpstr>
      <vt:lpstr>"Scripture" (1: NLT).</vt:lpstr>
      <vt:lpstr>"Scripture" (1: NLT).</vt:lpstr>
      <vt:lpstr>"Scripture" (1: NLT).</vt:lpstr>
      <vt:lpstr>Title</vt:lpstr>
      <vt:lpstr>Title</vt:lpstr>
      <vt:lpstr>Title</vt:lpstr>
      <vt:lpstr>"Scripture" (12: NLT).</vt:lpstr>
      <vt:lpstr>Title</vt:lpstr>
      <vt:lpstr>"Just do the math."</vt:lpstr>
      <vt:lpstr>Cycles in Genesis 1-11</vt:lpstr>
      <vt:lpstr>Walk Thru the Poetical Books</vt:lpstr>
      <vt:lpstr>Mark Book Chart</vt:lpstr>
      <vt:lpstr>Mark: Deity Who Models Suffering As Servant</vt:lpstr>
      <vt:lpstr>Book Chart</vt:lpstr>
      <vt:lpstr>Book Chart</vt:lpstr>
      <vt:lpstr>Book Chart</vt:lpstr>
      <vt:lpstr>Book Chart</vt:lpstr>
      <vt:lpstr>Book Chart</vt:lpstr>
      <vt:lpstr>Book Chart</vt:lpstr>
      <vt:lpstr>Lamentations</vt:lpstr>
      <vt:lpstr>Ways Faith is Seen</vt:lpstr>
      <vt:lpstr>Contrasting Hosea and Amos</vt:lpstr>
      <vt:lpstr>Contrasting Hosea and Amos</vt:lpstr>
      <vt:lpstr>Structure of the Old Testament</vt:lpstr>
      <vt:lpstr>Nahum's Prophecies Happened</vt:lpstr>
      <vt:lpstr>Views of Creation</vt:lpstr>
      <vt:lpstr>Hosea: God's Loyalty to Israel</vt:lpstr>
      <vt:lpstr>Gifts versus Fruit of the Spirit</vt:lpstr>
      <vt:lpstr>Modern License (Phil. 3:18-19)</vt:lpstr>
      <vt:lpstr>5 x 5 Chart</vt:lpstr>
      <vt:lpstr>7 x 5 Chart</vt:lpstr>
      <vt:lpstr>Speaking in Tongues in Acts</vt:lpstr>
      <vt:lpstr>Longest Books in the Bible</vt:lpstr>
      <vt:lpstr>2 Corinthians Book Chart</vt:lpstr>
      <vt:lpstr>Book Chart</vt:lpstr>
      <vt:lpstr>Book Chart</vt:lpstr>
      <vt:lpstr>Hebrews Book Chart</vt:lpstr>
      <vt:lpstr>Summary of Types of Death</vt:lpstr>
      <vt:lpstr>Gomer's Children</vt:lpstr>
      <vt:lpstr>Gomer's Children</vt:lpstr>
      <vt:lpstr>Distinguishing Terms</vt:lpstr>
      <vt:lpstr>3 x 8 Chart</vt:lpstr>
      <vt:lpstr>4 x 7 Chart</vt:lpstr>
      <vt:lpstr>4 x 8 Chart</vt:lpstr>
      <vt:lpstr>5 x 8 Chart</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Survey link at biblestudydownloads.com</dc:title>
  <dc:creator>Rick Griffith</dc:creator>
  <cp:lastModifiedBy>Rick Griffith</cp:lastModifiedBy>
  <cp:revision>333</cp:revision>
  <dcterms:created xsi:type="dcterms:W3CDTF">2014-04-15T05:56:03Z</dcterms:created>
  <dcterms:modified xsi:type="dcterms:W3CDTF">2023-02-16T14:36:25Z</dcterms:modified>
</cp:coreProperties>
</file>