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4226" r:id="rId2"/>
  </p:sldMasterIdLst>
  <p:notesMasterIdLst>
    <p:notesMasterId r:id="rId16"/>
  </p:notesMasterIdLst>
  <p:sldIdLst>
    <p:sldId id="371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1" r:id="rId11"/>
    <p:sldId id="382" r:id="rId12"/>
    <p:sldId id="383" r:id="rId13"/>
    <p:sldId id="305" r:id="rId14"/>
    <p:sldId id="39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FF00"/>
    <a:srgbClr val="000000"/>
    <a:srgbClr val="005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4"/>
    <p:restoredTop sz="94586"/>
  </p:normalViewPr>
  <p:slideViewPr>
    <p:cSldViewPr>
      <p:cViewPr varScale="1">
        <p:scale>
          <a:sx n="132" d="100"/>
          <a:sy n="132" d="100"/>
        </p:scale>
        <p:origin x="172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844A-802F-7D40-B922-5F8DAD5D3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CC67A4-57E6-0E44-83C8-FE1E9F009E0F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B8B38-6964-794C-B758-3EF194DA035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D1A-31E3-014F-B935-B5D7660AC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900D3-B7AB-0D48-9B54-056F6BE7B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00B-BD3D-174C-A8FB-2FA8A6F5D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1D08-1F51-5544-B045-CCFC21680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BD7A-ED95-1840-BE00-584CD2AD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78D56-FBE2-7344-9469-8B23D3E9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0FA1-9830-854B-A131-426F43442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53CD-2E7A-5F44-A8B1-E9A7A4E86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0FAEE-31D5-A245-80F5-55CAF3D9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AEC9-FDE5-0C43-9440-EE40A0F5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CF6D-3E47-4449-B243-A0CF37BD6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4229-8A85-8D46-8994-80B52138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4332FF-DAF7-A140-BF34-7F37CAB13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D005F8-BD0F-E049-A265-04C9471F8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03135"/>
            <a:ext cx="7848600" cy="2747392"/>
          </a:xfrm>
          <a:noFill/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  <a:endParaRPr lang="en-US" sz="4800" b="1" dirty="0">
              <a:solidFill>
                <a:srgbClr val="F8F8F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84582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79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7574" y="3787735"/>
            <a:ext cx="7092652" cy="2057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800" b="1" dirty="0">
                <a:solidFill>
                  <a:srgbClr val="F8F8F8"/>
                </a:solidFill>
                <a:cs typeface="Arial" charset="0"/>
              </a:rPr>
              <a:t>Robert Gunning</a:t>
            </a:r>
            <a:br>
              <a:rPr lang="en-US" sz="2800" b="1" dirty="0">
                <a:solidFill>
                  <a:srgbClr val="F8F8F8"/>
                </a:solidFill>
                <a:cs typeface="Arial" charset="0"/>
              </a:rPr>
            </a:br>
            <a:r>
              <a:rPr lang="en-US" sz="2800" b="1" i="1" dirty="0">
                <a:solidFill>
                  <a:srgbClr val="F8F8F8"/>
                </a:solidFill>
                <a:cs typeface="Arial" charset="0"/>
              </a:rPr>
              <a:t>The Technique of Clear Writing</a:t>
            </a:r>
            <a:br>
              <a:rPr lang="en-US" sz="2800" b="1" dirty="0">
                <a:solidFill>
                  <a:srgbClr val="F8F8F8"/>
                </a:solidFill>
                <a:cs typeface="Arial" charset="0"/>
              </a:rPr>
            </a:br>
            <a:r>
              <a:rPr lang="en-US" sz="2800" b="1" dirty="0">
                <a:solidFill>
                  <a:srgbClr val="F8F8F8"/>
                </a:solidFill>
                <a:cs typeface="Arial" charset="0"/>
              </a:rPr>
              <a:t>(New York, NY: McGraw Hill, 1952)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7C6C0-F8F5-9345-A6AF-C32987C6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9552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9.	Make full use of variety.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Don</a:t>
            </a:r>
            <a:r>
              <a:rPr lang="fr-FR" dirty="0">
                <a:latin typeface="Arial"/>
                <a:cs typeface="Arial"/>
              </a:rPr>
              <a:t>'</a:t>
            </a:r>
            <a:r>
              <a:rPr lang="en-US" dirty="0">
                <a:latin typeface="Arial"/>
                <a:cs typeface="Arial"/>
              </a:rPr>
              <a:t>t smother your individual writing style.  Develop a fresh form of expression that represents you.  Avoid clichés.  Avoid stilted patterns of writing.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10. Write to express—not impress.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Don</a:t>
            </a:r>
            <a:r>
              <a:rPr lang="fr-FR" dirty="0">
                <a:latin typeface="Arial"/>
                <a:cs typeface="Arial"/>
              </a:rPr>
              <a:t>'</a:t>
            </a:r>
            <a:r>
              <a:rPr lang="en-US" dirty="0">
                <a:latin typeface="Arial"/>
                <a:cs typeface="Arial"/>
              </a:rPr>
              <a:t>t show off with complexity.  Make your ideas clear with simple, direct writing.  The writer who actually makes the best impression is the one who can express complex ideas simply.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&amp; Writing link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1.	Keep sentences short.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Tests show that reading tends to become hard when sentences average more than 20 words.  Sentences in </a:t>
            </a:r>
            <a:r>
              <a:rPr lang="en-US" i="0" dirty="0">
                <a:latin typeface="Arial" charset="0"/>
                <a:ea typeface="ＭＳ Ｐゴシック" charset="0"/>
                <a:cs typeface="Arial" charset="0"/>
              </a:rPr>
              <a:t>Time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i="0" dirty="0">
                <a:latin typeface="Arial" charset="0"/>
                <a:ea typeface="ＭＳ Ｐゴシック" charset="0"/>
                <a:cs typeface="Arial" charset="0"/>
              </a:rPr>
              <a:t>Reader</a:t>
            </a:r>
            <a:r>
              <a:rPr lang="fr-FR" altLang="ja-JP" i="0" dirty="0"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i="0" dirty="0">
                <a:latin typeface="Arial" charset="0"/>
                <a:ea typeface="ＭＳ Ｐゴシック" charset="0"/>
                <a:cs typeface="Arial" charset="0"/>
              </a:rPr>
              <a:t>s Digest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average 16-17 words.  Average sentences of business writing exceed 25 words (which is too long).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2.	Prefer the simple to the complex.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This applies to sentence structure and the choice of words.  Write, "try to find out" rather than "endeavor to ascertain."  Avoid excessive use of capital letters.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3.	Prefer the familiar word.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If the reader </a:t>
            </a:r>
            <a:r>
              <a:rPr lang="en-US" dirty="0" err="1">
                <a:latin typeface="Arial"/>
                <a:cs typeface="Arial"/>
              </a:rPr>
              <a:t>doesn</a:t>
            </a:r>
            <a:r>
              <a:rPr lang="fr-FR" dirty="0">
                <a:latin typeface="Arial"/>
                <a:cs typeface="Arial"/>
              </a:rPr>
              <a:t>'</a:t>
            </a:r>
            <a:r>
              <a:rPr lang="en-US" dirty="0">
                <a:latin typeface="Arial"/>
                <a:cs typeface="Arial"/>
              </a:rPr>
              <a:t>t understand the words you use, he is likely to miss your meaning.  This does not suggest that you should have a small vocabulary.  You need all the words you can master.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4.	Avoid unnecessary words.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Nothing weakens writing more than words that you don</a:t>
            </a:r>
            <a:r>
              <a:rPr lang="fr-FR" altLang="ja-JP" dirty="0"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 need.  Read your copy over closely.  Make every word carry its weight.  Never write, </a:t>
            </a: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"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It goes without saying that…</a:t>
            </a: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"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since this admits that what you</a:t>
            </a:r>
            <a:r>
              <a:rPr lang="fr-FR" altLang="ja-JP" dirty="0">
                <a:latin typeface="Arial" charset="0"/>
                <a:ea typeface="ＭＳ Ｐゴシック" charset="0"/>
                <a:cs typeface="Arial" charset="0"/>
              </a:rPr>
              <a:t>'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ll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say is unnecessary.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5.	Put action into your verbs.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Active verbs put life in writing.  Don</a:t>
            </a:r>
            <a:r>
              <a:rPr lang="fr-FR" dirty="0">
                <a:latin typeface="Arial"/>
                <a:cs typeface="Arial"/>
              </a:rPr>
              <a:t>'</a:t>
            </a:r>
            <a:r>
              <a:rPr lang="en-US" dirty="0">
                <a:latin typeface="Arial"/>
                <a:cs typeface="Arial"/>
              </a:rPr>
              <a:t>t smother action with too many participles and gerunds (an "</a:t>
            </a:r>
            <a:r>
              <a:rPr lang="en-US" dirty="0" err="1">
                <a:latin typeface="Arial"/>
                <a:cs typeface="Arial"/>
              </a:rPr>
              <a:t>ing</a:t>
            </a:r>
            <a:r>
              <a:rPr lang="en-US" dirty="0">
                <a:latin typeface="Arial"/>
                <a:cs typeface="Arial"/>
              </a:rPr>
              <a:t>" word functioning like a noun).  Write, "We aim to write clearly" rather than "Clarity in composition is our intention."  Avoid the passive voice and "to be" verb as much as possible.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6.	Write the way you talk.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Well, anyway, a little that way.  A conversational tone is one of the best avenues to readable writing.  Don</a:t>
            </a:r>
            <a:r>
              <a:rPr lang="fr-FR" dirty="0">
                <a:latin typeface="Arial"/>
                <a:cs typeface="Arial"/>
              </a:rPr>
              <a:t>'</a:t>
            </a:r>
            <a:r>
              <a:rPr lang="en-US" dirty="0">
                <a:latin typeface="Arial"/>
                <a:cs typeface="Arial"/>
              </a:rPr>
              <a:t>t lapse into a stuffy business jargon that has no relation to the way business people talk face-to-face.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7.	Use terms your reader can picture.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Be aware that abstract terms tend to make writing dull and foggy.  Prefer the short, concrete words that stand for things you can see and touch.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Gunning</a:t>
            </a:r>
            <a:r>
              <a:rPr lang="fr-FR" altLang="ja-JP" sz="4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  <a:cs typeface="ＭＳ Ｐゴシック" charset="0"/>
              </a:rPr>
              <a:t>s 10 Principles for Clear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8.	Tie in with your reader</a:t>
            </a:r>
            <a:r>
              <a:rPr lang="fr-FR" dirty="0">
                <a:latin typeface="Arial"/>
                <a:cs typeface="Arial"/>
              </a:rPr>
              <a:t>'</a:t>
            </a:r>
            <a:r>
              <a:rPr lang="en-US" dirty="0">
                <a:latin typeface="Arial"/>
                <a:cs typeface="Arial"/>
              </a:rPr>
              <a:t>s experience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Link your new idea with some old idea already known to your reader.  This keeps his attention and leads to greater understanding.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641</Words>
  <Application>Microsoft Macintosh PowerPoint</Application>
  <PresentationFormat>On-screen Show (4:3)</PresentationFormat>
  <Paragraphs>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Default Design</vt:lpstr>
      <vt:lpstr>1_Frame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Gunning's 10 Principles for Clear Writing</vt:lpstr>
      <vt:lpstr>Black</vt:lpstr>
      <vt:lpstr>Research &amp; Writing link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181</cp:revision>
  <dcterms:created xsi:type="dcterms:W3CDTF">2004-09-11T01:03:24Z</dcterms:created>
  <dcterms:modified xsi:type="dcterms:W3CDTF">2020-05-01T09:21:08Z</dcterms:modified>
</cp:coreProperties>
</file>