
<file path=[Content_Types].xml><?xml version="1.0" encoding="utf-8"?>
<Types xmlns="http://schemas.openxmlformats.org/package/2006/content-types">
  <Default Extension="docx" ContentType="application/vnd.openxmlformats-officedocument.wordprocessingml.documen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theme/theme12.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25" r:id="rId2"/>
    <p:sldMasterId id="2147483723" r:id="rId3"/>
    <p:sldMasterId id="2147483721" r:id="rId4"/>
    <p:sldMasterId id="2147483719" r:id="rId5"/>
    <p:sldMasterId id="2147483718" r:id="rId6"/>
    <p:sldMasterId id="2147483696" r:id="rId7"/>
    <p:sldMasterId id="2147483662" r:id="rId8"/>
    <p:sldMasterId id="2147483660" r:id="rId9"/>
    <p:sldMasterId id="2147483649" r:id="rId10"/>
    <p:sldMasterId id="2147484096" r:id="rId11"/>
    <p:sldMasterId id="2147484226" r:id="rId12"/>
    <p:sldMasterId id="2147484890" r:id="rId13"/>
    <p:sldMasterId id="2147484902" r:id="rId14"/>
    <p:sldMasterId id="2147485838" r:id="rId15"/>
  </p:sldMasterIdLst>
  <p:notesMasterIdLst>
    <p:notesMasterId r:id="rId71"/>
  </p:notesMasterIdLst>
  <p:sldIdLst>
    <p:sldId id="361" r:id="rId16"/>
    <p:sldId id="366" r:id="rId17"/>
    <p:sldId id="367" r:id="rId18"/>
    <p:sldId id="392" r:id="rId19"/>
    <p:sldId id="389" r:id="rId20"/>
    <p:sldId id="341" r:id="rId21"/>
    <p:sldId id="357" r:id="rId22"/>
    <p:sldId id="324" r:id="rId23"/>
    <p:sldId id="339" r:id="rId24"/>
    <p:sldId id="368" r:id="rId25"/>
    <p:sldId id="329" r:id="rId26"/>
    <p:sldId id="346" r:id="rId27"/>
    <p:sldId id="352" r:id="rId28"/>
    <p:sldId id="353" r:id="rId29"/>
    <p:sldId id="326" r:id="rId30"/>
    <p:sldId id="328" r:id="rId31"/>
    <p:sldId id="348" r:id="rId32"/>
    <p:sldId id="363" r:id="rId33"/>
    <p:sldId id="362" r:id="rId34"/>
    <p:sldId id="342" r:id="rId35"/>
    <p:sldId id="370" r:id="rId36"/>
    <p:sldId id="343" r:id="rId37"/>
    <p:sldId id="344" r:id="rId38"/>
    <p:sldId id="347" r:id="rId39"/>
    <p:sldId id="371" r:id="rId40"/>
    <p:sldId id="373" r:id="rId41"/>
    <p:sldId id="374" r:id="rId42"/>
    <p:sldId id="375" r:id="rId43"/>
    <p:sldId id="376" r:id="rId44"/>
    <p:sldId id="377" r:id="rId45"/>
    <p:sldId id="378" r:id="rId46"/>
    <p:sldId id="379" r:id="rId47"/>
    <p:sldId id="381" r:id="rId48"/>
    <p:sldId id="382" r:id="rId49"/>
    <p:sldId id="383" r:id="rId50"/>
    <p:sldId id="358" r:id="rId51"/>
    <p:sldId id="372" r:id="rId52"/>
    <p:sldId id="349" r:id="rId53"/>
    <p:sldId id="325" r:id="rId54"/>
    <p:sldId id="364" r:id="rId55"/>
    <p:sldId id="351" r:id="rId56"/>
    <p:sldId id="350" r:id="rId57"/>
    <p:sldId id="354" r:id="rId58"/>
    <p:sldId id="331" r:id="rId59"/>
    <p:sldId id="355" r:id="rId60"/>
    <p:sldId id="327" r:id="rId61"/>
    <p:sldId id="320" r:id="rId62"/>
    <p:sldId id="385" r:id="rId63"/>
    <p:sldId id="390" r:id="rId64"/>
    <p:sldId id="386" r:id="rId65"/>
    <p:sldId id="299" r:id="rId66"/>
    <p:sldId id="365" r:id="rId67"/>
    <p:sldId id="369" r:id="rId68"/>
    <p:sldId id="305" r:id="rId69"/>
    <p:sldId id="391" r:id="rId7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FFFF00"/>
    <a:srgbClr val="000000"/>
    <a:srgbClr val="005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4"/>
    <p:restoredTop sz="94646"/>
  </p:normalViewPr>
  <p:slideViewPr>
    <p:cSldViewPr>
      <p:cViewPr>
        <p:scale>
          <a:sx n="85" d="100"/>
          <a:sy n="85" d="100"/>
        </p:scale>
        <p:origin x="864" y="360"/>
      </p:cViewPr>
      <p:guideLst>
        <p:guide orient="horz" pos="2160"/>
        <p:guide pos="2880"/>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52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4C9844A-802F-7D40-B922-5F8DAD5D35D5}" type="slidenum">
              <a:rPr lang="en-US"/>
              <a:pPr>
                <a:defRPr/>
              </a:pPr>
              <a:t>‹#›</a:t>
            </a:fld>
            <a:endParaRPr lang="en-US"/>
          </a:p>
        </p:txBody>
      </p:sp>
    </p:spTree>
    <p:extLst>
      <p:ext uri="{BB962C8B-B14F-4D97-AF65-F5344CB8AC3E}">
        <p14:creationId xmlns:p14="http://schemas.microsoft.com/office/powerpoint/2010/main" val="1539983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6AF73D-BBE2-CA49-A4CA-9C61F7FEF427}" type="slidenum">
              <a:rPr lang="en-US" sz="1200"/>
              <a:pPr/>
              <a:t>1</a:t>
            </a:fld>
            <a:endParaRPr lang="en-US" sz="1200"/>
          </a:p>
        </p:txBody>
      </p:sp>
      <p:sp>
        <p:nvSpPr>
          <p:cNvPr id="154626" name="Rectangle 2"/>
          <p:cNvSpPr>
            <a:spLocks noGrp="1" noRot="1" noChangeAspect="1" noChangeArrowheads="1"/>
          </p:cNvSpPr>
          <p:nvPr>
            <p:ph type="sldImg"/>
          </p:nvPr>
        </p:nvSpPr>
        <p:spPr>
          <a:solidFill>
            <a:srgbClr val="FFFFFF"/>
          </a:solidFill>
          <a:ln/>
        </p:spPr>
      </p:sp>
      <p:sp>
        <p:nvSpPr>
          <p:cNvPr id="1546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F175F3-346F-C740-993E-E908559C2A06}" type="slidenum">
              <a:rPr lang="en-US" sz="1200"/>
              <a:pPr/>
              <a:t>10</a:t>
            </a:fld>
            <a:endParaRPr lang="en-US" sz="1200"/>
          </a:p>
        </p:txBody>
      </p:sp>
      <p:sp>
        <p:nvSpPr>
          <p:cNvPr id="173058" name="Rectangle 2"/>
          <p:cNvSpPr>
            <a:spLocks noGrp="1" noRot="1" noChangeAspect="1" noChangeArrowheads="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5D0BFF-F50E-CF4D-89E8-AACD4FA932AE}" type="slidenum">
              <a:rPr lang="en-US" sz="1200"/>
              <a:pPr/>
              <a:t>11</a:t>
            </a:fld>
            <a:endParaRPr lang="en-US" sz="1200"/>
          </a:p>
        </p:txBody>
      </p:sp>
      <p:sp>
        <p:nvSpPr>
          <p:cNvPr id="175106" name="Rectangle 2"/>
          <p:cNvSpPr>
            <a:spLocks noGrp="1" noRot="1" noChangeAspect="1" noChangeArrowheads="1"/>
          </p:cNvSpPr>
          <p:nvPr>
            <p:ph type="sldImg"/>
          </p:nvPr>
        </p:nvSpPr>
        <p:spPr>
          <a:solidFill>
            <a:srgbClr val="FFFFFF"/>
          </a:solidFill>
          <a:ln/>
        </p:spPr>
      </p:sp>
      <p:sp>
        <p:nvSpPr>
          <p:cNvPr id="1751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C4AC85-185B-7E4D-851B-109A7E754228}" type="slidenum">
              <a:rPr lang="en-US" sz="1200"/>
              <a:pPr/>
              <a:t>12</a:t>
            </a:fld>
            <a:endParaRPr lang="en-US" sz="1200"/>
          </a:p>
        </p:txBody>
      </p:sp>
      <p:sp>
        <p:nvSpPr>
          <p:cNvPr id="177154" name="Rectangle 2"/>
          <p:cNvSpPr>
            <a:spLocks noGrp="1" noRot="1" noChangeAspect="1" noChangeArrowheads="1"/>
          </p:cNvSpPr>
          <p:nvPr>
            <p:ph type="sldImg"/>
          </p:nvPr>
        </p:nvSpPr>
        <p:spPr>
          <a:solidFill>
            <a:srgbClr val="FFFFFF"/>
          </a:solidFill>
          <a:ln/>
        </p:spPr>
      </p:sp>
      <p:sp>
        <p:nvSpPr>
          <p:cNvPr id="1771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FF9855-9352-9C46-A9AA-37574FDE26C8}" type="slidenum">
              <a:rPr lang="en-US" sz="1200"/>
              <a:pPr/>
              <a:t>13</a:t>
            </a:fld>
            <a:endParaRPr lang="en-US" sz="1200"/>
          </a:p>
        </p:txBody>
      </p:sp>
      <p:sp>
        <p:nvSpPr>
          <p:cNvPr id="179202" name="Rectangle 2"/>
          <p:cNvSpPr>
            <a:spLocks noGrp="1" noRot="1" noChangeAspect="1" noChangeArrowheads="1"/>
          </p:cNvSpPr>
          <p:nvPr>
            <p:ph type="sldImg"/>
          </p:nvPr>
        </p:nvSpPr>
        <p:spPr>
          <a:solidFill>
            <a:srgbClr val="FFFFFF"/>
          </a:solidFill>
          <a:ln/>
        </p:spPr>
      </p:sp>
      <p:sp>
        <p:nvSpPr>
          <p:cNvPr id="179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C1BBA0-779F-0F42-AFB1-EE140F653B61}" type="slidenum">
              <a:rPr lang="en-US" sz="1200"/>
              <a:pPr/>
              <a:t>14</a:t>
            </a:fld>
            <a:endParaRPr lang="en-US" sz="1200"/>
          </a:p>
        </p:txBody>
      </p:sp>
      <p:sp>
        <p:nvSpPr>
          <p:cNvPr id="181250" name="Rectangle 2"/>
          <p:cNvSpPr>
            <a:spLocks noGrp="1" noRot="1" noChangeAspect="1" noChangeArrowheads="1"/>
          </p:cNvSpPr>
          <p:nvPr>
            <p:ph type="sldImg"/>
          </p:nvPr>
        </p:nvSpPr>
        <p:spPr>
          <a:solidFill>
            <a:srgbClr val="FFFFFF"/>
          </a:solidFill>
          <a:ln/>
        </p:spPr>
      </p:sp>
      <p:sp>
        <p:nvSpPr>
          <p:cNvPr id="1812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BD9CE8-6A35-B046-AAE0-0D1640824A4E}" type="slidenum">
              <a:rPr lang="en-US" sz="1200"/>
              <a:pPr/>
              <a:t>15</a:t>
            </a:fld>
            <a:endParaRPr lang="en-US" sz="1200"/>
          </a:p>
        </p:txBody>
      </p:sp>
      <p:sp>
        <p:nvSpPr>
          <p:cNvPr id="183298" name="Rectangle 2"/>
          <p:cNvSpPr>
            <a:spLocks noGrp="1" noRot="1" noChangeAspect="1" noChangeArrowheads="1"/>
          </p:cNvSpPr>
          <p:nvPr>
            <p:ph type="sldImg"/>
          </p:nvPr>
        </p:nvSpPr>
        <p:spPr>
          <a:solidFill>
            <a:srgbClr val="FFFFFF"/>
          </a:solidFill>
          <a:ln/>
        </p:spPr>
      </p:sp>
      <p:sp>
        <p:nvSpPr>
          <p:cNvPr id="1832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CF014F-2BA1-304E-8FF0-1B40C029DA16}" type="slidenum">
              <a:rPr lang="en-US" sz="1200"/>
              <a:pPr/>
              <a:t>16</a:t>
            </a:fld>
            <a:endParaRPr lang="en-US" sz="1200"/>
          </a:p>
        </p:txBody>
      </p:sp>
      <p:sp>
        <p:nvSpPr>
          <p:cNvPr id="185346" name="Rectangle 2"/>
          <p:cNvSpPr>
            <a:spLocks noGrp="1" noRot="1" noChangeAspect="1" noChangeArrowheads="1"/>
          </p:cNvSpPr>
          <p:nvPr>
            <p:ph type="sldImg"/>
          </p:nvPr>
        </p:nvSpPr>
        <p:spPr>
          <a:solidFill>
            <a:srgbClr val="FFFFFF"/>
          </a:solidFill>
          <a:ln/>
        </p:spPr>
      </p:sp>
      <p:sp>
        <p:nvSpPr>
          <p:cNvPr id="1853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D177029-E04F-F648-92DC-B2A46CB5CCC2}" type="slidenum">
              <a:rPr lang="en-US" sz="1200"/>
              <a:pPr/>
              <a:t>17</a:t>
            </a:fld>
            <a:endParaRPr lang="en-US" sz="1200"/>
          </a:p>
        </p:txBody>
      </p:sp>
      <p:sp>
        <p:nvSpPr>
          <p:cNvPr id="187394" name="Rectangle 2"/>
          <p:cNvSpPr>
            <a:spLocks noGrp="1" noRot="1" noChangeAspect="1" noChangeArrowheads="1"/>
          </p:cNvSpPr>
          <p:nvPr>
            <p:ph type="sldImg"/>
          </p:nvPr>
        </p:nvSpPr>
        <p:spPr>
          <a:solidFill>
            <a:srgbClr val="FFFFFF"/>
          </a:solidFill>
          <a:ln/>
        </p:spPr>
      </p:sp>
      <p:sp>
        <p:nvSpPr>
          <p:cNvPr id="1873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2B56D7-591E-334D-B6EC-1C6EE2923F42}" type="slidenum">
              <a:rPr lang="en-US" sz="1200"/>
              <a:pPr/>
              <a:t>18</a:t>
            </a:fld>
            <a:endParaRPr lang="en-US" sz="1200"/>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CFF2DBE-2C68-DE4F-8796-AAA5206C33EC}" type="slidenum">
              <a:rPr lang="en-US" sz="1200"/>
              <a:pPr/>
              <a:t>19</a:t>
            </a:fld>
            <a:endParaRPr lang="en-US" sz="1200"/>
          </a:p>
        </p:txBody>
      </p:sp>
      <p:sp>
        <p:nvSpPr>
          <p:cNvPr id="191490" name="Rectangle 2"/>
          <p:cNvSpPr>
            <a:spLocks noGrp="1" noRot="1" noChangeAspect="1" noChangeArrowheads="1"/>
          </p:cNvSpPr>
          <p:nvPr>
            <p:ph type="sldImg"/>
          </p:nvPr>
        </p:nvSpPr>
        <p:spPr>
          <a:solidFill>
            <a:srgbClr val="FFFFFF"/>
          </a:solidFill>
          <a:ln/>
        </p:spPr>
      </p:sp>
      <p:sp>
        <p:nvSpPr>
          <p:cNvPr id="1914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027C52-B43F-8140-AAE1-22A15BEEED3A}" type="slidenum">
              <a:rPr lang="en-US" sz="1200">
                <a:solidFill>
                  <a:srgbClr val="000000"/>
                </a:solidFill>
              </a:rPr>
              <a:pPr/>
              <a:t>2</a:t>
            </a:fld>
            <a:endParaRPr lang="en-US" sz="1200">
              <a:solidFill>
                <a:srgbClr val="000000"/>
              </a:solidFill>
            </a:endParaRPr>
          </a:p>
        </p:txBody>
      </p:sp>
      <p:sp>
        <p:nvSpPr>
          <p:cNvPr id="156674" name="Rectangle 2"/>
          <p:cNvSpPr>
            <a:spLocks noGrp="1" noRot="1" noChangeAspect="1" noChangeArrowheads="1"/>
          </p:cNvSpPr>
          <p:nvPr>
            <p:ph type="sldImg"/>
          </p:nvPr>
        </p:nvSpPr>
        <p:spPr>
          <a:xfrm>
            <a:off x="1150938" y="692150"/>
            <a:ext cx="4556125" cy="3416300"/>
          </a:xfrm>
          <a:solidFill>
            <a:srgbClr val="FFFFFF"/>
          </a:solidFill>
          <a:ln/>
        </p:spPr>
      </p:sp>
      <p:sp>
        <p:nvSpPr>
          <p:cNvPr id="1566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endParaRPr lang="en-US" sz="240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3EE104-FEF9-5C4F-8C7B-B0845C1ECD59}" type="slidenum">
              <a:rPr lang="en-US" sz="1200"/>
              <a:pPr/>
              <a:t>20</a:t>
            </a:fld>
            <a:endParaRPr lang="en-US" sz="1200"/>
          </a:p>
        </p:txBody>
      </p:sp>
      <p:sp>
        <p:nvSpPr>
          <p:cNvPr id="193538" name="Rectangle 2"/>
          <p:cNvSpPr>
            <a:spLocks noGrp="1" noRot="1" noChangeAspect="1" noChangeArrowheads="1"/>
          </p:cNvSpPr>
          <p:nvPr>
            <p:ph type="sldImg"/>
          </p:nvPr>
        </p:nvSpPr>
        <p:spPr>
          <a:solidFill>
            <a:srgbClr val="FFFFFF"/>
          </a:solidFill>
          <a:ln/>
        </p:spPr>
      </p:sp>
      <p:sp>
        <p:nvSpPr>
          <p:cNvPr id="1935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D146AE-303D-674D-9BDD-6E397E4D4BB8}" type="slidenum">
              <a:rPr lang="en-US" sz="1200"/>
              <a:pPr/>
              <a:t>21</a:t>
            </a:fld>
            <a:endParaRPr lang="en-US" sz="1200"/>
          </a:p>
        </p:txBody>
      </p:sp>
      <p:sp>
        <p:nvSpPr>
          <p:cNvPr id="195586" name="Rectangle 2"/>
          <p:cNvSpPr>
            <a:spLocks noGrp="1" noRot="1" noChangeAspect="1" noChangeArrowheads="1"/>
          </p:cNvSpPr>
          <p:nvPr>
            <p:ph type="sldImg"/>
          </p:nvPr>
        </p:nvSpPr>
        <p:spPr>
          <a:solidFill>
            <a:srgbClr val="FFFFFF"/>
          </a:solidFill>
          <a:ln/>
        </p:spPr>
      </p:sp>
      <p:sp>
        <p:nvSpPr>
          <p:cNvPr id="1955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FD8D0F-8461-8041-9B4C-1C071386E63B}" type="slidenum">
              <a:rPr lang="en-US" sz="1200"/>
              <a:pPr/>
              <a:t>22</a:t>
            </a:fld>
            <a:endParaRPr lang="en-US" sz="1200"/>
          </a:p>
        </p:txBody>
      </p:sp>
      <p:sp>
        <p:nvSpPr>
          <p:cNvPr id="197634" name="Rectangle 2"/>
          <p:cNvSpPr>
            <a:spLocks noGrp="1" noRot="1" noChangeAspect="1" noChangeArrowheads="1"/>
          </p:cNvSpPr>
          <p:nvPr>
            <p:ph type="sldImg"/>
          </p:nvPr>
        </p:nvSpPr>
        <p:spPr>
          <a:solidFill>
            <a:srgbClr val="FFFFFF"/>
          </a:solidFill>
          <a:ln/>
        </p:spPr>
      </p:sp>
      <p:sp>
        <p:nvSpPr>
          <p:cNvPr id="1976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8A95A0-AC38-9042-A944-EA7CBF7182A3}" type="slidenum">
              <a:rPr lang="en-US" sz="1200"/>
              <a:pPr/>
              <a:t>23</a:t>
            </a:fld>
            <a:endParaRPr lang="en-US" sz="1200"/>
          </a:p>
        </p:txBody>
      </p:sp>
      <p:sp>
        <p:nvSpPr>
          <p:cNvPr id="199682" name="Rectangle 2"/>
          <p:cNvSpPr>
            <a:spLocks noGrp="1" noRot="1" noChangeAspect="1" noChangeArrowheads="1"/>
          </p:cNvSpPr>
          <p:nvPr>
            <p:ph type="sldImg"/>
          </p:nvPr>
        </p:nvSpPr>
        <p:spPr>
          <a:solidFill>
            <a:srgbClr val="FFFFFF"/>
          </a:solidFill>
          <a:ln/>
        </p:spPr>
      </p:sp>
      <p:sp>
        <p:nvSpPr>
          <p:cNvPr id="1996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852E78-BCCA-A544-BC65-100429D2C911}" type="slidenum">
              <a:rPr lang="en-US" sz="1200"/>
              <a:pPr/>
              <a:t>24</a:t>
            </a:fld>
            <a:endParaRPr lang="en-US" sz="1200"/>
          </a:p>
        </p:txBody>
      </p:sp>
      <p:sp>
        <p:nvSpPr>
          <p:cNvPr id="201730" name="Rectangle 2"/>
          <p:cNvSpPr>
            <a:spLocks noGrp="1" noRot="1" noChangeAspect="1" noChangeArrowheads="1"/>
          </p:cNvSpPr>
          <p:nvPr>
            <p:ph type="sldImg"/>
          </p:nvPr>
        </p:nvSpPr>
        <p:spPr>
          <a:solidFill>
            <a:srgbClr val="FFFFFF"/>
          </a:solidFill>
          <a:ln/>
        </p:spPr>
      </p:sp>
      <p:sp>
        <p:nvSpPr>
          <p:cNvPr id="2017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CC67A4-57E6-0E44-83C8-FE1E9F009E0F}" type="slidenum">
              <a:rPr lang="en-US" sz="1200">
                <a:solidFill>
                  <a:srgbClr val="000000"/>
                </a:solidFill>
              </a:rPr>
              <a:pPr/>
              <a:t>25</a:t>
            </a:fld>
            <a:endParaRPr lang="en-US" sz="1200">
              <a:solidFill>
                <a:srgbClr val="000000"/>
              </a:solidFill>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1AAB176-EFFC-AA42-8F2A-D9AF16F645C3}" type="slidenum">
              <a:rPr lang="en-US" sz="1200"/>
              <a:pPr/>
              <a:t>36</a:t>
            </a:fld>
            <a:endParaRPr lang="en-US" sz="1200"/>
          </a:p>
        </p:txBody>
      </p:sp>
      <p:sp>
        <p:nvSpPr>
          <p:cNvPr id="216066" name="Rectangle 2"/>
          <p:cNvSpPr>
            <a:spLocks noGrp="1" noRot="1" noChangeAspect="1" noChangeArrowheads="1"/>
          </p:cNvSpPr>
          <p:nvPr>
            <p:ph type="sldImg"/>
          </p:nvPr>
        </p:nvSpPr>
        <p:spPr>
          <a:solidFill>
            <a:srgbClr val="FFFFFF"/>
          </a:solidFill>
          <a:ln/>
        </p:spPr>
      </p:sp>
      <p:sp>
        <p:nvSpPr>
          <p:cNvPr id="2160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5607CC-C968-2B40-8121-D33B536C5BCE}" type="slidenum">
              <a:rPr lang="en-US" sz="1200"/>
              <a:pPr/>
              <a:t>38</a:t>
            </a:fld>
            <a:endParaRPr lang="en-US" sz="1200"/>
          </a:p>
        </p:txBody>
      </p:sp>
      <p:sp>
        <p:nvSpPr>
          <p:cNvPr id="219138" name="Rectangle 2"/>
          <p:cNvSpPr>
            <a:spLocks noGrp="1" noRot="1" noChangeAspect="1" noChangeArrowheads="1"/>
          </p:cNvSpPr>
          <p:nvPr>
            <p:ph type="sldImg"/>
          </p:nvPr>
        </p:nvSpPr>
        <p:spPr>
          <a:solidFill>
            <a:srgbClr val="FFFFFF"/>
          </a:solidFill>
          <a:ln/>
        </p:spPr>
      </p:sp>
      <p:sp>
        <p:nvSpPr>
          <p:cNvPr id="2191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BE9DC1-4954-6B41-82C0-B6C445670388}" type="slidenum">
              <a:rPr lang="en-US" sz="1200"/>
              <a:pPr/>
              <a:t>39</a:t>
            </a:fld>
            <a:endParaRPr lang="en-US" sz="1200"/>
          </a:p>
        </p:txBody>
      </p:sp>
      <p:sp>
        <p:nvSpPr>
          <p:cNvPr id="221186" name="Rectangle 2"/>
          <p:cNvSpPr>
            <a:spLocks noGrp="1" noRot="1" noChangeAspect="1" noChangeArrowheads="1"/>
          </p:cNvSpPr>
          <p:nvPr>
            <p:ph type="sldImg"/>
          </p:nvPr>
        </p:nvSpPr>
        <p:spPr>
          <a:solidFill>
            <a:srgbClr val="FFFFFF"/>
          </a:solidFill>
          <a:ln/>
        </p:spPr>
      </p:sp>
      <p:sp>
        <p:nvSpPr>
          <p:cNvPr id="2211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778D43-1A99-704E-B139-EAC5E4A15E14}" type="slidenum">
              <a:rPr lang="en-US" sz="1200"/>
              <a:pPr/>
              <a:t>40</a:t>
            </a:fld>
            <a:endParaRPr lang="en-US" sz="120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2CB7ECC-13E3-0046-A74D-3797DC9AC38F}" type="slidenum">
              <a:rPr lang="en-US" sz="1200"/>
              <a:pPr/>
              <a:t>3</a:t>
            </a:fld>
            <a:endParaRPr lang="en-US" sz="1200"/>
          </a:p>
        </p:txBody>
      </p:sp>
      <p:sp>
        <p:nvSpPr>
          <p:cNvPr id="158722" name="Rectangle 2"/>
          <p:cNvSpPr>
            <a:spLocks noGrp="1" noRot="1" noChangeAspect="1" noChangeArrowheads="1"/>
          </p:cNvSpPr>
          <p:nvPr>
            <p:ph type="sldImg"/>
          </p:nvPr>
        </p:nvSpPr>
        <p:spPr>
          <a:xfrm>
            <a:off x="1150938" y="692150"/>
            <a:ext cx="4556125" cy="3416300"/>
          </a:xfrm>
          <a:solidFill>
            <a:srgbClr val="FFFFFF"/>
          </a:solidFill>
          <a:ln/>
        </p:spPr>
      </p:sp>
      <p:sp>
        <p:nvSpPr>
          <p:cNvPr id="158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C9CA92C-74A6-7541-9753-6350482BB2DF}" type="slidenum">
              <a:rPr lang="en-US" sz="1200"/>
              <a:pPr/>
              <a:t>41</a:t>
            </a:fld>
            <a:endParaRPr lang="en-US" sz="1200"/>
          </a:p>
        </p:txBody>
      </p:sp>
      <p:sp>
        <p:nvSpPr>
          <p:cNvPr id="225282" name="Rectangle 2"/>
          <p:cNvSpPr>
            <a:spLocks noGrp="1" noRot="1" noChangeAspect="1" noChangeArrowheads="1"/>
          </p:cNvSpPr>
          <p:nvPr>
            <p:ph type="sldImg"/>
          </p:nvPr>
        </p:nvSpPr>
        <p:spPr>
          <a:solidFill>
            <a:srgbClr val="FFFFFF"/>
          </a:solidFill>
          <a:ln/>
        </p:spPr>
      </p:sp>
      <p:sp>
        <p:nvSpPr>
          <p:cNvPr id="225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F407203-7697-BD4B-BB99-1C0EB31C938B}" type="slidenum">
              <a:rPr lang="en-US" sz="1200"/>
              <a:pPr/>
              <a:t>42</a:t>
            </a:fld>
            <a:endParaRPr lang="en-US" sz="1200"/>
          </a:p>
        </p:txBody>
      </p:sp>
      <p:sp>
        <p:nvSpPr>
          <p:cNvPr id="227330" name="Rectangle 2"/>
          <p:cNvSpPr>
            <a:spLocks noGrp="1" noRot="1" noChangeAspect="1" noChangeArrowheads="1"/>
          </p:cNvSpPr>
          <p:nvPr>
            <p:ph type="sldImg"/>
          </p:nvPr>
        </p:nvSpPr>
        <p:spPr>
          <a:solidFill>
            <a:srgbClr val="FFFFFF"/>
          </a:solidFill>
          <a:ln/>
        </p:spPr>
      </p:sp>
      <p:sp>
        <p:nvSpPr>
          <p:cNvPr id="2273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B17AF4A-88B5-334B-9943-6DAB75776226}" type="slidenum">
              <a:rPr lang="en-US" sz="1200"/>
              <a:pPr/>
              <a:t>43</a:t>
            </a:fld>
            <a:endParaRPr lang="en-US" sz="1200"/>
          </a:p>
        </p:txBody>
      </p:sp>
      <p:sp>
        <p:nvSpPr>
          <p:cNvPr id="229378" name="Rectangle 2"/>
          <p:cNvSpPr>
            <a:spLocks noGrp="1" noRot="1" noChangeAspect="1" noChangeArrowheads="1"/>
          </p:cNvSpPr>
          <p:nvPr>
            <p:ph type="sldImg"/>
          </p:nvPr>
        </p:nvSpPr>
        <p:spPr>
          <a:solidFill>
            <a:srgbClr val="FFFFFF"/>
          </a:solidFill>
          <a:ln/>
        </p:spPr>
      </p:sp>
      <p:sp>
        <p:nvSpPr>
          <p:cNvPr id="229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D1ACEB-A82C-4644-BF66-4A91E34B1C5B}" type="slidenum">
              <a:rPr lang="en-US" sz="1200"/>
              <a:pPr/>
              <a:t>44</a:t>
            </a:fld>
            <a:endParaRPr lang="en-US" sz="1200"/>
          </a:p>
        </p:txBody>
      </p:sp>
      <p:sp>
        <p:nvSpPr>
          <p:cNvPr id="231426" name="Rectangle 2"/>
          <p:cNvSpPr>
            <a:spLocks noGrp="1" noRot="1" noChangeAspect="1" noChangeArrowheads="1"/>
          </p:cNvSpPr>
          <p:nvPr>
            <p:ph type="sldImg"/>
          </p:nvPr>
        </p:nvSpPr>
        <p:spPr>
          <a:solidFill>
            <a:srgbClr val="FFFFFF"/>
          </a:solidFill>
          <a:ln/>
        </p:spPr>
      </p:sp>
      <p:sp>
        <p:nvSpPr>
          <p:cNvPr id="231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AFBB9C-8EBF-7C48-8A0F-CFC52608BB85}" type="slidenum">
              <a:rPr lang="en-US" sz="1200"/>
              <a:pPr/>
              <a:t>45</a:t>
            </a:fld>
            <a:endParaRPr lang="en-US" sz="1200"/>
          </a:p>
        </p:txBody>
      </p:sp>
      <p:sp>
        <p:nvSpPr>
          <p:cNvPr id="233474" name="Rectangle 2"/>
          <p:cNvSpPr>
            <a:spLocks noGrp="1" noRot="1" noChangeAspect="1" noChangeArrowheads="1"/>
          </p:cNvSpPr>
          <p:nvPr>
            <p:ph type="sldImg"/>
          </p:nvPr>
        </p:nvSpPr>
        <p:spPr>
          <a:solidFill>
            <a:srgbClr val="FFFFFF"/>
          </a:solidFill>
          <a:ln/>
        </p:spPr>
      </p:sp>
      <p:sp>
        <p:nvSpPr>
          <p:cNvPr id="233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C0DADE-BCFA-5944-92F1-DC668E2EC78F}" type="slidenum">
              <a:rPr lang="en-US" sz="1200"/>
              <a:pPr/>
              <a:t>46</a:t>
            </a:fld>
            <a:endParaRPr lang="en-US" sz="1200"/>
          </a:p>
        </p:txBody>
      </p:sp>
      <p:sp>
        <p:nvSpPr>
          <p:cNvPr id="235522" name="Rectangle 2"/>
          <p:cNvSpPr>
            <a:spLocks noGrp="1" noRot="1" noChangeAspect="1" noChangeArrowheads="1"/>
          </p:cNvSpPr>
          <p:nvPr>
            <p:ph type="sldImg"/>
          </p:nvPr>
        </p:nvSpPr>
        <p:spPr>
          <a:solidFill>
            <a:srgbClr val="FFFFFF"/>
          </a:solidFill>
          <a:ln/>
        </p:spPr>
      </p:sp>
      <p:sp>
        <p:nvSpPr>
          <p:cNvPr id="235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1496AC-7C1C-A24B-9F9A-6FA2B65A9B86}" type="slidenum">
              <a:rPr lang="en-US" sz="1200"/>
              <a:pPr/>
              <a:t>47</a:t>
            </a:fld>
            <a:endParaRPr lang="en-US" sz="120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B9ED43A-3E1B-3745-B367-CA7B169B9AD8}" type="slidenum">
              <a:rPr lang="en-US" sz="1200">
                <a:solidFill>
                  <a:srgbClr val="000000"/>
                </a:solidFill>
              </a:rPr>
              <a:pPr/>
              <a:t>48</a:t>
            </a:fld>
            <a:endParaRPr lang="en-US" sz="1200">
              <a:solidFill>
                <a:srgbClr val="000000"/>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FD92D1-0D51-F049-9787-BC167BC52E16}" type="slidenum">
              <a:rPr lang="en-US" sz="1200">
                <a:solidFill>
                  <a:srgbClr val="000000"/>
                </a:solidFill>
              </a:rPr>
              <a:pPr/>
              <a:t>49</a:t>
            </a:fld>
            <a:endParaRPr lang="en-US" sz="1200">
              <a:solidFill>
                <a:srgbClr val="000000"/>
              </a:solidFill>
            </a:endParaRPr>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FC98FB-B9A7-FF4B-8507-E9341769783F}" type="slidenum">
              <a:rPr lang="en-US" sz="1200">
                <a:solidFill>
                  <a:srgbClr val="000000"/>
                </a:solidFill>
              </a:rPr>
              <a:pPr/>
              <a:t>50</a:t>
            </a:fld>
            <a:endParaRPr lang="en-US" sz="1200">
              <a:solidFill>
                <a:srgbClr val="000000"/>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2"/>
          <p:cNvSpPr>
            <a:spLocks noGrp="1" noRot="1" noChangeAspect="1" noChangeArrowheads="1"/>
          </p:cNvSpPr>
          <p:nvPr>
            <p:ph type="sldImg"/>
          </p:nvPr>
        </p:nvSpPr>
        <p:spPr>
          <a:xfrm>
            <a:off x="1150938" y="692150"/>
            <a:ext cx="4556125" cy="3416300"/>
          </a:xfrm>
          <a:solidFill>
            <a:srgbClr val="FFFFFF"/>
          </a:solidFill>
          <a:ln/>
        </p:spPr>
      </p:sp>
      <p:sp>
        <p:nvSpPr>
          <p:cNvPr id="44032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AC66AA4-7C86-A842-BF9C-A32B7BE521AF}" type="slidenum">
              <a:rPr lang="en-US" sz="1200"/>
              <a:pPr/>
              <a:t>51</a:t>
            </a:fld>
            <a:endParaRPr lang="en-US" sz="120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B5D2691-533E-9849-BD40-70D27D3458B7}" type="slidenum">
              <a:rPr lang="en-US" sz="1200"/>
              <a:pPr/>
              <a:t>52</a:t>
            </a:fld>
            <a:endParaRPr lang="en-US" sz="1200"/>
          </a:p>
        </p:txBody>
      </p:sp>
      <p:sp>
        <p:nvSpPr>
          <p:cNvPr id="247810" name="Rectangle 2"/>
          <p:cNvSpPr>
            <a:spLocks noGrp="1" noRot="1" noChangeAspect="1" noChangeArrowheads="1"/>
          </p:cNvSpPr>
          <p:nvPr>
            <p:ph type="sldImg"/>
          </p:nvPr>
        </p:nvSpPr>
        <p:spPr>
          <a:xfrm>
            <a:off x="1150938" y="692150"/>
            <a:ext cx="4556125" cy="3416300"/>
          </a:xfrm>
          <a:solidFill>
            <a:srgbClr val="FFFFFF"/>
          </a:solidFill>
          <a:ln/>
        </p:spPr>
      </p:sp>
      <p:sp>
        <p:nvSpPr>
          <p:cNvPr id="2478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09AEB1-B8DC-8940-9A32-70114C147973}" type="slidenum">
              <a:rPr lang="en-US" sz="1200">
                <a:solidFill>
                  <a:srgbClr val="000000"/>
                </a:solidFill>
              </a:rPr>
              <a:pPr/>
              <a:t>53</a:t>
            </a:fld>
            <a:endParaRPr lang="en-US" sz="1200">
              <a:solidFill>
                <a:srgbClr val="000000"/>
              </a:solidFill>
            </a:endParaRPr>
          </a:p>
        </p:txBody>
      </p:sp>
      <p:sp>
        <p:nvSpPr>
          <p:cNvPr id="249858" name="Rectangle 2"/>
          <p:cNvSpPr>
            <a:spLocks noGrp="1" noRot="1" noChangeAspect="1" noChangeArrowheads="1"/>
          </p:cNvSpPr>
          <p:nvPr>
            <p:ph type="sldImg"/>
          </p:nvPr>
        </p:nvSpPr>
        <p:spPr>
          <a:xfrm>
            <a:off x="1150938" y="692150"/>
            <a:ext cx="4556125" cy="3416300"/>
          </a:xfrm>
          <a:solidFill>
            <a:srgbClr val="FFFFFF"/>
          </a:solidFill>
          <a:ln/>
        </p:spPr>
      </p:sp>
      <p:sp>
        <p:nvSpPr>
          <p:cNvPr id="2498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endParaRPr lang="en-US" sz="240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DB8B38-6964-794C-B758-3EF194DA035C}" type="slidenum">
              <a:rPr lang="en-US" sz="1200"/>
              <a:pPr/>
              <a:t>54</a:t>
            </a:fld>
            <a:endParaRPr lang="en-US" sz="1200"/>
          </a:p>
        </p:txBody>
      </p:sp>
      <p:sp>
        <p:nvSpPr>
          <p:cNvPr id="251906" name="Rectangle 2"/>
          <p:cNvSpPr>
            <a:spLocks noGrp="1" noRot="1" noChangeAspect="1" noChangeArrowheads="1"/>
          </p:cNvSpPr>
          <p:nvPr>
            <p:ph type="sldImg"/>
          </p:nvPr>
        </p:nvSpPr>
        <p:spPr>
          <a:solidFill>
            <a:srgbClr val="FFFFFF"/>
          </a:solidFill>
          <a:ln/>
        </p:spPr>
      </p:sp>
      <p:sp>
        <p:nvSpPr>
          <p:cNvPr id="2519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3D06E1-C087-C045-B799-3F975C3559B9}" type="slidenum">
              <a:rPr lang="en-US" sz="1200"/>
              <a:pPr/>
              <a:t>5</a:t>
            </a:fld>
            <a:endParaRPr lang="en-US" sz="1200"/>
          </a:p>
        </p:txBody>
      </p:sp>
      <p:sp>
        <p:nvSpPr>
          <p:cNvPr id="162818" name="Rectangle 2"/>
          <p:cNvSpPr>
            <a:spLocks noGrp="1" noRot="1" noChangeAspect="1" noChangeArrowheads="1"/>
          </p:cNvSpPr>
          <p:nvPr>
            <p:ph type="sldImg"/>
          </p:nvPr>
        </p:nvSpPr>
        <p:spPr>
          <a:solidFill>
            <a:srgbClr val="FFFFFF"/>
          </a:solidFill>
          <a:ln/>
        </p:spPr>
      </p:sp>
      <p:sp>
        <p:nvSpPr>
          <p:cNvPr id="1628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321E3A-6E90-2C41-A64E-0AD40C527C85}" type="slidenum">
              <a:rPr lang="en-US" sz="1200"/>
              <a:pPr/>
              <a:t>6</a:t>
            </a:fld>
            <a:endParaRPr lang="en-US" sz="1200"/>
          </a:p>
        </p:txBody>
      </p:sp>
      <p:sp>
        <p:nvSpPr>
          <p:cNvPr id="164866" name="Rectangle 2"/>
          <p:cNvSpPr>
            <a:spLocks noGrp="1" noRot="1" noChangeAspect="1" noChangeArrowheads="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B52010-6D87-DC48-99A0-4BC9600F20FF}" type="slidenum">
              <a:rPr lang="en-US" sz="1200"/>
              <a:pPr/>
              <a:t>7</a:t>
            </a:fld>
            <a:endParaRPr lang="en-US" sz="1200"/>
          </a:p>
        </p:txBody>
      </p:sp>
      <p:sp>
        <p:nvSpPr>
          <p:cNvPr id="166914" name="Rectangle 2"/>
          <p:cNvSpPr>
            <a:spLocks noGrp="1" noRot="1" noChangeAspect="1" noChangeArrowheads="1"/>
          </p:cNvSpPr>
          <p:nvPr>
            <p:ph type="sldImg"/>
          </p:nvPr>
        </p:nvSpPr>
        <p:spPr>
          <a:solidFill>
            <a:srgbClr val="FFFFFF"/>
          </a:solidFill>
          <a:ln/>
        </p:spPr>
      </p:sp>
      <p:sp>
        <p:nvSpPr>
          <p:cNvPr id="1669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FE760A-CA8B-4C46-95F5-A81675433056}" type="slidenum">
              <a:rPr lang="en-US" sz="1200"/>
              <a:pPr/>
              <a:t>8</a:t>
            </a:fld>
            <a:endParaRPr lang="en-US" sz="1200"/>
          </a:p>
        </p:txBody>
      </p:sp>
      <p:sp>
        <p:nvSpPr>
          <p:cNvPr id="168962" name="Rectangle 2"/>
          <p:cNvSpPr>
            <a:spLocks noGrp="1" noRot="1" noChangeAspect="1" noChangeArrowheads="1"/>
          </p:cNvSpPr>
          <p:nvPr>
            <p:ph type="sldImg"/>
          </p:nvPr>
        </p:nvSpPr>
        <p:spPr>
          <a:xfrm>
            <a:off x="1150938" y="692150"/>
            <a:ext cx="4556125" cy="3416300"/>
          </a:xfrm>
          <a:solidFill>
            <a:srgbClr val="FFFFFF"/>
          </a:solidFill>
          <a:ln/>
        </p:spPr>
      </p:sp>
      <p:sp>
        <p:nvSpPr>
          <p:cNvPr id="1689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endParaRPr lang="en-US" sz="240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D87396-04A7-1943-B589-EF0C7D1BDEC8}" type="slidenum">
              <a:rPr lang="en-US" sz="1200"/>
              <a:pPr/>
              <a:t>9</a:t>
            </a:fld>
            <a:endParaRPr lang="en-US" sz="1200"/>
          </a:p>
        </p:txBody>
      </p:sp>
      <p:sp>
        <p:nvSpPr>
          <p:cNvPr id="171010" name="Rectangle 2"/>
          <p:cNvSpPr>
            <a:spLocks noGrp="1" noRot="1" noChangeAspect="1" noChangeArrowheads="1"/>
          </p:cNvSpPr>
          <p:nvPr>
            <p:ph type="sldImg"/>
          </p:nvPr>
        </p:nvSpPr>
        <p:spPr>
          <a:solidFill>
            <a:srgbClr val="FFFFFF"/>
          </a:solidFill>
          <a:ln/>
        </p:spPr>
      </p:sp>
      <p:sp>
        <p:nvSpPr>
          <p:cNvPr id="1710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9BD633-721B-B544-B257-D37C8DA58254}" type="slidenum">
              <a:rPr lang="en-US"/>
              <a:pPr>
                <a:defRPr/>
              </a:pPr>
              <a:t>‹#›</a:t>
            </a:fld>
            <a:endParaRPr lang="en-US"/>
          </a:p>
        </p:txBody>
      </p:sp>
    </p:spTree>
    <p:extLst>
      <p:ext uri="{BB962C8B-B14F-4D97-AF65-F5344CB8AC3E}">
        <p14:creationId xmlns:p14="http://schemas.microsoft.com/office/powerpoint/2010/main" val="190012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39EA8B-6614-2443-9A3B-4F6D4A908DE5}" type="slidenum">
              <a:rPr lang="en-US"/>
              <a:pPr>
                <a:defRPr/>
              </a:pPr>
              <a:t>‹#›</a:t>
            </a:fld>
            <a:endParaRPr lang="en-US"/>
          </a:p>
        </p:txBody>
      </p:sp>
    </p:spTree>
    <p:extLst>
      <p:ext uri="{BB962C8B-B14F-4D97-AF65-F5344CB8AC3E}">
        <p14:creationId xmlns:p14="http://schemas.microsoft.com/office/powerpoint/2010/main" val="11185578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FAD1A-31E3-014F-B935-B5D7660AC727}" type="slidenum">
              <a:rPr lang="en-US"/>
              <a:pPr>
                <a:defRPr/>
              </a:pPr>
              <a:t>‹#›</a:t>
            </a:fld>
            <a:endParaRPr lang="en-US"/>
          </a:p>
        </p:txBody>
      </p:sp>
    </p:spTree>
    <p:extLst>
      <p:ext uri="{BB962C8B-B14F-4D97-AF65-F5344CB8AC3E}">
        <p14:creationId xmlns:p14="http://schemas.microsoft.com/office/powerpoint/2010/main" val="9113565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7DBD7A-ED95-1840-BE00-584CD2ADBE45}" type="slidenum">
              <a:rPr lang="en-US"/>
              <a:pPr>
                <a:defRPr/>
              </a:pPr>
              <a:t>‹#›</a:t>
            </a:fld>
            <a:endParaRPr lang="en-US"/>
          </a:p>
        </p:txBody>
      </p:sp>
    </p:spTree>
    <p:extLst>
      <p:ext uri="{BB962C8B-B14F-4D97-AF65-F5344CB8AC3E}">
        <p14:creationId xmlns:p14="http://schemas.microsoft.com/office/powerpoint/2010/main" val="20525507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378D56-FBE2-7344-9469-8B23D3E91295}" type="slidenum">
              <a:rPr lang="en-US"/>
              <a:pPr>
                <a:defRPr/>
              </a:pPr>
              <a:t>‹#›</a:t>
            </a:fld>
            <a:endParaRPr lang="en-US"/>
          </a:p>
        </p:txBody>
      </p:sp>
    </p:spTree>
    <p:extLst>
      <p:ext uri="{BB962C8B-B14F-4D97-AF65-F5344CB8AC3E}">
        <p14:creationId xmlns:p14="http://schemas.microsoft.com/office/powerpoint/2010/main" val="34799542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1E0FA1-9830-854B-A131-426F43442E1A}" type="slidenum">
              <a:rPr lang="en-US"/>
              <a:pPr>
                <a:defRPr/>
              </a:pPr>
              <a:t>‹#›</a:t>
            </a:fld>
            <a:endParaRPr lang="en-US"/>
          </a:p>
        </p:txBody>
      </p:sp>
    </p:spTree>
    <p:extLst>
      <p:ext uri="{BB962C8B-B14F-4D97-AF65-F5344CB8AC3E}">
        <p14:creationId xmlns:p14="http://schemas.microsoft.com/office/powerpoint/2010/main" val="19466210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E6A53CD-2E7A-5F44-A8B1-E9A7A4E86A72}" type="slidenum">
              <a:rPr lang="en-US"/>
              <a:pPr>
                <a:defRPr/>
              </a:pPr>
              <a:t>‹#›</a:t>
            </a:fld>
            <a:endParaRPr lang="en-US"/>
          </a:p>
        </p:txBody>
      </p:sp>
    </p:spTree>
    <p:extLst>
      <p:ext uri="{BB962C8B-B14F-4D97-AF65-F5344CB8AC3E}">
        <p14:creationId xmlns:p14="http://schemas.microsoft.com/office/powerpoint/2010/main" val="29652193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10FAEE-31D5-A245-80F5-55CAF3D97D4C}" type="slidenum">
              <a:rPr lang="en-US"/>
              <a:pPr>
                <a:defRPr/>
              </a:pPr>
              <a:t>‹#›</a:t>
            </a:fld>
            <a:endParaRPr lang="en-US"/>
          </a:p>
        </p:txBody>
      </p:sp>
    </p:spTree>
    <p:extLst>
      <p:ext uri="{BB962C8B-B14F-4D97-AF65-F5344CB8AC3E}">
        <p14:creationId xmlns:p14="http://schemas.microsoft.com/office/powerpoint/2010/main" val="42654809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EB3AEC9-FDE5-0C43-9440-EE40A0F5AF3D}" type="slidenum">
              <a:rPr lang="en-US"/>
              <a:pPr>
                <a:defRPr/>
              </a:pPr>
              <a:t>‹#›</a:t>
            </a:fld>
            <a:endParaRPr lang="en-US"/>
          </a:p>
        </p:txBody>
      </p:sp>
    </p:spTree>
    <p:extLst>
      <p:ext uri="{BB962C8B-B14F-4D97-AF65-F5344CB8AC3E}">
        <p14:creationId xmlns:p14="http://schemas.microsoft.com/office/powerpoint/2010/main" val="36797497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D0CF6D-3E47-4449-B243-A0CF37BD6D02}" type="slidenum">
              <a:rPr lang="en-US"/>
              <a:pPr>
                <a:defRPr/>
              </a:pPr>
              <a:t>‹#›</a:t>
            </a:fld>
            <a:endParaRPr lang="en-US"/>
          </a:p>
        </p:txBody>
      </p:sp>
    </p:spTree>
    <p:extLst>
      <p:ext uri="{BB962C8B-B14F-4D97-AF65-F5344CB8AC3E}">
        <p14:creationId xmlns:p14="http://schemas.microsoft.com/office/powerpoint/2010/main" val="20735980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BA4229-8A85-8D46-8994-80B521382DFB}" type="slidenum">
              <a:rPr lang="en-US"/>
              <a:pPr>
                <a:defRPr/>
              </a:pPr>
              <a:t>‹#›</a:t>
            </a:fld>
            <a:endParaRPr lang="en-US"/>
          </a:p>
        </p:txBody>
      </p:sp>
    </p:spTree>
    <p:extLst>
      <p:ext uri="{BB962C8B-B14F-4D97-AF65-F5344CB8AC3E}">
        <p14:creationId xmlns:p14="http://schemas.microsoft.com/office/powerpoint/2010/main" val="42351728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900D3-B7AB-0D48-9B54-056F6BE7B3ED}" type="slidenum">
              <a:rPr lang="en-US"/>
              <a:pPr>
                <a:defRPr/>
              </a:pPr>
              <a:t>‹#›</a:t>
            </a:fld>
            <a:endParaRPr lang="en-US"/>
          </a:p>
        </p:txBody>
      </p:sp>
    </p:spTree>
    <p:extLst>
      <p:ext uri="{BB962C8B-B14F-4D97-AF65-F5344CB8AC3E}">
        <p14:creationId xmlns:p14="http://schemas.microsoft.com/office/powerpoint/2010/main" val="71461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7B0CF5-D8F6-9C40-9763-2F1BD8A7BC6B}" type="slidenum">
              <a:rPr lang="en-US"/>
              <a:pPr>
                <a:defRPr/>
              </a:pPr>
              <a:t>‹#›</a:t>
            </a:fld>
            <a:endParaRPr lang="en-US"/>
          </a:p>
        </p:txBody>
      </p:sp>
    </p:spTree>
    <p:extLst>
      <p:ext uri="{BB962C8B-B14F-4D97-AF65-F5344CB8AC3E}">
        <p14:creationId xmlns:p14="http://schemas.microsoft.com/office/powerpoint/2010/main" val="8861338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62700B-BD3D-174C-A8FB-2FA8A6F5D05E}" type="slidenum">
              <a:rPr lang="en-US"/>
              <a:pPr>
                <a:defRPr/>
              </a:pPr>
              <a:t>‹#›</a:t>
            </a:fld>
            <a:endParaRPr lang="en-US"/>
          </a:p>
        </p:txBody>
      </p:sp>
    </p:spTree>
    <p:extLst>
      <p:ext uri="{BB962C8B-B14F-4D97-AF65-F5344CB8AC3E}">
        <p14:creationId xmlns:p14="http://schemas.microsoft.com/office/powerpoint/2010/main" val="28148871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5725519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2133600"/>
            <a:ext cx="7772400" cy="990600"/>
          </a:xfrm>
        </p:spPr>
        <p:txBody>
          <a:bodyPr/>
          <a:lstStyle>
            <a:lvl1pPr algn="ctr">
              <a:defRPr/>
            </a:lvl1pPr>
          </a:lstStyle>
          <a:p>
            <a:r>
              <a:rPr lang="en-US"/>
              <a:t>Click to edit Master title style</a:t>
            </a:r>
          </a:p>
        </p:txBody>
      </p:sp>
      <p:sp>
        <p:nvSpPr>
          <p:cNvPr id="61443" name="Rectangle 3"/>
          <p:cNvSpPr>
            <a:spLocks noGrp="1" noChangeArrowheads="1"/>
          </p:cNvSpPr>
          <p:nvPr>
            <p:ph type="subTitle" idx="1"/>
          </p:nvPr>
        </p:nvSpPr>
        <p:spPr>
          <a:xfrm>
            <a:off x="685800" y="3200400"/>
            <a:ext cx="7772400" cy="1219200"/>
          </a:xfrm>
          <a:effectLst>
            <a:outerShdw blurRad="50800" dist="25399" dir="2700000" algn="ctr" rotWithShape="0">
              <a:schemeClr val="bg2">
                <a:alpha val="75000"/>
              </a:scheme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63B1D08-1F51-5544-B045-CCFC21680D2E}" type="slidenum">
              <a:rPr lang="en-US"/>
              <a:pPr>
                <a:defRPr/>
              </a:pPr>
              <a:t>‹#›</a:t>
            </a:fld>
            <a:endParaRPr lang="en-US"/>
          </a:p>
        </p:txBody>
      </p:sp>
    </p:spTree>
    <p:extLst>
      <p:ext uri="{BB962C8B-B14F-4D97-AF65-F5344CB8AC3E}">
        <p14:creationId xmlns:p14="http://schemas.microsoft.com/office/powerpoint/2010/main" val="19011385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0A874E-CCD6-9643-BBF3-031E2F6BAADB}" type="slidenum">
              <a:rPr lang="en-US"/>
              <a:pPr>
                <a:defRPr/>
              </a:pPr>
              <a:t>‹#›</a:t>
            </a:fld>
            <a:endParaRPr lang="en-US"/>
          </a:p>
        </p:txBody>
      </p:sp>
    </p:spTree>
    <p:extLst>
      <p:ext uri="{BB962C8B-B14F-4D97-AF65-F5344CB8AC3E}">
        <p14:creationId xmlns:p14="http://schemas.microsoft.com/office/powerpoint/2010/main" val="11905039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6B3BCA-7E0C-B048-925D-587E9276C8F9}" type="slidenum">
              <a:rPr lang="en-US"/>
              <a:pPr>
                <a:defRPr/>
              </a:pPr>
              <a:t>‹#›</a:t>
            </a:fld>
            <a:endParaRPr lang="en-US"/>
          </a:p>
        </p:txBody>
      </p:sp>
    </p:spTree>
    <p:extLst>
      <p:ext uri="{BB962C8B-B14F-4D97-AF65-F5344CB8AC3E}">
        <p14:creationId xmlns:p14="http://schemas.microsoft.com/office/powerpoint/2010/main" val="35274961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AA3BA-D08B-DD42-BD69-526E0940918B}" type="slidenum">
              <a:rPr lang="en-US"/>
              <a:pPr>
                <a:defRPr/>
              </a:pPr>
              <a:t>‹#›</a:t>
            </a:fld>
            <a:endParaRPr lang="en-US"/>
          </a:p>
        </p:txBody>
      </p:sp>
    </p:spTree>
    <p:extLst>
      <p:ext uri="{BB962C8B-B14F-4D97-AF65-F5344CB8AC3E}">
        <p14:creationId xmlns:p14="http://schemas.microsoft.com/office/powerpoint/2010/main" val="39234932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6D345B-4E79-8944-8F9C-C7C31562138E}" type="slidenum">
              <a:rPr lang="en-US"/>
              <a:pPr>
                <a:defRPr/>
              </a:pPr>
              <a:t>‹#›</a:t>
            </a:fld>
            <a:endParaRPr lang="en-US"/>
          </a:p>
        </p:txBody>
      </p:sp>
    </p:spTree>
    <p:extLst>
      <p:ext uri="{BB962C8B-B14F-4D97-AF65-F5344CB8AC3E}">
        <p14:creationId xmlns:p14="http://schemas.microsoft.com/office/powerpoint/2010/main" val="19455784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0697C2-6776-FE47-857A-D8D3CF660BD2}" type="slidenum">
              <a:rPr lang="en-US"/>
              <a:pPr>
                <a:defRPr/>
              </a:pPr>
              <a:t>‹#›</a:t>
            </a:fld>
            <a:endParaRPr lang="en-US"/>
          </a:p>
        </p:txBody>
      </p:sp>
    </p:spTree>
    <p:extLst>
      <p:ext uri="{BB962C8B-B14F-4D97-AF65-F5344CB8AC3E}">
        <p14:creationId xmlns:p14="http://schemas.microsoft.com/office/powerpoint/2010/main" val="33832024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5BA5B0-B6EC-F747-9CFE-6C29348CA161}" type="slidenum">
              <a:rPr lang="en-US"/>
              <a:pPr>
                <a:defRPr/>
              </a:pPr>
              <a:t>‹#›</a:t>
            </a:fld>
            <a:endParaRPr lang="en-US"/>
          </a:p>
        </p:txBody>
      </p:sp>
    </p:spTree>
    <p:extLst>
      <p:ext uri="{BB962C8B-B14F-4D97-AF65-F5344CB8AC3E}">
        <p14:creationId xmlns:p14="http://schemas.microsoft.com/office/powerpoint/2010/main" val="15641736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BC4D30-B753-CA45-9EA2-7D119E7D57E5}" type="slidenum">
              <a:rPr lang="en-US"/>
              <a:pPr>
                <a:defRPr/>
              </a:pPr>
              <a:t>‹#›</a:t>
            </a:fld>
            <a:endParaRPr lang="en-US"/>
          </a:p>
        </p:txBody>
      </p:sp>
    </p:spTree>
    <p:extLst>
      <p:ext uri="{BB962C8B-B14F-4D97-AF65-F5344CB8AC3E}">
        <p14:creationId xmlns:p14="http://schemas.microsoft.com/office/powerpoint/2010/main" val="2219445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457200" y="2362200"/>
            <a:ext cx="8305800" cy="1295400"/>
            <a:chOff x="288" y="192"/>
            <a:chExt cx="5232" cy="816"/>
          </a:xfrm>
        </p:grpSpPr>
        <p:sp>
          <p:nvSpPr>
            <p:cNvPr id="5" name="AutoShape 7"/>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w="9525">
              <a:noFill/>
              <a:round/>
              <a:headEnd/>
              <a:tailEnd/>
            </a:ln>
            <a:effectLst>
              <a:outerShdw blurRad="63500" dist="117432" dir="4604261" algn="ctr" rotWithShape="0">
                <a:schemeClr val="bg2">
                  <a:alpha val="50000"/>
                </a:schemeClr>
              </a:outerShdw>
            </a:effectLst>
          </p:spPr>
          <p:txBody>
            <a:bodyPr wrap="none" anchor="ctr"/>
            <a:lstStyle/>
            <a:p>
              <a:pPr>
                <a:defRPr/>
              </a:pPr>
              <a:endParaRPr lang="en-US">
                <a:ea typeface="ＭＳ Ｐゴシック" charset="-128"/>
                <a:cs typeface="ＭＳ Ｐゴシック" charset="-128"/>
              </a:endParaRPr>
            </a:p>
          </p:txBody>
        </p:sp>
        <p:sp>
          <p:nvSpPr>
            <p:cNvPr id="6" name="AutoShape 8"/>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w="9525">
              <a:noFill/>
              <a:round/>
              <a:headEnd/>
              <a:tailEnd/>
            </a:ln>
            <a:effectLst/>
          </p:spPr>
          <p:txBody>
            <a:bodyPr wrap="none" anchor="ctr"/>
            <a:lstStyle/>
            <a:p>
              <a:pPr>
                <a:defRPr/>
              </a:pPr>
              <a:endParaRPr lang="en-US">
                <a:ea typeface="ＭＳ Ｐゴシック" charset="-128"/>
                <a:cs typeface="ＭＳ Ｐゴシック" charset="-128"/>
              </a:endParaRPr>
            </a:p>
          </p:txBody>
        </p:sp>
        <p:sp>
          <p:nvSpPr>
            <p:cNvPr id="7" name="Freeform 9"/>
            <p:cNvSpPr>
              <a:spLocks/>
            </p:cNvSpPr>
            <p:nvPr userDrawn="1"/>
          </p:nvSpPr>
          <p:spPr bwMode="auto">
            <a:xfrm>
              <a:off x="456" y="245"/>
              <a:ext cx="4896" cy="124"/>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w="9525">
              <a:noFill/>
              <a:round/>
              <a:headEnd/>
              <a:tailEnd/>
            </a:ln>
          </p:spPr>
          <p:txBody>
            <a:bodyPr wrap="none" anchor="ctr"/>
            <a:lstStyle/>
            <a:p>
              <a:pPr>
                <a:defRPr/>
              </a:pPr>
              <a:endParaRPr lang="en-US">
                <a:ea typeface="ＭＳ Ｐゴシック" charset="-128"/>
                <a:cs typeface="ＭＳ Ｐゴシック" charset="-128"/>
              </a:endParaRPr>
            </a:p>
          </p:txBody>
        </p:sp>
        <p:sp>
          <p:nvSpPr>
            <p:cNvPr id="8" name="Freeform 10"/>
            <p:cNvSpPr>
              <a:spLocks/>
            </p:cNvSpPr>
            <p:nvPr userDrawn="1"/>
          </p:nvSpPr>
          <p:spPr bwMode="auto">
            <a:xfrm>
              <a:off x="450" y="342"/>
              <a:ext cx="4902" cy="98"/>
            </a:xfrm>
            <a:custGeom>
              <a:avLst/>
              <a:gdLst/>
              <a:ahLst/>
              <a:cxnLst>
                <a:cxn ang="0">
                  <a:pos x="6" y="0"/>
                </a:cxn>
                <a:cxn ang="0">
                  <a:pos x="136" y="98"/>
                </a:cxn>
                <a:cxn ang="0">
                  <a:pos x="4770" y="84"/>
                </a:cxn>
                <a:cxn ang="0">
                  <a:pos x="4902" y="6"/>
                </a:cxn>
                <a:cxn ang="0">
                  <a:pos x="6" y="0"/>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w="9525">
              <a:noFill/>
              <a:round/>
              <a:headEnd/>
              <a:tailEnd/>
            </a:ln>
          </p:spPr>
          <p:txBody>
            <a:bodyPr wrap="none" anchor="ctr"/>
            <a:lstStyle/>
            <a:p>
              <a:pPr>
                <a:defRPr/>
              </a:pPr>
              <a:endParaRPr lang="en-US">
                <a:ea typeface="ＭＳ Ｐゴシック" charset="-128"/>
                <a:cs typeface="ＭＳ Ｐゴシック" charset="-128"/>
              </a:endParaRPr>
            </a:p>
          </p:txBody>
        </p:sp>
        <p:sp>
          <p:nvSpPr>
            <p:cNvPr id="9" name="Freeform 11"/>
            <p:cNvSpPr>
              <a:spLocks/>
            </p:cNvSpPr>
            <p:nvPr userDrawn="1"/>
          </p:nvSpPr>
          <p:spPr bwMode="auto">
            <a:xfrm flipV="1">
              <a:off x="408" y="672"/>
              <a:ext cx="4989" cy="288"/>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w="9525">
              <a:noFill/>
              <a:round/>
              <a:headEnd/>
              <a:tailEnd/>
            </a:ln>
          </p:spPr>
          <p:txBody>
            <a:bodyPr wrap="none" anchor="ctr"/>
            <a:lstStyle/>
            <a:p>
              <a:pPr>
                <a:defRPr/>
              </a:pPr>
              <a:endParaRPr lang="en-US">
                <a:ea typeface="ＭＳ Ｐゴシック" charset="-128"/>
                <a:cs typeface="ＭＳ Ｐゴシック" charset="-128"/>
              </a:endParaRPr>
            </a:p>
          </p:txBody>
        </p:sp>
      </p:grpSp>
      <p:sp>
        <p:nvSpPr>
          <p:cNvPr id="1377285" name="Rectangle 5"/>
          <p:cNvSpPr>
            <a:spLocks noGrp="1" noChangeArrowheads="1"/>
          </p:cNvSpPr>
          <p:nvPr>
            <p:ph type="subTitle"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377292" name="Rectangle 12"/>
          <p:cNvSpPr>
            <a:spLocks noGrp="1" noChangeArrowheads="1"/>
          </p:cNvSpPr>
          <p:nvPr>
            <p:ph type="ctrTitle" sz="quarter"/>
          </p:nvPr>
        </p:nvSpPr>
        <p:spPr>
          <a:xfrm>
            <a:off x="685800" y="2438400"/>
            <a:ext cx="7772400" cy="1143000"/>
          </a:xfrm>
        </p:spPr>
        <p:txBody>
          <a:bodyPr/>
          <a:lstStyle>
            <a:lvl1pPr>
              <a:defRPr/>
            </a:lvl1pPr>
          </a:lstStyle>
          <a:p>
            <a:r>
              <a:rPr lang="en-US"/>
              <a:t>Click to edit Master title style</a:t>
            </a:r>
          </a:p>
        </p:txBody>
      </p:sp>
      <p:sp>
        <p:nvSpPr>
          <p:cNvPr id="10" name="Rectangle 2"/>
          <p:cNvSpPr>
            <a:spLocks noGrp="1" noChangeArrowheads="1"/>
          </p:cNvSpPr>
          <p:nvPr>
            <p:ph type="dt" sz="half" idx="10"/>
          </p:nvPr>
        </p:nvSpPr>
        <p:spPr>
          <a:xfrm>
            <a:off x="152400" y="6248400"/>
            <a:ext cx="1905000" cy="457200"/>
          </a:xfrm>
        </p:spPr>
        <p:txBody>
          <a:bodyPr/>
          <a:lstStyle>
            <a:lvl1pPr eaLnBrk="1" hangingPunct="1">
              <a:defRPr/>
            </a:lvl1pPr>
          </a:lstStyle>
          <a:p>
            <a:pPr>
              <a:defRPr/>
            </a:pPr>
            <a:endParaRPr lang="en-US"/>
          </a:p>
        </p:txBody>
      </p:sp>
      <p:sp>
        <p:nvSpPr>
          <p:cNvPr id="11" name="Rectangle 3"/>
          <p:cNvSpPr>
            <a:spLocks noGrp="1" noChangeArrowheads="1"/>
          </p:cNvSpPr>
          <p:nvPr>
            <p:ph type="ftr" sz="quarter" idx="11"/>
          </p:nvPr>
        </p:nvSpPr>
        <p:spPr>
          <a:xfrm>
            <a:off x="2133600" y="6248400"/>
            <a:ext cx="4876800" cy="457200"/>
          </a:xfrm>
        </p:spPr>
        <p:txBody>
          <a:bodyPr/>
          <a:lstStyle>
            <a:lvl1pPr eaLnBrk="1" hangingPunct="1">
              <a:defRPr/>
            </a:lvl1pPr>
          </a:lstStyle>
          <a:p>
            <a:pPr>
              <a:defRPr/>
            </a:pPr>
            <a:endParaRPr lang="en-US"/>
          </a:p>
        </p:txBody>
      </p:sp>
      <p:sp>
        <p:nvSpPr>
          <p:cNvPr id="12" name="Rectangle 4"/>
          <p:cNvSpPr>
            <a:spLocks noGrp="1" noChangeArrowheads="1"/>
          </p:cNvSpPr>
          <p:nvPr>
            <p:ph type="sldNum" sz="quarter" idx="12"/>
          </p:nvPr>
        </p:nvSpPr>
        <p:spPr>
          <a:xfrm>
            <a:off x="7086600" y="6248400"/>
            <a:ext cx="1905000" cy="457200"/>
          </a:xfrm>
        </p:spPr>
        <p:txBody>
          <a:bodyPr/>
          <a:lstStyle>
            <a:lvl1pPr eaLnBrk="1" hangingPunct="1">
              <a:defRPr/>
            </a:lvl1pPr>
          </a:lstStyle>
          <a:p>
            <a:pPr>
              <a:defRPr/>
            </a:pPr>
            <a:fld id="{C7AB8607-F1FC-354C-AF53-1EA6D0B16FFA}" type="slidenum">
              <a:rPr lang="en-US"/>
              <a:pPr>
                <a:defRPr/>
              </a:pPr>
              <a:t>‹#›</a:t>
            </a:fld>
            <a:endParaRPr lang="en-US"/>
          </a:p>
        </p:txBody>
      </p:sp>
    </p:spTree>
    <p:extLst>
      <p:ext uri="{BB962C8B-B14F-4D97-AF65-F5344CB8AC3E}">
        <p14:creationId xmlns:p14="http://schemas.microsoft.com/office/powerpoint/2010/main" val="14802365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652A6A-BFCE-D94D-A3D4-7E6147B29A5C}" type="slidenum">
              <a:rPr lang="en-US"/>
              <a:pPr>
                <a:defRPr/>
              </a:pPr>
              <a:t>‹#›</a:t>
            </a:fld>
            <a:endParaRPr lang="en-US"/>
          </a:p>
        </p:txBody>
      </p:sp>
    </p:spTree>
    <p:extLst>
      <p:ext uri="{BB962C8B-B14F-4D97-AF65-F5344CB8AC3E}">
        <p14:creationId xmlns:p14="http://schemas.microsoft.com/office/powerpoint/2010/main" val="14100192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A81BB0-3595-D748-BA6B-136C0ECA77C7}" type="slidenum">
              <a:rPr lang="en-US"/>
              <a:pPr>
                <a:defRPr/>
              </a:pPr>
              <a:t>‹#›</a:t>
            </a:fld>
            <a:endParaRPr lang="en-US"/>
          </a:p>
        </p:txBody>
      </p:sp>
    </p:spTree>
    <p:extLst>
      <p:ext uri="{BB962C8B-B14F-4D97-AF65-F5344CB8AC3E}">
        <p14:creationId xmlns:p14="http://schemas.microsoft.com/office/powerpoint/2010/main" val="16043661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01C815-C16D-B64B-9FF1-7F614E74A25F}" type="slidenum">
              <a:rPr lang="en-US"/>
              <a:pPr>
                <a:defRPr/>
              </a:pPr>
              <a:t>‹#›</a:t>
            </a:fld>
            <a:endParaRPr lang="en-US"/>
          </a:p>
        </p:txBody>
      </p:sp>
    </p:spTree>
    <p:extLst>
      <p:ext uri="{BB962C8B-B14F-4D97-AF65-F5344CB8AC3E}">
        <p14:creationId xmlns:p14="http://schemas.microsoft.com/office/powerpoint/2010/main" val="12644939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F4E521-1EAD-8A42-ACC3-A2780C9BF12B}" type="slidenum">
              <a:rPr lang="en-US"/>
              <a:pPr>
                <a:defRPr/>
              </a:pPr>
              <a:t>‹#›</a:t>
            </a:fld>
            <a:endParaRPr lang="en-US"/>
          </a:p>
        </p:txBody>
      </p:sp>
    </p:spTree>
    <p:extLst>
      <p:ext uri="{BB962C8B-B14F-4D97-AF65-F5344CB8AC3E}">
        <p14:creationId xmlns:p14="http://schemas.microsoft.com/office/powerpoint/2010/main" val="21811149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6041E1-570F-F242-8560-83890EEB85FF}" type="slidenum">
              <a:rPr lang="en-US"/>
              <a:pPr>
                <a:defRPr/>
              </a:pPr>
              <a:t>‹#›</a:t>
            </a:fld>
            <a:endParaRPr lang="en-US"/>
          </a:p>
        </p:txBody>
      </p:sp>
    </p:spTree>
    <p:extLst>
      <p:ext uri="{BB962C8B-B14F-4D97-AF65-F5344CB8AC3E}">
        <p14:creationId xmlns:p14="http://schemas.microsoft.com/office/powerpoint/2010/main" val="11953883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62B40-B00A-DA47-9B26-4E2D489102ED}" type="slidenum">
              <a:rPr lang="en-US"/>
              <a:pPr>
                <a:defRPr/>
              </a:pPr>
              <a:t>‹#›</a:t>
            </a:fld>
            <a:endParaRPr lang="en-US"/>
          </a:p>
        </p:txBody>
      </p:sp>
    </p:spTree>
    <p:extLst>
      <p:ext uri="{BB962C8B-B14F-4D97-AF65-F5344CB8AC3E}">
        <p14:creationId xmlns:p14="http://schemas.microsoft.com/office/powerpoint/2010/main" val="24750696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434C38-645E-2842-A3B5-37B157D1145D}" type="slidenum">
              <a:rPr lang="en-US"/>
              <a:pPr>
                <a:defRPr/>
              </a:pPr>
              <a:t>‹#›</a:t>
            </a:fld>
            <a:endParaRPr lang="en-US"/>
          </a:p>
        </p:txBody>
      </p:sp>
    </p:spTree>
    <p:extLst>
      <p:ext uri="{BB962C8B-B14F-4D97-AF65-F5344CB8AC3E}">
        <p14:creationId xmlns:p14="http://schemas.microsoft.com/office/powerpoint/2010/main" val="21974956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39A4EA-A4CA-434A-97E5-28A6113CF21A}" type="slidenum">
              <a:rPr lang="en-US"/>
              <a:pPr>
                <a:defRPr/>
              </a:pPr>
              <a:t>‹#›</a:t>
            </a:fld>
            <a:endParaRPr lang="en-US"/>
          </a:p>
        </p:txBody>
      </p:sp>
    </p:spTree>
    <p:extLst>
      <p:ext uri="{BB962C8B-B14F-4D97-AF65-F5344CB8AC3E}">
        <p14:creationId xmlns:p14="http://schemas.microsoft.com/office/powerpoint/2010/main" val="34208171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62E9879-536D-D441-AF3F-827DA6B5CCB4}" type="slidenum">
              <a:rPr lang="en-US"/>
              <a:pPr>
                <a:defRPr/>
              </a:pPr>
              <a:t>‹#›</a:t>
            </a:fld>
            <a:endParaRPr lang="en-US"/>
          </a:p>
        </p:txBody>
      </p:sp>
    </p:spTree>
    <p:extLst>
      <p:ext uri="{BB962C8B-B14F-4D97-AF65-F5344CB8AC3E}">
        <p14:creationId xmlns:p14="http://schemas.microsoft.com/office/powerpoint/2010/main" val="30837070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BE674C-00DF-8E48-8921-70BDCD617D9F}" type="slidenum">
              <a:rPr lang="en-US"/>
              <a:pPr>
                <a:defRPr/>
              </a:pPr>
              <a:t>‹#›</a:t>
            </a:fld>
            <a:endParaRPr lang="en-US"/>
          </a:p>
        </p:txBody>
      </p:sp>
    </p:spTree>
    <p:extLst>
      <p:ext uri="{BB962C8B-B14F-4D97-AF65-F5344CB8AC3E}">
        <p14:creationId xmlns:p14="http://schemas.microsoft.com/office/powerpoint/2010/main" val="2324551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89697EF9-4A99-5A47-9C18-D23C3CA07B79}" type="slidenum">
              <a:rPr lang="en-US"/>
              <a:pPr>
                <a:defRPr/>
              </a:pPr>
              <a:t>‹#›</a:t>
            </a:fld>
            <a:endParaRPr lang="en-US"/>
          </a:p>
        </p:txBody>
      </p:sp>
    </p:spTree>
    <p:extLst>
      <p:ext uri="{BB962C8B-B14F-4D97-AF65-F5344CB8AC3E}">
        <p14:creationId xmlns:p14="http://schemas.microsoft.com/office/powerpoint/2010/main" val="41992239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D36264-8BE7-4340-9BB1-960D9ABAD48B}" type="slidenum">
              <a:rPr lang="en-US"/>
              <a:pPr>
                <a:defRPr/>
              </a:pPr>
              <a:t>‹#›</a:t>
            </a:fld>
            <a:endParaRPr lang="en-US"/>
          </a:p>
        </p:txBody>
      </p:sp>
    </p:spTree>
    <p:extLst>
      <p:ext uri="{BB962C8B-B14F-4D97-AF65-F5344CB8AC3E}">
        <p14:creationId xmlns:p14="http://schemas.microsoft.com/office/powerpoint/2010/main" val="22050069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4D2F1D-67D9-D54D-96EA-93BCA0CC972C}" type="slidenum">
              <a:rPr lang="en-US"/>
              <a:pPr>
                <a:defRPr/>
              </a:pPr>
              <a:t>‹#›</a:t>
            </a:fld>
            <a:endParaRPr lang="en-US"/>
          </a:p>
        </p:txBody>
      </p:sp>
    </p:spTree>
    <p:extLst>
      <p:ext uri="{BB962C8B-B14F-4D97-AF65-F5344CB8AC3E}">
        <p14:creationId xmlns:p14="http://schemas.microsoft.com/office/powerpoint/2010/main" val="16656502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54BBA2-98AD-164C-9AAA-99920FE4FACB}" type="slidenum">
              <a:rPr lang="en-US"/>
              <a:pPr>
                <a:defRPr/>
              </a:pPr>
              <a:t>‹#›</a:t>
            </a:fld>
            <a:endParaRPr lang="en-US"/>
          </a:p>
        </p:txBody>
      </p:sp>
    </p:spTree>
    <p:extLst>
      <p:ext uri="{BB962C8B-B14F-4D97-AF65-F5344CB8AC3E}">
        <p14:creationId xmlns:p14="http://schemas.microsoft.com/office/powerpoint/2010/main" val="30797591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CF04A3-62CB-9740-A22B-6D9F3416AE05}" type="slidenum">
              <a:rPr lang="en-US"/>
              <a:pPr>
                <a:defRPr/>
              </a:pPr>
              <a:t>‹#›</a:t>
            </a:fld>
            <a:endParaRPr lang="en-US"/>
          </a:p>
        </p:txBody>
      </p:sp>
    </p:spTree>
    <p:extLst>
      <p:ext uri="{BB962C8B-B14F-4D97-AF65-F5344CB8AC3E}">
        <p14:creationId xmlns:p14="http://schemas.microsoft.com/office/powerpoint/2010/main" val="31556778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2BAFE2-82D0-2B48-8A01-D2A92ABA1A5E}" type="slidenum">
              <a:rPr lang="en-US"/>
              <a:pPr>
                <a:defRPr/>
              </a:pPr>
              <a:t>‹#›</a:t>
            </a:fld>
            <a:endParaRPr lang="en-US"/>
          </a:p>
        </p:txBody>
      </p:sp>
    </p:spTree>
    <p:extLst>
      <p:ext uri="{BB962C8B-B14F-4D97-AF65-F5344CB8AC3E}">
        <p14:creationId xmlns:p14="http://schemas.microsoft.com/office/powerpoint/2010/main" val="28490466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9" name="Rectangle 5"/>
              <p:cNvSpPr>
                <a:spLocks noChangeArrowheads="1"/>
              </p:cNvSpPr>
              <p:nvPr/>
            </p:nvSpPr>
            <p:spPr bwMode="auto">
              <a:xfrm>
                <a:off x="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0" name="Rectangle 6"/>
              <p:cNvSpPr>
                <a:spLocks noChangeArrowheads="1"/>
              </p:cNvSpPr>
              <p:nvPr/>
            </p:nvSpPr>
            <p:spPr bwMode="auto">
              <a:xfrm>
                <a:off x="1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 name="Rectangle 7"/>
              <p:cNvSpPr>
                <a:spLocks noChangeArrowheads="1"/>
              </p:cNvSpPr>
              <p:nvPr/>
            </p:nvSpPr>
            <p:spPr bwMode="auto">
              <a:xfrm>
                <a:off x="2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2" name="Rectangle 8"/>
              <p:cNvSpPr>
                <a:spLocks noChangeArrowheads="1"/>
              </p:cNvSpPr>
              <p:nvPr/>
            </p:nvSpPr>
            <p:spPr bwMode="auto">
              <a:xfrm>
                <a:off x="3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3" name="Rectangle 9"/>
              <p:cNvSpPr>
                <a:spLocks noChangeArrowheads="1"/>
              </p:cNvSpPr>
              <p:nvPr/>
            </p:nvSpPr>
            <p:spPr bwMode="auto">
              <a:xfrm>
                <a:off x="4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4" name="Rectangle 10"/>
              <p:cNvSpPr>
                <a:spLocks noChangeArrowheads="1"/>
              </p:cNvSpPr>
              <p:nvPr/>
            </p:nvSpPr>
            <p:spPr bwMode="auto">
              <a:xfrm>
                <a:off x="5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5" name="Rectangle 11"/>
              <p:cNvSpPr>
                <a:spLocks noChangeArrowheads="1"/>
              </p:cNvSpPr>
              <p:nvPr/>
            </p:nvSpPr>
            <p:spPr bwMode="auto">
              <a:xfrm>
                <a:off x="6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6" name="Rectangle 12"/>
              <p:cNvSpPr>
                <a:spLocks noChangeArrowheads="1"/>
              </p:cNvSpPr>
              <p:nvPr/>
            </p:nvSpPr>
            <p:spPr bwMode="auto">
              <a:xfrm>
                <a:off x="7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7" name="Rectangle 13"/>
              <p:cNvSpPr>
                <a:spLocks noChangeArrowheads="1"/>
              </p:cNvSpPr>
              <p:nvPr/>
            </p:nvSpPr>
            <p:spPr bwMode="auto">
              <a:xfrm>
                <a:off x="8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8" name="Rectangle 14"/>
              <p:cNvSpPr>
                <a:spLocks noChangeArrowheads="1"/>
              </p:cNvSpPr>
              <p:nvPr/>
            </p:nvSpPr>
            <p:spPr bwMode="auto">
              <a:xfrm>
                <a:off x="95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9" name="Rectangle 15"/>
              <p:cNvSpPr>
                <a:spLocks noChangeArrowheads="1"/>
              </p:cNvSpPr>
              <p:nvPr/>
            </p:nvSpPr>
            <p:spPr bwMode="auto">
              <a:xfrm>
                <a:off x="105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0" name="Rectangle 16"/>
              <p:cNvSpPr>
                <a:spLocks noChangeArrowheads="1"/>
              </p:cNvSpPr>
              <p:nvPr/>
            </p:nvSpPr>
            <p:spPr bwMode="auto">
              <a:xfrm>
                <a:off x="115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1" name="Rectangle 17"/>
              <p:cNvSpPr>
                <a:spLocks noChangeArrowheads="1"/>
              </p:cNvSpPr>
              <p:nvPr/>
            </p:nvSpPr>
            <p:spPr bwMode="auto">
              <a:xfrm>
                <a:off x="124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2" name="Rectangle 18"/>
              <p:cNvSpPr>
                <a:spLocks noChangeArrowheads="1"/>
              </p:cNvSpPr>
              <p:nvPr/>
            </p:nvSpPr>
            <p:spPr bwMode="auto">
              <a:xfrm>
                <a:off x="134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3" name="Rectangle 19"/>
              <p:cNvSpPr>
                <a:spLocks noChangeArrowheads="1"/>
              </p:cNvSpPr>
              <p:nvPr/>
            </p:nvSpPr>
            <p:spPr bwMode="auto">
              <a:xfrm>
                <a:off x="143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4" name="Rectangle 20"/>
              <p:cNvSpPr>
                <a:spLocks noChangeArrowheads="1"/>
              </p:cNvSpPr>
              <p:nvPr/>
            </p:nvSpPr>
            <p:spPr bwMode="auto">
              <a:xfrm>
                <a:off x="153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5" name="Rectangle 21"/>
              <p:cNvSpPr>
                <a:spLocks noChangeArrowheads="1"/>
              </p:cNvSpPr>
              <p:nvPr/>
            </p:nvSpPr>
            <p:spPr bwMode="auto">
              <a:xfrm>
                <a:off x="163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6" name="Rectangle 22"/>
              <p:cNvSpPr>
                <a:spLocks noChangeArrowheads="1"/>
              </p:cNvSpPr>
              <p:nvPr/>
            </p:nvSpPr>
            <p:spPr bwMode="auto">
              <a:xfrm>
                <a:off x="172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7" name="Rectangle 23"/>
              <p:cNvSpPr>
                <a:spLocks noChangeArrowheads="1"/>
              </p:cNvSpPr>
              <p:nvPr/>
            </p:nvSpPr>
            <p:spPr bwMode="auto">
              <a:xfrm>
                <a:off x="182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8" name="Rectangle 24"/>
              <p:cNvSpPr>
                <a:spLocks noChangeArrowheads="1"/>
              </p:cNvSpPr>
              <p:nvPr/>
            </p:nvSpPr>
            <p:spPr bwMode="auto">
              <a:xfrm>
                <a:off x="191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29" name="Rectangle 25"/>
              <p:cNvSpPr>
                <a:spLocks noChangeArrowheads="1"/>
              </p:cNvSpPr>
              <p:nvPr/>
            </p:nvSpPr>
            <p:spPr bwMode="auto">
              <a:xfrm>
                <a:off x="201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0" name="Rectangle 26"/>
              <p:cNvSpPr>
                <a:spLocks noChangeArrowheads="1"/>
              </p:cNvSpPr>
              <p:nvPr/>
            </p:nvSpPr>
            <p:spPr bwMode="auto">
              <a:xfrm>
                <a:off x="211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1" name="Rectangle 27"/>
              <p:cNvSpPr>
                <a:spLocks noChangeArrowheads="1"/>
              </p:cNvSpPr>
              <p:nvPr/>
            </p:nvSpPr>
            <p:spPr bwMode="auto">
              <a:xfrm>
                <a:off x="220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2" name="Rectangle 28"/>
              <p:cNvSpPr>
                <a:spLocks noChangeArrowheads="1"/>
              </p:cNvSpPr>
              <p:nvPr/>
            </p:nvSpPr>
            <p:spPr bwMode="auto">
              <a:xfrm>
                <a:off x="230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3" name="Rectangle 29"/>
              <p:cNvSpPr>
                <a:spLocks noChangeArrowheads="1"/>
              </p:cNvSpPr>
              <p:nvPr/>
            </p:nvSpPr>
            <p:spPr bwMode="auto">
              <a:xfrm>
                <a:off x="239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4" name="Rectangle 30"/>
              <p:cNvSpPr>
                <a:spLocks noChangeArrowheads="1"/>
              </p:cNvSpPr>
              <p:nvPr/>
            </p:nvSpPr>
            <p:spPr bwMode="auto">
              <a:xfrm>
                <a:off x="24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5" name="Rectangle 31"/>
              <p:cNvSpPr>
                <a:spLocks noChangeArrowheads="1"/>
              </p:cNvSpPr>
              <p:nvPr/>
            </p:nvSpPr>
            <p:spPr bwMode="auto">
              <a:xfrm>
                <a:off x="25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6" name="Rectangle 32"/>
              <p:cNvSpPr>
                <a:spLocks noChangeArrowheads="1"/>
              </p:cNvSpPr>
              <p:nvPr/>
            </p:nvSpPr>
            <p:spPr bwMode="auto">
              <a:xfrm>
                <a:off x="26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7" name="Rectangle 33"/>
              <p:cNvSpPr>
                <a:spLocks noChangeArrowheads="1"/>
              </p:cNvSpPr>
              <p:nvPr/>
            </p:nvSpPr>
            <p:spPr bwMode="auto">
              <a:xfrm>
                <a:off x="27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8" name="Rectangle 34"/>
              <p:cNvSpPr>
                <a:spLocks noChangeArrowheads="1"/>
              </p:cNvSpPr>
              <p:nvPr/>
            </p:nvSpPr>
            <p:spPr bwMode="auto">
              <a:xfrm>
                <a:off x="28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39" name="Rectangle 35"/>
              <p:cNvSpPr>
                <a:spLocks noChangeArrowheads="1"/>
              </p:cNvSpPr>
              <p:nvPr/>
            </p:nvSpPr>
            <p:spPr bwMode="auto">
              <a:xfrm>
                <a:off x="29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0" name="Rectangle 36"/>
              <p:cNvSpPr>
                <a:spLocks noChangeArrowheads="1"/>
              </p:cNvSpPr>
              <p:nvPr/>
            </p:nvSpPr>
            <p:spPr bwMode="auto">
              <a:xfrm>
                <a:off x="30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1" name="Rectangle 37"/>
              <p:cNvSpPr>
                <a:spLocks noChangeArrowheads="1"/>
              </p:cNvSpPr>
              <p:nvPr/>
            </p:nvSpPr>
            <p:spPr bwMode="auto">
              <a:xfrm>
                <a:off x="31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2" name="Rectangle 38"/>
              <p:cNvSpPr>
                <a:spLocks noChangeArrowheads="1"/>
              </p:cNvSpPr>
              <p:nvPr/>
            </p:nvSpPr>
            <p:spPr bwMode="auto">
              <a:xfrm>
                <a:off x="32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3" name="Rectangle 39"/>
              <p:cNvSpPr>
                <a:spLocks noChangeArrowheads="1"/>
              </p:cNvSpPr>
              <p:nvPr/>
            </p:nvSpPr>
            <p:spPr bwMode="auto">
              <a:xfrm>
                <a:off x="335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4" name="Rectangle 40"/>
              <p:cNvSpPr>
                <a:spLocks noChangeArrowheads="1"/>
              </p:cNvSpPr>
              <p:nvPr/>
            </p:nvSpPr>
            <p:spPr bwMode="auto">
              <a:xfrm>
                <a:off x="345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5" name="Rectangle 41"/>
              <p:cNvSpPr>
                <a:spLocks noChangeArrowheads="1"/>
              </p:cNvSpPr>
              <p:nvPr/>
            </p:nvSpPr>
            <p:spPr bwMode="auto">
              <a:xfrm>
                <a:off x="355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6" name="Rectangle 42"/>
              <p:cNvSpPr>
                <a:spLocks noChangeArrowheads="1"/>
              </p:cNvSpPr>
              <p:nvPr/>
            </p:nvSpPr>
            <p:spPr bwMode="auto">
              <a:xfrm>
                <a:off x="364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7" name="Rectangle 43"/>
              <p:cNvSpPr>
                <a:spLocks noChangeArrowheads="1"/>
              </p:cNvSpPr>
              <p:nvPr/>
            </p:nvSpPr>
            <p:spPr bwMode="auto">
              <a:xfrm>
                <a:off x="374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8" name="Rectangle 44"/>
              <p:cNvSpPr>
                <a:spLocks noChangeArrowheads="1"/>
              </p:cNvSpPr>
              <p:nvPr/>
            </p:nvSpPr>
            <p:spPr bwMode="auto">
              <a:xfrm>
                <a:off x="383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49" name="Rectangle 45"/>
              <p:cNvSpPr>
                <a:spLocks noChangeArrowheads="1"/>
              </p:cNvSpPr>
              <p:nvPr/>
            </p:nvSpPr>
            <p:spPr bwMode="auto">
              <a:xfrm>
                <a:off x="393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0" name="Rectangle 46"/>
              <p:cNvSpPr>
                <a:spLocks noChangeArrowheads="1"/>
              </p:cNvSpPr>
              <p:nvPr/>
            </p:nvSpPr>
            <p:spPr bwMode="auto">
              <a:xfrm>
                <a:off x="403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1" name="Rectangle 47"/>
              <p:cNvSpPr>
                <a:spLocks noChangeArrowheads="1"/>
              </p:cNvSpPr>
              <p:nvPr/>
            </p:nvSpPr>
            <p:spPr bwMode="auto">
              <a:xfrm>
                <a:off x="412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2" name="Rectangle 48"/>
              <p:cNvSpPr>
                <a:spLocks noChangeArrowheads="1"/>
              </p:cNvSpPr>
              <p:nvPr/>
            </p:nvSpPr>
            <p:spPr bwMode="auto">
              <a:xfrm>
                <a:off x="422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3" name="Rectangle 49"/>
              <p:cNvSpPr>
                <a:spLocks noChangeArrowheads="1"/>
              </p:cNvSpPr>
              <p:nvPr/>
            </p:nvSpPr>
            <p:spPr bwMode="auto">
              <a:xfrm>
                <a:off x="431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4" name="Rectangle 50"/>
              <p:cNvSpPr>
                <a:spLocks noChangeArrowheads="1"/>
              </p:cNvSpPr>
              <p:nvPr/>
            </p:nvSpPr>
            <p:spPr bwMode="auto">
              <a:xfrm>
                <a:off x="441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5" name="Rectangle 51"/>
              <p:cNvSpPr>
                <a:spLocks noChangeArrowheads="1"/>
              </p:cNvSpPr>
              <p:nvPr/>
            </p:nvSpPr>
            <p:spPr bwMode="auto">
              <a:xfrm>
                <a:off x="451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6" name="Rectangle 52"/>
              <p:cNvSpPr>
                <a:spLocks noChangeArrowheads="1"/>
              </p:cNvSpPr>
              <p:nvPr/>
            </p:nvSpPr>
            <p:spPr bwMode="auto">
              <a:xfrm>
                <a:off x="460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7" name="Rectangle 53"/>
              <p:cNvSpPr>
                <a:spLocks noChangeArrowheads="1"/>
              </p:cNvSpPr>
              <p:nvPr/>
            </p:nvSpPr>
            <p:spPr bwMode="auto">
              <a:xfrm>
                <a:off x="470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8" name="Rectangle 54"/>
              <p:cNvSpPr>
                <a:spLocks noChangeArrowheads="1"/>
              </p:cNvSpPr>
              <p:nvPr/>
            </p:nvSpPr>
            <p:spPr bwMode="auto">
              <a:xfrm>
                <a:off x="479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59" name="Rectangle 55"/>
              <p:cNvSpPr>
                <a:spLocks noChangeArrowheads="1"/>
              </p:cNvSpPr>
              <p:nvPr/>
            </p:nvSpPr>
            <p:spPr bwMode="auto">
              <a:xfrm>
                <a:off x="48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60" name="Rectangle 56"/>
              <p:cNvSpPr>
                <a:spLocks noChangeArrowheads="1"/>
              </p:cNvSpPr>
              <p:nvPr/>
            </p:nvSpPr>
            <p:spPr bwMode="auto">
              <a:xfrm>
                <a:off x="49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61" name="Rectangle 57"/>
              <p:cNvSpPr>
                <a:spLocks noChangeArrowheads="1"/>
              </p:cNvSpPr>
              <p:nvPr/>
            </p:nvSpPr>
            <p:spPr bwMode="auto">
              <a:xfrm>
                <a:off x="50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62" name="Rectangle 58"/>
              <p:cNvSpPr>
                <a:spLocks noChangeArrowheads="1"/>
              </p:cNvSpPr>
              <p:nvPr/>
            </p:nvSpPr>
            <p:spPr bwMode="auto">
              <a:xfrm>
                <a:off x="51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63" name="Rectangle 59"/>
              <p:cNvSpPr>
                <a:spLocks noChangeArrowheads="1"/>
              </p:cNvSpPr>
              <p:nvPr/>
            </p:nvSpPr>
            <p:spPr bwMode="auto">
              <a:xfrm>
                <a:off x="52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64" name="Rectangle 60"/>
              <p:cNvSpPr>
                <a:spLocks noChangeArrowheads="1"/>
              </p:cNvSpPr>
              <p:nvPr/>
            </p:nvSpPr>
            <p:spPr bwMode="auto">
              <a:xfrm>
                <a:off x="53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65" name="Rectangle 61"/>
              <p:cNvSpPr>
                <a:spLocks noChangeArrowheads="1"/>
              </p:cNvSpPr>
              <p:nvPr/>
            </p:nvSpPr>
            <p:spPr bwMode="auto">
              <a:xfrm>
                <a:off x="54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66" name="Rectangle 62"/>
              <p:cNvSpPr>
                <a:spLocks noChangeArrowheads="1"/>
              </p:cNvSpPr>
              <p:nvPr/>
            </p:nvSpPr>
            <p:spPr bwMode="auto">
              <a:xfrm>
                <a:off x="55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67" name="Rectangle 63"/>
              <p:cNvSpPr>
                <a:spLocks noChangeArrowheads="1"/>
              </p:cNvSpPr>
              <p:nvPr/>
            </p:nvSpPr>
            <p:spPr bwMode="auto">
              <a:xfrm>
                <a:off x="56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grpSp>
        <p:sp>
          <p:nvSpPr>
            <p:cNvPr id="6" name="Rectangle 64"/>
            <p:cNvSpPr>
              <a:spLocks noChangeArrowheads="1"/>
            </p:cNvSpPr>
            <p:nvPr/>
          </p:nvSpPr>
          <p:spPr bwMode="auto">
            <a:xfrm>
              <a:off x="429" y="0"/>
              <a:ext cx="5331" cy="432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7" name="Rectangle 65"/>
            <p:cNvSpPr>
              <a:spLocks noChangeArrowheads="1"/>
            </p:cNvSpPr>
            <p:nvPr/>
          </p:nvSpPr>
          <p:spPr bwMode="auto">
            <a:xfrm>
              <a:off x="0" y="0"/>
              <a:ext cx="5760" cy="321"/>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Helvetica" charset="0"/>
            </a:endParaRPr>
          </a:p>
        </p:txBody>
      </p:sp>
      <p:sp>
        <p:nvSpPr>
          <p:cNvPr id="315459" name="Rectangle 67"/>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315460"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111" charset="2"/>
              <a:buNone/>
              <a:defRPr/>
            </a:lvl1pPr>
          </a:lstStyle>
          <a:p>
            <a:r>
              <a:rPr lang="en-US"/>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60D7C120-A808-134D-9EF5-B9D0C94C5F1F}" type="slidenum">
              <a:rPr lang="en-US"/>
              <a:pPr>
                <a:defRPr/>
              </a:pPr>
              <a:t>‹#›</a:t>
            </a:fld>
            <a:endParaRPr lang="en-US"/>
          </a:p>
        </p:txBody>
      </p:sp>
    </p:spTree>
    <p:extLst>
      <p:ext uri="{BB962C8B-B14F-4D97-AF65-F5344CB8AC3E}">
        <p14:creationId xmlns:p14="http://schemas.microsoft.com/office/powerpoint/2010/main" val="8400242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0A9BCC9A-2488-0045-A650-AC88EC23C7A7}" type="slidenum">
              <a:rPr lang="en-US"/>
              <a:pPr>
                <a:defRPr/>
              </a:pPr>
              <a:t>‹#›</a:t>
            </a:fld>
            <a:endParaRPr lang="en-US"/>
          </a:p>
        </p:txBody>
      </p:sp>
    </p:spTree>
    <p:extLst>
      <p:ext uri="{BB962C8B-B14F-4D97-AF65-F5344CB8AC3E}">
        <p14:creationId xmlns:p14="http://schemas.microsoft.com/office/powerpoint/2010/main" val="34586302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7A089329-548A-8A4D-84E9-E005A4FDDACB}" type="slidenum">
              <a:rPr lang="en-US"/>
              <a:pPr>
                <a:defRPr/>
              </a:pPr>
              <a:t>‹#›</a:t>
            </a:fld>
            <a:endParaRPr lang="en-US"/>
          </a:p>
        </p:txBody>
      </p:sp>
    </p:spTree>
    <p:extLst>
      <p:ext uri="{BB962C8B-B14F-4D97-AF65-F5344CB8AC3E}">
        <p14:creationId xmlns:p14="http://schemas.microsoft.com/office/powerpoint/2010/main" val="14048365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4A8EFCDE-281A-614A-98B0-3B89EBEE45CF}" type="slidenum">
              <a:rPr lang="en-US"/>
              <a:pPr>
                <a:defRPr/>
              </a:pPr>
              <a:t>‹#›</a:t>
            </a:fld>
            <a:endParaRPr lang="en-US"/>
          </a:p>
        </p:txBody>
      </p:sp>
    </p:spTree>
    <p:extLst>
      <p:ext uri="{BB962C8B-B14F-4D97-AF65-F5344CB8AC3E}">
        <p14:creationId xmlns:p14="http://schemas.microsoft.com/office/powerpoint/2010/main" val="400950270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pPr>
              <a:defRPr/>
            </a:pPr>
            <a:endParaRPr lang="en-US"/>
          </a:p>
        </p:txBody>
      </p:sp>
      <p:sp>
        <p:nvSpPr>
          <p:cNvPr id="8" name="Rectangle 68"/>
          <p:cNvSpPr>
            <a:spLocks noGrp="1" noChangeArrowheads="1"/>
          </p:cNvSpPr>
          <p:nvPr>
            <p:ph type="ftr" sz="quarter" idx="11"/>
          </p:nvPr>
        </p:nvSpPr>
        <p:spPr>
          <a:ln/>
        </p:spPr>
        <p:txBody>
          <a:bodyPr/>
          <a:lstStyle>
            <a:lvl1pPr>
              <a:defRPr/>
            </a:lvl1pPr>
          </a:lstStyle>
          <a:p>
            <a:pPr>
              <a:defRPr/>
            </a:pPr>
            <a:endParaRPr lang="en-US"/>
          </a:p>
        </p:txBody>
      </p:sp>
      <p:sp>
        <p:nvSpPr>
          <p:cNvPr id="9" name="Rectangle 69"/>
          <p:cNvSpPr>
            <a:spLocks noGrp="1" noChangeArrowheads="1"/>
          </p:cNvSpPr>
          <p:nvPr>
            <p:ph type="sldNum" sz="quarter" idx="12"/>
          </p:nvPr>
        </p:nvSpPr>
        <p:spPr>
          <a:ln/>
        </p:spPr>
        <p:txBody>
          <a:bodyPr/>
          <a:lstStyle>
            <a:lvl1pPr>
              <a:defRPr/>
            </a:lvl1pPr>
          </a:lstStyle>
          <a:p>
            <a:pPr>
              <a:defRPr/>
            </a:pPr>
            <a:fld id="{8A9402BB-4E86-FC46-B10D-91CA29161DA8}" type="slidenum">
              <a:rPr lang="en-US"/>
              <a:pPr>
                <a:defRPr/>
              </a:pPr>
              <a:t>‹#›</a:t>
            </a:fld>
            <a:endParaRPr lang="en-US"/>
          </a:p>
        </p:txBody>
      </p:sp>
    </p:spTree>
    <p:extLst>
      <p:ext uri="{BB962C8B-B14F-4D97-AF65-F5344CB8AC3E}">
        <p14:creationId xmlns:p14="http://schemas.microsoft.com/office/powerpoint/2010/main" val="783775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64762DB4-2CE1-F341-BE7C-B3208A0D9E9C}" type="slidenum">
              <a:rPr lang="en-US"/>
              <a:pPr>
                <a:defRPr/>
              </a:pPr>
              <a:t>‹#›</a:t>
            </a:fld>
            <a:endParaRPr lang="en-US"/>
          </a:p>
        </p:txBody>
      </p:sp>
    </p:spTree>
    <p:extLst>
      <p:ext uri="{BB962C8B-B14F-4D97-AF65-F5344CB8AC3E}">
        <p14:creationId xmlns:p14="http://schemas.microsoft.com/office/powerpoint/2010/main" val="13473706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p>
        </p:txBody>
      </p:sp>
      <p:sp>
        <p:nvSpPr>
          <p:cNvPr id="4" name="Rectangle 68"/>
          <p:cNvSpPr>
            <a:spLocks noGrp="1" noChangeArrowheads="1"/>
          </p:cNvSpPr>
          <p:nvPr>
            <p:ph type="ftr" sz="quarter" idx="11"/>
          </p:nvPr>
        </p:nvSpPr>
        <p:spPr>
          <a:ln/>
        </p:spPr>
        <p:txBody>
          <a:bodyPr/>
          <a:lstStyle>
            <a:lvl1pPr>
              <a:defRPr/>
            </a:lvl1pPr>
          </a:lstStyle>
          <a:p>
            <a:pPr>
              <a:defRPr/>
            </a:pPr>
            <a:endParaRPr lang="en-US"/>
          </a:p>
        </p:txBody>
      </p:sp>
      <p:sp>
        <p:nvSpPr>
          <p:cNvPr id="5" name="Rectangle 69"/>
          <p:cNvSpPr>
            <a:spLocks noGrp="1" noChangeArrowheads="1"/>
          </p:cNvSpPr>
          <p:nvPr>
            <p:ph type="sldNum" sz="quarter" idx="12"/>
          </p:nvPr>
        </p:nvSpPr>
        <p:spPr>
          <a:ln/>
        </p:spPr>
        <p:txBody>
          <a:bodyPr/>
          <a:lstStyle>
            <a:lvl1pPr>
              <a:defRPr/>
            </a:lvl1pPr>
          </a:lstStyle>
          <a:p>
            <a:pPr>
              <a:defRPr/>
            </a:pPr>
            <a:fld id="{24A51243-9C64-9743-A336-3AC48BF3842A}" type="slidenum">
              <a:rPr lang="en-US"/>
              <a:pPr>
                <a:defRPr/>
              </a:pPr>
              <a:t>‹#›</a:t>
            </a:fld>
            <a:endParaRPr lang="en-US"/>
          </a:p>
        </p:txBody>
      </p:sp>
    </p:spTree>
    <p:extLst>
      <p:ext uri="{BB962C8B-B14F-4D97-AF65-F5344CB8AC3E}">
        <p14:creationId xmlns:p14="http://schemas.microsoft.com/office/powerpoint/2010/main" val="22713543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p>
        </p:txBody>
      </p:sp>
      <p:sp>
        <p:nvSpPr>
          <p:cNvPr id="3" name="Rectangle 68"/>
          <p:cNvSpPr>
            <a:spLocks noGrp="1" noChangeArrowheads="1"/>
          </p:cNvSpPr>
          <p:nvPr>
            <p:ph type="ftr" sz="quarter" idx="11"/>
          </p:nvPr>
        </p:nvSpPr>
        <p:spPr>
          <a:ln/>
        </p:spPr>
        <p:txBody>
          <a:bodyPr/>
          <a:lstStyle>
            <a:lvl1pPr>
              <a:defRPr/>
            </a:lvl1pPr>
          </a:lstStyle>
          <a:p>
            <a:pPr>
              <a:defRPr/>
            </a:pPr>
            <a:endParaRPr lang="en-US"/>
          </a:p>
        </p:txBody>
      </p:sp>
      <p:sp>
        <p:nvSpPr>
          <p:cNvPr id="4" name="Rectangle 69"/>
          <p:cNvSpPr>
            <a:spLocks noGrp="1" noChangeArrowheads="1"/>
          </p:cNvSpPr>
          <p:nvPr>
            <p:ph type="sldNum" sz="quarter" idx="12"/>
          </p:nvPr>
        </p:nvSpPr>
        <p:spPr>
          <a:ln/>
        </p:spPr>
        <p:txBody>
          <a:bodyPr/>
          <a:lstStyle>
            <a:lvl1pPr>
              <a:defRPr/>
            </a:lvl1pPr>
          </a:lstStyle>
          <a:p>
            <a:pPr>
              <a:defRPr/>
            </a:pPr>
            <a:fld id="{89A2F4F5-6EB7-1046-B89A-CB3D948FE400}" type="slidenum">
              <a:rPr lang="en-US"/>
              <a:pPr>
                <a:defRPr/>
              </a:pPr>
              <a:t>‹#›</a:t>
            </a:fld>
            <a:endParaRPr lang="en-US"/>
          </a:p>
        </p:txBody>
      </p:sp>
    </p:spTree>
    <p:extLst>
      <p:ext uri="{BB962C8B-B14F-4D97-AF65-F5344CB8AC3E}">
        <p14:creationId xmlns:p14="http://schemas.microsoft.com/office/powerpoint/2010/main" val="37355545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9D25A902-DE53-2943-8A72-A2E488159DF4}" type="slidenum">
              <a:rPr lang="en-US"/>
              <a:pPr>
                <a:defRPr/>
              </a:pPr>
              <a:t>‹#›</a:t>
            </a:fld>
            <a:endParaRPr lang="en-US"/>
          </a:p>
        </p:txBody>
      </p:sp>
    </p:spTree>
    <p:extLst>
      <p:ext uri="{BB962C8B-B14F-4D97-AF65-F5344CB8AC3E}">
        <p14:creationId xmlns:p14="http://schemas.microsoft.com/office/powerpoint/2010/main" val="26528844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392DB614-10C7-4D44-8412-C6D37C4C09F7}" type="slidenum">
              <a:rPr lang="en-US"/>
              <a:pPr>
                <a:defRPr/>
              </a:pPr>
              <a:t>‹#›</a:t>
            </a:fld>
            <a:endParaRPr lang="en-US"/>
          </a:p>
        </p:txBody>
      </p:sp>
    </p:spTree>
    <p:extLst>
      <p:ext uri="{BB962C8B-B14F-4D97-AF65-F5344CB8AC3E}">
        <p14:creationId xmlns:p14="http://schemas.microsoft.com/office/powerpoint/2010/main" val="15819171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1CED8257-30A7-B549-93F1-EE9A4CD9093C}" type="slidenum">
              <a:rPr lang="en-US"/>
              <a:pPr>
                <a:defRPr/>
              </a:pPr>
              <a:t>‹#›</a:t>
            </a:fld>
            <a:endParaRPr lang="en-US"/>
          </a:p>
        </p:txBody>
      </p:sp>
    </p:spTree>
    <p:extLst>
      <p:ext uri="{BB962C8B-B14F-4D97-AF65-F5344CB8AC3E}">
        <p14:creationId xmlns:p14="http://schemas.microsoft.com/office/powerpoint/2010/main" val="33473917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533400"/>
            <a:ext cx="2039938"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1538" y="533400"/>
            <a:ext cx="5970587"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14E5C05E-C626-4A42-8089-C7295ECB4D06}" type="slidenum">
              <a:rPr lang="en-US"/>
              <a:pPr>
                <a:defRPr/>
              </a:pPr>
              <a:t>‹#›</a:t>
            </a:fld>
            <a:endParaRPr lang="en-US"/>
          </a:p>
        </p:txBody>
      </p:sp>
    </p:spTree>
    <p:extLst>
      <p:ext uri="{BB962C8B-B14F-4D97-AF65-F5344CB8AC3E}">
        <p14:creationId xmlns:p14="http://schemas.microsoft.com/office/powerpoint/2010/main" val="341309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9DE0B9EB-2A69-E945-92D4-9D89C9C7601A}" type="slidenum">
              <a:rPr lang="en-US"/>
              <a:pPr>
                <a:defRPr/>
              </a:pPr>
              <a:t>‹#›</a:t>
            </a:fld>
            <a:endParaRPr lang="en-US"/>
          </a:p>
        </p:txBody>
      </p:sp>
    </p:spTree>
    <p:extLst>
      <p:ext uri="{BB962C8B-B14F-4D97-AF65-F5344CB8AC3E}">
        <p14:creationId xmlns:p14="http://schemas.microsoft.com/office/powerpoint/2010/main" val="982043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AD419AAD-7182-BB49-8CE0-D3B4BEBD9739}" type="slidenum">
              <a:rPr lang="en-US"/>
              <a:pPr>
                <a:defRPr/>
              </a:pPr>
              <a:t>‹#›</a:t>
            </a:fld>
            <a:endParaRPr lang="en-US"/>
          </a:p>
        </p:txBody>
      </p:sp>
    </p:spTree>
    <p:extLst>
      <p:ext uri="{BB962C8B-B14F-4D97-AF65-F5344CB8AC3E}">
        <p14:creationId xmlns:p14="http://schemas.microsoft.com/office/powerpoint/2010/main" val="1310023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CB649FAA-A3B8-444F-BD5C-A48C22EB91C9}" type="slidenum">
              <a:rPr lang="en-US"/>
              <a:pPr>
                <a:defRPr/>
              </a:pPr>
              <a:t>‹#›</a:t>
            </a:fld>
            <a:endParaRPr lang="en-US"/>
          </a:p>
        </p:txBody>
      </p:sp>
    </p:spTree>
    <p:extLst>
      <p:ext uri="{BB962C8B-B14F-4D97-AF65-F5344CB8AC3E}">
        <p14:creationId xmlns:p14="http://schemas.microsoft.com/office/powerpoint/2010/main" val="3381542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6D808EF5-D186-F142-97BE-8D5B23B4F14A}" type="slidenum">
              <a:rPr lang="en-US"/>
              <a:pPr>
                <a:defRPr/>
              </a:pPr>
              <a:t>‹#›</a:t>
            </a:fld>
            <a:endParaRPr lang="en-US"/>
          </a:p>
        </p:txBody>
      </p:sp>
    </p:spTree>
    <p:extLst>
      <p:ext uri="{BB962C8B-B14F-4D97-AF65-F5344CB8AC3E}">
        <p14:creationId xmlns:p14="http://schemas.microsoft.com/office/powerpoint/2010/main" val="4245520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3C53DCFE-5054-2643-BB37-4D703CBAD983}" type="slidenum">
              <a:rPr lang="en-US"/>
              <a:pPr>
                <a:defRPr/>
              </a:pPr>
              <a:t>‹#›</a:t>
            </a:fld>
            <a:endParaRPr lang="en-US"/>
          </a:p>
        </p:txBody>
      </p:sp>
    </p:spTree>
    <p:extLst>
      <p:ext uri="{BB962C8B-B14F-4D97-AF65-F5344CB8AC3E}">
        <p14:creationId xmlns:p14="http://schemas.microsoft.com/office/powerpoint/2010/main" val="160261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72183D-BE78-8B43-923F-9611C4617838}" type="slidenum">
              <a:rPr lang="en-US"/>
              <a:pPr>
                <a:defRPr/>
              </a:pPr>
              <a:t>‹#›</a:t>
            </a:fld>
            <a:endParaRPr lang="en-US"/>
          </a:p>
        </p:txBody>
      </p:sp>
    </p:spTree>
    <p:extLst>
      <p:ext uri="{BB962C8B-B14F-4D97-AF65-F5344CB8AC3E}">
        <p14:creationId xmlns:p14="http://schemas.microsoft.com/office/powerpoint/2010/main" val="3828337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1E8861F0-87C4-4748-9CF0-98D6408E6253}" type="slidenum">
              <a:rPr lang="en-US"/>
              <a:pPr>
                <a:defRPr/>
              </a:pPr>
              <a:t>‹#›</a:t>
            </a:fld>
            <a:endParaRPr lang="en-US"/>
          </a:p>
        </p:txBody>
      </p:sp>
    </p:spTree>
    <p:extLst>
      <p:ext uri="{BB962C8B-B14F-4D97-AF65-F5344CB8AC3E}">
        <p14:creationId xmlns:p14="http://schemas.microsoft.com/office/powerpoint/2010/main" val="2069023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6F9CD9C2-38A9-FD47-8093-21992172CE36}" type="slidenum">
              <a:rPr lang="en-US"/>
              <a:pPr>
                <a:defRPr/>
              </a:pPr>
              <a:t>‹#›</a:t>
            </a:fld>
            <a:endParaRPr lang="en-US"/>
          </a:p>
        </p:txBody>
      </p:sp>
    </p:spTree>
    <p:extLst>
      <p:ext uri="{BB962C8B-B14F-4D97-AF65-F5344CB8AC3E}">
        <p14:creationId xmlns:p14="http://schemas.microsoft.com/office/powerpoint/2010/main" val="253223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68300"/>
            <a:ext cx="207645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8300"/>
            <a:ext cx="607695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7C3D6986-7720-8C49-BE05-BAABAAF412F8}" type="slidenum">
              <a:rPr lang="en-US"/>
              <a:pPr>
                <a:defRPr/>
              </a:pPr>
              <a:t>‹#›</a:t>
            </a:fld>
            <a:endParaRPr lang="en-US"/>
          </a:p>
        </p:txBody>
      </p:sp>
    </p:spTree>
    <p:extLst>
      <p:ext uri="{BB962C8B-B14F-4D97-AF65-F5344CB8AC3E}">
        <p14:creationId xmlns:p14="http://schemas.microsoft.com/office/powerpoint/2010/main" val="684831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3253"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1333254"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chemeClr val="bg1"/>
                </a:solidFill>
              </a:defRPr>
            </a:lvl1pPr>
          </a:lstStyle>
          <a:p>
            <a:pPr>
              <a:defRPr/>
            </a:pPr>
            <a:endParaRPr lang="en-US"/>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chemeClr val="bg1"/>
                </a:solidFill>
              </a:defRPr>
            </a:lvl1pPr>
          </a:lstStyle>
          <a:p>
            <a:pPr>
              <a:defRPr/>
            </a:pPr>
            <a:endParaRPr lang="en-US"/>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a:solidFill>
                  <a:schemeClr val="bg1"/>
                </a:solidFill>
              </a:defRPr>
            </a:lvl1pPr>
          </a:lstStyle>
          <a:p>
            <a:pPr>
              <a:defRPr/>
            </a:pPr>
            <a:fld id="{CC2FE586-BCBC-9D44-B168-2D029D87E762}" type="slidenum">
              <a:rPr lang="en-US"/>
              <a:pPr>
                <a:defRPr/>
              </a:pPr>
              <a:t>‹#›</a:t>
            </a:fld>
            <a:endParaRPr lang="en-US"/>
          </a:p>
        </p:txBody>
      </p:sp>
    </p:spTree>
    <p:extLst>
      <p:ext uri="{BB962C8B-B14F-4D97-AF65-F5344CB8AC3E}">
        <p14:creationId xmlns:p14="http://schemas.microsoft.com/office/powerpoint/2010/main" val="4089282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CAFF1A-5637-C141-A46A-C3D710F9F68F}" type="slidenum">
              <a:rPr lang="en-US"/>
              <a:pPr>
                <a:defRPr/>
              </a:pPr>
              <a:t>‹#›</a:t>
            </a:fld>
            <a:endParaRPr lang="en-US"/>
          </a:p>
        </p:txBody>
      </p:sp>
    </p:spTree>
    <p:extLst>
      <p:ext uri="{BB962C8B-B14F-4D97-AF65-F5344CB8AC3E}">
        <p14:creationId xmlns:p14="http://schemas.microsoft.com/office/powerpoint/2010/main" val="3678891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947CD6-63AE-E647-8277-6565295D969D}" type="slidenum">
              <a:rPr lang="en-US"/>
              <a:pPr>
                <a:defRPr/>
              </a:pPr>
              <a:t>‹#›</a:t>
            </a:fld>
            <a:endParaRPr lang="en-US"/>
          </a:p>
        </p:txBody>
      </p:sp>
    </p:spTree>
    <p:extLst>
      <p:ext uri="{BB962C8B-B14F-4D97-AF65-F5344CB8AC3E}">
        <p14:creationId xmlns:p14="http://schemas.microsoft.com/office/powerpoint/2010/main" val="3339881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838548-1C8A-7E49-84F5-E7B94C7E4961}" type="slidenum">
              <a:rPr lang="en-US"/>
              <a:pPr>
                <a:defRPr/>
              </a:pPr>
              <a:t>‹#›</a:t>
            </a:fld>
            <a:endParaRPr lang="en-US"/>
          </a:p>
        </p:txBody>
      </p:sp>
    </p:spTree>
    <p:extLst>
      <p:ext uri="{BB962C8B-B14F-4D97-AF65-F5344CB8AC3E}">
        <p14:creationId xmlns:p14="http://schemas.microsoft.com/office/powerpoint/2010/main" val="1197796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6441E4-059B-084B-ACE3-C1C6F9E0DAEB}" type="slidenum">
              <a:rPr lang="en-US"/>
              <a:pPr>
                <a:defRPr/>
              </a:pPr>
              <a:t>‹#›</a:t>
            </a:fld>
            <a:endParaRPr lang="en-US"/>
          </a:p>
        </p:txBody>
      </p:sp>
    </p:spTree>
    <p:extLst>
      <p:ext uri="{BB962C8B-B14F-4D97-AF65-F5344CB8AC3E}">
        <p14:creationId xmlns:p14="http://schemas.microsoft.com/office/powerpoint/2010/main" val="2555971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D3C39C-9029-6F49-B45A-E010CBBE78E1}" type="slidenum">
              <a:rPr lang="en-US"/>
              <a:pPr>
                <a:defRPr/>
              </a:pPr>
              <a:t>‹#›</a:t>
            </a:fld>
            <a:endParaRPr lang="en-US"/>
          </a:p>
        </p:txBody>
      </p:sp>
    </p:spTree>
    <p:extLst>
      <p:ext uri="{BB962C8B-B14F-4D97-AF65-F5344CB8AC3E}">
        <p14:creationId xmlns:p14="http://schemas.microsoft.com/office/powerpoint/2010/main" val="1371463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73C203-160A-DB43-8E62-8C69C1BBEC35}" type="slidenum">
              <a:rPr lang="en-US"/>
              <a:pPr>
                <a:defRPr/>
              </a:pPr>
              <a:t>‹#›</a:t>
            </a:fld>
            <a:endParaRPr lang="en-US"/>
          </a:p>
        </p:txBody>
      </p:sp>
    </p:spTree>
    <p:extLst>
      <p:ext uri="{BB962C8B-B14F-4D97-AF65-F5344CB8AC3E}">
        <p14:creationId xmlns:p14="http://schemas.microsoft.com/office/powerpoint/2010/main" val="316130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8BB23B-511A-644A-AAC4-181EA1CBE707}" type="slidenum">
              <a:rPr lang="en-US"/>
              <a:pPr>
                <a:defRPr/>
              </a:pPr>
              <a:t>‹#›</a:t>
            </a:fld>
            <a:endParaRPr lang="en-US"/>
          </a:p>
        </p:txBody>
      </p:sp>
    </p:spTree>
    <p:extLst>
      <p:ext uri="{BB962C8B-B14F-4D97-AF65-F5344CB8AC3E}">
        <p14:creationId xmlns:p14="http://schemas.microsoft.com/office/powerpoint/2010/main" val="360291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199831-1FAB-C04B-BF21-0E7D3C29DD40}" type="slidenum">
              <a:rPr lang="en-US"/>
              <a:pPr>
                <a:defRPr/>
              </a:pPr>
              <a:t>‹#›</a:t>
            </a:fld>
            <a:endParaRPr lang="en-US"/>
          </a:p>
        </p:txBody>
      </p:sp>
    </p:spTree>
    <p:extLst>
      <p:ext uri="{BB962C8B-B14F-4D97-AF65-F5344CB8AC3E}">
        <p14:creationId xmlns:p14="http://schemas.microsoft.com/office/powerpoint/2010/main" val="231805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27EE13-8CF5-AE4A-9CF9-31C757F6E3FB}" type="slidenum">
              <a:rPr lang="en-US"/>
              <a:pPr>
                <a:defRPr/>
              </a:pPr>
              <a:t>‹#›</a:t>
            </a:fld>
            <a:endParaRPr lang="en-US"/>
          </a:p>
        </p:txBody>
      </p:sp>
    </p:spTree>
    <p:extLst>
      <p:ext uri="{BB962C8B-B14F-4D97-AF65-F5344CB8AC3E}">
        <p14:creationId xmlns:p14="http://schemas.microsoft.com/office/powerpoint/2010/main" val="2347512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278067-F22E-B946-9B5D-93C7920B38FF}" type="slidenum">
              <a:rPr lang="en-US"/>
              <a:pPr>
                <a:defRPr/>
              </a:pPr>
              <a:t>‹#›</a:t>
            </a:fld>
            <a:endParaRPr lang="en-US"/>
          </a:p>
        </p:txBody>
      </p:sp>
    </p:spTree>
    <p:extLst>
      <p:ext uri="{BB962C8B-B14F-4D97-AF65-F5344CB8AC3E}">
        <p14:creationId xmlns:p14="http://schemas.microsoft.com/office/powerpoint/2010/main" val="2535860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E159C8-36E4-4B42-B4CF-8E1D6BEA15AA}" type="slidenum">
              <a:rPr lang="en-US"/>
              <a:pPr>
                <a:defRPr/>
              </a:pPr>
              <a:t>‹#›</a:t>
            </a:fld>
            <a:endParaRPr lang="en-US"/>
          </a:p>
        </p:txBody>
      </p:sp>
    </p:spTree>
    <p:extLst>
      <p:ext uri="{BB962C8B-B14F-4D97-AF65-F5344CB8AC3E}">
        <p14:creationId xmlns:p14="http://schemas.microsoft.com/office/powerpoint/2010/main" val="1532602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7107"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1327108"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08C4C565-B9B0-4446-8C54-099742630A24}" type="slidenum">
              <a:rPr lang="en-US"/>
              <a:pPr>
                <a:defRPr/>
              </a:pPr>
              <a:t>‹#›</a:t>
            </a:fld>
            <a:endParaRPr lang="en-US"/>
          </a:p>
        </p:txBody>
      </p:sp>
    </p:spTree>
    <p:extLst>
      <p:ext uri="{BB962C8B-B14F-4D97-AF65-F5344CB8AC3E}">
        <p14:creationId xmlns:p14="http://schemas.microsoft.com/office/powerpoint/2010/main" val="832441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FB02A5F-AABE-F943-AC1D-EA51D579F1C4}" type="slidenum">
              <a:rPr lang="en-US"/>
              <a:pPr>
                <a:defRPr/>
              </a:pPr>
              <a:t>‹#›</a:t>
            </a:fld>
            <a:endParaRPr lang="en-US"/>
          </a:p>
        </p:txBody>
      </p:sp>
    </p:spTree>
    <p:extLst>
      <p:ext uri="{BB962C8B-B14F-4D97-AF65-F5344CB8AC3E}">
        <p14:creationId xmlns:p14="http://schemas.microsoft.com/office/powerpoint/2010/main" val="2913121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4BC85D6-469F-FC4C-9ED7-86535D5F0763}" type="slidenum">
              <a:rPr lang="en-US"/>
              <a:pPr>
                <a:defRPr/>
              </a:pPr>
              <a:t>‹#›</a:t>
            </a:fld>
            <a:endParaRPr lang="en-US"/>
          </a:p>
        </p:txBody>
      </p:sp>
    </p:spTree>
    <p:extLst>
      <p:ext uri="{BB962C8B-B14F-4D97-AF65-F5344CB8AC3E}">
        <p14:creationId xmlns:p14="http://schemas.microsoft.com/office/powerpoint/2010/main" val="2077729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8AD095B7-C1E3-2444-B5A1-CE66145DC588}" type="slidenum">
              <a:rPr lang="en-US"/>
              <a:pPr>
                <a:defRPr/>
              </a:pPr>
              <a:t>‹#›</a:t>
            </a:fld>
            <a:endParaRPr lang="en-US"/>
          </a:p>
        </p:txBody>
      </p:sp>
    </p:spTree>
    <p:extLst>
      <p:ext uri="{BB962C8B-B14F-4D97-AF65-F5344CB8AC3E}">
        <p14:creationId xmlns:p14="http://schemas.microsoft.com/office/powerpoint/2010/main" val="2380962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82B90C5A-65F6-7348-A9C7-23A28E6EA825}" type="slidenum">
              <a:rPr lang="en-US"/>
              <a:pPr>
                <a:defRPr/>
              </a:pPr>
              <a:t>‹#›</a:t>
            </a:fld>
            <a:endParaRPr lang="en-US"/>
          </a:p>
        </p:txBody>
      </p:sp>
    </p:spTree>
    <p:extLst>
      <p:ext uri="{BB962C8B-B14F-4D97-AF65-F5344CB8AC3E}">
        <p14:creationId xmlns:p14="http://schemas.microsoft.com/office/powerpoint/2010/main" val="3948981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DC520DE4-89C5-E746-90A8-A34583EFDD6F}" type="slidenum">
              <a:rPr lang="en-US"/>
              <a:pPr>
                <a:defRPr/>
              </a:pPr>
              <a:t>‹#›</a:t>
            </a:fld>
            <a:endParaRPr lang="en-US"/>
          </a:p>
        </p:txBody>
      </p:sp>
    </p:spTree>
    <p:extLst>
      <p:ext uri="{BB962C8B-B14F-4D97-AF65-F5344CB8AC3E}">
        <p14:creationId xmlns:p14="http://schemas.microsoft.com/office/powerpoint/2010/main" val="259728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67494E-ED9F-F743-BF08-5DE1D87FB5BB}" type="slidenum">
              <a:rPr lang="en-US"/>
              <a:pPr>
                <a:defRPr/>
              </a:pPr>
              <a:t>‹#›</a:t>
            </a:fld>
            <a:endParaRPr lang="en-US"/>
          </a:p>
        </p:txBody>
      </p:sp>
    </p:spTree>
    <p:extLst>
      <p:ext uri="{BB962C8B-B14F-4D97-AF65-F5344CB8AC3E}">
        <p14:creationId xmlns:p14="http://schemas.microsoft.com/office/powerpoint/2010/main" val="3472656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EB6D9C25-9421-2241-AED8-576C2F79085A}" type="slidenum">
              <a:rPr lang="en-US"/>
              <a:pPr>
                <a:defRPr/>
              </a:pPr>
              <a:t>‹#›</a:t>
            </a:fld>
            <a:endParaRPr lang="en-US"/>
          </a:p>
        </p:txBody>
      </p:sp>
    </p:spTree>
    <p:extLst>
      <p:ext uri="{BB962C8B-B14F-4D97-AF65-F5344CB8AC3E}">
        <p14:creationId xmlns:p14="http://schemas.microsoft.com/office/powerpoint/2010/main" val="22579204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C91D53BD-4939-BC40-B8C6-08464D0AE262}" type="slidenum">
              <a:rPr lang="en-US"/>
              <a:pPr>
                <a:defRPr/>
              </a:pPr>
              <a:t>‹#›</a:t>
            </a:fld>
            <a:endParaRPr lang="en-US"/>
          </a:p>
        </p:txBody>
      </p:sp>
    </p:spTree>
    <p:extLst>
      <p:ext uri="{BB962C8B-B14F-4D97-AF65-F5344CB8AC3E}">
        <p14:creationId xmlns:p14="http://schemas.microsoft.com/office/powerpoint/2010/main" val="2563248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9DECEFC-E2D5-3242-9C13-5BA5E5347F3F}" type="slidenum">
              <a:rPr lang="en-US"/>
              <a:pPr>
                <a:defRPr/>
              </a:pPr>
              <a:t>‹#›</a:t>
            </a:fld>
            <a:endParaRPr lang="en-US"/>
          </a:p>
        </p:txBody>
      </p:sp>
    </p:spTree>
    <p:extLst>
      <p:ext uri="{BB962C8B-B14F-4D97-AF65-F5344CB8AC3E}">
        <p14:creationId xmlns:p14="http://schemas.microsoft.com/office/powerpoint/2010/main" val="2674691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F2633FF-4C37-CF4D-838D-096C690C32E9}" type="slidenum">
              <a:rPr lang="en-US"/>
              <a:pPr>
                <a:defRPr/>
              </a:pPr>
              <a:t>‹#›</a:t>
            </a:fld>
            <a:endParaRPr lang="en-US"/>
          </a:p>
        </p:txBody>
      </p:sp>
    </p:spTree>
    <p:extLst>
      <p:ext uri="{BB962C8B-B14F-4D97-AF65-F5344CB8AC3E}">
        <p14:creationId xmlns:p14="http://schemas.microsoft.com/office/powerpoint/2010/main" val="664902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2FBEA1E-4492-1D4C-A543-A54DDE2F0C08}" type="slidenum">
              <a:rPr lang="en-US"/>
              <a:pPr>
                <a:defRPr/>
              </a:pPr>
              <a:t>‹#›</a:t>
            </a:fld>
            <a:endParaRPr lang="en-US"/>
          </a:p>
        </p:txBody>
      </p:sp>
    </p:spTree>
    <p:extLst>
      <p:ext uri="{BB962C8B-B14F-4D97-AF65-F5344CB8AC3E}">
        <p14:creationId xmlns:p14="http://schemas.microsoft.com/office/powerpoint/2010/main" val="24702022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23010" name="Rectangle 2"/>
          <p:cNvSpPr>
            <a:spLocks noGrp="1" noChangeArrowheads="1"/>
          </p:cNvSpPr>
          <p:nvPr>
            <p:ph type="ctrTitle" sz="quarter"/>
          </p:nvPr>
        </p:nvSpPr>
        <p:spPr>
          <a:xfrm>
            <a:off x="457200" y="1676400"/>
            <a:ext cx="5410200" cy="1143000"/>
          </a:xfrm>
        </p:spPr>
        <p:txBody>
          <a:bodyPr/>
          <a:lstStyle>
            <a:lvl1pPr>
              <a:defRPr/>
            </a:lvl1pPr>
          </a:lstStyle>
          <a:p>
            <a:r>
              <a:rPr lang="en-US"/>
              <a:t>Click to edit Master title style</a:t>
            </a:r>
          </a:p>
        </p:txBody>
      </p:sp>
      <p:sp>
        <p:nvSpPr>
          <p:cNvPr id="1323011" name="Rectangle 3"/>
          <p:cNvSpPr>
            <a:spLocks noGrp="1" noChangeArrowheads="1"/>
          </p:cNvSpPr>
          <p:nvPr>
            <p:ph type="subTitle" sz="quarter" idx="1"/>
          </p:nvPr>
        </p:nvSpPr>
        <p:spPr>
          <a:xfrm>
            <a:off x="457200" y="3352800"/>
            <a:ext cx="5451475" cy="1752600"/>
          </a:xfrm>
        </p:spPr>
        <p:txBody>
          <a:bodyPr lIns="92075" tIns="46038" rIns="92075" bIns="46038" anchor="ctr"/>
          <a:lstStyle>
            <a:lvl1pPr marL="0" indent="0">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a:xfrm>
            <a:off x="609600" y="6400800"/>
            <a:ext cx="1905000" cy="457200"/>
          </a:xfrm>
        </p:spPr>
        <p:txBody>
          <a:bodyPr/>
          <a:lstStyle>
            <a:lvl1pPr>
              <a:defRPr>
                <a:solidFill>
                  <a:schemeClr val="tx2"/>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chemeClr val="tx2"/>
                </a:solidFill>
              </a:defRPr>
            </a:lvl1pPr>
          </a:lstStyle>
          <a:p>
            <a:pPr>
              <a:defRPr/>
            </a:pPr>
            <a:endParaRPr lang="en-US"/>
          </a:p>
        </p:txBody>
      </p:sp>
      <p:sp>
        <p:nvSpPr>
          <p:cNvPr id="6" name="Rectangle 6"/>
          <p:cNvSpPr>
            <a:spLocks noGrp="1" noChangeArrowheads="1"/>
          </p:cNvSpPr>
          <p:nvPr>
            <p:ph type="sldNum" sz="quarter" idx="12"/>
          </p:nvPr>
        </p:nvSpPr>
        <p:spPr>
          <a:xfrm>
            <a:off x="6629400" y="6400800"/>
            <a:ext cx="1905000" cy="457200"/>
          </a:xfrm>
        </p:spPr>
        <p:txBody>
          <a:bodyPr/>
          <a:lstStyle>
            <a:lvl1pPr>
              <a:defRPr>
                <a:solidFill>
                  <a:schemeClr val="tx2"/>
                </a:solidFill>
              </a:defRPr>
            </a:lvl1pPr>
          </a:lstStyle>
          <a:p>
            <a:pPr>
              <a:defRPr/>
            </a:pPr>
            <a:fld id="{9101E648-84EC-A34D-929E-DE6BC8EB2C19}" type="slidenum">
              <a:rPr lang="en-US"/>
              <a:pPr>
                <a:defRPr/>
              </a:pPr>
              <a:t>‹#›</a:t>
            </a:fld>
            <a:endParaRPr lang="en-US"/>
          </a:p>
        </p:txBody>
      </p:sp>
    </p:spTree>
    <p:extLst>
      <p:ext uri="{BB962C8B-B14F-4D97-AF65-F5344CB8AC3E}">
        <p14:creationId xmlns:p14="http://schemas.microsoft.com/office/powerpoint/2010/main" val="992128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42FCE2E5-5896-3742-A817-4554175D8079}" type="slidenum">
              <a:rPr lang="en-US"/>
              <a:pPr>
                <a:defRPr/>
              </a:pPr>
              <a:t>‹#›</a:t>
            </a:fld>
            <a:endParaRPr lang="en-US"/>
          </a:p>
        </p:txBody>
      </p:sp>
    </p:spTree>
    <p:extLst>
      <p:ext uri="{BB962C8B-B14F-4D97-AF65-F5344CB8AC3E}">
        <p14:creationId xmlns:p14="http://schemas.microsoft.com/office/powerpoint/2010/main" val="4637796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FF4A1D9F-A66E-0346-82A4-9684FBB6B12A}" type="slidenum">
              <a:rPr lang="en-US"/>
              <a:pPr>
                <a:defRPr/>
              </a:pPr>
              <a:t>‹#›</a:t>
            </a:fld>
            <a:endParaRPr lang="en-US"/>
          </a:p>
        </p:txBody>
      </p:sp>
    </p:spTree>
    <p:extLst>
      <p:ext uri="{BB962C8B-B14F-4D97-AF65-F5344CB8AC3E}">
        <p14:creationId xmlns:p14="http://schemas.microsoft.com/office/powerpoint/2010/main" val="3802907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057400"/>
            <a:ext cx="4076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2057400"/>
            <a:ext cx="4076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32EB531E-C350-924E-8946-B518C480F362}" type="slidenum">
              <a:rPr lang="en-US"/>
              <a:pPr>
                <a:defRPr/>
              </a:pPr>
              <a:t>‹#›</a:t>
            </a:fld>
            <a:endParaRPr lang="en-US"/>
          </a:p>
        </p:txBody>
      </p:sp>
    </p:spTree>
    <p:extLst>
      <p:ext uri="{BB962C8B-B14F-4D97-AF65-F5344CB8AC3E}">
        <p14:creationId xmlns:p14="http://schemas.microsoft.com/office/powerpoint/2010/main" val="10501776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81B7D87A-4540-DD4C-81D1-29246BC0CDEE}" type="slidenum">
              <a:rPr lang="en-US"/>
              <a:pPr>
                <a:defRPr/>
              </a:pPr>
              <a:t>‹#›</a:t>
            </a:fld>
            <a:endParaRPr lang="en-US"/>
          </a:p>
        </p:txBody>
      </p:sp>
    </p:spTree>
    <p:extLst>
      <p:ext uri="{BB962C8B-B14F-4D97-AF65-F5344CB8AC3E}">
        <p14:creationId xmlns:p14="http://schemas.microsoft.com/office/powerpoint/2010/main" val="23937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8C907E-9CEB-C64B-BEBE-290E070541B1}" type="slidenum">
              <a:rPr lang="en-US"/>
              <a:pPr>
                <a:defRPr/>
              </a:pPr>
              <a:t>‹#›</a:t>
            </a:fld>
            <a:endParaRPr lang="en-US"/>
          </a:p>
        </p:txBody>
      </p:sp>
    </p:spTree>
    <p:extLst>
      <p:ext uri="{BB962C8B-B14F-4D97-AF65-F5344CB8AC3E}">
        <p14:creationId xmlns:p14="http://schemas.microsoft.com/office/powerpoint/2010/main" val="24187339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0B94A3D9-DA76-4943-BB45-BD5E28F61FC0}" type="slidenum">
              <a:rPr lang="en-US"/>
              <a:pPr>
                <a:defRPr/>
              </a:pPr>
              <a:t>‹#›</a:t>
            </a:fld>
            <a:endParaRPr lang="en-US"/>
          </a:p>
        </p:txBody>
      </p:sp>
    </p:spTree>
    <p:extLst>
      <p:ext uri="{BB962C8B-B14F-4D97-AF65-F5344CB8AC3E}">
        <p14:creationId xmlns:p14="http://schemas.microsoft.com/office/powerpoint/2010/main" val="39962220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7233253B-A35B-B045-B184-449031103199}" type="slidenum">
              <a:rPr lang="en-US"/>
              <a:pPr>
                <a:defRPr/>
              </a:pPr>
              <a:t>‹#›</a:t>
            </a:fld>
            <a:endParaRPr lang="en-US"/>
          </a:p>
        </p:txBody>
      </p:sp>
    </p:spTree>
    <p:extLst>
      <p:ext uri="{BB962C8B-B14F-4D97-AF65-F5344CB8AC3E}">
        <p14:creationId xmlns:p14="http://schemas.microsoft.com/office/powerpoint/2010/main" val="18187777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80072690-5995-D74F-AF87-B6B51C3BE992}" type="slidenum">
              <a:rPr lang="en-US"/>
              <a:pPr>
                <a:defRPr/>
              </a:pPr>
              <a:t>‹#›</a:t>
            </a:fld>
            <a:endParaRPr lang="en-US"/>
          </a:p>
        </p:txBody>
      </p:sp>
    </p:spTree>
    <p:extLst>
      <p:ext uri="{BB962C8B-B14F-4D97-AF65-F5344CB8AC3E}">
        <p14:creationId xmlns:p14="http://schemas.microsoft.com/office/powerpoint/2010/main" val="848952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2FCD09B8-43E8-F143-9FF3-5D92133522C7}" type="slidenum">
              <a:rPr lang="en-US"/>
              <a:pPr>
                <a:defRPr/>
              </a:pPr>
              <a:t>‹#›</a:t>
            </a:fld>
            <a:endParaRPr lang="en-US"/>
          </a:p>
        </p:txBody>
      </p:sp>
    </p:spTree>
    <p:extLst>
      <p:ext uri="{BB962C8B-B14F-4D97-AF65-F5344CB8AC3E}">
        <p14:creationId xmlns:p14="http://schemas.microsoft.com/office/powerpoint/2010/main" val="12630107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40D22122-21D4-7941-B81D-57962ECCB2F6}" type="slidenum">
              <a:rPr lang="en-US"/>
              <a:pPr>
                <a:defRPr/>
              </a:pPr>
              <a:t>‹#›</a:t>
            </a:fld>
            <a:endParaRPr lang="en-US"/>
          </a:p>
        </p:txBody>
      </p:sp>
    </p:spTree>
    <p:extLst>
      <p:ext uri="{BB962C8B-B14F-4D97-AF65-F5344CB8AC3E}">
        <p14:creationId xmlns:p14="http://schemas.microsoft.com/office/powerpoint/2010/main" val="39460301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990600"/>
            <a:ext cx="207645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990600"/>
            <a:ext cx="607695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72E9E0EC-5695-804D-9607-D9CB1B837B31}" type="slidenum">
              <a:rPr lang="en-US"/>
              <a:pPr>
                <a:defRPr/>
              </a:pPr>
              <a:t>‹#›</a:t>
            </a:fld>
            <a:endParaRPr lang="en-US"/>
          </a:p>
        </p:txBody>
      </p:sp>
    </p:spTree>
    <p:extLst>
      <p:ext uri="{BB962C8B-B14F-4D97-AF65-F5344CB8AC3E}">
        <p14:creationId xmlns:p14="http://schemas.microsoft.com/office/powerpoint/2010/main" val="20598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509345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29908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310100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7720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F18918-F61F-E84E-9C2B-65045C39C357}" type="slidenum">
              <a:rPr lang="en-US"/>
              <a:pPr>
                <a:defRPr/>
              </a:pPr>
              <a:t>‹#›</a:t>
            </a:fld>
            <a:endParaRPr lang="en-US"/>
          </a:p>
        </p:txBody>
      </p:sp>
    </p:spTree>
    <p:extLst>
      <p:ext uri="{BB962C8B-B14F-4D97-AF65-F5344CB8AC3E}">
        <p14:creationId xmlns:p14="http://schemas.microsoft.com/office/powerpoint/2010/main" val="23723480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88347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05184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5135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4194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3539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48358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55111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8786"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118787"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0E99B4-EAAC-DB43-8829-1D52112F54D0}" type="slidenum">
              <a:rPr lang="en-US"/>
              <a:pPr>
                <a:defRPr/>
              </a:pPr>
              <a:t>‹#›</a:t>
            </a:fld>
            <a:endParaRPr lang="en-US"/>
          </a:p>
        </p:txBody>
      </p:sp>
    </p:spTree>
    <p:extLst>
      <p:ext uri="{BB962C8B-B14F-4D97-AF65-F5344CB8AC3E}">
        <p14:creationId xmlns:p14="http://schemas.microsoft.com/office/powerpoint/2010/main" val="27130112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400E5B-F3B9-D54E-A577-8B3E7F3506CA}" type="slidenum">
              <a:rPr lang="en-US"/>
              <a:pPr>
                <a:defRPr/>
              </a:pPr>
              <a:t>‹#›</a:t>
            </a:fld>
            <a:endParaRPr lang="en-US"/>
          </a:p>
        </p:txBody>
      </p:sp>
    </p:spTree>
    <p:extLst>
      <p:ext uri="{BB962C8B-B14F-4D97-AF65-F5344CB8AC3E}">
        <p14:creationId xmlns:p14="http://schemas.microsoft.com/office/powerpoint/2010/main" val="1763347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067817-5CC9-D747-95FB-F4F0E55EA58C}" type="slidenum">
              <a:rPr lang="en-US"/>
              <a:pPr>
                <a:defRPr/>
              </a:pPr>
              <a:t>‹#›</a:t>
            </a:fld>
            <a:endParaRPr lang="en-US"/>
          </a:p>
        </p:txBody>
      </p:sp>
    </p:spTree>
    <p:extLst>
      <p:ext uri="{BB962C8B-B14F-4D97-AF65-F5344CB8AC3E}">
        <p14:creationId xmlns:p14="http://schemas.microsoft.com/office/powerpoint/2010/main" val="194226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795979-D0D0-2F41-A671-203A9395BCDC}" type="slidenum">
              <a:rPr lang="en-US"/>
              <a:pPr>
                <a:defRPr/>
              </a:pPr>
              <a:t>‹#›</a:t>
            </a:fld>
            <a:endParaRPr lang="en-US"/>
          </a:p>
        </p:txBody>
      </p:sp>
    </p:spTree>
    <p:extLst>
      <p:ext uri="{BB962C8B-B14F-4D97-AF65-F5344CB8AC3E}">
        <p14:creationId xmlns:p14="http://schemas.microsoft.com/office/powerpoint/2010/main" val="8509847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829A46-449C-A445-A353-B58192AAA417}" type="slidenum">
              <a:rPr lang="en-US"/>
              <a:pPr>
                <a:defRPr/>
              </a:pPr>
              <a:t>‹#›</a:t>
            </a:fld>
            <a:endParaRPr lang="en-US"/>
          </a:p>
        </p:txBody>
      </p:sp>
    </p:spTree>
    <p:extLst>
      <p:ext uri="{BB962C8B-B14F-4D97-AF65-F5344CB8AC3E}">
        <p14:creationId xmlns:p14="http://schemas.microsoft.com/office/powerpoint/2010/main" val="1228397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290ACB-29E9-F943-8779-6FE1A6873895}" type="slidenum">
              <a:rPr lang="en-US"/>
              <a:pPr>
                <a:defRPr/>
              </a:pPr>
              <a:t>‹#›</a:t>
            </a:fld>
            <a:endParaRPr lang="en-US"/>
          </a:p>
        </p:txBody>
      </p:sp>
    </p:spTree>
    <p:extLst>
      <p:ext uri="{BB962C8B-B14F-4D97-AF65-F5344CB8AC3E}">
        <p14:creationId xmlns:p14="http://schemas.microsoft.com/office/powerpoint/2010/main" val="12310456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0D6009-1E2C-7245-B719-3C289592DE1C}" type="slidenum">
              <a:rPr lang="en-US"/>
              <a:pPr>
                <a:defRPr/>
              </a:pPr>
              <a:t>‹#›</a:t>
            </a:fld>
            <a:endParaRPr lang="en-US"/>
          </a:p>
        </p:txBody>
      </p:sp>
    </p:spTree>
    <p:extLst>
      <p:ext uri="{BB962C8B-B14F-4D97-AF65-F5344CB8AC3E}">
        <p14:creationId xmlns:p14="http://schemas.microsoft.com/office/powerpoint/2010/main" val="13673722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F35E652-EE47-4145-8465-722F85AA7153}" type="slidenum">
              <a:rPr lang="en-US"/>
              <a:pPr>
                <a:defRPr/>
              </a:pPr>
              <a:t>‹#›</a:t>
            </a:fld>
            <a:endParaRPr lang="en-US"/>
          </a:p>
        </p:txBody>
      </p:sp>
    </p:spTree>
    <p:extLst>
      <p:ext uri="{BB962C8B-B14F-4D97-AF65-F5344CB8AC3E}">
        <p14:creationId xmlns:p14="http://schemas.microsoft.com/office/powerpoint/2010/main" val="21273124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9BD09E-2E15-3948-83E9-917EAA103A01}" type="slidenum">
              <a:rPr lang="en-US"/>
              <a:pPr>
                <a:defRPr/>
              </a:pPr>
              <a:t>‹#›</a:t>
            </a:fld>
            <a:endParaRPr lang="en-US"/>
          </a:p>
        </p:txBody>
      </p:sp>
    </p:spTree>
    <p:extLst>
      <p:ext uri="{BB962C8B-B14F-4D97-AF65-F5344CB8AC3E}">
        <p14:creationId xmlns:p14="http://schemas.microsoft.com/office/powerpoint/2010/main" val="1971832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4FE3C8-E36E-4646-928D-AF1543511DA6}" type="slidenum">
              <a:rPr lang="en-US"/>
              <a:pPr>
                <a:defRPr/>
              </a:pPr>
              <a:t>‹#›</a:t>
            </a:fld>
            <a:endParaRPr lang="en-US"/>
          </a:p>
        </p:txBody>
      </p:sp>
    </p:spTree>
    <p:extLst>
      <p:ext uri="{BB962C8B-B14F-4D97-AF65-F5344CB8AC3E}">
        <p14:creationId xmlns:p14="http://schemas.microsoft.com/office/powerpoint/2010/main" val="14705989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63FE11-4586-8F47-9A33-E4C307AAF670}" type="slidenum">
              <a:rPr lang="en-US"/>
              <a:pPr>
                <a:defRPr/>
              </a:pPr>
              <a:t>‹#›</a:t>
            </a:fld>
            <a:endParaRPr lang="en-US"/>
          </a:p>
        </p:txBody>
      </p:sp>
    </p:spTree>
    <p:extLst>
      <p:ext uri="{BB962C8B-B14F-4D97-AF65-F5344CB8AC3E}">
        <p14:creationId xmlns:p14="http://schemas.microsoft.com/office/powerpoint/2010/main" val="7185946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9E9C6A-5A98-824A-B25E-DF6DE91E3EC9}" type="slidenum">
              <a:rPr lang="en-US"/>
              <a:pPr>
                <a:defRPr/>
              </a:pPr>
              <a:t>‹#›</a:t>
            </a:fld>
            <a:endParaRPr lang="en-US"/>
          </a:p>
        </p:txBody>
      </p:sp>
    </p:spTree>
    <p:extLst>
      <p:ext uri="{BB962C8B-B14F-4D97-AF65-F5344CB8AC3E}">
        <p14:creationId xmlns:p14="http://schemas.microsoft.com/office/powerpoint/2010/main" val="9597270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85800" y="2514600"/>
            <a:ext cx="7772400" cy="1371600"/>
          </a:xfrm>
        </p:spPr>
        <p:txBody>
          <a:bodyPr/>
          <a:lstStyle>
            <a:lvl1pPr>
              <a:defRPr/>
            </a:lvl1pPr>
          </a:lstStyle>
          <a:p>
            <a:r>
              <a:rPr lang="en-US"/>
              <a:t>Click to edit Master title style</a:t>
            </a:r>
          </a:p>
        </p:txBody>
      </p:sp>
      <p:sp>
        <p:nvSpPr>
          <p:cNvPr id="64515" name="Rectangle 3"/>
          <p:cNvSpPr>
            <a:spLocks noGrp="1" noChangeArrowheads="1"/>
          </p:cNvSpPr>
          <p:nvPr>
            <p:ph type="subTitle" idx="1"/>
          </p:nvPr>
        </p:nvSpPr>
        <p:spPr>
          <a:xfrm>
            <a:off x="1371600" y="4343400"/>
            <a:ext cx="6400800" cy="1447800"/>
          </a:xfrm>
        </p:spPr>
        <p:txBody>
          <a:bodyPr/>
          <a:lstStyle>
            <a:lvl1pPr marL="0" indent="0" algn="ctr">
              <a:buFont typeface="Wingdings"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1DBE51-9502-7F44-99CD-6BFF16B2E80E}" type="slidenum">
              <a:rPr lang="en-US"/>
              <a:pPr>
                <a:defRPr/>
              </a:pPr>
              <a:t>‹#›</a:t>
            </a:fld>
            <a:endParaRPr lang="en-US"/>
          </a:p>
        </p:txBody>
      </p:sp>
    </p:spTree>
    <p:extLst>
      <p:ext uri="{BB962C8B-B14F-4D97-AF65-F5344CB8AC3E}">
        <p14:creationId xmlns:p14="http://schemas.microsoft.com/office/powerpoint/2010/main" val="591809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F9910F-7BE5-FB45-A0FF-8E3F7F860EE5}" type="slidenum">
              <a:rPr lang="en-US"/>
              <a:pPr>
                <a:defRPr/>
              </a:pPr>
              <a:t>‹#›</a:t>
            </a:fld>
            <a:endParaRPr lang="en-US"/>
          </a:p>
        </p:txBody>
      </p:sp>
    </p:spTree>
    <p:extLst>
      <p:ext uri="{BB962C8B-B14F-4D97-AF65-F5344CB8AC3E}">
        <p14:creationId xmlns:p14="http://schemas.microsoft.com/office/powerpoint/2010/main" val="232471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F02BAB-ECE2-3940-894B-65994510E5F7}" type="slidenum">
              <a:rPr lang="en-US"/>
              <a:pPr>
                <a:defRPr/>
              </a:pPr>
              <a:t>‹#›</a:t>
            </a:fld>
            <a:endParaRPr lang="en-US"/>
          </a:p>
        </p:txBody>
      </p:sp>
    </p:spTree>
    <p:extLst>
      <p:ext uri="{BB962C8B-B14F-4D97-AF65-F5344CB8AC3E}">
        <p14:creationId xmlns:p14="http://schemas.microsoft.com/office/powerpoint/2010/main" val="4042581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A94976-91FD-774C-AB15-F683231E81E5}" type="slidenum">
              <a:rPr lang="en-US"/>
              <a:pPr>
                <a:defRPr/>
              </a:pPr>
              <a:t>‹#›</a:t>
            </a:fld>
            <a:endParaRPr lang="en-US"/>
          </a:p>
        </p:txBody>
      </p:sp>
    </p:spTree>
    <p:extLst>
      <p:ext uri="{BB962C8B-B14F-4D97-AF65-F5344CB8AC3E}">
        <p14:creationId xmlns:p14="http://schemas.microsoft.com/office/powerpoint/2010/main" val="40542977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C21465-70DA-FC41-ACFB-D618FC13FA1C}" type="slidenum">
              <a:rPr lang="en-US"/>
              <a:pPr>
                <a:defRPr/>
              </a:pPr>
              <a:t>‹#›</a:t>
            </a:fld>
            <a:endParaRPr lang="en-US"/>
          </a:p>
        </p:txBody>
      </p:sp>
    </p:spTree>
    <p:extLst>
      <p:ext uri="{BB962C8B-B14F-4D97-AF65-F5344CB8AC3E}">
        <p14:creationId xmlns:p14="http://schemas.microsoft.com/office/powerpoint/2010/main" val="724358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F178D8-CB92-0C4B-9E46-48EA125276ED}" type="slidenum">
              <a:rPr lang="en-US"/>
              <a:pPr>
                <a:defRPr/>
              </a:pPr>
              <a:t>‹#›</a:t>
            </a:fld>
            <a:endParaRPr lang="en-US"/>
          </a:p>
        </p:txBody>
      </p:sp>
    </p:spTree>
    <p:extLst>
      <p:ext uri="{BB962C8B-B14F-4D97-AF65-F5344CB8AC3E}">
        <p14:creationId xmlns:p14="http://schemas.microsoft.com/office/powerpoint/2010/main" val="41158669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3832ED-C1C2-D14C-B4DD-543BFBDB98DD}" type="slidenum">
              <a:rPr lang="en-US"/>
              <a:pPr>
                <a:defRPr/>
              </a:pPr>
              <a:t>‹#›</a:t>
            </a:fld>
            <a:endParaRPr lang="en-US"/>
          </a:p>
        </p:txBody>
      </p:sp>
    </p:spTree>
    <p:extLst>
      <p:ext uri="{BB962C8B-B14F-4D97-AF65-F5344CB8AC3E}">
        <p14:creationId xmlns:p14="http://schemas.microsoft.com/office/powerpoint/2010/main" val="38690751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0F3BE0-C0B1-9B46-A9D2-1E86B3205B1B}" type="slidenum">
              <a:rPr lang="en-US"/>
              <a:pPr>
                <a:defRPr/>
              </a:pPr>
              <a:t>‹#›</a:t>
            </a:fld>
            <a:endParaRPr lang="en-US"/>
          </a:p>
        </p:txBody>
      </p:sp>
    </p:spTree>
    <p:extLst>
      <p:ext uri="{BB962C8B-B14F-4D97-AF65-F5344CB8AC3E}">
        <p14:creationId xmlns:p14="http://schemas.microsoft.com/office/powerpoint/2010/main" val="14842390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CD226D-A0EF-2740-B509-21DB845D065B}" type="slidenum">
              <a:rPr lang="en-US"/>
              <a:pPr>
                <a:defRPr/>
              </a:pPr>
              <a:t>‹#›</a:t>
            </a:fld>
            <a:endParaRPr lang="en-US"/>
          </a:p>
        </p:txBody>
      </p:sp>
    </p:spTree>
    <p:extLst>
      <p:ext uri="{BB962C8B-B14F-4D97-AF65-F5344CB8AC3E}">
        <p14:creationId xmlns:p14="http://schemas.microsoft.com/office/powerpoint/2010/main" val="40408463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D4685E-8CB9-2E40-985A-90B41C4602B5}" type="slidenum">
              <a:rPr lang="en-US"/>
              <a:pPr>
                <a:defRPr/>
              </a:pPr>
              <a:t>‹#›</a:t>
            </a:fld>
            <a:endParaRPr lang="en-US"/>
          </a:p>
        </p:txBody>
      </p:sp>
    </p:spTree>
    <p:extLst>
      <p:ext uri="{BB962C8B-B14F-4D97-AF65-F5344CB8AC3E}">
        <p14:creationId xmlns:p14="http://schemas.microsoft.com/office/powerpoint/2010/main" val="38036527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693174-CFE9-BE4D-9FC1-82982DE0BFB7}" type="slidenum">
              <a:rPr lang="en-US"/>
              <a:pPr>
                <a:defRPr/>
              </a:pPr>
              <a:t>‹#›</a:t>
            </a:fld>
            <a:endParaRPr lang="en-US"/>
          </a:p>
        </p:txBody>
      </p:sp>
    </p:spTree>
    <p:extLst>
      <p:ext uri="{BB962C8B-B14F-4D97-AF65-F5344CB8AC3E}">
        <p14:creationId xmlns:p14="http://schemas.microsoft.com/office/powerpoint/2010/main" val="22652315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C42B5B-7C49-1A40-82CD-1A1318299366}" type="slidenum">
              <a:rPr lang="en-US"/>
              <a:pPr>
                <a:defRPr/>
              </a:pPr>
              <a:t>‹#›</a:t>
            </a:fld>
            <a:endParaRPr lang="en-US"/>
          </a:p>
        </p:txBody>
      </p:sp>
    </p:spTree>
    <p:extLst>
      <p:ext uri="{BB962C8B-B14F-4D97-AF65-F5344CB8AC3E}">
        <p14:creationId xmlns:p14="http://schemas.microsoft.com/office/powerpoint/2010/main" val="28287792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2133600"/>
            <a:ext cx="7772400" cy="990600"/>
          </a:xfrm>
        </p:spPr>
        <p:txBody>
          <a:bodyPr/>
          <a:lstStyle>
            <a:lvl1pPr algn="ctr">
              <a:defRPr/>
            </a:lvl1pPr>
          </a:lstStyle>
          <a:p>
            <a:r>
              <a:rPr lang="en-US"/>
              <a:t>Click to edit Master title style</a:t>
            </a:r>
          </a:p>
        </p:txBody>
      </p:sp>
      <p:sp>
        <p:nvSpPr>
          <p:cNvPr id="61443" name="Rectangle 3"/>
          <p:cNvSpPr>
            <a:spLocks noGrp="1" noChangeArrowheads="1"/>
          </p:cNvSpPr>
          <p:nvPr>
            <p:ph type="subTitle" idx="1"/>
          </p:nvPr>
        </p:nvSpPr>
        <p:spPr>
          <a:xfrm>
            <a:off x="685800" y="3200400"/>
            <a:ext cx="7772400" cy="1219200"/>
          </a:xfrm>
          <a:effectLst>
            <a:outerShdw blurRad="50800" dist="25399" dir="2700000" algn="ctr" rotWithShape="0">
              <a:schemeClr val="bg2">
                <a:alpha val="75000"/>
              </a:scheme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BF97D93-21C0-E04F-A027-FD5FB73880DC}" type="slidenum">
              <a:rPr lang="en-US"/>
              <a:pPr>
                <a:defRPr/>
              </a:pPr>
              <a:t>‹#›</a:t>
            </a:fld>
            <a:endParaRPr lang="en-US"/>
          </a:p>
        </p:txBody>
      </p:sp>
    </p:spTree>
    <p:extLst>
      <p:ext uri="{BB962C8B-B14F-4D97-AF65-F5344CB8AC3E}">
        <p14:creationId xmlns:p14="http://schemas.microsoft.com/office/powerpoint/2010/main" val="408416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FEB0F3-CE68-AA4E-909D-42FEAC3390D6}" type="slidenum">
              <a:rPr lang="en-US"/>
              <a:pPr>
                <a:defRPr/>
              </a:pPr>
              <a:t>‹#›</a:t>
            </a:fld>
            <a:endParaRPr lang="en-US"/>
          </a:p>
        </p:txBody>
      </p:sp>
    </p:spTree>
    <p:extLst>
      <p:ext uri="{BB962C8B-B14F-4D97-AF65-F5344CB8AC3E}">
        <p14:creationId xmlns:p14="http://schemas.microsoft.com/office/powerpoint/2010/main" val="1990568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9D68AE-CEBA-A14F-9E72-4995BBDDB4FF}" type="slidenum">
              <a:rPr lang="en-US"/>
              <a:pPr>
                <a:defRPr/>
              </a:pPr>
              <a:t>‹#›</a:t>
            </a:fld>
            <a:endParaRPr lang="en-US"/>
          </a:p>
        </p:txBody>
      </p:sp>
    </p:spTree>
    <p:extLst>
      <p:ext uri="{BB962C8B-B14F-4D97-AF65-F5344CB8AC3E}">
        <p14:creationId xmlns:p14="http://schemas.microsoft.com/office/powerpoint/2010/main" val="4548346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F59C0C-2748-9A45-BEE4-47BC4FBC1EED}" type="slidenum">
              <a:rPr lang="en-US"/>
              <a:pPr>
                <a:defRPr/>
              </a:pPr>
              <a:t>‹#›</a:t>
            </a:fld>
            <a:endParaRPr lang="en-US"/>
          </a:p>
        </p:txBody>
      </p:sp>
    </p:spTree>
    <p:extLst>
      <p:ext uri="{BB962C8B-B14F-4D97-AF65-F5344CB8AC3E}">
        <p14:creationId xmlns:p14="http://schemas.microsoft.com/office/powerpoint/2010/main" val="28258956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75404A-B182-8E4E-821E-D6BB98F5AB50}" type="slidenum">
              <a:rPr lang="en-US"/>
              <a:pPr>
                <a:defRPr/>
              </a:pPr>
              <a:t>‹#›</a:t>
            </a:fld>
            <a:endParaRPr lang="en-US"/>
          </a:p>
        </p:txBody>
      </p:sp>
    </p:spTree>
    <p:extLst>
      <p:ext uri="{BB962C8B-B14F-4D97-AF65-F5344CB8AC3E}">
        <p14:creationId xmlns:p14="http://schemas.microsoft.com/office/powerpoint/2010/main" val="29349662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6B6489-7B86-264B-82C3-C0F18D244A6B}" type="slidenum">
              <a:rPr lang="en-US"/>
              <a:pPr>
                <a:defRPr/>
              </a:pPr>
              <a:t>‹#›</a:t>
            </a:fld>
            <a:endParaRPr lang="en-US"/>
          </a:p>
        </p:txBody>
      </p:sp>
    </p:spTree>
    <p:extLst>
      <p:ext uri="{BB962C8B-B14F-4D97-AF65-F5344CB8AC3E}">
        <p14:creationId xmlns:p14="http://schemas.microsoft.com/office/powerpoint/2010/main" val="1252817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23CA7C-C703-8B45-B1CC-D3609D1E1BC9}" type="slidenum">
              <a:rPr lang="en-US"/>
              <a:pPr>
                <a:defRPr/>
              </a:pPr>
              <a:t>‹#›</a:t>
            </a:fld>
            <a:endParaRPr lang="en-US"/>
          </a:p>
        </p:txBody>
      </p:sp>
    </p:spTree>
    <p:extLst>
      <p:ext uri="{BB962C8B-B14F-4D97-AF65-F5344CB8AC3E}">
        <p14:creationId xmlns:p14="http://schemas.microsoft.com/office/powerpoint/2010/main" val="36910179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6FB79D-8975-9A45-BB05-D787BB8EB411}" type="slidenum">
              <a:rPr lang="en-US"/>
              <a:pPr>
                <a:defRPr/>
              </a:pPr>
              <a:t>‹#›</a:t>
            </a:fld>
            <a:endParaRPr lang="en-US"/>
          </a:p>
        </p:txBody>
      </p:sp>
    </p:spTree>
    <p:extLst>
      <p:ext uri="{BB962C8B-B14F-4D97-AF65-F5344CB8AC3E}">
        <p14:creationId xmlns:p14="http://schemas.microsoft.com/office/powerpoint/2010/main" val="15470908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FCB37C-189C-D243-A284-DE1332B9019E}" type="slidenum">
              <a:rPr lang="en-US"/>
              <a:pPr>
                <a:defRPr/>
              </a:pPr>
              <a:t>‹#›</a:t>
            </a:fld>
            <a:endParaRPr lang="en-US"/>
          </a:p>
        </p:txBody>
      </p:sp>
    </p:spTree>
    <p:extLst>
      <p:ext uri="{BB962C8B-B14F-4D97-AF65-F5344CB8AC3E}">
        <p14:creationId xmlns:p14="http://schemas.microsoft.com/office/powerpoint/2010/main" val="13973216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126BB1-D5C3-0348-91CD-D9E71FF3A4CD}" type="slidenum">
              <a:rPr lang="en-US"/>
              <a:pPr>
                <a:defRPr/>
              </a:pPr>
              <a:t>‹#›</a:t>
            </a:fld>
            <a:endParaRPr lang="en-US"/>
          </a:p>
        </p:txBody>
      </p:sp>
    </p:spTree>
    <p:extLst>
      <p:ext uri="{BB962C8B-B14F-4D97-AF65-F5344CB8AC3E}">
        <p14:creationId xmlns:p14="http://schemas.microsoft.com/office/powerpoint/2010/main" val="28346925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63F56C-066E-6B49-AE36-E025599885EB}" type="slidenum">
              <a:rPr lang="en-US"/>
              <a:pPr>
                <a:defRPr/>
              </a:pPr>
              <a:t>‹#›</a:t>
            </a:fld>
            <a:endParaRPr lang="en-US"/>
          </a:p>
        </p:txBody>
      </p:sp>
    </p:spTree>
    <p:extLst>
      <p:ext uri="{BB962C8B-B14F-4D97-AF65-F5344CB8AC3E}">
        <p14:creationId xmlns:p14="http://schemas.microsoft.com/office/powerpoint/2010/main" val="30354565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E28D5E-6F2F-F943-9ED1-4E8A42A23A0A}" type="slidenum">
              <a:rPr lang="en-US"/>
              <a:pPr>
                <a:defRPr/>
              </a:pPr>
              <a:t>‹#›</a:t>
            </a:fld>
            <a:endParaRPr lang="en-US"/>
          </a:p>
        </p:txBody>
      </p:sp>
    </p:spTree>
    <p:extLst>
      <p:ext uri="{BB962C8B-B14F-4D97-AF65-F5344CB8AC3E}">
        <p14:creationId xmlns:p14="http://schemas.microsoft.com/office/powerpoint/2010/main" val="363424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2.xml"/><Relationship Id="rId1" Type="http://schemas.openxmlformats.org/officeDocument/2006/relationships/slideLayout" Target="../slideLayouts/slideLayout1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3.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4.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5.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0.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7805A105-2DDC-0642-B49A-AF6856CA2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93" r:id="rId1"/>
    <p:sldLayoutId id="2147485694" r:id="rId2"/>
    <p:sldLayoutId id="2147485695" r:id="rId3"/>
    <p:sldLayoutId id="2147485696" r:id="rId4"/>
    <p:sldLayoutId id="2147485697" r:id="rId5"/>
    <p:sldLayoutId id="2147485698" r:id="rId6"/>
    <p:sldLayoutId id="2147485699" r:id="rId7"/>
    <p:sldLayoutId id="2147485700" r:id="rId8"/>
    <p:sldLayoutId id="2147485701" r:id="rId9"/>
    <p:sldLayoutId id="2147485702" r:id="rId10"/>
    <p:sldLayoutId id="21474857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B4332FF-DAF7-A140-BF34-7F37CAB13E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87" r:id="rId1"/>
    <p:sldLayoutId id="2147485788" r:id="rId2"/>
    <p:sldLayoutId id="2147485789" r:id="rId3"/>
    <p:sldLayoutId id="2147485790" r:id="rId4"/>
    <p:sldLayoutId id="2147485791" r:id="rId5"/>
    <p:sldLayoutId id="2147485792" r:id="rId6"/>
    <p:sldLayoutId id="2147485793" r:id="rId7"/>
    <p:sldLayoutId id="2147485794" r:id="rId8"/>
    <p:sldLayoutId id="2147485795" r:id="rId9"/>
    <p:sldLayoutId id="2147485796" r:id="rId10"/>
    <p:sldLayoutId id="214748579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42" name="Group 2"/>
          <p:cNvGrpSpPr>
            <a:grpSpLocks/>
          </p:cNvGrpSpPr>
          <p:nvPr/>
        </p:nvGrpSpPr>
        <p:grpSpPr bwMode="auto">
          <a:xfrm>
            <a:off x="6350" y="6350"/>
            <a:ext cx="9118600" cy="6832600"/>
            <a:chOff x="4" y="4"/>
            <a:chExt cx="5744" cy="4304"/>
          </a:xfrm>
        </p:grpSpPr>
        <p:sp>
          <p:nvSpPr>
            <p:cNvPr id="11264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112646" name="Group 4"/>
            <p:cNvGrpSpPr>
              <a:grpSpLocks/>
            </p:cNvGrpSpPr>
            <p:nvPr/>
          </p:nvGrpSpPr>
          <p:grpSpPr bwMode="auto">
            <a:xfrm>
              <a:off x="288" y="225"/>
              <a:ext cx="5185" cy="3895"/>
              <a:chOff x="288" y="225"/>
              <a:chExt cx="5185" cy="3895"/>
            </a:xfrm>
          </p:grpSpPr>
          <p:sp>
            <p:nvSpPr>
              <p:cNvPr id="11264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112648" name="Group 6"/>
              <p:cNvGrpSpPr>
                <a:grpSpLocks/>
              </p:cNvGrpSpPr>
              <p:nvPr/>
            </p:nvGrpSpPr>
            <p:grpSpPr bwMode="auto">
              <a:xfrm>
                <a:off x="288" y="231"/>
                <a:ext cx="86" cy="3889"/>
                <a:chOff x="288" y="231"/>
                <a:chExt cx="86" cy="3889"/>
              </a:xfrm>
            </p:grpSpPr>
            <p:sp>
              <p:nvSpPr>
                <p:cNvPr id="11265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1265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12649" name="Group 9"/>
              <p:cNvGrpSpPr>
                <a:grpSpLocks/>
              </p:cNvGrpSpPr>
              <p:nvPr/>
            </p:nvGrpSpPr>
            <p:grpSpPr bwMode="auto">
              <a:xfrm>
                <a:off x="5386" y="225"/>
                <a:ext cx="87" cy="3886"/>
                <a:chOff x="5386" y="225"/>
                <a:chExt cx="87" cy="3886"/>
              </a:xfrm>
            </p:grpSpPr>
            <p:sp>
              <p:nvSpPr>
                <p:cNvPr id="11265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1265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11265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1265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128718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28718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798"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85800"/>
            <a:ext cx="7772400" cy="9906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828800"/>
            <a:ext cx="7772400" cy="4267200"/>
          </a:xfrm>
          <a:prstGeom prst="rect">
            <a:avLst/>
          </a:prstGeom>
          <a:noFill/>
          <a:ln w="9525">
            <a:noFill/>
            <a:miter lim="800000"/>
            <a:headEnd/>
            <a:tailEnd/>
          </a:ln>
          <a:effectLst>
            <a:outerShdw blurRad="4572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a typeface="ＭＳ Ｐゴシック" charset="-128"/>
                <a:cs typeface="ＭＳ Ｐゴシック" charset="-128"/>
              </a:defRPr>
            </a:lvl1pPr>
          </a:lstStyle>
          <a:p>
            <a:pPr>
              <a:defRPr/>
            </a:pPr>
            <a:endParaRPr lang="en-US"/>
          </a:p>
        </p:txBody>
      </p:sp>
      <p:sp>
        <p:nvSpPr>
          <p:cNvPr id="604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a typeface="ＭＳ Ｐゴシック" charset="-128"/>
                <a:cs typeface="ＭＳ Ｐゴシック" charset="-128"/>
              </a:defRPr>
            </a:lvl1pPr>
          </a:lstStyle>
          <a:p>
            <a:pPr>
              <a:defRPr/>
            </a:pPr>
            <a:endParaRPr lang="en-US"/>
          </a:p>
        </p:txBody>
      </p:sp>
      <p:sp>
        <p:nvSpPr>
          <p:cNvPr id="604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defRPr>
            </a:lvl1pPr>
          </a:lstStyle>
          <a:p>
            <a:pPr>
              <a:defRPr/>
            </a:pPr>
            <a:fld id="{77D005F8-BD0F-E049-A265-04C9471F840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836" r:id="rId1"/>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a:solidFill>
            <a:schemeClr val="tx2"/>
          </a:solidFill>
          <a:latin typeface="Arial" charset="0"/>
        </a:defRPr>
      </a:lvl6pPr>
      <a:lvl7pPr marL="914400" algn="l" rtl="0" eaLnBrk="0" fontAlgn="base" hangingPunct="0">
        <a:lnSpc>
          <a:spcPct val="90000"/>
        </a:lnSpc>
        <a:spcBef>
          <a:spcPct val="0"/>
        </a:spcBef>
        <a:spcAft>
          <a:spcPct val="0"/>
        </a:spcAft>
        <a:defRPr sz="4400">
          <a:solidFill>
            <a:schemeClr val="tx2"/>
          </a:solidFill>
          <a:latin typeface="Arial" charset="0"/>
        </a:defRPr>
      </a:lvl7pPr>
      <a:lvl8pPr marL="1371600" algn="l" rtl="0" eaLnBrk="0" fontAlgn="base" hangingPunct="0">
        <a:lnSpc>
          <a:spcPct val="90000"/>
        </a:lnSpc>
        <a:spcBef>
          <a:spcPct val="0"/>
        </a:spcBef>
        <a:spcAft>
          <a:spcPct val="0"/>
        </a:spcAft>
        <a:defRPr sz="4400">
          <a:solidFill>
            <a:schemeClr val="tx2"/>
          </a:solidFill>
          <a:latin typeface="Arial" charset="0"/>
        </a:defRPr>
      </a:lvl8pPr>
      <a:lvl9pPr marL="1828800" algn="l" rtl="0" eaLnBrk="0" fontAlgn="base" hangingPunct="0">
        <a:lnSpc>
          <a:spcPct val="90000"/>
        </a:lnSpc>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b="1" i="1">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b="1" i="1">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b="1" i="1">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b="1" i="1">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57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FE0FD78-7EAA-C249-AED8-D688F106CA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99" r:id="rId1"/>
    <p:sldLayoutId id="2147485800" r:id="rId2"/>
    <p:sldLayoutId id="2147485801" r:id="rId3"/>
    <p:sldLayoutId id="2147485802" r:id="rId4"/>
    <p:sldLayoutId id="2147485803" r:id="rId5"/>
    <p:sldLayoutId id="2147485804" r:id="rId6"/>
    <p:sldLayoutId id="2147485805" r:id="rId7"/>
    <p:sldLayoutId id="2147485806" r:id="rId8"/>
    <p:sldLayoutId id="2147485807" r:id="rId9"/>
    <p:sldLayoutId id="2147485808" r:id="rId10"/>
    <p:sldLayoutId id="214748580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80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E183408-FC1D-DF47-89F7-886A0E6D8A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10" r:id="rId1"/>
    <p:sldLayoutId id="2147485811" r:id="rId2"/>
    <p:sldLayoutId id="2147485812" r:id="rId3"/>
    <p:sldLayoutId id="2147485813" r:id="rId4"/>
    <p:sldLayoutId id="2147485814" r:id="rId5"/>
    <p:sldLayoutId id="2147485815" r:id="rId6"/>
    <p:sldLayoutId id="2147485816" r:id="rId7"/>
    <p:sldLayoutId id="2147485817" r:id="rId8"/>
    <p:sldLayoutId id="2147485818" r:id="rId9"/>
    <p:sldLayoutId id="2147485819" r:id="rId10"/>
    <p:sldLayoutId id="214748582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9810" name="Group 2"/>
          <p:cNvGrpSpPr>
            <a:grpSpLocks/>
          </p:cNvGrpSpPr>
          <p:nvPr/>
        </p:nvGrpSpPr>
        <p:grpSpPr bwMode="auto">
          <a:xfrm>
            <a:off x="0" y="0"/>
            <a:ext cx="9147175" cy="6867525"/>
            <a:chOff x="0" y="0"/>
            <a:chExt cx="5762" cy="4326"/>
          </a:xfrm>
        </p:grpSpPr>
        <p:sp>
          <p:nvSpPr>
            <p:cNvPr id="119816" name="Rectangle 3"/>
            <p:cNvSpPr>
              <a:spLocks noChangeArrowheads="1"/>
            </p:cNvSpPr>
            <p:nvPr/>
          </p:nvSpPr>
          <p:spPr bwMode="hidden">
            <a:xfrm>
              <a:off x="0" y="0"/>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17" name="Rectangle 4"/>
            <p:cNvSpPr>
              <a:spLocks noChangeArrowheads="1"/>
            </p:cNvSpPr>
            <p:nvPr/>
          </p:nvSpPr>
          <p:spPr bwMode="hidden">
            <a:xfrm>
              <a:off x="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18" name="Rectangle 5"/>
            <p:cNvSpPr>
              <a:spLocks noChangeArrowheads="1"/>
            </p:cNvSpPr>
            <p:nvPr/>
          </p:nvSpPr>
          <p:spPr bwMode="hidden">
            <a:xfrm>
              <a:off x="1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19" name="Rectangle 6"/>
            <p:cNvSpPr>
              <a:spLocks noChangeArrowheads="1"/>
            </p:cNvSpPr>
            <p:nvPr/>
          </p:nvSpPr>
          <p:spPr bwMode="hidden">
            <a:xfrm>
              <a:off x="2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0" name="Rectangle 7"/>
            <p:cNvSpPr>
              <a:spLocks noChangeArrowheads="1"/>
            </p:cNvSpPr>
            <p:nvPr/>
          </p:nvSpPr>
          <p:spPr bwMode="hidden">
            <a:xfrm>
              <a:off x="3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1" name="Rectangle 8"/>
            <p:cNvSpPr>
              <a:spLocks noChangeArrowheads="1"/>
            </p:cNvSpPr>
            <p:nvPr/>
          </p:nvSpPr>
          <p:spPr bwMode="hidden">
            <a:xfrm>
              <a:off x="4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2" name="Rectangle 9"/>
            <p:cNvSpPr>
              <a:spLocks noChangeArrowheads="1"/>
            </p:cNvSpPr>
            <p:nvPr/>
          </p:nvSpPr>
          <p:spPr bwMode="hidden">
            <a:xfrm>
              <a:off x="5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3" name="Rectangle 10"/>
            <p:cNvSpPr>
              <a:spLocks noChangeArrowheads="1"/>
            </p:cNvSpPr>
            <p:nvPr/>
          </p:nvSpPr>
          <p:spPr bwMode="hidden">
            <a:xfrm>
              <a:off x="6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4" name="Rectangle 11"/>
            <p:cNvSpPr>
              <a:spLocks noChangeArrowheads="1"/>
            </p:cNvSpPr>
            <p:nvPr/>
          </p:nvSpPr>
          <p:spPr bwMode="hidden">
            <a:xfrm>
              <a:off x="7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5" name="Rectangle 12"/>
            <p:cNvSpPr>
              <a:spLocks noChangeArrowheads="1"/>
            </p:cNvSpPr>
            <p:nvPr/>
          </p:nvSpPr>
          <p:spPr bwMode="hidden">
            <a:xfrm>
              <a:off x="8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6" name="Rectangle 13"/>
            <p:cNvSpPr>
              <a:spLocks noChangeArrowheads="1"/>
            </p:cNvSpPr>
            <p:nvPr/>
          </p:nvSpPr>
          <p:spPr bwMode="hidden">
            <a:xfrm>
              <a:off x="96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7" name="Rectangle 14"/>
            <p:cNvSpPr>
              <a:spLocks noChangeArrowheads="1"/>
            </p:cNvSpPr>
            <p:nvPr/>
          </p:nvSpPr>
          <p:spPr bwMode="hidden">
            <a:xfrm>
              <a:off x="105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8" name="Rectangle 15"/>
            <p:cNvSpPr>
              <a:spLocks noChangeArrowheads="1"/>
            </p:cNvSpPr>
            <p:nvPr/>
          </p:nvSpPr>
          <p:spPr bwMode="hidden">
            <a:xfrm>
              <a:off x="115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29" name="Rectangle 16"/>
            <p:cNvSpPr>
              <a:spLocks noChangeArrowheads="1"/>
            </p:cNvSpPr>
            <p:nvPr/>
          </p:nvSpPr>
          <p:spPr bwMode="hidden">
            <a:xfrm>
              <a:off x="124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0" name="Rectangle 17"/>
            <p:cNvSpPr>
              <a:spLocks noChangeArrowheads="1"/>
            </p:cNvSpPr>
            <p:nvPr/>
          </p:nvSpPr>
          <p:spPr bwMode="hidden">
            <a:xfrm>
              <a:off x="134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1" name="Rectangle 18"/>
            <p:cNvSpPr>
              <a:spLocks noChangeArrowheads="1"/>
            </p:cNvSpPr>
            <p:nvPr/>
          </p:nvSpPr>
          <p:spPr bwMode="hidden">
            <a:xfrm>
              <a:off x="144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2" name="Rectangle 19"/>
            <p:cNvSpPr>
              <a:spLocks noChangeArrowheads="1"/>
            </p:cNvSpPr>
            <p:nvPr/>
          </p:nvSpPr>
          <p:spPr bwMode="hidden">
            <a:xfrm>
              <a:off x="153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3" name="Rectangle 20"/>
            <p:cNvSpPr>
              <a:spLocks noChangeArrowheads="1"/>
            </p:cNvSpPr>
            <p:nvPr/>
          </p:nvSpPr>
          <p:spPr bwMode="hidden">
            <a:xfrm>
              <a:off x="163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4" name="Rectangle 21"/>
            <p:cNvSpPr>
              <a:spLocks noChangeArrowheads="1"/>
            </p:cNvSpPr>
            <p:nvPr/>
          </p:nvSpPr>
          <p:spPr bwMode="hidden">
            <a:xfrm>
              <a:off x="172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5" name="Rectangle 22"/>
            <p:cNvSpPr>
              <a:spLocks noChangeArrowheads="1"/>
            </p:cNvSpPr>
            <p:nvPr/>
          </p:nvSpPr>
          <p:spPr bwMode="hidden">
            <a:xfrm>
              <a:off x="182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6" name="Rectangle 23"/>
            <p:cNvSpPr>
              <a:spLocks noChangeArrowheads="1"/>
            </p:cNvSpPr>
            <p:nvPr/>
          </p:nvSpPr>
          <p:spPr bwMode="hidden">
            <a:xfrm>
              <a:off x="192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7" name="Rectangle 24"/>
            <p:cNvSpPr>
              <a:spLocks noChangeArrowheads="1"/>
            </p:cNvSpPr>
            <p:nvPr/>
          </p:nvSpPr>
          <p:spPr bwMode="hidden">
            <a:xfrm>
              <a:off x="201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8" name="Rectangle 25"/>
            <p:cNvSpPr>
              <a:spLocks noChangeArrowheads="1"/>
            </p:cNvSpPr>
            <p:nvPr/>
          </p:nvSpPr>
          <p:spPr bwMode="hidden">
            <a:xfrm>
              <a:off x="211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39" name="Rectangle 26"/>
            <p:cNvSpPr>
              <a:spLocks noChangeArrowheads="1"/>
            </p:cNvSpPr>
            <p:nvPr/>
          </p:nvSpPr>
          <p:spPr bwMode="hidden">
            <a:xfrm>
              <a:off x="220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0" name="Rectangle 27"/>
            <p:cNvSpPr>
              <a:spLocks noChangeArrowheads="1"/>
            </p:cNvSpPr>
            <p:nvPr/>
          </p:nvSpPr>
          <p:spPr bwMode="hidden">
            <a:xfrm>
              <a:off x="230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1" name="Rectangle 28"/>
            <p:cNvSpPr>
              <a:spLocks noChangeArrowheads="1"/>
            </p:cNvSpPr>
            <p:nvPr/>
          </p:nvSpPr>
          <p:spPr bwMode="hidden">
            <a:xfrm>
              <a:off x="240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2" name="Rectangle 29"/>
            <p:cNvSpPr>
              <a:spLocks noChangeArrowheads="1"/>
            </p:cNvSpPr>
            <p:nvPr/>
          </p:nvSpPr>
          <p:spPr bwMode="hidden">
            <a:xfrm>
              <a:off x="24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3" name="Rectangle 30"/>
            <p:cNvSpPr>
              <a:spLocks noChangeArrowheads="1"/>
            </p:cNvSpPr>
            <p:nvPr/>
          </p:nvSpPr>
          <p:spPr bwMode="hidden">
            <a:xfrm>
              <a:off x="25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4" name="Rectangle 31"/>
            <p:cNvSpPr>
              <a:spLocks noChangeArrowheads="1"/>
            </p:cNvSpPr>
            <p:nvPr/>
          </p:nvSpPr>
          <p:spPr bwMode="hidden">
            <a:xfrm>
              <a:off x="26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5" name="Rectangle 32"/>
            <p:cNvSpPr>
              <a:spLocks noChangeArrowheads="1"/>
            </p:cNvSpPr>
            <p:nvPr/>
          </p:nvSpPr>
          <p:spPr bwMode="hidden">
            <a:xfrm>
              <a:off x="27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6" name="Rectangle 33"/>
            <p:cNvSpPr>
              <a:spLocks noChangeArrowheads="1"/>
            </p:cNvSpPr>
            <p:nvPr/>
          </p:nvSpPr>
          <p:spPr bwMode="hidden">
            <a:xfrm>
              <a:off x="28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7" name="Rectangle 34"/>
            <p:cNvSpPr>
              <a:spLocks noChangeArrowheads="1"/>
            </p:cNvSpPr>
            <p:nvPr/>
          </p:nvSpPr>
          <p:spPr bwMode="hidden">
            <a:xfrm>
              <a:off x="29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8" name="Rectangle 35"/>
            <p:cNvSpPr>
              <a:spLocks noChangeArrowheads="1"/>
            </p:cNvSpPr>
            <p:nvPr/>
          </p:nvSpPr>
          <p:spPr bwMode="hidden">
            <a:xfrm>
              <a:off x="30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49" name="Rectangle 36"/>
            <p:cNvSpPr>
              <a:spLocks noChangeArrowheads="1"/>
            </p:cNvSpPr>
            <p:nvPr/>
          </p:nvSpPr>
          <p:spPr bwMode="hidden">
            <a:xfrm>
              <a:off x="31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0" name="Rectangle 37"/>
            <p:cNvSpPr>
              <a:spLocks noChangeArrowheads="1"/>
            </p:cNvSpPr>
            <p:nvPr/>
          </p:nvSpPr>
          <p:spPr bwMode="hidden">
            <a:xfrm>
              <a:off x="32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1" name="Rectangle 38"/>
            <p:cNvSpPr>
              <a:spLocks noChangeArrowheads="1"/>
            </p:cNvSpPr>
            <p:nvPr/>
          </p:nvSpPr>
          <p:spPr bwMode="hidden">
            <a:xfrm>
              <a:off x="336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2" name="Rectangle 39"/>
            <p:cNvSpPr>
              <a:spLocks noChangeArrowheads="1"/>
            </p:cNvSpPr>
            <p:nvPr/>
          </p:nvSpPr>
          <p:spPr bwMode="hidden">
            <a:xfrm>
              <a:off x="345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3" name="Rectangle 40"/>
            <p:cNvSpPr>
              <a:spLocks noChangeArrowheads="1"/>
            </p:cNvSpPr>
            <p:nvPr/>
          </p:nvSpPr>
          <p:spPr bwMode="hidden">
            <a:xfrm>
              <a:off x="355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4" name="Rectangle 41"/>
            <p:cNvSpPr>
              <a:spLocks noChangeArrowheads="1"/>
            </p:cNvSpPr>
            <p:nvPr/>
          </p:nvSpPr>
          <p:spPr bwMode="hidden">
            <a:xfrm>
              <a:off x="364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5" name="Rectangle 42"/>
            <p:cNvSpPr>
              <a:spLocks noChangeArrowheads="1"/>
            </p:cNvSpPr>
            <p:nvPr/>
          </p:nvSpPr>
          <p:spPr bwMode="hidden">
            <a:xfrm>
              <a:off x="374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6" name="Rectangle 43"/>
            <p:cNvSpPr>
              <a:spLocks noChangeArrowheads="1"/>
            </p:cNvSpPr>
            <p:nvPr/>
          </p:nvSpPr>
          <p:spPr bwMode="hidden">
            <a:xfrm>
              <a:off x="384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7" name="Rectangle 44"/>
            <p:cNvSpPr>
              <a:spLocks noChangeArrowheads="1"/>
            </p:cNvSpPr>
            <p:nvPr/>
          </p:nvSpPr>
          <p:spPr bwMode="hidden">
            <a:xfrm>
              <a:off x="393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8" name="Rectangle 45"/>
            <p:cNvSpPr>
              <a:spLocks noChangeArrowheads="1"/>
            </p:cNvSpPr>
            <p:nvPr/>
          </p:nvSpPr>
          <p:spPr bwMode="hidden">
            <a:xfrm>
              <a:off x="403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59" name="Rectangle 46"/>
            <p:cNvSpPr>
              <a:spLocks noChangeArrowheads="1"/>
            </p:cNvSpPr>
            <p:nvPr/>
          </p:nvSpPr>
          <p:spPr bwMode="hidden">
            <a:xfrm>
              <a:off x="412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0" name="Rectangle 47"/>
            <p:cNvSpPr>
              <a:spLocks noChangeArrowheads="1"/>
            </p:cNvSpPr>
            <p:nvPr/>
          </p:nvSpPr>
          <p:spPr bwMode="hidden">
            <a:xfrm>
              <a:off x="422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1" name="Rectangle 48"/>
            <p:cNvSpPr>
              <a:spLocks noChangeArrowheads="1"/>
            </p:cNvSpPr>
            <p:nvPr/>
          </p:nvSpPr>
          <p:spPr bwMode="hidden">
            <a:xfrm>
              <a:off x="432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2" name="Rectangle 49"/>
            <p:cNvSpPr>
              <a:spLocks noChangeArrowheads="1"/>
            </p:cNvSpPr>
            <p:nvPr/>
          </p:nvSpPr>
          <p:spPr bwMode="hidden">
            <a:xfrm>
              <a:off x="441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3" name="Rectangle 50"/>
            <p:cNvSpPr>
              <a:spLocks noChangeArrowheads="1"/>
            </p:cNvSpPr>
            <p:nvPr/>
          </p:nvSpPr>
          <p:spPr bwMode="hidden">
            <a:xfrm>
              <a:off x="451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4" name="Rectangle 51"/>
            <p:cNvSpPr>
              <a:spLocks noChangeArrowheads="1"/>
            </p:cNvSpPr>
            <p:nvPr/>
          </p:nvSpPr>
          <p:spPr bwMode="hidden">
            <a:xfrm>
              <a:off x="460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5" name="Rectangle 52"/>
            <p:cNvSpPr>
              <a:spLocks noChangeArrowheads="1"/>
            </p:cNvSpPr>
            <p:nvPr/>
          </p:nvSpPr>
          <p:spPr bwMode="hidden">
            <a:xfrm>
              <a:off x="470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6" name="Rectangle 53"/>
            <p:cNvSpPr>
              <a:spLocks noChangeArrowheads="1"/>
            </p:cNvSpPr>
            <p:nvPr/>
          </p:nvSpPr>
          <p:spPr bwMode="hidden">
            <a:xfrm>
              <a:off x="480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7" name="Rectangle 54"/>
            <p:cNvSpPr>
              <a:spLocks noChangeArrowheads="1"/>
            </p:cNvSpPr>
            <p:nvPr/>
          </p:nvSpPr>
          <p:spPr bwMode="hidden">
            <a:xfrm>
              <a:off x="48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8" name="Rectangle 55"/>
            <p:cNvSpPr>
              <a:spLocks noChangeArrowheads="1"/>
            </p:cNvSpPr>
            <p:nvPr/>
          </p:nvSpPr>
          <p:spPr bwMode="hidden">
            <a:xfrm>
              <a:off x="49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69" name="Rectangle 56"/>
            <p:cNvSpPr>
              <a:spLocks noChangeArrowheads="1"/>
            </p:cNvSpPr>
            <p:nvPr/>
          </p:nvSpPr>
          <p:spPr bwMode="hidden">
            <a:xfrm>
              <a:off x="50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70" name="Rectangle 57"/>
            <p:cNvSpPr>
              <a:spLocks noChangeArrowheads="1"/>
            </p:cNvSpPr>
            <p:nvPr/>
          </p:nvSpPr>
          <p:spPr bwMode="hidden">
            <a:xfrm>
              <a:off x="51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71" name="Rectangle 58"/>
            <p:cNvSpPr>
              <a:spLocks noChangeArrowheads="1"/>
            </p:cNvSpPr>
            <p:nvPr/>
          </p:nvSpPr>
          <p:spPr bwMode="hidden">
            <a:xfrm>
              <a:off x="52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72" name="Rectangle 59"/>
            <p:cNvSpPr>
              <a:spLocks noChangeArrowheads="1"/>
            </p:cNvSpPr>
            <p:nvPr/>
          </p:nvSpPr>
          <p:spPr bwMode="hidden">
            <a:xfrm>
              <a:off x="53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73" name="Rectangle 60"/>
            <p:cNvSpPr>
              <a:spLocks noChangeArrowheads="1"/>
            </p:cNvSpPr>
            <p:nvPr/>
          </p:nvSpPr>
          <p:spPr bwMode="hidden">
            <a:xfrm>
              <a:off x="54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74" name="Rectangle 61"/>
            <p:cNvSpPr>
              <a:spLocks noChangeArrowheads="1"/>
            </p:cNvSpPr>
            <p:nvPr/>
          </p:nvSpPr>
          <p:spPr bwMode="hidden">
            <a:xfrm>
              <a:off x="55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75" name="Rectangle 62"/>
            <p:cNvSpPr>
              <a:spLocks noChangeArrowheads="1"/>
            </p:cNvSpPr>
            <p:nvPr/>
          </p:nvSpPr>
          <p:spPr bwMode="hidden">
            <a:xfrm>
              <a:off x="56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76" name="Rectangle 63"/>
            <p:cNvSpPr>
              <a:spLocks noChangeArrowheads="1"/>
            </p:cNvSpPr>
            <p:nvPr/>
          </p:nvSpPr>
          <p:spPr bwMode="hidden">
            <a:xfrm>
              <a:off x="431" y="0"/>
              <a:ext cx="5331" cy="432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sp>
          <p:nvSpPr>
            <p:cNvPr id="119877" name="Rectangle 64"/>
            <p:cNvSpPr>
              <a:spLocks noChangeArrowheads="1"/>
            </p:cNvSpPr>
            <p:nvPr/>
          </p:nvSpPr>
          <p:spPr bwMode="blackGray">
            <a:xfrm>
              <a:off x="0" y="1081"/>
              <a:ext cx="4378" cy="47"/>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000">
                <a:solidFill>
                  <a:srgbClr val="000000"/>
                </a:solidFill>
              </a:endParaRPr>
            </a:p>
          </p:txBody>
        </p:sp>
      </p:grpSp>
      <p:sp>
        <p:nvSpPr>
          <p:cNvPr id="119811" name="Rectangle 65"/>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19812"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4435"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Helvetica" charset="0"/>
                <a:ea typeface="+mn-ea"/>
                <a:cs typeface="+mn-cs"/>
              </a:defRPr>
            </a:lvl1pPr>
          </a:lstStyle>
          <a:p>
            <a:pPr>
              <a:defRPr/>
            </a:pPr>
            <a:endParaRPr lang="en-US"/>
          </a:p>
        </p:txBody>
      </p:sp>
      <p:sp>
        <p:nvSpPr>
          <p:cNvPr id="314436"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Helvetica" charset="0"/>
                <a:ea typeface="+mn-ea"/>
                <a:cs typeface="+mn-cs"/>
              </a:defRPr>
            </a:lvl1pPr>
          </a:lstStyle>
          <a:p>
            <a:pPr>
              <a:defRPr/>
            </a:pPr>
            <a:endParaRPr lang="en-US"/>
          </a:p>
        </p:txBody>
      </p:sp>
      <p:sp>
        <p:nvSpPr>
          <p:cNvPr id="314437"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Helvetica" charset="0"/>
              </a:defRPr>
            </a:lvl1pPr>
          </a:lstStyle>
          <a:p>
            <a:pPr>
              <a:defRPr/>
            </a:pPr>
            <a:fld id="{A1BDF786-E4AA-F041-8559-52ADA48C5772}" type="slidenum">
              <a:rPr lang="en-US"/>
              <a:pPr>
                <a:defRPr/>
              </a:pPr>
              <a:t>‹#›</a:t>
            </a:fld>
            <a:endParaRPr lang="en-US"/>
          </a:p>
        </p:txBody>
      </p:sp>
    </p:spTree>
    <p:extLst>
      <p:ext uri="{BB962C8B-B14F-4D97-AF65-F5344CB8AC3E}">
        <p14:creationId xmlns:p14="http://schemas.microsoft.com/office/powerpoint/2010/main" val="3328727346"/>
      </p:ext>
    </p:extLst>
  </p:cSld>
  <p:clrMap bg1="lt1" tx1="dk1" bg2="lt2" tx2="dk2" accent1="accent1" accent2="accent2" accent3="accent3" accent4="accent4" accent5="accent5" accent6="accent6" hlink="hlink" folHlink="folHlink"/>
  <p:sldLayoutIdLst>
    <p:sldLayoutId id="2147485839" r:id="rId1"/>
    <p:sldLayoutId id="2147485840" r:id="rId2"/>
    <p:sldLayoutId id="2147485841" r:id="rId3"/>
    <p:sldLayoutId id="2147485842" r:id="rId4"/>
    <p:sldLayoutId id="2147485843" r:id="rId5"/>
    <p:sldLayoutId id="2147485844" r:id="rId6"/>
    <p:sldLayoutId id="2147485845" r:id="rId7"/>
    <p:sldLayoutId id="2147485846" r:id="rId8"/>
    <p:sldLayoutId id="2147485847" r:id="rId9"/>
    <p:sldLayoutId id="2147485848" r:id="rId10"/>
    <p:sldLayoutId id="2147485849"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latin typeface="Helvetic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latin typeface="Helvetic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latin typeface="Helvetic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latin typeface="Helvetica"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latin typeface="Helvetica" pitchFamily="-111" charset="0"/>
        </a:defRPr>
      </a:lvl6pPr>
      <a:lvl7pPr marL="914400" algn="l" rtl="0" fontAlgn="base">
        <a:spcBef>
          <a:spcPct val="0"/>
        </a:spcBef>
        <a:spcAft>
          <a:spcPct val="0"/>
        </a:spcAft>
        <a:defRPr sz="4400">
          <a:solidFill>
            <a:schemeClr val="tx2"/>
          </a:solidFill>
          <a:latin typeface="Helvetica" pitchFamily="-111" charset="0"/>
        </a:defRPr>
      </a:lvl7pPr>
      <a:lvl8pPr marL="1371600" algn="l" rtl="0" fontAlgn="base">
        <a:spcBef>
          <a:spcPct val="0"/>
        </a:spcBef>
        <a:spcAft>
          <a:spcPct val="0"/>
        </a:spcAft>
        <a:defRPr sz="4400">
          <a:solidFill>
            <a:schemeClr val="tx2"/>
          </a:solidFill>
          <a:latin typeface="Helvetica" pitchFamily="-111" charset="0"/>
        </a:defRPr>
      </a:lvl8pPr>
      <a:lvl9pPr marL="1828800" algn="l" rtl="0" fontAlgn="base">
        <a:spcBef>
          <a:spcPct val="0"/>
        </a:spcBef>
        <a:spcAft>
          <a:spcPct val="0"/>
        </a:spcAft>
        <a:defRPr sz="4400">
          <a:solidFill>
            <a:schemeClr val="tx2"/>
          </a:solidFill>
          <a:latin typeface="Helvetica" pitchFamily="-111"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457200" y="304800"/>
            <a:ext cx="8305800" cy="1295400"/>
            <a:chOff x="288" y="192"/>
            <a:chExt cx="5232" cy="816"/>
          </a:xfrm>
        </p:grpSpPr>
        <p:sp>
          <p:nvSpPr>
            <p:cNvPr id="1376259" name="AutoShape 3"/>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w="9525">
              <a:noFill/>
              <a:round/>
              <a:headEnd/>
              <a:tailEnd/>
            </a:ln>
            <a:effectLst>
              <a:outerShdw blurRad="63500" dist="117432" dir="4604261" algn="ctr" rotWithShape="0">
                <a:schemeClr val="bg2">
                  <a:alpha val="50000"/>
                </a:schemeClr>
              </a:outerShdw>
            </a:effectLst>
          </p:spPr>
          <p:txBody>
            <a:bodyPr wrap="none" anchor="ctr"/>
            <a:lstStyle/>
            <a:p>
              <a:pPr>
                <a:defRPr/>
              </a:pPr>
              <a:endParaRPr lang="en-US">
                <a:ea typeface="ＭＳ Ｐゴシック" charset="-128"/>
                <a:cs typeface="ＭＳ Ｐゴシック" charset="-128"/>
              </a:endParaRPr>
            </a:p>
          </p:txBody>
        </p:sp>
        <p:sp>
          <p:nvSpPr>
            <p:cNvPr id="1376260" name="AutoShape 4"/>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w="9525">
              <a:noFill/>
              <a:round/>
              <a:headEnd/>
              <a:tailEnd/>
            </a:ln>
            <a:effectLst/>
          </p:spPr>
          <p:txBody>
            <a:bodyPr wrap="none" anchor="ctr"/>
            <a:lstStyle/>
            <a:p>
              <a:pPr>
                <a:defRPr/>
              </a:pPr>
              <a:endParaRPr lang="en-US">
                <a:ea typeface="ＭＳ Ｐゴシック" charset="-128"/>
                <a:cs typeface="ＭＳ Ｐゴシック" charset="-128"/>
              </a:endParaRPr>
            </a:p>
          </p:txBody>
        </p:sp>
        <p:sp>
          <p:nvSpPr>
            <p:cNvPr id="1376261" name="Freeform 5"/>
            <p:cNvSpPr>
              <a:spLocks/>
            </p:cNvSpPr>
            <p:nvPr userDrawn="1"/>
          </p:nvSpPr>
          <p:spPr bwMode="auto">
            <a:xfrm>
              <a:off x="456" y="245"/>
              <a:ext cx="4896" cy="124"/>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w="9525">
              <a:noFill/>
              <a:round/>
              <a:headEnd/>
              <a:tailEnd/>
            </a:ln>
          </p:spPr>
          <p:txBody>
            <a:bodyPr wrap="none" anchor="ctr"/>
            <a:lstStyle/>
            <a:p>
              <a:pPr>
                <a:defRPr/>
              </a:pPr>
              <a:endParaRPr lang="en-US">
                <a:ea typeface="ＭＳ Ｐゴシック" charset="-128"/>
                <a:cs typeface="ＭＳ Ｐゴシック" charset="-128"/>
              </a:endParaRPr>
            </a:p>
          </p:txBody>
        </p:sp>
        <p:sp>
          <p:nvSpPr>
            <p:cNvPr id="1376262" name="Freeform 6"/>
            <p:cNvSpPr>
              <a:spLocks/>
            </p:cNvSpPr>
            <p:nvPr userDrawn="1"/>
          </p:nvSpPr>
          <p:spPr bwMode="auto">
            <a:xfrm>
              <a:off x="450" y="342"/>
              <a:ext cx="4902" cy="98"/>
            </a:xfrm>
            <a:custGeom>
              <a:avLst/>
              <a:gdLst/>
              <a:ahLst/>
              <a:cxnLst>
                <a:cxn ang="0">
                  <a:pos x="6" y="0"/>
                </a:cxn>
                <a:cxn ang="0">
                  <a:pos x="136" y="98"/>
                </a:cxn>
                <a:cxn ang="0">
                  <a:pos x="4770" y="84"/>
                </a:cxn>
                <a:cxn ang="0">
                  <a:pos x="4902" y="6"/>
                </a:cxn>
                <a:cxn ang="0">
                  <a:pos x="6" y="0"/>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w="9525">
              <a:noFill/>
              <a:round/>
              <a:headEnd/>
              <a:tailEnd/>
            </a:ln>
          </p:spPr>
          <p:txBody>
            <a:bodyPr wrap="none" anchor="ctr"/>
            <a:lstStyle/>
            <a:p>
              <a:pPr>
                <a:defRPr/>
              </a:pPr>
              <a:endParaRPr lang="en-US">
                <a:ea typeface="ＭＳ Ｐゴシック" charset="-128"/>
                <a:cs typeface="ＭＳ Ｐゴシック" charset="-128"/>
              </a:endParaRPr>
            </a:p>
          </p:txBody>
        </p:sp>
        <p:sp>
          <p:nvSpPr>
            <p:cNvPr id="1376263" name="Freeform 7"/>
            <p:cNvSpPr>
              <a:spLocks/>
            </p:cNvSpPr>
            <p:nvPr userDrawn="1"/>
          </p:nvSpPr>
          <p:spPr bwMode="auto">
            <a:xfrm flipV="1">
              <a:off x="408" y="672"/>
              <a:ext cx="4989" cy="288"/>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w="9525">
              <a:noFill/>
              <a:round/>
              <a:headEnd/>
              <a:tailEnd/>
            </a:ln>
          </p:spPr>
          <p:txBody>
            <a:bodyPr wrap="none" anchor="ctr"/>
            <a:lstStyle/>
            <a:p>
              <a:pPr>
                <a:defRPr/>
              </a:pPr>
              <a:endParaRPr lang="en-US">
                <a:ea typeface="ＭＳ Ｐゴシック" charset="-128"/>
                <a:cs typeface="ＭＳ Ｐゴシック" charset="-128"/>
              </a:endParaRPr>
            </a:p>
          </p:txBody>
        </p:sp>
      </p:grpSp>
      <p:sp>
        <p:nvSpPr>
          <p:cNvPr id="13315" name="Rectangle 8"/>
          <p:cNvSpPr>
            <a:spLocks noGrp="1" noChangeArrowheads="1"/>
          </p:cNvSpPr>
          <p:nvPr>
            <p:ph type="title"/>
          </p:nvPr>
        </p:nvSpPr>
        <p:spPr bwMode="auto">
          <a:xfrm>
            <a:off x="685800" y="3683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9"/>
          <p:cNvSpPr>
            <a:spLocks noGrp="1" noChangeArrowheads="1"/>
          </p:cNvSpPr>
          <p:nvPr>
            <p:ph type="body" idx="1"/>
          </p:nvPr>
        </p:nvSpPr>
        <p:spPr bwMode="auto">
          <a:xfrm>
            <a:off x="457200" y="1828800"/>
            <a:ext cx="83058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76266" name="Rectangle 10"/>
          <p:cNvSpPr>
            <a:spLocks noGrp="1" noChangeArrowheads="1"/>
          </p:cNvSpPr>
          <p:nvPr>
            <p:ph type="dt" sz="half" idx="2"/>
          </p:nvPr>
        </p:nvSpPr>
        <p:spPr bwMode="auto">
          <a:xfrm>
            <a:off x="5334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376267" name="Rectangle 11"/>
          <p:cNvSpPr>
            <a:spLocks noGrp="1" noChangeArrowheads="1"/>
          </p:cNvSpPr>
          <p:nvPr>
            <p:ph type="ftr" sz="quarter" idx="3"/>
          </p:nvPr>
        </p:nvSpPr>
        <p:spPr bwMode="auto">
          <a:xfrm>
            <a:off x="2590800" y="6324600"/>
            <a:ext cx="381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376268" name="Rectangle 12"/>
          <p:cNvSpPr>
            <a:spLocks noGrp="1" noChangeArrowheads="1"/>
          </p:cNvSpPr>
          <p:nvPr>
            <p:ph type="sldNum" sz="quarter" idx="4"/>
          </p:nvPr>
        </p:nvSpPr>
        <p:spPr bwMode="auto">
          <a:xfrm>
            <a:off x="6477000" y="6324600"/>
            <a:ext cx="2286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pPr>
              <a:defRPr/>
            </a:pPr>
            <a:fld id="{435A2CEE-3173-EE4D-97B9-8D7717D20A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31" r:id="rId1"/>
    <p:sldLayoutId id="2147485704" r:id="rId2"/>
    <p:sldLayoutId id="2147485705" r:id="rId3"/>
    <p:sldLayoutId id="2147485706" r:id="rId4"/>
    <p:sldLayoutId id="2147485707" r:id="rId5"/>
    <p:sldLayoutId id="2147485708" r:id="rId6"/>
    <p:sldLayoutId id="2147485709" r:id="rId7"/>
    <p:sldLayoutId id="2147485710" r:id="rId8"/>
    <p:sldLayoutId id="2147485711" r:id="rId9"/>
    <p:sldLayoutId id="2147485712" r:id="rId10"/>
    <p:sldLayoutId id="214748571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120000"/>
        <a:buFont typeface="Arial" charset="0"/>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Font typeface="Wingdings" charset="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folHlink"/>
        </a:buClr>
        <a:buFont typeface="Arial"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folHlink"/>
        </a:buClr>
        <a:buFont typeface="Arial"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folHlink"/>
        </a:buClr>
        <a:buFont typeface="Arial"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folHlink"/>
        </a:buClr>
        <a:buFont typeface="Arial"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folHlink"/>
        </a:buClr>
        <a:buFont typeface="Arial"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folHlink"/>
        </a:buClr>
        <a:buFont typeface="Arial"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85800"/>
            <a:ext cx="7543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2228" name="Rectangle 4"/>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chemeClr val="bg2"/>
                </a:solidFill>
                <a:ea typeface="ＭＳ Ｐゴシック" charset="-128"/>
                <a:cs typeface="ＭＳ Ｐゴシック" charset="-128"/>
              </a:defRPr>
            </a:lvl1pPr>
          </a:lstStyle>
          <a:p>
            <a:pPr>
              <a:defRPr/>
            </a:pPr>
            <a:endParaRPr lang="en-US"/>
          </a:p>
        </p:txBody>
      </p:sp>
      <p:sp>
        <p:nvSpPr>
          <p:cNvPr id="1332229" name="Rectangle 5"/>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chemeClr val="bg2"/>
                </a:solidFill>
                <a:ea typeface="ＭＳ Ｐゴシック" charset="-128"/>
                <a:cs typeface="ＭＳ Ｐゴシック" charset="-128"/>
              </a:defRPr>
            </a:lvl1pPr>
          </a:lstStyle>
          <a:p>
            <a:pPr>
              <a:defRPr/>
            </a:pPr>
            <a:endParaRPr lang="en-US"/>
          </a:p>
        </p:txBody>
      </p:sp>
      <p:sp>
        <p:nvSpPr>
          <p:cNvPr id="1332230" name="Rectangle 6"/>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chemeClr val="bg2"/>
                </a:solidFill>
              </a:defRPr>
            </a:lvl1pPr>
          </a:lstStyle>
          <a:p>
            <a:pPr>
              <a:defRPr/>
            </a:pPr>
            <a:fld id="{079372AE-71AF-B746-B7BF-AEF74062311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832" r:id="rId1"/>
    <p:sldLayoutId id="2147485714" r:id="rId2"/>
    <p:sldLayoutId id="2147485715" r:id="rId3"/>
    <p:sldLayoutId id="2147485716" r:id="rId4"/>
    <p:sldLayoutId id="2147485717" r:id="rId5"/>
    <p:sldLayoutId id="2147485718" r:id="rId6"/>
    <p:sldLayoutId id="2147485719" r:id="rId7"/>
    <p:sldLayoutId id="2147485720" r:id="rId8"/>
    <p:sldLayoutId id="2147485721" r:id="rId9"/>
    <p:sldLayoutId id="2147485722" r:id="rId10"/>
    <p:sldLayoutId id="2147485723"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charset="-128"/>
          <a:cs typeface="ＭＳ Ｐゴシック" charset="-128"/>
        </a:defRPr>
      </a:lvl1pPr>
      <a:lvl2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5pPr>
      <a:lvl6pPr marL="457200" algn="l" rtl="0" eaLnBrk="0" fontAlgn="base" hangingPunct="0">
        <a:lnSpc>
          <a:spcPct val="90000"/>
        </a:lnSpc>
        <a:spcBef>
          <a:spcPct val="20000"/>
        </a:spcBef>
        <a:spcAft>
          <a:spcPct val="0"/>
        </a:spcAft>
        <a:defRPr kumimoji="1" sz="4400">
          <a:solidFill>
            <a:schemeClr val="tx2"/>
          </a:solidFill>
          <a:latin typeface="Arial" charset="0"/>
        </a:defRPr>
      </a:lvl6pPr>
      <a:lvl7pPr marL="914400" algn="l" rtl="0" eaLnBrk="0" fontAlgn="base" hangingPunct="0">
        <a:lnSpc>
          <a:spcPct val="90000"/>
        </a:lnSpc>
        <a:spcBef>
          <a:spcPct val="20000"/>
        </a:spcBef>
        <a:spcAft>
          <a:spcPct val="0"/>
        </a:spcAft>
        <a:defRPr kumimoji="1" sz="4400">
          <a:solidFill>
            <a:schemeClr val="tx2"/>
          </a:solidFill>
          <a:latin typeface="Arial" charset="0"/>
        </a:defRPr>
      </a:lvl7pPr>
      <a:lvl8pPr marL="1371600" algn="l" rtl="0" eaLnBrk="0" fontAlgn="base" hangingPunct="0">
        <a:lnSpc>
          <a:spcPct val="90000"/>
        </a:lnSpc>
        <a:spcBef>
          <a:spcPct val="20000"/>
        </a:spcBef>
        <a:spcAft>
          <a:spcPct val="0"/>
        </a:spcAft>
        <a:defRPr kumimoji="1" sz="4400">
          <a:solidFill>
            <a:schemeClr val="tx2"/>
          </a:solidFill>
          <a:latin typeface="Arial" charset="0"/>
        </a:defRPr>
      </a:lvl8pPr>
      <a:lvl9pPr marL="1828800" algn="l" rtl="0" eaLnBrk="0" fontAlgn="base" hangingPunct="0">
        <a:lnSpc>
          <a:spcPct val="90000"/>
        </a:lnSpc>
        <a:spcBef>
          <a:spcPct val="20000"/>
        </a:spcBef>
        <a:spcAft>
          <a:spcPct val="0"/>
        </a:spcAft>
        <a:defRPr kumimoji="1"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44000" cy="6858000"/>
            <a:chOff x="0" y="0"/>
            <a:chExt cx="5760" cy="4320"/>
          </a:xfrm>
        </p:grpSpPr>
        <p:pic>
          <p:nvPicPr>
            <p:cNvPr id="37896"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7"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898"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899"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37900"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37901"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02"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37903"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26091"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26092"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26093"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mn-lt"/>
                <a:ea typeface="ＭＳ Ｐゴシック" charset="-128"/>
                <a:cs typeface="ＭＳ Ｐゴシック" charset="-128"/>
              </a:defRPr>
            </a:lvl1pPr>
          </a:lstStyle>
          <a:p>
            <a:pPr>
              <a:defRPr/>
            </a:pPr>
            <a:endParaRPr lang="en-US"/>
          </a:p>
        </p:txBody>
      </p:sp>
      <p:sp>
        <p:nvSpPr>
          <p:cNvPr id="1326094"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mn-lt"/>
                <a:ea typeface="ＭＳ Ｐゴシック" charset="-128"/>
                <a:cs typeface="ＭＳ Ｐゴシック" charset="-128"/>
              </a:defRPr>
            </a:lvl1pPr>
          </a:lstStyle>
          <a:p>
            <a:pPr>
              <a:defRPr/>
            </a:pPr>
            <a:endParaRPr lang="en-US"/>
          </a:p>
        </p:txBody>
      </p:sp>
      <p:sp>
        <p:nvSpPr>
          <p:cNvPr id="1326095"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charset="0"/>
              </a:defRPr>
            </a:lvl1pPr>
          </a:lstStyle>
          <a:p>
            <a:pPr>
              <a:defRPr/>
            </a:pPr>
            <a:fld id="{6E613017-2BD0-8041-BFDA-2F4D7568621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833" r:id="rId1"/>
    <p:sldLayoutId id="2147485724" r:id="rId2"/>
    <p:sldLayoutId id="2147485725" r:id="rId3"/>
    <p:sldLayoutId id="2147485726" r:id="rId4"/>
    <p:sldLayoutId id="2147485727" r:id="rId5"/>
    <p:sldLayoutId id="2147485728" r:id="rId6"/>
    <p:sldLayoutId id="2147485729" r:id="rId7"/>
    <p:sldLayoutId id="2147485730" r:id="rId8"/>
    <p:sldLayoutId id="2147485731" r:id="rId9"/>
    <p:sldLayoutId id="2147485732" r:id="rId10"/>
    <p:sldLayoutId id="2147485733"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mn-ea"/>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21986" name="Rectangle 2"/>
          <p:cNvSpPr>
            <a:spLocks noGrp="1" noChangeArrowheads="1"/>
          </p:cNvSpPr>
          <p:nvPr>
            <p:ph type="title"/>
          </p:nvPr>
        </p:nvSpPr>
        <p:spPr bwMode="auto">
          <a:xfrm>
            <a:off x="304800" y="990600"/>
            <a:ext cx="8305800" cy="838200"/>
          </a:xfrm>
          <a:prstGeom prst="rect">
            <a:avLst/>
          </a:prstGeom>
          <a:noFill/>
          <a:ln w="9525">
            <a:noFill/>
            <a:miter lim="800000"/>
            <a:headEnd/>
            <a:tailEnd/>
          </a:ln>
          <a:effectLst>
            <a:outerShdw blurRad="38100" dist="25399" dir="2700000" algn="ctr" rotWithShape="0">
              <a:srgbClr val="000000">
                <a:alpha val="75000"/>
              </a:srgbClr>
            </a:outerShdw>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321987" name="Rectangle 3"/>
          <p:cNvSpPr>
            <a:spLocks noGrp="1" noChangeArrowheads="1"/>
          </p:cNvSpPr>
          <p:nvPr>
            <p:ph type="dt" sz="half" idx="2"/>
          </p:nvPr>
        </p:nvSpPr>
        <p:spPr bwMode="auto">
          <a:xfrm>
            <a:off x="304800" y="6400800"/>
            <a:ext cx="19050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400" b="1">
                <a:ea typeface="ＭＳ Ｐゴシック" charset="-128"/>
                <a:cs typeface="ＭＳ Ｐゴシック" charset="-128"/>
              </a:defRPr>
            </a:lvl1pPr>
          </a:lstStyle>
          <a:p>
            <a:pPr>
              <a:defRPr/>
            </a:pPr>
            <a:endParaRPr lang="en-US"/>
          </a:p>
        </p:txBody>
      </p:sp>
      <p:sp>
        <p:nvSpPr>
          <p:cNvPr id="1321988" name="Rectangle 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ctr" eaLnBrk="1" hangingPunct="1">
              <a:defRPr sz="1400" b="1">
                <a:ea typeface="ＭＳ Ｐゴシック" charset="-128"/>
                <a:cs typeface="ＭＳ Ｐゴシック" charset="-128"/>
              </a:defRPr>
            </a:lvl1pPr>
          </a:lstStyle>
          <a:p>
            <a:pPr>
              <a:defRPr/>
            </a:pPr>
            <a:endParaRPr lang="en-US"/>
          </a:p>
        </p:txBody>
      </p:sp>
      <p:sp>
        <p:nvSpPr>
          <p:cNvPr id="1321989" name="Rectangle 5"/>
          <p:cNvSpPr>
            <a:spLocks noGrp="1" noChangeArrowheads="1"/>
          </p:cNvSpPr>
          <p:nvPr>
            <p:ph type="sldNum" sz="quarter" idx="4"/>
          </p:nvPr>
        </p:nvSpPr>
        <p:spPr bwMode="auto">
          <a:xfrm>
            <a:off x="6705600" y="6400800"/>
            <a:ext cx="19050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400" b="1"/>
            </a:lvl1pPr>
          </a:lstStyle>
          <a:p>
            <a:pPr>
              <a:defRPr/>
            </a:pPr>
            <a:fld id="{215A5EA1-DF91-D64E-8F8B-55CBC29520D6}" type="slidenum">
              <a:rPr lang="en-US"/>
              <a:pPr>
                <a:defRPr/>
              </a:pPr>
              <a:t>‹#›</a:t>
            </a:fld>
            <a:endParaRPr lang="en-US"/>
          </a:p>
        </p:txBody>
      </p:sp>
      <p:sp>
        <p:nvSpPr>
          <p:cNvPr id="50182" name="Rectangle 6"/>
          <p:cNvSpPr>
            <a:spLocks noGrp="1" noChangeArrowheads="1"/>
          </p:cNvSpPr>
          <p:nvPr>
            <p:ph type="body" idx="1"/>
          </p:nvPr>
        </p:nvSpPr>
        <p:spPr bwMode="auto">
          <a:xfrm>
            <a:off x="304800" y="2057400"/>
            <a:ext cx="8305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834" r:id="rId1"/>
    <p:sldLayoutId id="2147485734" r:id="rId2"/>
    <p:sldLayoutId id="2147485735" r:id="rId3"/>
    <p:sldLayoutId id="2147485736" r:id="rId4"/>
    <p:sldLayoutId id="2147485737" r:id="rId5"/>
    <p:sldLayoutId id="2147485738" r:id="rId6"/>
    <p:sldLayoutId id="2147485739" r:id="rId7"/>
    <p:sldLayoutId id="2147485740" r:id="rId8"/>
    <p:sldLayoutId id="2147485741" r:id="rId9"/>
    <p:sldLayoutId id="2147485742" r:id="rId10"/>
    <p:sldLayoutId id="2147485743" r:id="rId11"/>
  </p:sldLayoutIdLst>
  <p:txStyles>
    <p:titleStyle>
      <a:lvl1pPr algn="l" rtl="0" eaLnBrk="0" fontAlgn="base" hangingPunct="0">
        <a:spcBef>
          <a:spcPct val="20000"/>
        </a:spcBef>
        <a:spcAft>
          <a:spcPct val="0"/>
        </a:spcAft>
        <a:defRPr sz="4400" b="1" i="1">
          <a:solidFill>
            <a:schemeClr val="tx2"/>
          </a:solidFill>
          <a:latin typeface="+mj-lt"/>
          <a:ea typeface="ＭＳ Ｐゴシック" charset="-128"/>
          <a:cs typeface="ＭＳ Ｐゴシック" charset="-128"/>
        </a:defRPr>
      </a:lvl1pPr>
      <a:lvl2pPr algn="l" rtl="0" eaLnBrk="0" fontAlgn="base" hangingPunct="0">
        <a:spcBef>
          <a:spcPct val="20000"/>
        </a:spcBef>
        <a:spcAft>
          <a:spcPct val="0"/>
        </a:spcAft>
        <a:defRPr sz="4400" b="1" i="1">
          <a:solidFill>
            <a:schemeClr val="tx2"/>
          </a:solidFill>
          <a:latin typeface="Times New Roman" charset="0"/>
          <a:ea typeface="ＭＳ Ｐゴシック" charset="-128"/>
          <a:cs typeface="ＭＳ Ｐゴシック" charset="-128"/>
        </a:defRPr>
      </a:lvl2pPr>
      <a:lvl3pPr algn="l" rtl="0" eaLnBrk="0" fontAlgn="base" hangingPunct="0">
        <a:spcBef>
          <a:spcPct val="20000"/>
        </a:spcBef>
        <a:spcAft>
          <a:spcPct val="0"/>
        </a:spcAft>
        <a:defRPr sz="4400" b="1" i="1">
          <a:solidFill>
            <a:schemeClr val="tx2"/>
          </a:solidFill>
          <a:latin typeface="Times New Roman" charset="0"/>
          <a:ea typeface="ＭＳ Ｐゴシック" charset="-128"/>
          <a:cs typeface="ＭＳ Ｐゴシック" charset="-128"/>
        </a:defRPr>
      </a:lvl3pPr>
      <a:lvl4pPr algn="l" rtl="0" eaLnBrk="0" fontAlgn="base" hangingPunct="0">
        <a:spcBef>
          <a:spcPct val="20000"/>
        </a:spcBef>
        <a:spcAft>
          <a:spcPct val="0"/>
        </a:spcAft>
        <a:defRPr sz="4400" b="1" i="1">
          <a:solidFill>
            <a:schemeClr val="tx2"/>
          </a:solidFill>
          <a:latin typeface="Times New Roman" charset="0"/>
          <a:ea typeface="ＭＳ Ｐゴシック" charset="-128"/>
          <a:cs typeface="ＭＳ Ｐゴシック" charset="-128"/>
        </a:defRPr>
      </a:lvl4pPr>
      <a:lvl5pPr algn="l" rtl="0" eaLnBrk="0" fontAlgn="base" hangingPunct="0">
        <a:spcBef>
          <a:spcPct val="20000"/>
        </a:spcBef>
        <a:spcAft>
          <a:spcPct val="0"/>
        </a:spcAft>
        <a:defRPr sz="4400" b="1" i="1">
          <a:solidFill>
            <a:schemeClr val="tx2"/>
          </a:solidFill>
          <a:latin typeface="Times New Roman" charset="0"/>
          <a:ea typeface="ＭＳ Ｐゴシック" charset="-128"/>
          <a:cs typeface="ＭＳ Ｐゴシック" charset="-128"/>
        </a:defRPr>
      </a:lvl5pPr>
      <a:lvl6pPr marL="457200" algn="l" rtl="0" fontAlgn="base">
        <a:spcBef>
          <a:spcPct val="20000"/>
        </a:spcBef>
        <a:spcAft>
          <a:spcPct val="0"/>
        </a:spcAft>
        <a:defRPr sz="4400" b="1" i="1">
          <a:solidFill>
            <a:schemeClr val="tx2"/>
          </a:solidFill>
          <a:latin typeface="Times New Roman" charset="0"/>
        </a:defRPr>
      </a:lvl6pPr>
      <a:lvl7pPr marL="914400" algn="l" rtl="0" fontAlgn="base">
        <a:spcBef>
          <a:spcPct val="20000"/>
        </a:spcBef>
        <a:spcAft>
          <a:spcPct val="0"/>
        </a:spcAft>
        <a:defRPr sz="4400" b="1" i="1">
          <a:solidFill>
            <a:schemeClr val="tx2"/>
          </a:solidFill>
          <a:latin typeface="Times New Roman" charset="0"/>
        </a:defRPr>
      </a:lvl7pPr>
      <a:lvl8pPr marL="1371600" algn="l" rtl="0" fontAlgn="base">
        <a:spcBef>
          <a:spcPct val="20000"/>
        </a:spcBef>
        <a:spcAft>
          <a:spcPct val="0"/>
        </a:spcAft>
        <a:defRPr sz="4400" b="1" i="1">
          <a:solidFill>
            <a:schemeClr val="tx2"/>
          </a:solidFill>
          <a:latin typeface="Times New Roman" charset="0"/>
        </a:defRPr>
      </a:lvl8pPr>
      <a:lvl9pPr marL="1828800" algn="l" rtl="0" fontAlgn="base">
        <a:spcBef>
          <a:spcPct val="20000"/>
        </a:spcBef>
        <a:spcAft>
          <a:spcPct val="0"/>
        </a:spcAft>
        <a:defRPr sz="4400" b="1"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1"/>
        </a:buClr>
        <a:buSzPct val="80000"/>
        <a:buFont typeface="Wingdings" charset="0"/>
        <a:buChar char="û"/>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80000"/>
        <a:buFont typeface="Wingdings" charset="0"/>
        <a:buChar char="û"/>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80000"/>
        <a:buFont typeface="Wingdings" charset="0"/>
        <a:buChar char="û"/>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Font typeface="Wingdings" charset="0"/>
        <a:buChar char="û"/>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80000"/>
        <a:buFont typeface="Wingdings" charset="0"/>
        <a:buChar char="û"/>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80000"/>
        <a:buFont typeface="Wingdings" charset="2"/>
        <a:buChar char="û"/>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tx1"/>
        </a:buClr>
        <a:buSzPct val="80000"/>
        <a:buFont typeface="Wingdings" charset="2"/>
        <a:buChar char="û"/>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tx1"/>
        </a:buClr>
        <a:buSzPct val="80000"/>
        <a:buFont typeface="Wingdings" charset="2"/>
        <a:buChar char="û"/>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tx1"/>
        </a:buClr>
        <a:buSzPct val="80000"/>
        <a:buFont typeface="Wingdings" charset="2"/>
        <a:buChar char="û"/>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6350" y="6350"/>
            <a:ext cx="9118600" cy="6832600"/>
            <a:chOff x="4" y="4"/>
            <a:chExt cx="5744" cy="4304"/>
          </a:xfrm>
        </p:grpSpPr>
        <p:sp>
          <p:nvSpPr>
            <p:cNvPr id="62469"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p>
          </p:txBody>
        </p:sp>
        <p:grpSp>
          <p:nvGrpSpPr>
            <p:cNvPr id="62470" name="Group 4"/>
            <p:cNvGrpSpPr>
              <a:grpSpLocks/>
            </p:cNvGrpSpPr>
            <p:nvPr/>
          </p:nvGrpSpPr>
          <p:grpSpPr bwMode="auto">
            <a:xfrm>
              <a:off x="288" y="225"/>
              <a:ext cx="5185" cy="3895"/>
              <a:chOff x="288" y="225"/>
              <a:chExt cx="5185" cy="3895"/>
            </a:xfrm>
          </p:grpSpPr>
          <p:sp>
            <p:nvSpPr>
              <p:cNvPr id="62471"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62472" name="Group 6"/>
              <p:cNvGrpSpPr>
                <a:grpSpLocks/>
              </p:cNvGrpSpPr>
              <p:nvPr/>
            </p:nvGrpSpPr>
            <p:grpSpPr bwMode="auto">
              <a:xfrm>
                <a:off x="288" y="231"/>
                <a:ext cx="86" cy="3889"/>
                <a:chOff x="288" y="231"/>
                <a:chExt cx="86" cy="3889"/>
              </a:xfrm>
            </p:grpSpPr>
            <p:sp>
              <p:nvSpPr>
                <p:cNvPr id="62478"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62479"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62473" name="Group 9"/>
              <p:cNvGrpSpPr>
                <a:grpSpLocks/>
              </p:cNvGrpSpPr>
              <p:nvPr/>
            </p:nvGrpSpPr>
            <p:grpSpPr bwMode="auto">
              <a:xfrm>
                <a:off x="5386" y="225"/>
                <a:ext cx="87" cy="3886"/>
                <a:chOff x="5386" y="225"/>
                <a:chExt cx="87" cy="3886"/>
              </a:xfrm>
            </p:grpSpPr>
            <p:sp>
              <p:nvSpPr>
                <p:cNvPr id="62476"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62477"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62474"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62475"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28718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28718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744" r:id="rId1"/>
    <p:sldLayoutId id="2147485745" r:id="rId2"/>
    <p:sldLayoutId id="2147485746" r:id="rId3"/>
    <p:sldLayoutId id="2147485747" r:id="rId4"/>
    <p:sldLayoutId id="2147485748" r:id="rId5"/>
    <p:sldLayoutId id="2147485749" r:id="rId6"/>
    <p:sldLayoutId id="2147485750" r:id="rId7"/>
    <p:sldLayoutId id="2147485751" r:id="rId8"/>
    <p:sldLayoutId id="2147485752" r:id="rId9"/>
    <p:sldLayoutId id="2147485753" r:id="rId10"/>
    <p:sldLayoutId id="214748575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76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117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117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E82CB4FF-42E1-F941-AEC1-0885C1EE344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55" r:id="rId1"/>
    <p:sldLayoutId id="2147485756" r:id="rId2"/>
    <p:sldLayoutId id="2147485757" r:id="rId3"/>
    <p:sldLayoutId id="2147485758" r:id="rId4"/>
    <p:sldLayoutId id="2147485759" r:id="rId5"/>
    <p:sldLayoutId id="2147485760" r:id="rId6"/>
    <p:sldLayoutId id="2147485761" r:id="rId7"/>
    <p:sldLayoutId id="2147485762" r:id="rId8"/>
    <p:sldLayoutId id="2147485763" r:id="rId9"/>
    <p:sldLayoutId id="2147485764" r:id="rId10"/>
    <p:sldLayoutId id="214748576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634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634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D3F953CC-FC5C-6243-80C1-A1FC0706D26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66" r:id="rId1"/>
    <p:sldLayoutId id="2147485767" r:id="rId2"/>
    <p:sldLayoutId id="2147485768" r:id="rId3"/>
    <p:sldLayoutId id="2147485769" r:id="rId4"/>
    <p:sldLayoutId id="2147485770" r:id="rId5"/>
    <p:sldLayoutId id="2147485771" r:id="rId6"/>
    <p:sldLayoutId id="2147485772" r:id="rId7"/>
    <p:sldLayoutId id="2147485773" r:id="rId8"/>
    <p:sldLayoutId id="2147485774" r:id="rId9"/>
    <p:sldLayoutId id="2147485775" r:id="rId10"/>
    <p:sldLayoutId id="2147485776"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charset="2"/>
        <a:buChar char=""/>
        <a:defRPr sz="2000">
          <a:solidFill>
            <a:schemeClr val="tx1"/>
          </a:solidFill>
          <a:latin typeface="+mn-lt"/>
          <a:ea typeface="+mn-ea"/>
        </a:defRPr>
      </a:lvl6pPr>
      <a:lvl7pPr marL="2971800" indent="-228600" algn="l" rtl="0" fontAlgn="base">
        <a:spcBef>
          <a:spcPct val="20000"/>
        </a:spcBef>
        <a:spcAft>
          <a:spcPct val="0"/>
        </a:spcAft>
        <a:buFont typeface="Wingdings" charset="2"/>
        <a:buChar char=""/>
        <a:defRPr sz="2000">
          <a:solidFill>
            <a:schemeClr val="tx1"/>
          </a:solidFill>
          <a:latin typeface="+mn-lt"/>
          <a:ea typeface="+mn-ea"/>
        </a:defRPr>
      </a:lvl7pPr>
      <a:lvl8pPr marL="3429000" indent="-228600" algn="l" rtl="0" fontAlgn="base">
        <a:spcBef>
          <a:spcPct val="20000"/>
        </a:spcBef>
        <a:spcAft>
          <a:spcPct val="0"/>
        </a:spcAft>
        <a:buFont typeface="Wingdings" charset="2"/>
        <a:buChar char=""/>
        <a:defRPr sz="2000">
          <a:solidFill>
            <a:schemeClr val="tx1"/>
          </a:solidFill>
          <a:latin typeface="+mn-lt"/>
          <a:ea typeface="+mn-ea"/>
        </a:defRPr>
      </a:lvl8pPr>
      <a:lvl9pPr marL="3886200" indent="-228600" algn="l" rtl="0" fontAlgn="base">
        <a:spcBef>
          <a:spcPct val="20000"/>
        </a:spcBef>
        <a:spcAft>
          <a:spcPct val="0"/>
        </a:spcAft>
        <a:buFont typeface="Wingdings"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85800"/>
            <a:ext cx="7772400" cy="9906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828800"/>
            <a:ext cx="7772400" cy="4267200"/>
          </a:xfrm>
          <a:prstGeom prst="rect">
            <a:avLst/>
          </a:prstGeom>
          <a:noFill/>
          <a:ln w="9525">
            <a:noFill/>
            <a:miter lim="800000"/>
            <a:headEnd/>
            <a:tailEnd/>
          </a:ln>
          <a:effectLst>
            <a:outerShdw blurRad="4572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604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604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55DF582E-735A-7544-A186-75C255CC0BE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835" r:id="rId1"/>
    <p:sldLayoutId id="2147485777" r:id="rId2"/>
    <p:sldLayoutId id="2147485778" r:id="rId3"/>
    <p:sldLayoutId id="2147485779" r:id="rId4"/>
    <p:sldLayoutId id="2147485780" r:id="rId5"/>
    <p:sldLayoutId id="2147485781" r:id="rId6"/>
    <p:sldLayoutId id="2147485782" r:id="rId7"/>
    <p:sldLayoutId id="2147485783" r:id="rId8"/>
    <p:sldLayoutId id="2147485784" r:id="rId9"/>
    <p:sldLayoutId id="2147485785" r:id="rId10"/>
    <p:sldLayoutId id="2147485786" r:id="rId11"/>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a:solidFill>
            <a:schemeClr val="tx2"/>
          </a:solidFill>
          <a:latin typeface="Arial" charset="0"/>
        </a:defRPr>
      </a:lvl6pPr>
      <a:lvl7pPr marL="914400" algn="l" rtl="0" eaLnBrk="0" fontAlgn="base" hangingPunct="0">
        <a:lnSpc>
          <a:spcPct val="90000"/>
        </a:lnSpc>
        <a:spcBef>
          <a:spcPct val="0"/>
        </a:spcBef>
        <a:spcAft>
          <a:spcPct val="0"/>
        </a:spcAft>
        <a:defRPr sz="4400">
          <a:solidFill>
            <a:schemeClr val="tx2"/>
          </a:solidFill>
          <a:latin typeface="Arial" charset="0"/>
        </a:defRPr>
      </a:lvl7pPr>
      <a:lvl8pPr marL="1371600" algn="l" rtl="0" eaLnBrk="0" fontAlgn="base" hangingPunct="0">
        <a:lnSpc>
          <a:spcPct val="90000"/>
        </a:lnSpc>
        <a:spcBef>
          <a:spcPct val="0"/>
        </a:spcBef>
        <a:spcAft>
          <a:spcPct val="0"/>
        </a:spcAft>
        <a:defRPr sz="4400">
          <a:solidFill>
            <a:schemeClr val="tx2"/>
          </a:solidFill>
          <a:latin typeface="Arial" charset="0"/>
        </a:defRPr>
      </a:lvl8pPr>
      <a:lvl9pPr marL="1828800" algn="l" rtl="0" eaLnBrk="0" fontAlgn="base" hangingPunct="0">
        <a:lnSpc>
          <a:spcPct val="90000"/>
        </a:lnSpc>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b="1" i="1">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b="1" i="1">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b="1" i="1">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b="1" i="1">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b="1" 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06.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06.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06.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06.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06.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06.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4.xml"/><Relationship Id="rId1" Type="http://schemas.openxmlformats.org/officeDocument/2006/relationships/slideLayout" Target="../slideLayouts/slideLayout135.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00.xml"/></Relationships>
</file>

<file path=ppt/slides/_rels/slide4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9.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0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9.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0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1.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100.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0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7384"/>
            <a:ext cx="9144000" cy="608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03" name="Rectangle 4"/>
          <p:cNvSpPr>
            <a:spLocks noGrp="1" noChangeArrowheads="1"/>
          </p:cNvSpPr>
          <p:nvPr>
            <p:ph type="title" idx="4294967295"/>
          </p:nvPr>
        </p:nvSpPr>
        <p:spPr>
          <a:xfrm>
            <a:off x="457200" y="0"/>
            <a:ext cx="7924800" cy="2133600"/>
          </a:xfrm>
        </p:spPr>
        <p:txBody>
          <a:bodyPr/>
          <a:lstStyle/>
          <a:p>
            <a:pPr eaLnBrk="1" hangingPunct="1">
              <a:defRPr/>
            </a:pPr>
            <a:r>
              <a:rPr lang="en-US" sz="6600" b="1" dirty="0">
                <a:solidFill>
                  <a:schemeClr val="bg1"/>
                </a:solidFill>
                <a:effectLst>
                  <a:glow rad="177800">
                    <a:schemeClr val="tx1"/>
                  </a:glow>
                </a:effectLst>
                <a:latin typeface="Arial" charset="0"/>
                <a:ea typeface="ＭＳ Ｐゴシック" charset="0"/>
                <a:cs typeface="ＭＳ Ｐゴシック" charset="0"/>
              </a:rPr>
              <a:t>Manuscripting Your Sermon</a:t>
            </a:r>
            <a:endParaRPr lang="en-US" b="1" dirty="0">
              <a:solidFill>
                <a:schemeClr val="bg1"/>
              </a:solidFill>
              <a:effectLst>
                <a:glow rad="177800">
                  <a:schemeClr val="tx1"/>
                </a:glow>
              </a:effectLst>
              <a:latin typeface="Arial" charset="0"/>
              <a:ea typeface="ＭＳ Ｐゴシック" charset="0"/>
              <a:cs typeface="ＭＳ Ｐゴシック" charset="0"/>
            </a:endParaRPr>
          </a:p>
        </p:txBody>
      </p:sp>
      <p:sp>
        <p:nvSpPr>
          <p:cNvPr id="4" name="Rectangle 3">
            <a:extLst>
              <a:ext uri="{FF2B5EF4-FFF2-40B4-BE49-F238E27FC236}">
                <a16:creationId xmlns:a16="http://schemas.microsoft.com/office/drawing/2014/main" id="{D543BAB7-311A-5F4E-4A0D-C4CE6C63DFBE}"/>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ransition spd="med">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2" descr="MF - Plate 2"/>
          <p:cNvPicPr>
            <a:picLocks noChangeAspect="1" noChangeArrowheads="1"/>
          </p:cNvPicPr>
          <p:nvPr/>
        </p:nvPicPr>
        <p:blipFill>
          <a:blip r:embed="rId3" cstate="screen">
            <a:lum brigh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18915" name="Text Box 3"/>
          <p:cNvSpPr txBox="1">
            <a:spLocks noChangeArrowheads="1"/>
          </p:cNvSpPr>
          <p:nvPr/>
        </p:nvSpPr>
        <p:spPr bwMode="auto">
          <a:xfrm>
            <a:off x="0" y="1889125"/>
            <a:ext cx="9144000" cy="1477963"/>
          </a:xfrm>
          <a:prstGeom prst="rect">
            <a:avLst/>
          </a:prstGeom>
          <a:noFill/>
          <a:ln w="9525">
            <a:noFill/>
            <a:miter lim="800000"/>
            <a:headEnd/>
            <a:tailEnd/>
          </a:ln>
          <a:effectLst>
            <a:outerShdw blurRad="63500" dist="35921" dir="2700000" algn="ctr" rotWithShape="0">
              <a:schemeClr val="tx2">
                <a:alpha val="74998"/>
              </a:schemeClr>
            </a:outerShdw>
          </a:effectLst>
        </p:spPr>
        <p:txBody>
          <a:bodyPr>
            <a:spAutoFit/>
          </a:bodyPr>
          <a:lstStyle/>
          <a:p>
            <a:pPr marL="690563" indent="-690563" eaLnBrk="1" hangingPunct="1">
              <a:spcBef>
                <a:spcPct val="50000"/>
              </a:spcBef>
              <a:buFont typeface="Arial" charset="0"/>
              <a:buAutoNum type="alphaUcPeriod"/>
              <a:defRPr/>
            </a:pPr>
            <a:r>
              <a:rPr lang="en-US" sz="3600" b="1" dirty="0">
                <a:solidFill>
                  <a:schemeClr val="bg1"/>
                </a:solidFill>
                <a:latin typeface="Arial"/>
                <a:ea typeface="ＭＳ Ｐゴシック" charset="-128"/>
                <a:cs typeface="Arial"/>
              </a:rPr>
              <a:t>It forces you to choose the best word.</a:t>
            </a:r>
          </a:p>
          <a:p>
            <a:pPr marL="690563" indent="-690563" eaLnBrk="1" hangingPunct="1">
              <a:spcBef>
                <a:spcPct val="50000"/>
              </a:spcBef>
              <a:buFont typeface="Arial" charset="0"/>
              <a:buAutoNum type="alphaUcPeriod"/>
              <a:defRPr/>
            </a:pPr>
            <a:r>
              <a:rPr lang="en-US" sz="3600" b="1" dirty="0">
                <a:solidFill>
                  <a:schemeClr val="bg1"/>
                </a:solidFill>
                <a:latin typeface="Arial"/>
                <a:ea typeface="ＭＳ Ｐゴシック" charset="-128"/>
                <a:cs typeface="Arial"/>
              </a:rPr>
              <a:t>Words don</a:t>
            </a:r>
            <a:r>
              <a:rPr lang="fr-FR" sz="3600" b="1" dirty="0">
                <a:solidFill>
                  <a:schemeClr val="bg1"/>
                </a:solidFill>
                <a:latin typeface="Arial"/>
                <a:ea typeface="ＭＳ Ｐゴシック" charset="-128"/>
                <a:cs typeface="Arial"/>
              </a:rPr>
              <a:t>'</a:t>
            </a:r>
            <a:r>
              <a:rPr lang="en-US" sz="3600" b="1" dirty="0">
                <a:solidFill>
                  <a:schemeClr val="bg1"/>
                </a:solidFill>
                <a:latin typeface="Arial"/>
                <a:ea typeface="ＭＳ Ｐゴシック" charset="-128"/>
                <a:cs typeface="Arial"/>
              </a:rPr>
              <a:t>t just come for most of us.</a:t>
            </a:r>
          </a:p>
        </p:txBody>
      </p:sp>
      <p:sp>
        <p:nvSpPr>
          <p:cNvPr id="172035"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78</a:t>
            </a:r>
          </a:p>
        </p:txBody>
      </p:sp>
      <p:sp>
        <p:nvSpPr>
          <p:cNvPr id="172036" name="Rectangle 5"/>
          <p:cNvSpPr>
            <a:spLocks noGrp="1" noChangeArrowheads="1"/>
          </p:cNvSpPr>
          <p:nvPr>
            <p:ph type="title" idx="4294967295"/>
          </p:nvPr>
        </p:nvSpPr>
        <p:spPr>
          <a:xfrm>
            <a:off x="457200" y="685800"/>
            <a:ext cx="8686800" cy="731838"/>
          </a:xfrm>
          <a:solidFill>
            <a:schemeClr val="accent1"/>
          </a:solidFill>
        </p:spPr>
        <p:txBody>
          <a:bodyPr/>
          <a:lstStyle/>
          <a:p>
            <a:pPr eaLnBrk="1" hangingPunct="1"/>
            <a:r>
              <a:rPr lang="en-US" b="1">
                <a:solidFill>
                  <a:srgbClr val="FF0000"/>
                </a:solidFill>
                <a:latin typeface="Arial" charset="0"/>
                <a:ea typeface="ＭＳ Ｐゴシック" charset="0"/>
                <a:cs typeface="Arial" charset="0"/>
              </a:rPr>
              <a:t>Why Manuscript?</a:t>
            </a:r>
            <a:endParaRPr lang="en-US">
              <a:latin typeface="Arial" charset="0"/>
              <a:ea typeface="ＭＳ Ｐゴシック" charset="0"/>
              <a:cs typeface="Arial" charset="0"/>
            </a:endParaRPr>
          </a:p>
        </p:txBody>
      </p:sp>
      <p:pic>
        <p:nvPicPr>
          <p:cNvPr id="172037" name="Picture 6" descr="open-bible-frame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2151063"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18915">
                                            <p:txEl>
                                              <p:pRg st="0" end="0"/>
                                            </p:txEl>
                                          </p:spTgt>
                                        </p:tgtEl>
                                        <p:attrNameLst>
                                          <p:attrName>style.visibility</p:attrName>
                                        </p:attrNameLst>
                                      </p:cBhvr>
                                      <p:to>
                                        <p:strVal val="visible"/>
                                      </p:to>
                                    </p:set>
                                    <p:anim calcmode="lin" valueType="num">
                                      <p:cBhvr>
                                        <p:cTn id="7" dur="500" fill="hold"/>
                                        <p:tgtEl>
                                          <p:spTgt spid="1318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89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18915">
                                            <p:txEl>
                                              <p:pRg st="1" end="1"/>
                                            </p:txEl>
                                          </p:spTgt>
                                        </p:tgtEl>
                                        <p:attrNameLst>
                                          <p:attrName>style.visibility</p:attrName>
                                        </p:attrNameLst>
                                      </p:cBhvr>
                                      <p:to>
                                        <p:strVal val="visible"/>
                                      </p:to>
                                    </p:set>
                                    <p:anim calcmode="lin" valueType="num">
                                      <p:cBhvr>
                                        <p:cTn id="13" dur="500" fill="hold"/>
                                        <p:tgtEl>
                                          <p:spTgt spid="13189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1891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9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ctrTitle"/>
          </p:nvPr>
        </p:nvSpPr>
        <p:spPr>
          <a:xfrm>
            <a:off x="0" y="0"/>
            <a:ext cx="2667000" cy="6096000"/>
          </a:xfrm>
          <a:noFill/>
        </p:spPr>
        <p:txBody>
          <a:bodyPr/>
          <a:lstStyle/>
          <a:p>
            <a:pPr eaLnBrk="1" hangingPunct="1"/>
            <a:r>
              <a:rPr lang="en-US" b="1">
                <a:solidFill>
                  <a:schemeClr val="bg1"/>
                </a:solidFill>
                <a:latin typeface="Arial" charset="0"/>
                <a:ea typeface="ＭＳ Ｐゴシック" charset="0"/>
                <a:cs typeface="ＭＳ Ｐゴシック" charset="0"/>
              </a:rPr>
              <a:t>Scripts keep you from looking bad</a:t>
            </a:r>
            <a:endParaRPr lang="en-US" sz="5400">
              <a:solidFill>
                <a:schemeClr val="bg1"/>
              </a:solidFill>
              <a:latin typeface="Arial" charset="0"/>
              <a:ea typeface="ＭＳ Ｐゴシック" charset="0"/>
              <a:cs typeface="ＭＳ Ｐゴシック" charset="0"/>
            </a:endParaRPr>
          </a:p>
        </p:txBody>
      </p:sp>
      <p:pic>
        <p:nvPicPr>
          <p:cNvPr id="174082" name="Picture 3" descr="MSSWordingRight"/>
          <p:cNvPicPr>
            <a:picLocks noChangeAspect="1" noChangeArrowheads="1"/>
          </p:cNvPicPr>
          <p:nvPr/>
        </p:nvPicPr>
        <p:blipFill>
          <a:blip r:embed="rId3" cstate="screen">
            <a:extLst>
              <a:ext uri="{28A0092B-C50C-407E-A947-70E740481C1C}">
                <a14:useLocalDpi xmlns:a14="http://schemas.microsoft.com/office/drawing/2010/main"/>
              </a:ext>
            </a:extLst>
          </a:blip>
          <a:srcRect l="20963" r="11525" b="45123"/>
          <a:stretch>
            <a:fillRect/>
          </a:stretch>
        </p:blipFill>
        <p:spPr bwMode="auto">
          <a:xfrm rot="599499">
            <a:off x="3079750" y="-365125"/>
            <a:ext cx="6075363" cy="698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083" name="Rectangle 6"/>
          <p:cNvSpPr>
            <a:spLocks noGrp="1" noChangeArrowheads="1"/>
          </p:cNvSpPr>
          <p:nvPr>
            <p:ph type="subTitle" idx="1"/>
          </p:nvPr>
        </p:nvSpPr>
        <p:spPr>
          <a:xfrm rot="563758">
            <a:off x="2560638" y="5529263"/>
            <a:ext cx="6096000" cy="1066800"/>
          </a:xfrm>
          <a:solidFill>
            <a:schemeClr val="bg1"/>
          </a:solidFill>
        </p:spPr>
        <p:txBody>
          <a:bodyPr/>
          <a:lstStyle/>
          <a:p>
            <a:pPr eaLnBrk="1" hangingPunct="1"/>
            <a:r>
              <a:rPr lang="en-US" altLang="ja-JP" sz="2400" b="1">
                <a:latin typeface="Arial" charset="0"/>
                <a:ea typeface="ＭＳ Ｐゴシック" charset="0"/>
                <a:cs typeface="ＭＳ Ｐゴシック" charset="0"/>
              </a:rPr>
              <a:t>"</a:t>
            </a:r>
            <a:r>
              <a:rPr lang="en-US" sz="2400" b="1">
                <a:latin typeface="Arial" charset="0"/>
                <a:ea typeface="ＭＳ Ｐゴシック" charset="0"/>
                <a:cs typeface="ＭＳ Ｐゴシック" charset="0"/>
              </a:rPr>
              <a:t>Honey, I loved your sermon.  However, sturgeons spawn, Spurgeon spoke.</a:t>
            </a:r>
            <a:r>
              <a:rPr lang="en-US" altLang="ja-JP" sz="2400" b="1">
                <a:latin typeface="Arial" charset="0"/>
                <a:ea typeface="ＭＳ Ｐゴシック" charset="0"/>
                <a:cs typeface="ＭＳ Ｐゴシック" charset="0"/>
              </a:rPr>
              <a:t>"</a:t>
            </a:r>
            <a:endParaRPr lang="en-US" sz="2400" b="1">
              <a:latin typeface="Arial" charset="0"/>
              <a:ea typeface="ＭＳ Ｐゴシック" charset="0"/>
              <a:cs typeface="ＭＳ Ｐゴシック"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2" descr="MF - Plate 2"/>
          <p:cNvPicPr>
            <a:picLocks noChangeAspect="1" noChangeArrowheads="1"/>
          </p:cNvPicPr>
          <p:nvPr/>
        </p:nvPicPr>
        <p:blipFill>
          <a:blip r:embed="rId3" cstate="screen">
            <a:lum brigh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8371" name="Text Box 3"/>
          <p:cNvSpPr txBox="1">
            <a:spLocks noChangeArrowheads="1"/>
          </p:cNvSpPr>
          <p:nvPr/>
        </p:nvSpPr>
        <p:spPr bwMode="auto">
          <a:xfrm>
            <a:off x="0" y="1889125"/>
            <a:ext cx="9144000" cy="2308225"/>
          </a:xfrm>
          <a:prstGeom prst="rect">
            <a:avLst/>
          </a:prstGeom>
          <a:noFill/>
          <a:ln w="9525">
            <a:noFill/>
            <a:miter lim="800000"/>
            <a:headEnd/>
            <a:tailEnd/>
          </a:ln>
          <a:effectLst>
            <a:outerShdw blurRad="63500" dist="35921" dir="2700000" algn="ctr" rotWithShape="0">
              <a:schemeClr val="tx2">
                <a:alpha val="74998"/>
              </a:schemeClr>
            </a:outerShdw>
          </a:effectLst>
        </p:spPr>
        <p:txBody>
          <a:bodyPr>
            <a:spAutoFit/>
          </a:bodyPr>
          <a:lstStyle/>
          <a:p>
            <a:pPr marL="690563" indent="-690563" eaLnBrk="1" hangingPunct="1">
              <a:spcBef>
                <a:spcPct val="50000"/>
              </a:spcBef>
              <a:buFont typeface="Arial" charset="0"/>
              <a:buAutoNum type="alphaUcPeriod"/>
              <a:defRPr/>
            </a:pPr>
            <a:r>
              <a:rPr lang="en-US" sz="3600" b="1" dirty="0">
                <a:solidFill>
                  <a:schemeClr val="bg1"/>
                </a:solidFill>
                <a:latin typeface="Arial"/>
                <a:ea typeface="ＭＳ Ｐゴシック" charset="-128"/>
                <a:cs typeface="Arial"/>
              </a:rPr>
              <a:t>It forces you to choose the best word.</a:t>
            </a:r>
          </a:p>
          <a:p>
            <a:pPr marL="690563" indent="-690563" eaLnBrk="1" hangingPunct="1">
              <a:spcBef>
                <a:spcPct val="50000"/>
              </a:spcBef>
              <a:buFont typeface="Arial" charset="0"/>
              <a:buAutoNum type="alphaUcPeriod"/>
              <a:defRPr/>
            </a:pPr>
            <a:r>
              <a:rPr lang="en-US" sz="3600" b="1" dirty="0">
                <a:solidFill>
                  <a:schemeClr val="bg1"/>
                </a:solidFill>
                <a:latin typeface="Arial"/>
                <a:ea typeface="ＭＳ Ｐゴシック" charset="-128"/>
                <a:cs typeface="Arial"/>
              </a:rPr>
              <a:t>Words don</a:t>
            </a:r>
            <a:r>
              <a:rPr lang="fr-FR" sz="3600" b="1" dirty="0">
                <a:solidFill>
                  <a:schemeClr val="bg1"/>
                </a:solidFill>
                <a:latin typeface="Arial"/>
                <a:ea typeface="ＭＳ Ｐゴシック" charset="-128"/>
                <a:cs typeface="Arial"/>
              </a:rPr>
              <a:t>'</a:t>
            </a:r>
            <a:r>
              <a:rPr lang="en-US" sz="3600" b="1" dirty="0">
                <a:solidFill>
                  <a:schemeClr val="bg1"/>
                </a:solidFill>
                <a:latin typeface="Arial"/>
                <a:ea typeface="ＭＳ Ｐゴシック" charset="-128"/>
                <a:cs typeface="Arial"/>
              </a:rPr>
              <a:t>t just come for most of us.</a:t>
            </a:r>
          </a:p>
          <a:p>
            <a:pPr marL="690563" indent="-690563" eaLnBrk="1" hangingPunct="1">
              <a:spcBef>
                <a:spcPct val="50000"/>
              </a:spcBef>
              <a:buFont typeface="Arial" charset="0"/>
              <a:buAutoNum type="alphaUcPeriod"/>
              <a:defRPr/>
            </a:pPr>
            <a:r>
              <a:rPr lang="en-US" sz="3600" b="1" dirty="0">
                <a:solidFill>
                  <a:schemeClr val="bg1"/>
                </a:solidFill>
                <a:latin typeface="Arial"/>
                <a:ea typeface="ＭＳ Ｐゴシック" charset="-128"/>
                <a:cs typeface="Arial"/>
              </a:rPr>
              <a:t>You can use the sermon later.</a:t>
            </a:r>
          </a:p>
        </p:txBody>
      </p:sp>
      <p:sp>
        <p:nvSpPr>
          <p:cNvPr id="176131"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78</a:t>
            </a:r>
          </a:p>
        </p:txBody>
      </p:sp>
      <p:sp>
        <p:nvSpPr>
          <p:cNvPr id="176132" name="Rectangle 5"/>
          <p:cNvSpPr>
            <a:spLocks noGrp="1" noChangeArrowheads="1"/>
          </p:cNvSpPr>
          <p:nvPr>
            <p:ph type="title" idx="4294967295"/>
          </p:nvPr>
        </p:nvSpPr>
        <p:spPr>
          <a:xfrm>
            <a:off x="457200" y="685800"/>
            <a:ext cx="8686800" cy="731838"/>
          </a:xfrm>
          <a:solidFill>
            <a:schemeClr val="accent1"/>
          </a:solidFill>
        </p:spPr>
        <p:txBody>
          <a:bodyPr/>
          <a:lstStyle/>
          <a:p>
            <a:pPr eaLnBrk="1" hangingPunct="1"/>
            <a:r>
              <a:rPr lang="en-US" b="1">
                <a:solidFill>
                  <a:srgbClr val="FF0000"/>
                </a:solidFill>
                <a:latin typeface="Arial" charset="0"/>
                <a:ea typeface="ＭＳ Ｐゴシック" charset="0"/>
                <a:cs typeface="Arial" charset="0"/>
              </a:rPr>
              <a:t>Why Manuscript?</a:t>
            </a:r>
            <a:endParaRPr lang="en-US">
              <a:latin typeface="Arial" charset="0"/>
              <a:ea typeface="ＭＳ Ｐゴシック" charset="0"/>
              <a:cs typeface="Arial" charset="0"/>
            </a:endParaRPr>
          </a:p>
        </p:txBody>
      </p:sp>
      <p:pic>
        <p:nvPicPr>
          <p:cNvPr id="176133" name="Picture 6" descr="open-bible-frame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2151063"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338371">
                                            <p:txEl>
                                              <p:pRg st="2" end="2"/>
                                            </p:txEl>
                                          </p:spTgt>
                                        </p:tgtEl>
                                        <p:attrNameLst>
                                          <p:attrName>style.visibility</p:attrName>
                                        </p:attrNameLst>
                                      </p:cBhvr>
                                      <p:to>
                                        <p:strVal val="visible"/>
                                      </p:to>
                                    </p:set>
                                    <p:anim calcmode="lin" valueType="num">
                                      <p:cBhvr>
                                        <p:cTn id="7" dur="500" fill="hold"/>
                                        <p:tgtEl>
                                          <p:spTgt spid="133837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33837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83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4" descr="wpe63"/>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50658" name="Rectangle 2"/>
          <p:cNvSpPr>
            <a:spLocks noGrp="1" noChangeArrowheads="1"/>
          </p:cNvSpPr>
          <p:nvPr>
            <p:ph type="ctrTitle"/>
          </p:nvPr>
        </p:nvSpPr>
        <p:spPr>
          <a:xfrm>
            <a:off x="457200" y="228600"/>
            <a:ext cx="8305800" cy="838200"/>
          </a:xfrm>
          <a:effectLst>
            <a:outerShdw blurRad="63500" dist="35921" dir="2700000" algn="ctr" rotWithShape="0">
              <a:srgbClr val="000000">
                <a:alpha val="74998"/>
              </a:srgbClr>
            </a:outerShdw>
          </a:effectLst>
        </p:spPr>
        <p:txBody>
          <a:bodyPr/>
          <a:lstStyle/>
          <a:p>
            <a:pPr eaLnBrk="1" hangingPunct="1">
              <a:defRPr/>
            </a:pPr>
            <a:r>
              <a:rPr lang="en-US" b="1">
                <a:solidFill>
                  <a:schemeClr val="bg1"/>
                </a:solidFill>
                <a:latin typeface="Arial" charset="0"/>
                <a:ea typeface="ＭＳ Ｐゴシック" charset="0"/>
                <a:cs typeface="ＭＳ Ｐゴシック" charset="0"/>
              </a:rPr>
              <a:t>The Value of Manuscripts</a:t>
            </a:r>
            <a:endParaRPr lang="en-US" sz="6000" b="1">
              <a:solidFill>
                <a:schemeClr val="bg1"/>
              </a:solidFill>
              <a:latin typeface="Arial" charset="0"/>
              <a:ea typeface="ＭＳ Ｐゴシック" charset="0"/>
              <a:cs typeface="ＭＳ Ｐゴシック" charset="0"/>
            </a:endParaRPr>
          </a:p>
        </p:txBody>
      </p:sp>
      <p:pic>
        <p:nvPicPr>
          <p:cNvPr id="178179" name="Picture 5" descr="Rames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228600"/>
            <a:ext cx="769938" cy="103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50662" name="Rectangle 6"/>
          <p:cNvSpPr>
            <a:spLocks noChangeArrowheads="1"/>
          </p:cNvSpPr>
          <p:nvPr/>
        </p:nvSpPr>
        <p:spPr bwMode="auto">
          <a:xfrm>
            <a:off x="533400" y="1524000"/>
            <a:ext cx="8458200" cy="5029200"/>
          </a:xfrm>
          <a:prstGeom prst="rect">
            <a:avLst/>
          </a:prstGeom>
          <a:noFill/>
          <a:ln w="9525">
            <a:noFill/>
            <a:miter lim="800000"/>
            <a:headEnd/>
            <a:tailEnd/>
          </a:ln>
          <a:effectLst/>
        </p:spPr>
        <p:txBody>
          <a:bodyPr/>
          <a:lstStyle/>
          <a:p>
            <a:pPr eaLnBrk="1" hangingPunct="1">
              <a:spcBef>
                <a:spcPct val="20000"/>
              </a:spcBef>
              <a:defRPr/>
            </a:pPr>
            <a:r>
              <a:rPr lang="en-US" sz="2800" b="1" i="1" dirty="0">
                <a:solidFill>
                  <a:schemeClr val="bg1"/>
                </a:solidFill>
                <a:effectLst>
                  <a:outerShdw blurRad="38100" dist="38100" dir="2700000" algn="tl">
                    <a:srgbClr val="000000">
                      <a:alpha val="43137"/>
                    </a:srgbClr>
                  </a:outerShdw>
                </a:effectLst>
              </a:rPr>
              <a:t>After speaking to a seminary audience, one student expressed to Ramesh Richard, </a:t>
            </a:r>
            <a:r>
              <a:rPr lang="en-US" altLang="ja-JP" sz="2800" b="1" i="1" dirty="0">
                <a:solidFill>
                  <a:schemeClr val="bg1"/>
                </a:solidFill>
                <a:effectLst>
                  <a:outerShdw blurRad="38100" dist="38100" dir="2700000" algn="tl">
                    <a:srgbClr val="000000">
                      <a:alpha val="43137"/>
                    </a:srgbClr>
                  </a:outerShdw>
                </a:effectLst>
              </a:rPr>
              <a:t>"</a:t>
            </a:r>
            <a:r>
              <a:rPr lang="en-US" sz="2800" b="1" i="1" dirty="0">
                <a:solidFill>
                  <a:schemeClr val="bg1"/>
                </a:solidFill>
                <a:effectLst>
                  <a:outerShdw blurRad="38100" dist="38100" dir="2700000" algn="tl">
                    <a:srgbClr val="000000">
                      <a:alpha val="43137"/>
                    </a:srgbClr>
                  </a:outerShdw>
                </a:effectLst>
              </a:rPr>
              <a:t>Wow!  That was a fantastic message!  Have you put that down in writing?</a:t>
            </a:r>
            <a:r>
              <a:rPr lang="en-US" altLang="ja-JP" sz="2800" b="1" i="1" dirty="0">
                <a:solidFill>
                  <a:schemeClr val="bg1"/>
                </a:solidFill>
                <a:effectLst>
                  <a:outerShdw blurRad="38100" dist="38100" dir="2700000" algn="tl">
                    <a:srgbClr val="000000">
                      <a:alpha val="43137"/>
                    </a:srgbClr>
                  </a:outerShdw>
                </a:effectLst>
              </a:rPr>
              <a:t>"</a:t>
            </a:r>
            <a:endParaRPr lang="en-US" sz="2800" b="1" i="1" dirty="0">
              <a:solidFill>
                <a:schemeClr val="bg1"/>
              </a:solidFill>
              <a:effectLst>
                <a:outerShdw blurRad="38100" dist="38100" dir="2700000" algn="tl">
                  <a:srgbClr val="000000">
                    <a:alpha val="43137"/>
                  </a:srgbClr>
                </a:outerShdw>
              </a:effectLst>
            </a:endParaRPr>
          </a:p>
          <a:p>
            <a:pPr eaLnBrk="1" hangingPunct="1">
              <a:spcBef>
                <a:spcPct val="20000"/>
              </a:spcBef>
              <a:defRPr/>
            </a:pPr>
            <a:endParaRPr lang="en-US" sz="2800" b="1" i="1" dirty="0">
              <a:solidFill>
                <a:schemeClr val="bg1"/>
              </a:solidFill>
              <a:effectLst>
                <a:outerShdw blurRad="38100" dist="38100" dir="2700000" algn="tl">
                  <a:srgbClr val="000000">
                    <a:alpha val="43137"/>
                  </a:srgbClr>
                </a:outerShdw>
              </a:effectLst>
            </a:endParaRPr>
          </a:p>
          <a:p>
            <a:pPr eaLnBrk="1" hangingPunct="1">
              <a:spcBef>
                <a:spcPct val="20000"/>
              </a:spcBef>
              <a:defRPr/>
            </a:pPr>
            <a:r>
              <a:rPr lang="en-US" altLang="ja-JP" sz="2800" b="1" i="1" dirty="0">
                <a:solidFill>
                  <a:schemeClr val="bg1"/>
                </a:solidFill>
                <a:effectLst>
                  <a:outerShdw blurRad="38100" dist="38100" dir="2700000" algn="tl">
                    <a:srgbClr val="000000">
                      <a:alpha val="43137"/>
                    </a:srgbClr>
                  </a:outerShdw>
                </a:effectLst>
              </a:rPr>
              <a:t>"</a:t>
            </a:r>
            <a:r>
              <a:rPr lang="en-US" sz="2800" b="1" i="1" dirty="0">
                <a:solidFill>
                  <a:schemeClr val="bg1"/>
                </a:solidFill>
                <a:effectLst>
                  <a:outerShdw blurRad="38100" dist="38100" dir="2700000" algn="tl">
                    <a:srgbClr val="000000">
                      <a:alpha val="43137"/>
                    </a:srgbClr>
                  </a:outerShdw>
                </a:effectLst>
              </a:rPr>
              <a:t>No,</a:t>
            </a:r>
            <a:r>
              <a:rPr lang="en-US" altLang="ja-JP" sz="2800" b="1" i="1" dirty="0">
                <a:solidFill>
                  <a:schemeClr val="bg1"/>
                </a:solidFill>
                <a:effectLst>
                  <a:outerShdw blurRad="38100" dist="38100" dir="2700000" algn="tl">
                    <a:srgbClr val="000000">
                      <a:alpha val="43137"/>
                    </a:srgbClr>
                  </a:outerShdw>
                </a:effectLst>
              </a:rPr>
              <a:t>"</a:t>
            </a:r>
            <a:r>
              <a:rPr lang="en-US" sz="2800" b="1" i="1" dirty="0">
                <a:solidFill>
                  <a:schemeClr val="bg1"/>
                </a:solidFill>
                <a:effectLst>
                  <a:outerShdw blurRad="38100" dist="38100" dir="2700000" algn="tl">
                    <a:srgbClr val="000000">
                      <a:alpha val="43137"/>
                    </a:srgbClr>
                  </a:outerShdw>
                </a:effectLst>
              </a:rPr>
              <a:t> said Ramesh, </a:t>
            </a:r>
            <a:r>
              <a:rPr lang="en-US" altLang="ja-JP" sz="2800" b="1" i="1" dirty="0">
                <a:solidFill>
                  <a:schemeClr val="bg1"/>
                </a:solidFill>
                <a:effectLst>
                  <a:outerShdw blurRad="38100" dist="38100" dir="2700000" algn="tl">
                    <a:srgbClr val="000000">
                      <a:alpha val="43137"/>
                    </a:srgbClr>
                  </a:outerShdw>
                </a:effectLst>
              </a:rPr>
              <a:t>"</a:t>
            </a:r>
            <a:r>
              <a:rPr lang="en-US" sz="2800" b="1" i="1" dirty="0">
                <a:solidFill>
                  <a:schemeClr val="bg1"/>
                </a:solidFill>
                <a:effectLst>
                  <a:outerShdw blurRad="38100" dist="38100" dir="2700000" algn="tl">
                    <a:srgbClr val="000000">
                      <a:alpha val="43137"/>
                    </a:srgbClr>
                  </a:outerShdw>
                </a:effectLst>
              </a:rPr>
              <a:t>but I hope that someday after I die my wife will put it down in writing.</a:t>
            </a:r>
            <a:r>
              <a:rPr lang="en-US" altLang="ja-JP" sz="2800" b="1" i="1" dirty="0">
                <a:solidFill>
                  <a:schemeClr val="bg1"/>
                </a:solidFill>
                <a:effectLst>
                  <a:outerShdw blurRad="38100" dist="38100" dir="2700000" algn="tl">
                    <a:srgbClr val="000000">
                      <a:alpha val="43137"/>
                    </a:srgbClr>
                  </a:outerShdw>
                </a:effectLst>
              </a:rPr>
              <a:t>"</a:t>
            </a:r>
            <a:endParaRPr lang="en-US" sz="2800" b="1" i="1" dirty="0">
              <a:solidFill>
                <a:schemeClr val="bg1"/>
              </a:solidFill>
              <a:effectLst>
                <a:outerShdw blurRad="38100" dist="38100" dir="2700000" algn="tl">
                  <a:srgbClr val="000000">
                    <a:alpha val="43137"/>
                  </a:srgbClr>
                </a:outerShdw>
              </a:effectLst>
            </a:endParaRPr>
          </a:p>
          <a:p>
            <a:pPr eaLnBrk="1" hangingPunct="1">
              <a:spcBef>
                <a:spcPct val="20000"/>
              </a:spcBef>
              <a:defRPr/>
            </a:pPr>
            <a:endParaRPr lang="en-US" sz="2800" b="1" i="1" dirty="0">
              <a:solidFill>
                <a:schemeClr val="bg1"/>
              </a:solidFill>
              <a:effectLst>
                <a:outerShdw blurRad="38100" dist="38100" dir="2700000" algn="tl">
                  <a:srgbClr val="000000">
                    <a:alpha val="43137"/>
                  </a:srgbClr>
                </a:outerShdw>
              </a:effectLst>
            </a:endParaRPr>
          </a:p>
          <a:p>
            <a:pPr eaLnBrk="1" hangingPunct="1">
              <a:spcBef>
                <a:spcPct val="20000"/>
              </a:spcBef>
              <a:defRPr/>
            </a:pPr>
            <a:r>
              <a:rPr lang="en-US" altLang="ja-JP" sz="2800" b="1" i="1" dirty="0">
                <a:solidFill>
                  <a:schemeClr val="bg1"/>
                </a:solidFill>
                <a:effectLst>
                  <a:outerShdw blurRad="38100" dist="38100" dir="2700000" algn="tl">
                    <a:srgbClr val="000000">
                      <a:alpha val="43137"/>
                    </a:srgbClr>
                  </a:outerShdw>
                </a:effectLst>
              </a:rPr>
              <a:t>"</a:t>
            </a:r>
            <a:r>
              <a:rPr lang="en-US" sz="2800" b="1" i="1" dirty="0">
                <a:solidFill>
                  <a:schemeClr val="bg1"/>
                </a:solidFill>
                <a:effectLst>
                  <a:outerShdw blurRad="38100" dist="38100" dir="2700000" algn="tl">
                    <a:srgbClr val="000000">
                      <a:alpha val="43137"/>
                    </a:srgbClr>
                  </a:outerShdw>
                </a:effectLst>
              </a:rPr>
              <a:t>Well,</a:t>
            </a:r>
            <a:r>
              <a:rPr lang="en-US" altLang="ja-JP" sz="2800" b="1" i="1" dirty="0">
                <a:solidFill>
                  <a:schemeClr val="bg1"/>
                </a:solidFill>
                <a:effectLst>
                  <a:outerShdw blurRad="38100" dist="38100" dir="2700000" algn="tl">
                    <a:srgbClr val="000000">
                      <a:alpha val="43137"/>
                    </a:srgbClr>
                  </a:outerShdw>
                </a:effectLst>
              </a:rPr>
              <a:t>"</a:t>
            </a:r>
            <a:r>
              <a:rPr lang="en-US" sz="2800" b="1" i="1" dirty="0">
                <a:solidFill>
                  <a:schemeClr val="bg1"/>
                </a:solidFill>
                <a:effectLst>
                  <a:outerShdw blurRad="38100" dist="38100" dir="2700000" algn="tl">
                    <a:srgbClr val="000000">
                      <a:alpha val="43137"/>
                    </a:srgbClr>
                  </a:outerShdw>
                </a:effectLst>
              </a:rPr>
              <a:t> the student replied, </a:t>
            </a:r>
            <a:r>
              <a:rPr lang="en-US" altLang="ja-JP" sz="2800" b="1" i="1" dirty="0">
                <a:solidFill>
                  <a:schemeClr val="bg1"/>
                </a:solidFill>
                <a:effectLst>
                  <a:outerShdw blurRad="38100" dist="38100" dir="2700000" algn="tl">
                    <a:srgbClr val="000000">
                      <a:alpha val="43137"/>
                    </a:srgbClr>
                  </a:outerShdw>
                </a:effectLst>
              </a:rPr>
              <a:t>"</a:t>
            </a:r>
            <a:r>
              <a:rPr lang="en-US" sz="2800" b="1" i="1" dirty="0">
                <a:solidFill>
                  <a:schemeClr val="bg1"/>
                </a:solidFill>
                <a:effectLst>
                  <a:outerShdw blurRad="38100" dist="38100" dir="2700000" algn="tl">
                    <a:srgbClr val="000000">
                      <a:alpha val="43137"/>
                    </a:srgbClr>
                  </a:outerShdw>
                </a:effectLst>
              </a:rPr>
              <a:t>I sure hope it</a:t>
            </a:r>
            <a:r>
              <a:rPr lang="fr-FR" altLang="ja-JP" sz="2800" b="1" i="1" dirty="0">
                <a:solidFill>
                  <a:schemeClr val="bg1"/>
                </a:solidFill>
                <a:effectLst>
                  <a:outerShdw blurRad="38100" dist="38100" dir="2700000" algn="tl">
                    <a:srgbClr val="000000">
                      <a:alpha val="43137"/>
                    </a:srgbClr>
                  </a:outerShdw>
                </a:effectLst>
              </a:rPr>
              <a:t>'</a:t>
            </a:r>
            <a:r>
              <a:rPr lang="en-US" sz="2800" b="1" i="1" dirty="0">
                <a:solidFill>
                  <a:schemeClr val="bg1"/>
                </a:solidFill>
                <a:effectLst>
                  <a:outerShdw blurRad="38100" dist="38100" dir="2700000" algn="tl">
                    <a:srgbClr val="000000">
                      <a:alpha val="43137"/>
                    </a:srgbClr>
                  </a:outerShdw>
                </a:effectLst>
              </a:rPr>
              <a:t>s soon.</a:t>
            </a:r>
            <a:r>
              <a:rPr lang="en-US" altLang="ja-JP" sz="2800" b="1" i="1" dirty="0">
                <a:solidFill>
                  <a:schemeClr val="bg1"/>
                </a:solidFill>
                <a:effectLst>
                  <a:outerShdw blurRad="38100" dist="38100" dir="2700000" algn="tl">
                    <a:srgbClr val="000000">
                      <a:alpha val="43137"/>
                    </a:srgbClr>
                  </a:outerShdw>
                </a:effectLst>
              </a:rPr>
              <a:t>"</a:t>
            </a:r>
            <a:endParaRPr lang="en-US" sz="28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50662">
                                            <p:txEl>
                                              <p:pRg st="0" end="0"/>
                                            </p:txEl>
                                          </p:spTgt>
                                        </p:tgtEl>
                                        <p:attrNameLst>
                                          <p:attrName>style.visibility</p:attrName>
                                        </p:attrNameLst>
                                      </p:cBhvr>
                                      <p:to>
                                        <p:strVal val="visible"/>
                                      </p:to>
                                    </p:set>
                                    <p:anim calcmode="lin" valueType="num">
                                      <p:cBhvr>
                                        <p:cTn id="7" dur="500" decel="50000" fill="hold">
                                          <p:stCondLst>
                                            <p:cond delay="0"/>
                                          </p:stCondLst>
                                        </p:cTn>
                                        <p:tgtEl>
                                          <p:spTgt spid="135066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5066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5066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35066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5066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5066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5066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5066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50662">
                                            <p:txEl>
                                              <p:pRg st="2" end="2"/>
                                            </p:txEl>
                                          </p:spTgt>
                                        </p:tgtEl>
                                        <p:attrNameLst>
                                          <p:attrName>style.visibility</p:attrName>
                                        </p:attrNameLst>
                                      </p:cBhvr>
                                      <p:to>
                                        <p:strVal val="visible"/>
                                      </p:to>
                                    </p:set>
                                    <p:anim calcmode="lin" valueType="num">
                                      <p:cBhvr>
                                        <p:cTn id="19" dur="500" decel="50000" fill="hold">
                                          <p:stCondLst>
                                            <p:cond delay="0"/>
                                          </p:stCondLst>
                                        </p:cTn>
                                        <p:tgtEl>
                                          <p:spTgt spid="1350662">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50662">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50662">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1350662">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50662">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50662">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50662">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50662">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50662">
                                            <p:txEl>
                                              <p:pRg st="4" end="4"/>
                                            </p:txEl>
                                          </p:spTgt>
                                        </p:tgtEl>
                                        <p:attrNameLst>
                                          <p:attrName>style.visibility</p:attrName>
                                        </p:attrNameLst>
                                      </p:cBhvr>
                                      <p:to>
                                        <p:strVal val="visible"/>
                                      </p:to>
                                    </p:set>
                                    <p:anim calcmode="lin" valueType="num">
                                      <p:cBhvr>
                                        <p:cTn id="31" dur="500" decel="50000" fill="hold">
                                          <p:stCondLst>
                                            <p:cond delay="0"/>
                                          </p:stCondLst>
                                        </p:cTn>
                                        <p:tgtEl>
                                          <p:spTgt spid="1350662">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50662">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50662">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1350662">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50662">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50662">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50662">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506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66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2" descr="MF - Plate 2"/>
          <p:cNvPicPr>
            <a:picLocks noChangeAspect="1" noChangeArrowheads="1"/>
          </p:cNvPicPr>
          <p:nvPr/>
        </p:nvPicPr>
        <p:blipFill>
          <a:blip r:embed="rId3" cstate="screen">
            <a:lum brigh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52707" name="Text Box 3"/>
          <p:cNvSpPr txBox="1">
            <a:spLocks noChangeArrowheads="1"/>
          </p:cNvSpPr>
          <p:nvPr/>
        </p:nvSpPr>
        <p:spPr bwMode="auto">
          <a:xfrm>
            <a:off x="0" y="1889125"/>
            <a:ext cx="9144000" cy="3140075"/>
          </a:xfrm>
          <a:prstGeom prst="rect">
            <a:avLst/>
          </a:prstGeom>
          <a:noFill/>
          <a:ln w="9525">
            <a:noFill/>
            <a:miter lim="800000"/>
            <a:headEnd/>
            <a:tailEnd/>
          </a:ln>
          <a:effectLst>
            <a:outerShdw blurRad="63500" dist="35921" dir="2700000" algn="ctr" rotWithShape="0">
              <a:schemeClr val="tx2">
                <a:alpha val="74998"/>
              </a:schemeClr>
            </a:outerShdw>
          </a:effectLst>
        </p:spPr>
        <p:txBody>
          <a:bodyPr>
            <a:spAutoFit/>
          </a:bodyPr>
          <a:lstStyle/>
          <a:p>
            <a:pPr marL="690563" indent="-690563" eaLnBrk="1" hangingPunct="1">
              <a:spcBef>
                <a:spcPct val="50000"/>
              </a:spcBef>
              <a:buFont typeface="Arial" charset="0"/>
              <a:buAutoNum type="alphaUcPeriod"/>
              <a:defRPr/>
            </a:pPr>
            <a:r>
              <a:rPr lang="en-US" sz="3600" b="1" dirty="0">
                <a:solidFill>
                  <a:schemeClr val="bg1"/>
                </a:solidFill>
                <a:latin typeface="Arial"/>
                <a:ea typeface="ＭＳ Ｐゴシック" charset="-128"/>
                <a:cs typeface="Arial"/>
              </a:rPr>
              <a:t>It forces you to choose the best word.</a:t>
            </a:r>
          </a:p>
          <a:p>
            <a:pPr marL="690563" indent="-690563" eaLnBrk="1" hangingPunct="1">
              <a:spcBef>
                <a:spcPct val="50000"/>
              </a:spcBef>
              <a:buFont typeface="Arial" charset="0"/>
              <a:buAutoNum type="alphaUcPeriod"/>
              <a:defRPr/>
            </a:pPr>
            <a:r>
              <a:rPr lang="en-US" sz="3600" b="1" dirty="0">
                <a:solidFill>
                  <a:schemeClr val="bg1"/>
                </a:solidFill>
                <a:latin typeface="Arial"/>
                <a:ea typeface="ＭＳ Ｐゴシック" charset="-128"/>
                <a:cs typeface="Arial"/>
              </a:rPr>
              <a:t>Words don</a:t>
            </a:r>
            <a:r>
              <a:rPr lang="fr-FR" sz="3600" b="1" dirty="0">
                <a:solidFill>
                  <a:schemeClr val="bg1"/>
                </a:solidFill>
                <a:latin typeface="Arial"/>
                <a:ea typeface="ＭＳ Ｐゴシック" charset="-128"/>
                <a:cs typeface="Arial"/>
              </a:rPr>
              <a:t>'</a:t>
            </a:r>
            <a:r>
              <a:rPr lang="en-US" sz="3600" b="1" dirty="0">
                <a:solidFill>
                  <a:schemeClr val="bg1"/>
                </a:solidFill>
                <a:latin typeface="Arial"/>
                <a:ea typeface="ＭＳ Ｐゴシック" charset="-128"/>
                <a:cs typeface="Arial"/>
              </a:rPr>
              <a:t>t just come for most of us.</a:t>
            </a:r>
          </a:p>
          <a:p>
            <a:pPr marL="690563" indent="-690563" eaLnBrk="1" hangingPunct="1">
              <a:spcBef>
                <a:spcPct val="50000"/>
              </a:spcBef>
              <a:buFont typeface="Arial" charset="0"/>
              <a:buAutoNum type="alphaUcPeriod"/>
              <a:defRPr/>
            </a:pPr>
            <a:r>
              <a:rPr lang="en-US" sz="3600" b="1" dirty="0">
                <a:solidFill>
                  <a:schemeClr val="bg1"/>
                </a:solidFill>
                <a:latin typeface="Arial"/>
                <a:ea typeface="ＭＳ Ｐゴシック" charset="-128"/>
                <a:cs typeface="Arial"/>
              </a:rPr>
              <a:t>You can use the sermon later.</a:t>
            </a:r>
          </a:p>
          <a:p>
            <a:pPr marL="690563" indent="-690563" eaLnBrk="1" hangingPunct="1">
              <a:spcBef>
                <a:spcPct val="50000"/>
              </a:spcBef>
              <a:buFont typeface="Arial" charset="0"/>
              <a:buAutoNum type="alphaUcPeriod"/>
              <a:defRPr/>
            </a:pPr>
            <a:r>
              <a:rPr lang="en-US" sz="3600" b="1" dirty="0">
                <a:solidFill>
                  <a:schemeClr val="bg1"/>
                </a:solidFill>
                <a:latin typeface="Arial"/>
                <a:ea typeface="ＭＳ Ｐゴシック" charset="-128"/>
                <a:cs typeface="Arial"/>
              </a:rPr>
              <a:t>It helps you keep to your time limit.</a:t>
            </a:r>
          </a:p>
        </p:txBody>
      </p:sp>
      <p:sp>
        <p:nvSpPr>
          <p:cNvPr id="180227"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78</a:t>
            </a:r>
          </a:p>
        </p:txBody>
      </p:sp>
      <p:sp>
        <p:nvSpPr>
          <p:cNvPr id="180228" name="Rectangle 5"/>
          <p:cNvSpPr>
            <a:spLocks noGrp="1" noChangeArrowheads="1"/>
          </p:cNvSpPr>
          <p:nvPr>
            <p:ph type="title" idx="4294967295"/>
          </p:nvPr>
        </p:nvSpPr>
        <p:spPr>
          <a:xfrm>
            <a:off x="457200" y="685800"/>
            <a:ext cx="8686800" cy="731838"/>
          </a:xfrm>
          <a:solidFill>
            <a:schemeClr val="accent1"/>
          </a:solidFill>
        </p:spPr>
        <p:txBody>
          <a:bodyPr/>
          <a:lstStyle/>
          <a:p>
            <a:pPr eaLnBrk="1" hangingPunct="1"/>
            <a:r>
              <a:rPr lang="en-US" b="1">
                <a:solidFill>
                  <a:srgbClr val="FF0000"/>
                </a:solidFill>
                <a:latin typeface="Arial" charset="0"/>
                <a:ea typeface="ＭＳ Ｐゴシック" charset="0"/>
                <a:cs typeface="Arial" charset="0"/>
              </a:rPr>
              <a:t>Why Manuscript?</a:t>
            </a:r>
            <a:endParaRPr lang="en-US">
              <a:latin typeface="Arial" charset="0"/>
              <a:ea typeface="ＭＳ Ｐゴシック" charset="0"/>
              <a:cs typeface="Arial" charset="0"/>
            </a:endParaRPr>
          </a:p>
        </p:txBody>
      </p:sp>
      <p:pic>
        <p:nvPicPr>
          <p:cNvPr id="180229" name="Picture 6" descr="open-bible-frame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2151063"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352707">
                                            <p:txEl>
                                              <p:pRg st="3" end="3"/>
                                            </p:txEl>
                                          </p:spTgt>
                                        </p:tgtEl>
                                        <p:attrNameLst>
                                          <p:attrName>style.visibility</p:attrName>
                                        </p:attrNameLst>
                                      </p:cBhvr>
                                      <p:to>
                                        <p:strVal val="visible"/>
                                      </p:to>
                                    </p:set>
                                    <p:anim calcmode="lin" valueType="num">
                                      <p:cBhvr>
                                        <p:cTn id="7" dur="500" fill="hold"/>
                                        <p:tgtEl>
                                          <p:spTgt spid="135270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352707">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7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ChangeArrowheads="1"/>
          </p:cNvSpPr>
          <p:nvPr>
            <p:ph type="ctrTitle"/>
          </p:nvPr>
        </p:nvSpPr>
        <p:spPr>
          <a:xfrm>
            <a:off x="6096000" y="1905000"/>
            <a:ext cx="2743200" cy="4572000"/>
          </a:xfrm>
          <a:noFill/>
        </p:spPr>
        <p:txBody>
          <a:bodyPr/>
          <a:lstStyle/>
          <a:p>
            <a:pPr eaLnBrk="1" hangingPunct="1"/>
            <a:r>
              <a:rPr lang="en-US" sz="3600" b="1">
                <a:solidFill>
                  <a:schemeClr val="bg1"/>
                </a:solidFill>
                <a:latin typeface="Arial" charset="0"/>
                <a:ea typeface="ＭＳ Ｐゴシック" charset="0"/>
                <a:cs typeface="ＭＳ Ｐゴシック" charset="0"/>
              </a:rPr>
              <a:t>A manuscript keeps you from regularly going overtime</a:t>
            </a:r>
            <a:endParaRPr lang="en-US" sz="5400">
              <a:solidFill>
                <a:schemeClr val="bg1"/>
              </a:solidFill>
              <a:latin typeface="Arial" charset="0"/>
              <a:ea typeface="ＭＳ Ｐゴシック" charset="0"/>
              <a:cs typeface="ＭＳ Ｐゴシック" charset="0"/>
            </a:endParaRPr>
          </a:p>
        </p:txBody>
      </p:sp>
      <p:pic>
        <p:nvPicPr>
          <p:cNvPr id="182274" name="Picture 3" descr="MSSLengthMiracle"/>
          <p:cNvPicPr>
            <a:picLocks noChangeAspect="1" noChangeArrowheads="1"/>
          </p:cNvPicPr>
          <p:nvPr/>
        </p:nvPicPr>
        <p:blipFill>
          <a:blip r:embed="rId3" cstate="screen">
            <a:extLst>
              <a:ext uri="{28A0092B-C50C-407E-A947-70E740481C1C}">
                <a14:useLocalDpi xmlns:a14="http://schemas.microsoft.com/office/drawing/2010/main"/>
              </a:ext>
            </a:extLst>
          </a:blip>
          <a:srcRect l="24228" t="13303" r="10799" b="31523"/>
          <a:stretch>
            <a:fillRect/>
          </a:stretch>
        </p:blipFill>
        <p:spPr bwMode="auto">
          <a:xfrm>
            <a:off x="0" y="0"/>
            <a:ext cx="5710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2275" name="Rectangle 6"/>
          <p:cNvSpPr>
            <a:spLocks noGrp="1" noChangeArrowheads="1"/>
          </p:cNvSpPr>
          <p:nvPr>
            <p:ph type="subTitle" idx="1"/>
          </p:nvPr>
        </p:nvSpPr>
        <p:spPr>
          <a:xfrm>
            <a:off x="-36513" y="6172200"/>
            <a:ext cx="5724526" cy="685800"/>
          </a:xfrm>
          <a:solidFill>
            <a:schemeClr val="bg1"/>
          </a:solidFill>
        </p:spPr>
        <p:txBody>
          <a:bodyPr/>
          <a:lstStyle/>
          <a:p>
            <a:pPr eaLnBrk="1" hangingPunct="1"/>
            <a:r>
              <a:rPr lang="en-US" altLang="ja-JP" sz="2400" b="1">
                <a:latin typeface="Arial" charset="0"/>
                <a:ea typeface="ＭＳ Ｐゴシック" charset="0"/>
                <a:cs typeface="ＭＳ Ｐゴシック" charset="0"/>
              </a:rPr>
              <a:t>"</a:t>
            </a:r>
            <a:r>
              <a:rPr lang="en-US" sz="2400" b="1">
                <a:latin typeface="Arial" charset="0"/>
                <a:ea typeface="ＭＳ Ｐゴシック" charset="0"/>
                <a:cs typeface="ＭＳ Ｐゴシック" charset="0"/>
              </a:rPr>
              <a:t>We</a:t>
            </a:r>
            <a:r>
              <a:rPr lang="fr-FR" altLang="ja-JP" sz="2400" b="1">
                <a:latin typeface="Arial" charset="0"/>
                <a:ea typeface="ＭＳ Ｐゴシック" charset="0"/>
                <a:cs typeface="ＭＳ Ｐゴシック" charset="0"/>
              </a:rPr>
              <a:t>'</a:t>
            </a:r>
            <a:r>
              <a:rPr lang="en-US" sz="2400" b="1">
                <a:latin typeface="Arial" charset="0"/>
                <a:ea typeface="ＭＳ Ｐゴシック" charset="0"/>
                <a:cs typeface="ＭＳ Ｐゴシック" charset="0"/>
              </a:rPr>
              <a:t>ll know if he finishes by noon.</a:t>
            </a:r>
            <a:r>
              <a:rPr lang="en-US" altLang="ja-JP" sz="2400" b="1">
                <a:latin typeface="Arial" charset="0"/>
                <a:ea typeface="ＭＳ Ｐゴシック" charset="0"/>
                <a:cs typeface="ＭＳ Ｐゴシック" charset="0"/>
              </a:rPr>
              <a:t>"</a:t>
            </a:r>
            <a:endParaRPr lang="en-US" sz="2400" b="1">
              <a:latin typeface="Arial" charset="0"/>
              <a:ea typeface="ＭＳ Ｐゴシック" charset="0"/>
              <a:cs typeface="ＭＳ Ｐゴシック" charset="0"/>
            </a:endParaRPr>
          </a:p>
        </p:txBody>
      </p:sp>
      <p:sp>
        <p:nvSpPr>
          <p:cNvPr id="182276" name="Rectangle 6"/>
          <p:cNvSpPr txBox="1">
            <a:spLocks noChangeArrowheads="1"/>
          </p:cNvSpPr>
          <p:nvPr/>
        </p:nvSpPr>
        <p:spPr bwMode="auto">
          <a:xfrm>
            <a:off x="4038600" y="3124200"/>
            <a:ext cx="1371600" cy="1524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sz="1600" b="1"/>
              <a:t>Sermon: </a:t>
            </a:r>
            <a:r>
              <a:rPr lang="en-US" altLang="ja-JP" sz="1600" b="1"/>
              <a:t>"</a:t>
            </a:r>
            <a:r>
              <a:rPr lang="en-US" sz="1600" b="1"/>
              <a:t>Do Miracles Still Happen?</a:t>
            </a:r>
            <a:r>
              <a:rPr lang="en-US" altLang="ja-JP" sz="1600" b="1"/>
              <a:t>"</a:t>
            </a:r>
            <a:br>
              <a:rPr lang="en-US" sz="1600" b="1"/>
            </a:br>
            <a:r>
              <a:rPr lang="en-US" sz="1400" b="1"/>
              <a:t>Rev. Clanton</a:t>
            </a:r>
            <a:endParaRPr lang="en-US" sz="16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2290"/>
                                        </p:tgtEl>
                                        <p:attrNameLst>
                                          <p:attrName>style.visibility</p:attrName>
                                        </p:attrNameLst>
                                      </p:cBhvr>
                                      <p:to>
                                        <p:strVal val="visible"/>
                                      </p:to>
                                    </p:set>
                                    <p:animEffect transition="in" filter="dissolve">
                                      <p:cBhvr>
                                        <p:cTn id="7" dur="500"/>
                                        <p:tgtEl>
                                          <p:spTgt spid="129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3" descr="MSSTimeLimitOld"/>
          <p:cNvPicPr>
            <a:picLocks noChangeAspect="1" noChangeArrowheads="1"/>
          </p:cNvPicPr>
          <p:nvPr/>
        </p:nvPicPr>
        <p:blipFill>
          <a:blip r:embed="rId3" cstate="screen">
            <a:extLst>
              <a:ext uri="{28A0092B-C50C-407E-A947-70E740481C1C}">
                <a14:useLocalDpi xmlns:a14="http://schemas.microsoft.com/office/drawing/2010/main"/>
              </a:ext>
            </a:extLst>
          </a:blip>
          <a:srcRect l="10799" r="4628" b="55133"/>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6386" name="Rectangle 2"/>
          <p:cNvSpPr>
            <a:spLocks noGrp="1" noChangeArrowheads="1"/>
          </p:cNvSpPr>
          <p:nvPr>
            <p:ph type="ctrTitle"/>
          </p:nvPr>
        </p:nvSpPr>
        <p:spPr>
          <a:xfrm>
            <a:off x="0" y="0"/>
            <a:ext cx="6858000" cy="1828800"/>
          </a:xfrm>
          <a:solidFill>
            <a:schemeClr val="accent2"/>
          </a:solidFill>
        </p:spPr>
        <p:txBody>
          <a:bodyPr/>
          <a:lstStyle/>
          <a:p>
            <a:pPr eaLnBrk="1" hangingPunct="1"/>
            <a:r>
              <a:rPr lang="en-US" b="1">
                <a:solidFill>
                  <a:schemeClr val="bg1"/>
                </a:solidFill>
                <a:latin typeface="Arial" charset="0"/>
                <a:ea typeface="ＭＳ Ｐゴシック" charset="0"/>
                <a:cs typeface="ＭＳ Ｐゴシック" charset="0"/>
              </a:rPr>
              <a:t>Length has always been important!</a:t>
            </a:r>
            <a:endParaRPr lang="en-US" sz="6000">
              <a:solidFill>
                <a:schemeClr val="bg1"/>
              </a:solidFill>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6386"/>
                                        </p:tgtEl>
                                        <p:attrNameLst>
                                          <p:attrName>style.visibility</p:attrName>
                                        </p:attrNameLst>
                                      </p:cBhvr>
                                      <p:to>
                                        <p:strVal val="visible"/>
                                      </p:to>
                                    </p:set>
                                    <p:animEffect transition="in" filter="fade">
                                      <p:cBhvr>
                                        <p:cTn id="7" dur="2000"/>
                                        <p:tgtEl>
                                          <p:spTgt spid="129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3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2" descr="MF - Plate 2"/>
          <p:cNvPicPr>
            <a:picLocks noChangeAspect="1" noChangeArrowheads="1"/>
          </p:cNvPicPr>
          <p:nvPr/>
        </p:nvPicPr>
        <p:blipFill>
          <a:blip r:embed="rId3" cstate="screen">
            <a:lum brigh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2467" name="Text Box 3"/>
          <p:cNvSpPr txBox="1">
            <a:spLocks noChangeArrowheads="1"/>
          </p:cNvSpPr>
          <p:nvPr/>
        </p:nvSpPr>
        <p:spPr bwMode="auto">
          <a:xfrm>
            <a:off x="0" y="1889125"/>
            <a:ext cx="9144000" cy="3140075"/>
          </a:xfrm>
          <a:prstGeom prst="rect">
            <a:avLst/>
          </a:prstGeom>
          <a:noFill/>
          <a:ln w="9525">
            <a:noFill/>
            <a:miter lim="800000"/>
            <a:headEnd/>
            <a:tailEnd/>
          </a:ln>
          <a:effectLst>
            <a:outerShdw blurRad="63500" dist="35921" dir="2700000" algn="ctr" rotWithShape="0">
              <a:schemeClr val="tx2">
                <a:alpha val="74998"/>
              </a:schemeClr>
            </a:outerShdw>
          </a:effectLst>
        </p:spPr>
        <p:txBody>
          <a:bodyPr>
            <a:spAutoFit/>
          </a:bodyPr>
          <a:lstStyle/>
          <a:p>
            <a:pPr marL="690563" indent="-690563" eaLnBrk="1" hangingPunct="1">
              <a:spcBef>
                <a:spcPct val="50000"/>
              </a:spcBef>
              <a:buFont typeface="Arial" charset="0"/>
              <a:buAutoNum type="alphaUcPeriod"/>
              <a:defRPr/>
            </a:pPr>
            <a:r>
              <a:rPr lang="en-US" sz="3600" b="1" dirty="0">
                <a:solidFill>
                  <a:schemeClr val="bg1"/>
                </a:solidFill>
                <a:latin typeface="Arial"/>
                <a:ea typeface="ＭＳ Ｐゴシック" charset="-128"/>
                <a:cs typeface="Arial"/>
              </a:rPr>
              <a:t>It forces you to choose the best word.</a:t>
            </a:r>
          </a:p>
          <a:p>
            <a:pPr marL="690563" indent="-690563" eaLnBrk="1" hangingPunct="1">
              <a:spcBef>
                <a:spcPct val="50000"/>
              </a:spcBef>
              <a:buFont typeface="Arial" charset="0"/>
              <a:buAutoNum type="alphaUcPeriod"/>
              <a:defRPr/>
            </a:pPr>
            <a:r>
              <a:rPr lang="en-US" sz="3600" b="1" dirty="0">
                <a:solidFill>
                  <a:schemeClr val="bg1"/>
                </a:solidFill>
                <a:latin typeface="Arial"/>
                <a:ea typeface="ＭＳ Ｐゴシック" charset="-128"/>
                <a:cs typeface="Arial"/>
              </a:rPr>
              <a:t>Words don</a:t>
            </a:r>
            <a:r>
              <a:rPr lang="fr-FR" sz="3600" b="1" dirty="0">
                <a:solidFill>
                  <a:schemeClr val="bg1"/>
                </a:solidFill>
                <a:latin typeface="Arial"/>
                <a:ea typeface="ＭＳ Ｐゴシック" charset="-128"/>
                <a:cs typeface="Arial"/>
              </a:rPr>
              <a:t>'</a:t>
            </a:r>
            <a:r>
              <a:rPr lang="en-US" sz="3600" b="1" dirty="0">
                <a:solidFill>
                  <a:schemeClr val="bg1"/>
                </a:solidFill>
                <a:latin typeface="Arial"/>
                <a:ea typeface="ＭＳ Ｐゴシック" charset="-128"/>
                <a:cs typeface="Arial"/>
              </a:rPr>
              <a:t>t just come for most of us.</a:t>
            </a:r>
          </a:p>
          <a:p>
            <a:pPr marL="690563" indent="-690563" eaLnBrk="1" hangingPunct="1">
              <a:spcBef>
                <a:spcPct val="50000"/>
              </a:spcBef>
              <a:buFont typeface="Arial" charset="0"/>
              <a:buAutoNum type="alphaUcPeriod"/>
              <a:defRPr/>
            </a:pPr>
            <a:r>
              <a:rPr lang="en-US" sz="3600" b="1" dirty="0">
                <a:solidFill>
                  <a:schemeClr val="bg1"/>
                </a:solidFill>
                <a:latin typeface="Arial"/>
                <a:ea typeface="ＭＳ Ｐゴシック" charset="-128"/>
                <a:cs typeface="Arial"/>
              </a:rPr>
              <a:t>You can use the sermon later.</a:t>
            </a:r>
          </a:p>
          <a:p>
            <a:pPr marL="690563" indent="-690563" eaLnBrk="1" hangingPunct="1">
              <a:spcBef>
                <a:spcPct val="50000"/>
              </a:spcBef>
              <a:buFont typeface="Arial" charset="0"/>
              <a:buAutoNum type="alphaUcPeriod"/>
              <a:defRPr/>
            </a:pPr>
            <a:r>
              <a:rPr lang="en-US" sz="3600" b="1" dirty="0">
                <a:solidFill>
                  <a:schemeClr val="bg1"/>
                </a:solidFill>
                <a:latin typeface="Arial"/>
                <a:ea typeface="ＭＳ Ｐゴシック" charset="-128"/>
                <a:cs typeface="Arial"/>
              </a:rPr>
              <a:t>It helps you keep to your time limit.</a:t>
            </a:r>
          </a:p>
        </p:txBody>
      </p:sp>
      <p:sp>
        <p:nvSpPr>
          <p:cNvPr id="186371"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78</a:t>
            </a:r>
          </a:p>
        </p:txBody>
      </p:sp>
      <p:sp>
        <p:nvSpPr>
          <p:cNvPr id="186372" name="Rectangle 5"/>
          <p:cNvSpPr>
            <a:spLocks noGrp="1" noChangeArrowheads="1"/>
          </p:cNvSpPr>
          <p:nvPr>
            <p:ph type="title" idx="4294967295"/>
          </p:nvPr>
        </p:nvSpPr>
        <p:spPr>
          <a:xfrm>
            <a:off x="457200" y="685800"/>
            <a:ext cx="8686800" cy="731838"/>
          </a:xfrm>
          <a:solidFill>
            <a:schemeClr val="accent1"/>
          </a:solidFill>
        </p:spPr>
        <p:txBody>
          <a:bodyPr/>
          <a:lstStyle/>
          <a:p>
            <a:pPr eaLnBrk="1" hangingPunct="1"/>
            <a:r>
              <a:rPr lang="en-US" b="1">
                <a:solidFill>
                  <a:srgbClr val="FF0000"/>
                </a:solidFill>
                <a:latin typeface="Arial" charset="0"/>
                <a:ea typeface="ＭＳ Ｐゴシック" charset="0"/>
                <a:cs typeface="Arial" charset="0"/>
              </a:rPr>
              <a:t>Why Manuscript?</a:t>
            </a:r>
            <a:endParaRPr lang="en-US">
              <a:latin typeface="Arial" charset="0"/>
              <a:ea typeface="ＭＳ Ｐゴシック" charset="0"/>
              <a:cs typeface="Arial" charset="0"/>
            </a:endParaRPr>
          </a:p>
        </p:txBody>
      </p:sp>
      <p:pic>
        <p:nvPicPr>
          <p:cNvPr id="186373" name="Picture 6" descr="open-bible-frame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2151063"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8180" name="Picture 4" descr="Watermel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58178" name="Rectangle 2"/>
          <p:cNvSpPr>
            <a:spLocks noGrp="1" noChangeArrowheads="1"/>
          </p:cNvSpPr>
          <p:nvPr>
            <p:ph type="ctrTitle"/>
          </p:nvPr>
        </p:nvSpPr>
        <p:spPr>
          <a:xfrm>
            <a:off x="457200" y="5334000"/>
            <a:ext cx="8229600" cy="1524000"/>
          </a:xfrm>
          <a:effectLst>
            <a:outerShdw blurRad="63500" dist="35921" dir="2700000" algn="ctr" rotWithShape="0">
              <a:srgbClr val="000000">
                <a:alpha val="74998"/>
              </a:srgbClr>
            </a:outerShdw>
          </a:effectLst>
        </p:spPr>
        <p:txBody>
          <a:bodyPr/>
          <a:lstStyle/>
          <a:p>
            <a:pPr eaLnBrk="1" hangingPunct="1">
              <a:defRPr/>
            </a:pPr>
            <a:r>
              <a:rPr lang="en-US">
                <a:solidFill>
                  <a:schemeClr val="bg1"/>
                </a:solidFill>
                <a:latin typeface="Arial" charset="0"/>
                <a:ea typeface="ＭＳ Ｐゴシック" charset="0"/>
                <a:cs typeface="ＭＳ Ｐゴシック" charset="0"/>
              </a:rPr>
              <a:t>Manuscripts keep us from biting off more than we can chew.</a:t>
            </a:r>
            <a:endParaRPr lang="en-US">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1458180"/>
                                        </p:tgtEl>
                                        <p:attrNameLst>
                                          <p:attrName>style.visibility</p:attrName>
                                        </p:attrNameLst>
                                      </p:cBhvr>
                                      <p:to>
                                        <p:strVal val="visible"/>
                                      </p:to>
                                    </p:set>
                                    <p:animEffect transition="in" filter="dissolve">
                                      <p:cBhvr>
                                        <p:cTn id="7" dur="2000"/>
                                        <p:tgtEl>
                                          <p:spTgt spid="145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Picture 2" descr="MF - Plate 2"/>
          <p:cNvPicPr>
            <a:picLocks noChangeAspect="1" noChangeArrowheads="1"/>
          </p:cNvPicPr>
          <p:nvPr/>
        </p:nvPicPr>
        <p:blipFill>
          <a:blip r:embed="rId3" cstate="screen">
            <a:lum brigh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56131" name="Text Box 3"/>
          <p:cNvSpPr txBox="1">
            <a:spLocks noChangeArrowheads="1"/>
          </p:cNvSpPr>
          <p:nvPr/>
        </p:nvSpPr>
        <p:spPr bwMode="auto">
          <a:xfrm>
            <a:off x="0" y="1889125"/>
            <a:ext cx="9144000" cy="3970338"/>
          </a:xfrm>
          <a:prstGeom prst="rect">
            <a:avLst/>
          </a:prstGeom>
          <a:noFill/>
          <a:ln w="9525">
            <a:noFill/>
            <a:miter lim="800000"/>
            <a:headEnd/>
            <a:tailEnd/>
          </a:ln>
          <a:effectLst>
            <a:outerShdw blurRad="63500" dist="35921" dir="2700000" algn="ctr" rotWithShape="0">
              <a:schemeClr val="tx2">
                <a:alpha val="74998"/>
              </a:schemeClr>
            </a:outerShdw>
          </a:effectLst>
        </p:spPr>
        <p:txBody>
          <a:bodyPr>
            <a:spAutoFit/>
          </a:bodyPr>
          <a:lstStyle/>
          <a:p>
            <a:pPr marL="690563" indent="-690563" eaLnBrk="1" hangingPunct="1">
              <a:spcBef>
                <a:spcPct val="50000"/>
              </a:spcBef>
              <a:buFont typeface="Arial" charset="0"/>
              <a:buAutoNum type="alphaUcPeriod"/>
              <a:defRPr/>
            </a:pPr>
            <a:r>
              <a:rPr lang="en-US" sz="3600" b="1" dirty="0">
                <a:solidFill>
                  <a:schemeClr val="bg1"/>
                </a:solidFill>
                <a:latin typeface="Arial"/>
                <a:ea typeface="ＭＳ Ｐゴシック" charset="-128"/>
                <a:cs typeface="Arial"/>
              </a:rPr>
              <a:t>It forces you to choose the best word.</a:t>
            </a:r>
          </a:p>
          <a:p>
            <a:pPr marL="690563" indent="-690563" eaLnBrk="1" hangingPunct="1">
              <a:spcBef>
                <a:spcPct val="50000"/>
              </a:spcBef>
              <a:buFont typeface="Arial" charset="0"/>
              <a:buAutoNum type="alphaUcPeriod"/>
              <a:defRPr/>
            </a:pPr>
            <a:r>
              <a:rPr lang="en-US" sz="3600" b="1" dirty="0">
                <a:solidFill>
                  <a:schemeClr val="bg1"/>
                </a:solidFill>
                <a:latin typeface="Arial"/>
                <a:ea typeface="ＭＳ Ｐゴシック" charset="-128"/>
                <a:cs typeface="Arial"/>
              </a:rPr>
              <a:t>Words don</a:t>
            </a:r>
            <a:r>
              <a:rPr lang="fr-FR" sz="3600" b="1" dirty="0">
                <a:solidFill>
                  <a:schemeClr val="bg1"/>
                </a:solidFill>
                <a:latin typeface="Arial"/>
                <a:ea typeface="ＭＳ Ｐゴシック" charset="-128"/>
                <a:cs typeface="Arial"/>
              </a:rPr>
              <a:t>'</a:t>
            </a:r>
            <a:r>
              <a:rPr lang="en-US" sz="3600" b="1" dirty="0">
                <a:solidFill>
                  <a:schemeClr val="bg1"/>
                </a:solidFill>
                <a:latin typeface="Arial"/>
                <a:ea typeface="ＭＳ Ｐゴシック" charset="-128"/>
                <a:cs typeface="Arial"/>
              </a:rPr>
              <a:t>t just come for most of us.</a:t>
            </a:r>
          </a:p>
          <a:p>
            <a:pPr marL="690563" indent="-690563" eaLnBrk="1" hangingPunct="1">
              <a:spcBef>
                <a:spcPct val="50000"/>
              </a:spcBef>
              <a:buFont typeface="Arial" charset="0"/>
              <a:buAutoNum type="alphaUcPeriod"/>
              <a:defRPr/>
            </a:pPr>
            <a:r>
              <a:rPr lang="en-US" sz="3600" b="1" dirty="0">
                <a:solidFill>
                  <a:schemeClr val="bg1"/>
                </a:solidFill>
                <a:latin typeface="Arial"/>
                <a:ea typeface="ＭＳ Ｐゴシック" charset="-128"/>
                <a:cs typeface="Arial"/>
              </a:rPr>
              <a:t>You can use the sermon later.</a:t>
            </a:r>
          </a:p>
          <a:p>
            <a:pPr marL="690563" indent="-690563" eaLnBrk="1" hangingPunct="1">
              <a:spcBef>
                <a:spcPct val="50000"/>
              </a:spcBef>
              <a:buFont typeface="Arial" charset="0"/>
              <a:buAutoNum type="alphaUcPeriod"/>
              <a:defRPr/>
            </a:pPr>
            <a:r>
              <a:rPr lang="en-US" sz="3600" b="1" dirty="0">
                <a:solidFill>
                  <a:schemeClr val="bg1"/>
                </a:solidFill>
                <a:latin typeface="Arial"/>
                <a:ea typeface="ＭＳ Ｐゴシック" charset="-128"/>
                <a:cs typeface="Arial"/>
              </a:rPr>
              <a:t>It helps you keep to your time limit.</a:t>
            </a:r>
          </a:p>
          <a:p>
            <a:pPr marL="690563" indent="-690563" eaLnBrk="1" hangingPunct="1">
              <a:spcBef>
                <a:spcPct val="50000"/>
              </a:spcBef>
              <a:buFont typeface="Arial" charset="0"/>
              <a:buAutoNum type="alphaUcPeriod"/>
              <a:defRPr/>
            </a:pPr>
            <a:r>
              <a:rPr lang="en-US" sz="3600" b="1" dirty="0">
                <a:solidFill>
                  <a:schemeClr val="bg1"/>
                </a:solidFill>
                <a:latin typeface="Arial"/>
                <a:ea typeface="ＭＳ Ｐゴシック" charset="-128"/>
                <a:cs typeface="Arial"/>
              </a:rPr>
              <a:t>It just helps you preach better.</a:t>
            </a:r>
          </a:p>
        </p:txBody>
      </p:sp>
      <p:sp>
        <p:nvSpPr>
          <p:cNvPr id="190467"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78</a:t>
            </a:r>
          </a:p>
        </p:txBody>
      </p:sp>
      <p:sp>
        <p:nvSpPr>
          <p:cNvPr id="190468" name="Rectangle 5"/>
          <p:cNvSpPr>
            <a:spLocks noGrp="1" noChangeArrowheads="1"/>
          </p:cNvSpPr>
          <p:nvPr>
            <p:ph type="title" idx="4294967295"/>
          </p:nvPr>
        </p:nvSpPr>
        <p:spPr>
          <a:xfrm>
            <a:off x="457200" y="685800"/>
            <a:ext cx="8686800" cy="731838"/>
          </a:xfrm>
          <a:solidFill>
            <a:schemeClr val="accent1"/>
          </a:solidFill>
        </p:spPr>
        <p:txBody>
          <a:bodyPr/>
          <a:lstStyle/>
          <a:p>
            <a:pPr eaLnBrk="1" hangingPunct="1"/>
            <a:r>
              <a:rPr lang="en-US" b="1">
                <a:solidFill>
                  <a:srgbClr val="FF0000"/>
                </a:solidFill>
                <a:latin typeface="Arial" charset="0"/>
                <a:ea typeface="ＭＳ Ｐゴシック" charset="0"/>
                <a:cs typeface="Arial" charset="0"/>
              </a:rPr>
              <a:t>Why Manuscript?</a:t>
            </a:r>
            <a:endParaRPr lang="en-US">
              <a:latin typeface="Arial" charset="0"/>
              <a:ea typeface="ＭＳ Ｐゴシック" charset="0"/>
              <a:cs typeface="Arial" charset="0"/>
            </a:endParaRPr>
          </a:p>
        </p:txBody>
      </p:sp>
      <p:pic>
        <p:nvPicPr>
          <p:cNvPr id="190469" name="Picture 6" descr="open-bible-frame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2151063"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456131">
                                            <p:txEl>
                                              <p:pRg st="4" end="4"/>
                                            </p:txEl>
                                          </p:spTgt>
                                        </p:tgtEl>
                                        <p:attrNameLst>
                                          <p:attrName>style.visibility</p:attrName>
                                        </p:attrNameLst>
                                      </p:cBhvr>
                                      <p:to>
                                        <p:strVal val="visible"/>
                                      </p:to>
                                    </p:set>
                                    <p:anim calcmode="lin" valueType="num">
                                      <p:cBhvr>
                                        <p:cTn id="7" dur="500" fill="hold"/>
                                        <p:tgtEl>
                                          <p:spTgt spid="1456131">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145613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61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8194" name="Rectangle 2"/>
          <p:cNvSpPr>
            <a:spLocks noGrp="1" noChangeArrowheads="1"/>
          </p:cNvSpPr>
          <p:nvPr>
            <p:ph type="ctrTitle"/>
          </p:nvPr>
        </p:nvSpPr>
        <p:spPr>
          <a:xfrm>
            <a:off x="609600" y="609600"/>
            <a:ext cx="8001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800">
                <a:latin typeface="Arial" charset="0"/>
                <a:ea typeface="ＭＳ Ｐゴシック" charset="0"/>
                <a:cs typeface="Arial" charset="0"/>
              </a:rPr>
              <a:t>The </a:t>
            </a:r>
            <a:r>
              <a:rPr lang="en-US" sz="2800" i="1">
                <a:latin typeface="Arial" charset="0"/>
                <a:ea typeface="ＭＳ Ｐゴシック" charset="0"/>
                <a:cs typeface="Arial" charset="0"/>
              </a:rPr>
              <a:t>Preparing Expository Sermons</a:t>
            </a:r>
            <a:r>
              <a:rPr lang="en-US" sz="2800">
                <a:latin typeface="Arial" charset="0"/>
                <a:ea typeface="ＭＳ Ｐゴシック" charset="0"/>
                <a:cs typeface="Arial" charset="0"/>
              </a:rPr>
              <a:t> Process</a:t>
            </a:r>
          </a:p>
        </p:txBody>
      </p:sp>
      <p:sp>
        <p:nvSpPr>
          <p:cNvPr id="155651"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useBgFill="1">
        <p:nvSpPr>
          <p:cNvPr id="1288196" name="Rectangle 4"/>
          <p:cNvSpPr>
            <a:spLocks noChangeArrowheads="1"/>
          </p:cNvSpPr>
          <p:nvPr/>
        </p:nvSpPr>
        <p:spPr bwMode="auto">
          <a:xfrm>
            <a:off x="1000125" y="1447800"/>
            <a:ext cx="7305675" cy="304800"/>
          </a:xfrm>
          <a:prstGeom prst="rect">
            <a:avLst/>
          </a:prstGeom>
          <a:ln w="12700">
            <a:noFill/>
            <a:miter lim="800000"/>
            <a:headEnd/>
            <a:tailEnd/>
          </a:ln>
          <a:effectLst/>
        </p:spPr>
        <p:txBody>
          <a:bodyPr lIns="90487" tIns="44450" rIns="90487" bIns="44450" anchor="ctr"/>
          <a:lstStyle/>
          <a:p>
            <a:pPr algn="ctr">
              <a:defRPr/>
            </a:pPr>
            <a:r>
              <a:rPr lang="en-US" sz="1800" b="1" dirty="0">
                <a:solidFill>
                  <a:srgbClr val="FFFF00"/>
                </a:solidFill>
                <a:effectLst>
                  <a:outerShdw blurRad="38100" dist="38100" dir="2700000" algn="tl">
                    <a:srgbClr val="000000"/>
                  </a:outerShdw>
                </a:effectLst>
                <a:cs typeface="Arial" charset="0"/>
              </a:rPr>
              <a:t>Based on Ramesh Richard</a:t>
            </a:r>
            <a:r>
              <a:rPr lang="fr-FR" altLang="ja-JP" sz="1800" b="1" dirty="0">
                <a:solidFill>
                  <a:srgbClr val="FFFF00"/>
                </a:solidFill>
                <a:effectLst>
                  <a:outerShdw blurRad="38100" dist="38100" dir="2700000" algn="tl">
                    <a:srgbClr val="000000"/>
                  </a:outerShdw>
                </a:effectLst>
                <a:cs typeface="Arial" charset="0"/>
              </a:rPr>
              <a:t>'</a:t>
            </a:r>
            <a:r>
              <a:rPr lang="en-US" sz="1800" b="1" dirty="0">
                <a:solidFill>
                  <a:srgbClr val="FFFF00"/>
                </a:solidFill>
                <a:effectLst>
                  <a:outerShdw blurRad="38100" dist="38100" dir="2700000" algn="tl">
                    <a:srgbClr val="000000"/>
                  </a:outerShdw>
                </a:effectLst>
                <a:cs typeface="Arial" charset="0"/>
              </a:rPr>
              <a:t>s text, </a:t>
            </a:r>
            <a:r>
              <a:rPr lang="en-US" sz="1800" b="1" i="1" dirty="0">
                <a:solidFill>
                  <a:srgbClr val="FFFF00"/>
                </a:solidFill>
                <a:effectLst>
                  <a:outerShdw blurRad="38100" dist="38100" dir="2700000" algn="tl">
                    <a:srgbClr val="000000"/>
                  </a:outerShdw>
                </a:effectLst>
                <a:cs typeface="Arial" charset="0"/>
              </a:rPr>
              <a:t>Preparing Expository Sermons</a:t>
            </a:r>
          </a:p>
        </p:txBody>
      </p:sp>
      <p:sp>
        <p:nvSpPr>
          <p:cNvPr id="1288197" name="Rectangle 5"/>
          <p:cNvSpPr>
            <a:spLocks noChangeArrowheads="1"/>
          </p:cNvSpPr>
          <p:nvPr/>
        </p:nvSpPr>
        <p:spPr bwMode="auto">
          <a:xfrm>
            <a:off x="2286000" y="5146675"/>
            <a:ext cx="1041400"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Study</a:t>
            </a:r>
          </a:p>
        </p:txBody>
      </p:sp>
      <p:sp>
        <p:nvSpPr>
          <p:cNvPr id="155654"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55655"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55656"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1" name="Rectangle 9"/>
          <p:cNvSpPr>
            <a:spLocks noChangeArrowheads="1"/>
          </p:cNvSpPr>
          <p:nvPr/>
        </p:nvSpPr>
        <p:spPr bwMode="auto">
          <a:xfrm>
            <a:off x="1995488" y="4419600"/>
            <a:ext cx="1550987"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Structure</a:t>
            </a:r>
          </a:p>
        </p:txBody>
      </p:sp>
      <p:sp>
        <p:nvSpPr>
          <p:cNvPr id="1288202" name="Rectangle 10"/>
          <p:cNvSpPr>
            <a:spLocks noChangeArrowheads="1"/>
          </p:cNvSpPr>
          <p:nvPr/>
        </p:nvSpPr>
        <p:spPr bwMode="auto">
          <a:xfrm>
            <a:off x="5929313" y="5181600"/>
            <a:ext cx="1209675"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Preach</a:t>
            </a:r>
          </a:p>
        </p:txBody>
      </p:sp>
      <p:sp>
        <p:nvSpPr>
          <p:cNvPr id="1288203" name="Rectangle 11"/>
          <p:cNvSpPr>
            <a:spLocks noChangeArrowheads="1"/>
          </p:cNvSpPr>
          <p:nvPr/>
        </p:nvSpPr>
        <p:spPr bwMode="auto">
          <a:xfrm>
            <a:off x="5638800" y="4419600"/>
            <a:ext cx="1550988"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Structure</a:t>
            </a:r>
          </a:p>
        </p:txBody>
      </p:sp>
      <p:sp>
        <p:nvSpPr>
          <p:cNvPr id="155660"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5" name="Rectangle 13"/>
          <p:cNvSpPr>
            <a:spLocks noChangeArrowheads="1"/>
          </p:cNvSpPr>
          <p:nvPr/>
        </p:nvSpPr>
        <p:spPr bwMode="auto">
          <a:xfrm>
            <a:off x="2438400" y="3643313"/>
            <a:ext cx="7985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CPT</a:t>
            </a:r>
          </a:p>
        </p:txBody>
      </p:sp>
      <p:sp>
        <p:nvSpPr>
          <p:cNvPr id="155662"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55663"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8"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CPS</a:t>
            </a:r>
          </a:p>
        </p:txBody>
      </p:sp>
      <p:sp>
        <p:nvSpPr>
          <p:cNvPr id="1288209" name="Rectangle 17"/>
          <p:cNvSpPr>
            <a:spLocks noChangeArrowheads="1"/>
          </p:cNvSpPr>
          <p:nvPr/>
        </p:nvSpPr>
        <p:spPr bwMode="auto">
          <a:xfrm>
            <a:off x="3429000" y="2805113"/>
            <a:ext cx="24749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Purpose Bridge</a:t>
            </a:r>
          </a:p>
        </p:txBody>
      </p:sp>
      <p:sp>
        <p:nvSpPr>
          <p:cNvPr id="1288210" name="Rectangle 18"/>
          <p:cNvSpPr>
            <a:spLocks noChangeArrowheads="1"/>
          </p:cNvSpPr>
          <p:nvPr/>
        </p:nvSpPr>
        <p:spPr bwMode="auto">
          <a:xfrm>
            <a:off x="4191000" y="2336800"/>
            <a:ext cx="901700" cy="39687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Brain</a:t>
            </a:r>
            <a:endParaRPr lang="en-US" b="1" i="1">
              <a:solidFill>
                <a:srgbClr val="FDE3BA"/>
              </a:solidFill>
              <a:effectLst>
                <a:outerShdw blurRad="38100" dist="38100" dir="2700000" algn="tl">
                  <a:srgbClr val="000000"/>
                </a:outerShdw>
              </a:effectLst>
              <a:cs typeface="Arial" charset="0"/>
            </a:endParaRPr>
          </a:p>
        </p:txBody>
      </p:sp>
      <p:sp>
        <p:nvSpPr>
          <p:cNvPr id="1288211" name="Rectangle 19"/>
          <p:cNvSpPr>
            <a:spLocks noChangeArrowheads="1"/>
          </p:cNvSpPr>
          <p:nvPr/>
        </p:nvSpPr>
        <p:spPr bwMode="auto">
          <a:xfrm>
            <a:off x="4102100" y="3708400"/>
            <a:ext cx="10795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Heart</a:t>
            </a:r>
            <a:endParaRPr lang="en-US" b="1" i="1">
              <a:solidFill>
                <a:srgbClr val="FDE3BA"/>
              </a:solidFill>
              <a:effectLst>
                <a:outerShdw blurRad="38100" dist="38100" dir="2700000" algn="tl">
                  <a:srgbClr val="000000"/>
                </a:outerShdw>
              </a:effectLst>
              <a:cs typeface="Arial" charset="0"/>
            </a:endParaRPr>
          </a:p>
        </p:txBody>
      </p:sp>
      <p:sp>
        <p:nvSpPr>
          <p:cNvPr id="1288212" name="Rectangle 20"/>
          <p:cNvSpPr>
            <a:spLocks noChangeArrowheads="1"/>
          </p:cNvSpPr>
          <p:nvPr/>
        </p:nvSpPr>
        <p:spPr bwMode="auto">
          <a:xfrm>
            <a:off x="3949700" y="4470400"/>
            <a:ext cx="13843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Skeleton</a:t>
            </a:r>
            <a:endParaRPr lang="en-US" b="1" i="1">
              <a:solidFill>
                <a:srgbClr val="FDE3BA"/>
              </a:solidFill>
              <a:effectLst>
                <a:outerShdw blurRad="38100" dist="38100" dir="2700000" algn="tl">
                  <a:srgbClr val="000000"/>
                </a:outerShdw>
              </a:effectLst>
              <a:cs typeface="Arial" charset="0"/>
            </a:endParaRPr>
          </a:p>
        </p:txBody>
      </p:sp>
      <p:sp>
        <p:nvSpPr>
          <p:cNvPr id="1288213" name="Rectangle 21"/>
          <p:cNvSpPr>
            <a:spLocks noChangeArrowheads="1"/>
          </p:cNvSpPr>
          <p:nvPr/>
        </p:nvSpPr>
        <p:spPr bwMode="auto">
          <a:xfrm>
            <a:off x="4178300" y="5232400"/>
            <a:ext cx="9271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Flesh</a:t>
            </a:r>
            <a:endParaRPr lang="en-US" b="1" i="1">
              <a:solidFill>
                <a:srgbClr val="FDE3BA"/>
              </a:solidFill>
              <a:effectLst>
                <a:outerShdw blurRad="38100" dist="38100" dir="2700000" algn="tl">
                  <a:srgbClr val="000000"/>
                </a:outerShdw>
              </a:effectLst>
              <a:cs typeface="Arial" charset="0"/>
            </a:endParaRPr>
          </a:p>
        </p:txBody>
      </p:sp>
      <p:sp>
        <p:nvSpPr>
          <p:cNvPr id="155670"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55671"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55672"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55673"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55674"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55675"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20" name="Rectangle 28"/>
          <p:cNvSpPr>
            <a:spLocks noChangeArrowheads="1"/>
          </p:cNvSpPr>
          <p:nvPr/>
        </p:nvSpPr>
        <p:spPr bwMode="auto">
          <a:xfrm>
            <a:off x="2189163" y="1884363"/>
            <a:ext cx="96996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TEXT</a:t>
            </a:r>
          </a:p>
        </p:txBody>
      </p:sp>
      <p:sp>
        <p:nvSpPr>
          <p:cNvPr id="1288221" name="Rectangle 29"/>
          <p:cNvSpPr>
            <a:spLocks noChangeArrowheads="1"/>
          </p:cNvSpPr>
          <p:nvPr/>
        </p:nvSpPr>
        <p:spPr bwMode="auto">
          <a:xfrm>
            <a:off x="5770563" y="1884363"/>
            <a:ext cx="1533525"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SERMON</a:t>
            </a:r>
          </a:p>
        </p:txBody>
      </p:sp>
      <p:sp>
        <p:nvSpPr>
          <p:cNvPr id="1288222" name="Rectangle 30"/>
          <p:cNvSpPr>
            <a:spLocks noChangeArrowheads="1"/>
          </p:cNvSpPr>
          <p:nvPr/>
        </p:nvSpPr>
        <p:spPr bwMode="auto">
          <a:xfrm>
            <a:off x="519113" y="5486400"/>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 Choose Text</a:t>
            </a:r>
          </a:p>
        </p:txBody>
      </p:sp>
      <p:sp>
        <p:nvSpPr>
          <p:cNvPr id="1288223" name="Rectangle 31"/>
          <p:cNvSpPr>
            <a:spLocks noChangeArrowheads="1"/>
          </p:cNvSpPr>
          <p:nvPr/>
        </p:nvSpPr>
        <p:spPr bwMode="auto">
          <a:xfrm>
            <a:off x="519113" y="5181600"/>
            <a:ext cx="14144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2 Analyze Text</a:t>
            </a:r>
          </a:p>
        </p:txBody>
      </p:sp>
      <p:sp>
        <p:nvSpPr>
          <p:cNvPr id="1288224" name="Rectangle 32"/>
          <p:cNvSpPr>
            <a:spLocks noChangeArrowheads="1"/>
          </p:cNvSpPr>
          <p:nvPr/>
        </p:nvSpPr>
        <p:spPr bwMode="auto">
          <a:xfrm>
            <a:off x="595313" y="4443413"/>
            <a:ext cx="1370012"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3.1 Exegetical </a:t>
            </a:r>
          </a:p>
          <a:p>
            <a:pPr>
              <a:defRPr/>
            </a:pPr>
            <a:r>
              <a:rPr lang="en-US" sz="1400" b="1">
                <a:solidFill>
                  <a:srgbClr val="FFFFFF"/>
                </a:solidFill>
                <a:effectLst>
                  <a:outerShdw blurRad="38100" dist="38100" dir="2700000" algn="tl">
                    <a:srgbClr val="000000"/>
                  </a:outerShdw>
                </a:effectLst>
                <a:cs typeface="Arial" charset="0"/>
              </a:rPr>
              <a:t>      Outline</a:t>
            </a:r>
          </a:p>
        </p:txBody>
      </p:sp>
      <p:sp>
        <p:nvSpPr>
          <p:cNvPr id="1288225" name="Rectangle 33"/>
          <p:cNvSpPr>
            <a:spLocks noChangeArrowheads="1"/>
          </p:cNvSpPr>
          <p:nvPr/>
        </p:nvSpPr>
        <p:spPr bwMode="auto">
          <a:xfrm>
            <a:off x="671513" y="3757613"/>
            <a:ext cx="178593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3.2 Exegetical Idea</a:t>
            </a:r>
          </a:p>
        </p:txBody>
      </p:sp>
      <p:sp>
        <p:nvSpPr>
          <p:cNvPr id="1288226" name="Rectangle 34"/>
          <p:cNvSpPr>
            <a:spLocks noChangeArrowheads="1"/>
          </p:cNvSpPr>
          <p:nvPr/>
        </p:nvSpPr>
        <p:spPr bwMode="auto">
          <a:xfrm>
            <a:off x="1281113" y="2690813"/>
            <a:ext cx="1609725" cy="7366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4   The Three</a:t>
            </a:r>
          </a:p>
          <a:p>
            <a:pPr>
              <a:defRPr/>
            </a:pPr>
            <a:r>
              <a:rPr lang="en-US" sz="1400" b="1">
                <a:solidFill>
                  <a:srgbClr val="FFFFFF"/>
                </a:solidFill>
                <a:effectLst>
                  <a:outerShdw blurRad="38100" dist="38100" dir="2700000" algn="tl">
                    <a:srgbClr val="000000"/>
                  </a:outerShdw>
                </a:effectLst>
                <a:cs typeface="Arial" charset="0"/>
              </a:rPr>
              <a:t>   Developmental</a:t>
            </a:r>
          </a:p>
          <a:p>
            <a:pPr>
              <a:defRPr/>
            </a:pPr>
            <a:r>
              <a:rPr lang="en-US" sz="1400" b="1">
                <a:solidFill>
                  <a:srgbClr val="FFFFFF"/>
                </a:solidFill>
                <a:effectLst>
                  <a:outerShdw blurRad="38100" dist="38100" dir="2700000" algn="tl">
                    <a:srgbClr val="000000"/>
                  </a:outerShdw>
                </a:effectLst>
                <a:cs typeface="Arial" charset="0"/>
              </a:rPr>
              <a:t>    Questions</a:t>
            </a:r>
          </a:p>
        </p:txBody>
      </p:sp>
      <p:sp>
        <p:nvSpPr>
          <p:cNvPr id="1288227" name="Rectangle 35"/>
          <p:cNvSpPr>
            <a:spLocks noChangeArrowheads="1"/>
          </p:cNvSpPr>
          <p:nvPr/>
        </p:nvSpPr>
        <p:spPr bwMode="auto">
          <a:xfrm>
            <a:off x="3338513" y="2157413"/>
            <a:ext cx="264795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5 Desired Listener Response</a:t>
            </a:r>
          </a:p>
        </p:txBody>
      </p:sp>
      <p:sp>
        <p:nvSpPr>
          <p:cNvPr id="1288228" name="Rectangle 36"/>
          <p:cNvSpPr>
            <a:spLocks noChangeArrowheads="1"/>
          </p:cNvSpPr>
          <p:nvPr/>
        </p:nvSpPr>
        <p:spPr bwMode="auto">
          <a:xfrm>
            <a:off x="6843713" y="3757613"/>
            <a:ext cx="170021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6 Homiletical Idea</a:t>
            </a:r>
          </a:p>
        </p:txBody>
      </p:sp>
      <p:sp>
        <p:nvSpPr>
          <p:cNvPr id="1288229" name="Rectangle 37"/>
          <p:cNvSpPr>
            <a:spLocks noChangeArrowheads="1"/>
          </p:cNvSpPr>
          <p:nvPr/>
        </p:nvSpPr>
        <p:spPr bwMode="auto">
          <a:xfrm>
            <a:off x="7339013" y="4191000"/>
            <a:ext cx="1290637" cy="950913"/>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7 Homiletical</a:t>
            </a:r>
          </a:p>
          <a:p>
            <a:pPr>
              <a:defRPr/>
            </a:pPr>
            <a:r>
              <a:rPr lang="en-US" sz="1400" b="1">
                <a:solidFill>
                  <a:srgbClr val="FFFFFF"/>
                </a:solidFill>
                <a:effectLst>
                  <a:outerShdw blurRad="38100" dist="38100" dir="2700000" algn="tl">
                    <a:srgbClr val="000000"/>
                  </a:outerShdw>
                </a:effectLst>
                <a:cs typeface="Arial" charset="0"/>
              </a:rPr>
              <a:t>   Outline</a:t>
            </a:r>
          </a:p>
          <a:p>
            <a:pPr>
              <a:defRPr/>
            </a:pPr>
            <a:r>
              <a:rPr lang="en-US" sz="1400" b="1">
                <a:solidFill>
                  <a:srgbClr val="FFFFFF"/>
                </a:solidFill>
                <a:effectLst>
                  <a:outerShdw blurRad="38100" dist="38100" dir="2700000" algn="tl">
                    <a:srgbClr val="000000"/>
                  </a:outerShdw>
                </a:effectLst>
                <a:cs typeface="Arial" charset="0"/>
              </a:rPr>
              <a:t>8 Clarity</a:t>
            </a:r>
          </a:p>
          <a:p>
            <a:pPr>
              <a:defRPr/>
            </a:pPr>
            <a:r>
              <a:rPr lang="en-US" sz="1400" b="1">
                <a:solidFill>
                  <a:srgbClr val="FFFFFF"/>
                </a:solidFill>
                <a:effectLst>
                  <a:outerShdw blurRad="38100" dist="38100" dir="2700000" algn="tl">
                    <a:srgbClr val="000000"/>
                  </a:outerShdw>
                </a:effectLst>
                <a:cs typeface="Arial" charset="0"/>
              </a:rPr>
              <a:t>9 Intro/Concl</a:t>
            </a:r>
          </a:p>
        </p:txBody>
      </p:sp>
      <p:sp>
        <p:nvSpPr>
          <p:cNvPr id="1288230" name="Rectangle 38"/>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10 MSS &amp;</a:t>
            </a:r>
          </a:p>
          <a:p>
            <a:pPr>
              <a:defRPr/>
            </a:pPr>
            <a:r>
              <a:rPr lang="en-US" sz="1400" b="1">
                <a:solidFill>
                  <a:srgbClr val="FFFFFF"/>
                </a:solidFill>
                <a:effectLst>
                  <a:outerShdw blurRad="38100" dist="38100" dir="2700000" algn="tl">
                    <a:srgbClr val="000000"/>
                  </a:outerShdw>
                </a:effectLst>
                <a:cs typeface="Arial" charset="0"/>
              </a:rPr>
              <a:t>     Preach</a:t>
            </a:r>
          </a:p>
        </p:txBody>
      </p:sp>
      <p:sp>
        <p:nvSpPr>
          <p:cNvPr id="128823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defRPr/>
            </a:pPr>
            <a:r>
              <a:rPr lang="en-US" sz="1400" b="1">
                <a:solidFill>
                  <a:srgbClr val="FFFFFF"/>
                </a:solidFill>
                <a:effectLst>
                  <a:outerShdw blurRad="38100" dist="38100" dir="2700000" algn="tl">
                    <a:srgbClr val="000000"/>
                  </a:outerShdw>
                </a:effectLst>
                <a:cs typeface="Arial" charset="0"/>
              </a:rPr>
              <a:t>White text shows 10 steps adapted from Haddon Robinson, </a:t>
            </a:r>
            <a:r>
              <a:rPr lang="en-US" sz="1400" b="1" i="1">
                <a:solidFill>
                  <a:srgbClr val="FFFFFF"/>
                </a:solidFill>
                <a:effectLst>
                  <a:outerShdw blurRad="38100" dist="38100" dir="2700000" algn="tl">
                    <a:srgbClr val="000000"/>
                  </a:outerShdw>
                </a:effectLst>
                <a:cs typeface="Arial" charset="0"/>
              </a:rPr>
              <a:t>Biblical Preaching</a:t>
            </a:r>
            <a:r>
              <a:rPr lang="en-US" sz="1400" b="1">
                <a:solidFill>
                  <a:srgbClr val="FFFFFF"/>
                </a:solidFill>
                <a:effectLst>
                  <a:outerShdw blurRad="38100" dist="38100" dir="2700000" algn="tl">
                    <a:srgbClr val="000000"/>
                  </a:outerShdw>
                </a:effectLst>
                <a:cs typeface="Arial" charset="0"/>
              </a:rPr>
              <a:t> (notes, 105)</a:t>
            </a:r>
          </a:p>
        </p:txBody>
      </p:sp>
      <p:sp>
        <p:nvSpPr>
          <p:cNvPr id="155688"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
        <p:nvSpPr>
          <p:cNvPr id="1288233" name="Oval 41"/>
          <p:cNvSpPr>
            <a:spLocks noChangeArrowheads="1"/>
          </p:cNvSpPr>
          <p:nvPr/>
        </p:nvSpPr>
        <p:spPr bwMode="auto">
          <a:xfrm>
            <a:off x="5029200" y="5029200"/>
            <a:ext cx="3675063" cy="958850"/>
          </a:xfrm>
          <a:prstGeom prst="ellipse">
            <a:avLst/>
          </a:pr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88233"/>
                                        </p:tgtEl>
                                        <p:attrNameLst>
                                          <p:attrName>style.visibility</p:attrName>
                                        </p:attrNameLst>
                                      </p:cBhvr>
                                      <p:to>
                                        <p:strVal val="visible"/>
                                      </p:to>
                                    </p:set>
                                    <p:anim calcmode="lin" valueType="num">
                                      <p:cBhvr>
                                        <p:cTn id="7" dur="1000" fill="hold"/>
                                        <p:tgtEl>
                                          <p:spTgt spid="1288233"/>
                                        </p:tgtEl>
                                        <p:attrNameLst>
                                          <p:attrName>ppt_x</p:attrName>
                                        </p:attrNameLst>
                                      </p:cBhvr>
                                      <p:tavLst>
                                        <p:tav tm="0">
                                          <p:val>
                                            <p:strVal val="#ppt_x-.2"/>
                                          </p:val>
                                        </p:tav>
                                        <p:tav tm="100000">
                                          <p:val>
                                            <p:strVal val="#ppt_x"/>
                                          </p:val>
                                        </p:tav>
                                      </p:tavLst>
                                    </p:anim>
                                    <p:anim calcmode="lin" valueType="num">
                                      <p:cBhvr>
                                        <p:cTn id="8" dur="1000" fill="hold"/>
                                        <p:tgtEl>
                                          <p:spTgt spid="12882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88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0" name="Rectangle 2"/>
          <p:cNvSpPr>
            <a:spLocks noGrp="1" noChangeArrowheads="1"/>
          </p:cNvSpPr>
          <p:nvPr>
            <p:ph type="title"/>
          </p:nvPr>
        </p:nvSpPr>
        <p:spPr>
          <a:xfrm>
            <a:off x="914400" y="228600"/>
            <a:ext cx="7772400" cy="1524000"/>
          </a:xfrm>
          <a:solidFill>
            <a:srgbClr val="000000"/>
          </a:solidFill>
        </p:spPr>
        <p:txBody>
          <a:bodyPr/>
          <a:lstStyle/>
          <a:p>
            <a:pPr eaLnBrk="1" hangingPunct="1">
              <a:defRPr/>
            </a:pPr>
            <a:r>
              <a:rPr kumimoji="0" lang="en-US" sz="4800" b="1" dirty="0">
                <a:latin typeface="Arial"/>
                <a:cs typeface="Arial"/>
              </a:rPr>
              <a:t>How to Manuscript:</a:t>
            </a:r>
            <a:br>
              <a:rPr kumimoji="0" lang="en-US" sz="4800" b="1" dirty="0">
                <a:latin typeface="Arial"/>
                <a:cs typeface="Arial"/>
              </a:rPr>
            </a:br>
            <a:r>
              <a:rPr kumimoji="0" lang="en-US" sz="4800" b="1" dirty="0">
                <a:latin typeface="Arial"/>
                <a:cs typeface="Arial"/>
              </a:rPr>
              <a:t>Two Options</a:t>
            </a:r>
          </a:p>
        </p:txBody>
      </p:sp>
      <p:sp>
        <p:nvSpPr>
          <p:cNvPr id="1328131" name="Rectangle 3"/>
          <p:cNvSpPr>
            <a:spLocks noGrp="1" noChangeArrowheads="1"/>
          </p:cNvSpPr>
          <p:nvPr>
            <p:ph type="body" idx="1"/>
          </p:nvPr>
        </p:nvSpPr>
        <p:spPr>
          <a:xfrm>
            <a:off x="1714500" y="1905000"/>
            <a:ext cx="2057400" cy="609600"/>
          </a:xfrm>
          <a:gradFill rotWithShape="0">
            <a:gsLst>
              <a:gs pos="0">
                <a:schemeClr val="accent1"/>
              </a:gs>
              <a:gs pos="100000">
                <a:schemeClr val="accent1">
                  <a:gamma/>
                  <a:shade val="46275"/>
                  <a:invGamma/>
                </a:schemeClr>
              </a:gs>
            </a:gsLst>
            <a:path path="shape">
              <a:fillToRect l="50000" t="50000" r="50000" b="50000"/>
            </a:path>
          </a:gradFill>
          <a:ln cap="flat">
            <a:solidFill>
              <a:schemeClr val="tx1"/>
            </a:solidFill>
          </a:ln>
          <a:effectLst/>
        </p:spPr>
        <p:txBody>
          <a:bodyPr wrap="none" anchor="ctr"/>
          <a:lstStyle/>
          <a:p>
            <a:pPr algn="ctr">
              <a:spcBef>
                <a:spcPct val="0"/>
              </a:spcBef>
              <a:buFont typeface="Wingdings" charset="0"/>
              <a:buNone/>
              <a:defRPr/>
            </a:pPr>
            <a:r>
              <a:rPr kumimoji="0" lang="en-US" sz="3600" b="1">
                <a:latin typeface="Helvetica" charset="0"/>
                <a:ea typeface="ＭＳ Ｐゴシック" charset="0"/>
                <a:cs typeface="ＭＳ Ｐゴシック" charset="0"/>
              </a:rPr>
              <a:t>Prose</a:t>
            </a:r>
            <a:endParaRPr kumimoji="0" lang="en-US" sz="2000">
              <a:latin typeface="Helvetica" charset="0"/>
              <a:ea typeface="ＭＳ Ｐゴシック" charset="0"/>
              <a:cs typeface="ＭＳ Ｐゴシック" charset="0"/>
            </a:endParaRPr>
          </a:p>
        </p:txBody>
      </p:sp>
      <p:sp>
        <p:nvSpPr>
          <p:cNvPr id="1328132" name="Rectangle 4"/>
          <p:cNvSpPr>
            <a:spLocks noChangeArrowheads="1"/>
          </p:cNvSpPr>
          <p:nvPr/>
        </p:nvSpPr>
        <p:spPr bwMode="auto">
          <a:xfrm>
            <a:off x="838200" y="2514600"/>
            <a:ext cx="3810000" cy="4343400"/>
          </a:xfrm>
          <a:prstGeom prst="rect">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miter lim="800000"/>
            <a:headEnd/>
            <a:tailEnd/>
          </a:ln>
        </p:spPr>
        <p:txBody>
          <a:bodyPr wrap="none" anchor="ctr"/>
          <a:lstStyle/>
          <a:p>
            <a:pPr algn="ctr">
              <a:defRPr/>
            </a:pPr>
            <a:endParaRPr lang="en-US">
              <a:ea typeface="ＭＳ Ｐゴシック" charset="-128"/>
              <a:cs typeface="ＭＳ Ｐゴシック" charset="-128"/>
            </a:endParaRPr>
          </a:p>
        </p:txBody>
      </p:sp>
      <p:sp>
        <p:nvSpPr>
          <p:cNvPr id="1328134" name="Text Box 6"/>
          <p:cNvSpPr txBox="1">
            <a:spLocks noChangeArrowheads="1"/>
          </p:cNvSpPr>
          <p:nvPr/>
        </p:nvSpPr>
        <p:spPr bwMode="auto">
          <a:xfrm>
            <a:off x="2057400" y="2743200"/>
            <a:ext cx="2514600" cy="301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Text appears in paragraphs without indentation while the structure is shown in a separate column design on the left</a:t>
            </a:r>
          </a:p>
        </p:txBody>
      </p:sp>
      <p:sp>
        <p:nvSpPr>
          <p:cNvPr id="1328135" name="Text Box 7"/>
          <p:cNvSpPr txBox="1">
            <a:spLocks noChangeArrowheads="1"/>
          </p:cNvSpPr>
          <p:nvPr/>
        </p:nvSpPr>
        <p:spPr bwMode="auto">
          <a:xfrm>
            <a:off x="990600" y="2667000"/>
            <a:ext cx="990600" cy="405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Int</a:t>
            </a:r>
          </a:p>
          <a:p>
            <a:endParaRPr lang="en-US" sz="2000" b="1"/>
          </a:p>
          <a:p>
            <a:r>
              <a:rPr lang="en-US" sz="2000" b="1"/>
              <a:t>Need</a:t>
            </a:r>
          </a:p>
          <a:p>
            <a:endParaRPr lang="en-US" sz="2000" b="1"/>
          </a:p>
          <a:p>
            <a:r>
              <a:rPr lang="en-US" sz="2000" b="1"/>
              <a:t>Sub</a:t>
            </a:r>
          </a:p>
          <a:p>
            <a:endParaRPr lang="en-US" sz="2000" b="1"/>
          </a:p>
          <a:p>
            <a:r>
              <a:rPr lang="en-US" sz="2000" b="1"/>
              <a:t>Bkgrd</a:t>
            </a:r>
          </a:p>
          <a:p>
            <a:endParaRPr lang="en-US" sz="2000" b="1"/>
          </a:p>
          <a:p>
            <a:r>
              <a:rPr lang="en-US" sz="2000" b="1"/>
              <a:t>T</a:t>
            </a:r>
          </a:p>
          <a:p>
            <a:endParaRPr lang="en-US" sz="2000" b="1"/>
          </a:p>
          <a:p>
            <a:r>
              <a:rPr lang="en-US" sz="2000" b="1"/>
              <a:t>MP I</a:t>
            </a:r>
          </a:p>
          <a:p>
            <a:endParaRPr lang="en-US" sz="2000" b="1"/>
          </a:p>
          <a:p>
            <a:r>
              <a:rPr lang="en-US" sz="2000" b="1"/>
              <a:t>SP A</a:t>
            </a:r>
          </a:p>
        </p:txBody>
      </p:sp>
      <p:sp>
        <p:nvSpPr>
          <p:cNvPr id="1328136" name="Rectangle 8"/>
          <p:cNvSpPr>
            <a:spLocks noChangeArrowheads="1"/>
          </p:cNvSpPr>
          <p:nvPr/>
        </p:nvSpPr>
        <p:spPr bwMode="auto">
          <a:xfrm>
            <a:off x="5867400" y="1905000"/>
            <a:ext cx="2057400" cy="6096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p>
            <a:pPr marL="342900" indent="-342900" algn="ctr"/>
            <a:r>
              <a:rPr lang="en-US" sz="3600" b="1"/>
              <a:t>Outline</a:t>
            </a:r>
            <a:endParaRPr lang="en-US"/>
          </a:p>
        </p:txBody>
      </p:sp>
      <p:sp>
        <p:nvSpPr>
          <p:cNvPr id="1328137" name="Rectangle 9"/>
          <p:cNvSpPr>
            <a:spLocks noChangeArrowheads="1"/>
          </p:cNvSpPr>
          <p:nvPr/>
        </p:nvSpPr>
        <p:spPr bwMode="auto">
          <a:xfrm>
            <a:off x="4991100" y="2514600"/>
            <a:ext cx="3810000" cy="43434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p>
            <a:pPr algn="ctr"/>
            <a:endParaRPr lang="en-US"/>
          </a:p>
        </p:txBody>
      </p:sp>
      <p:sp>
        <p:nvSpPr>
          <p:cNvPr id="1328138" name="Text Box 10"/>
          <p:cNvSpPr txBox="1">
            <a:spLocks noChangeArrowheads="1"/>
          </p:cNvSpPr>
          <p:nvPr/>
        </p:nvSpPr>
        <p:spPr bwMode="auto">
          <a:xfrm>
            <a:off x="5638800" y="3257550"/>
            <a:ext cx="2514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1.  Interest: Text</a:t>
            </a:r>
          </a:p>
        </p:txBody>
      </p:sp>
      <p:sp>
        <p:nvSpPr>
          <p:cNvPr id="1328139" name="Text Box 11"/>
          <p:cNvSpPr txBox="1">
            <a:spLocks noChangeArrowheads="1"/>
          </p:cNvSpPr>
          <p:nvPr/>
        </p:nvSpPr>
        <p:spPr bwMode="auto">
          <a:xfrm>
            <a:off x="5638800" y="3771900"/>
            <a:ext cx="2514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2.  Need: Text</a:t>
            </a:r>
          </a:p>
        </p:txBody>
      </p:sp>
      <p:sp>
        <p:nvSpPr>
          <p:cNvPr id="1328140" name="Text Box 12"/>
          <p:cNvSpPr txBox="1">
            <a:spLocks noChangeArrowheads="1"/>
          </p:cNvSpPr>
          <p:nvPr/>
        </p:nvSpPr>
        <p:spPr bwMode="auto">
          <a:xfrm>
            <a:off x="5638800" y="4286250"/>
            <a:ext cx="2514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3.  Sub: Text</a:t>
            </a:r>
          </a:p>
        </p:txBody>
      </p:sp>
      <p:sp>
        <p:nvSpPr>
          <p:cNvPr id="1328141" name="Text Box 13"/>
          <p:cNvSpPr txBox="1">
            <a:spLocks noChangeArrowheads="1"/>
          </p:cNvSpPr>
          <p:nvPr/>
        </p:nvSpPr>
        <p:spPr bwMode="auto">
          <a:xfrm>
            <a:off x="5257800" y="4800600"/>
            <a:ext cx="3352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I.  Statement of MPI</a:t>
            </a:r>
          </a:p>
        </p:txBody>
      </p:sp>
      <p:sp>
        <p:nvSpPr>
          <p:cNvPr id="1328142" name="Text Box 14"/>
          <p:cNvSpPr txBox="1">
            <a:spLocks noChangeArrowheads="1"/>
          </p:cNvSpPr>
          <p:nvPr/>
        </p:nvSpPr>
        <p:spPr bwMode="auto">
          <a:xfrm>
            <a:off x="5257800" y="27432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Introduction</a:t>
            </a:r>
          </a:p>
        </p:txBody>
      </p:sp>
      <p:sp>
        <p:nvSpPr>
          <p:cNvPr id="1328143" name="Text Box 15"/>
          <p:cNvSpPr txBox="1">
            <a:spLocks noChangeArrowheads="1"/>
          </p:cNvSpPr>
          <p:nvPr/>
        </p:nvSpPr>
        <p:spPr bwMode="auto">
          <a:xfrm>
            <a:off x="5638800" y="5334000"/>
            <a:ext cx="2514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  Text</a:t>
            </a:r>
          </a:p>
        </p:txBody>
      </p:sp>
      <p:sp>
        <p:nvSpPr>
          <p:cNvPr id="1328144" name="Text Box 16"/>
          <p:cNvSpPr txBox="1">
            <a:spLocks noChangeArrowheads="1"/>
          </p:cNvSpPr>
          <p:nvPr/>
        </p:nvSpPr>
        <p:spPr bwMode="auto">
          <a:xfrm>
            <a:off x="5638800" y="5848350"/>
            <a:ext cx="2514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B.  Application</a:t>
            </a:r>
          </a:p>
        </p:txBody>
      </p:sp>
      <p:sp>
        <p:nvSpPr>
          <p:cNvPr id="192527" name="Text Box 17"/>
          <p:cNvSpPr txBox="1">
            <a:spLocks noChangeArrowheads="1"/>
          </p:cNvSpPr>
          <p:nvPr/>
        </p:nvSpPr>
        <p:spPr bwMode="auto">
          <a:xfrm>
            <a:off x="8458200" y="76200"/>
            <a:ext cx="609600" cy="4572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78</a:t>
            </a:r>
          </a:p>
        </p:txBody>
      </p:sp>
      <p:sp>
        <p:nvSpPr>
          <p:cNvPr id="1328146" name="WordArt 18"/>
          <p:cNvSpPr>
            <a:spLocks noChangeArrowheads="1" noChangeShapeType="1" noTextEdit="1"/>
          </p:cNvSpPr>
          <p:nvPr/>
        </p:nvSpPr>
        <p:spPr bwMode="auto">
          <a:xfrm>
            <a:off x="304800" y="1828800"/>
            <a:ext cx="1447800" cy="1181100"/>
          </a:xfrm>
          <a:prstGeom prst="rect">
            <a:avLst/>
          </a:prstGeom>
        </p:spPr>
        <p:txBody>
          <a:bodyPr wrap="none" fromWordArt="1">
            <a:prstTxWarp prst="textSlantUp">
              <a:avLst>
                <a:gd name="adj" fmla="val 32056"/>
              </a:avLst>
            </a:prstTxWarp>
          </a:bodyPr>
          <a:lstStyle/>
          <a:p>
            <a:pPr algn="ctr"/>
            <a:r>
              <a:rPr lang="en-US" sz="3600" b="1" kern="10" dirty="0">
                <a:ln w="9525">
                  <a:solidFill>
                    <a:srgbClr val="CC99FF"/>
                  </a:solidFill>
                  <a:round/>
                  <a:headEnd/>
                  <a:tailEnd/>
                </a:ln>
                <a:effectLst>
                  <a:outerShdw blurRad="63500" dist="53882" dir="2700000" algn="ctr" rotWithShape="0">
                    <a:schemeClr val="accent1"/>
                  </a:outerShdw>
                </a:effectLst>
                <a:latin typeface="Arial" panose="020B0604020202020204" pitchFamily="34" charset="0"/>
                <a:ea typeface="Impact"/>
                <a:cs typeface="Arial" panose="020B0604020202020204" pitchFamily="34" charset="0"/>
              </a:rPr>
              <a:t>pp. 82-85</a:t>
            </a:r>
          </a:p>
        </p:txBody>
      </p:sp>
      <p:sp>
        <p:nvSpPr>
          <p:cNvPr id="1328147" name="WordArt 19"/>
          <p:cNvSpPr>
            <a:spLocks noChangeArrowheads="1" noChangeShapeType="1" noTextEdit="1"/>
          </p:cNvSpPr>
          <p:nvPr/>
        </p:nvSpPr>
        <p:spPr bwMode="auto">
          <a:xfrm>
            <a:off x="4572000" y="1828800"/>
            <a:ext cx="1447800" cy="1181100"/>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effectLst>
                  <a:outerShdw blurRad="63500" dist="53882" dir="2700000" algn="ctr" rotWithShape="0">
                    <a:schemeClr val="accent1"/>
                  </a:outerShdw>
                </a:effectLst>
                <a:latin typeface="Arial" panose="020B0604020202020204" pitchFamily="34" charset="0"/>
                <a:ea typeface="Impact"/>
                <a:cs typeface="Arial" panose="020B0604020202020204" pitchFamily="34" charset="0"/>
              </a:rPr>
              <a:t>pp. 86-90</a:t>
            </a:r>
          </a:p>
        </p:txBody>
      </p:sp>
      <p:sp>
        <p:nvSpPr>
          <p:cNvPr id="1328149" name="WordArt 21"/>
          <p:cNvSpPr>
            <a:spLocks noChangeArrowheads="1" noChangeShapeType="1" noTextEdit="1"/>
          </p:cNvSpPr>
          <p:nvPr/>
        </p:nvSpPr>
        <p:spPr bwMode="auto">
          <a:xfrm>
            <a:off x="7543800" y="1828800"/>
            <a:ext cx="1447800" cy="1181100"/>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effectLst>
                  <a:outerShdw blurRad="63500" dist="53882" dir="2700000" algn="ctr" rotWithShape="0">
                    <a:schemeClr val="accent1"/>
                  </a:outerShdw>
                </a:effectLst>
                <a:latin typeface="Arial" panose="020B0604020202020204" pitchFamily="34" charset="0"/>
                <a:ea typeface="Impact"/>
                <a:cs typeface="Arial" panose="020B0604020202020204" pitchFamily="34" charset="0"/>
              </a:rPr>
              <a:t>pp. 148-50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8131">
                                            <p:bg/>
                                          </p:spTgt>
                                        </p:tgtEl>
                                        <p:attrNameLst>
                                          <p:attrName>style.visibility</p:attrName>
                                        </p:attrNameLst>
                                      </p:cBhvr>
                                      <p:to>
                                        <p:strVal val="visible"/>
                                      </p:to>
                                    </p:set>
                                    <p:animEffect transition="in" filter="dissolve">
                                      <p:cBhvr>
                                        <p:cTn id="7" dur="500"/>
                                        <p:tgtEl>
                                          <p:spTgt spid="1328131">
                                            <p:bg/>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28131">
                                            <p:txEl>
                                              <p:pRg st="0" end="0"/>
                                            </p:txEl>
                                          </p:spTgt>
                                        </p:tgtEl>
                                        <p:attrNameLst>
                                          <p:attrName>style.visibility</p:attrName>
                                        </p:attrNameLst>
                                      </p:cBhvr>
                                      <p:to>
                                        <p:strVal val="visible"/>
                                      </p:to>
                                    </p:set>
                                    <p:animEffect transition="in" filter="dissolve">
                                      <p:cBhvr>
                                        <p:cTn id="11" dur="500"/>
                                        <p:tgtEl>
                                          <p:spTgt spid="1328131">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28132"/>
                                        </p:tgtEl>
                                        <p:attrNameLst>
                                          <p:attrName>style.visibility</p:attrName>
                                        </p:attrNameLst>
                                      </p:cBhvr>
                                      <p:to>
                                        <p:strVal val="visible"/>
                                      </p:to>
                                    </p:set>
                                    <p:animEffect transition="in" filter="dissolve">
                                      <p:cBhvr>
                                        <p:cTn id="15" dur="500"/>
                                        <p:tgtEl>
                                          <p:spTgt spid="1328132"/>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28134"/>
                                        </p:tgtEl>
                                        <p:attrNameLst>
                                          <p:attrName>style.visibility</p:attrName>
                                        </p:attrNameLst>
                                      </p:cBhvr>
                                      <p:to>
                                        <p:strVal val="visible"/>
                                      </p:to>
                                    </p:set>
                                    <p:animEffect transition="in" filter="dissolve">
                                      <p:cBhvr>
                                        <p:cTn id="19" dur="500"/>
                                        <p:tgtEl>
                                          <p:spTgt spid="132813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28135"/>
                                        </p:tgtEl>
                                        <p:attrNameLst>
                                          <p:attrName>style.visibility</p:attrName>
                                        </p:attrNameLst>
                                      </p:cBhvr>
                                      <p:to>
                                        <p:strVal val="visible"/>
                                      </p:to>
                                    </p:set>
                                    <p:animEffect transition="in" filter="dissolve">
                                      <p:cBhvr>
                                        <p:cTn id="24" dur="500"/>
                                        <p:tgtEl>
                                          <p:spTgt spid="132813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1328146"/>
                                        </p:tgtEl>
                                        <p:attrNameLst>
                                          <p:attrName>style.visibility</p:attrName>
                                        </p:attrNameLst>
                                      </p:cBhvr>
                                      <p:to>
                                        <p:strVal val="visible"/>
                                      </p:to>
                                    </p:set>
                                    <p:anim calcmode="lin" valueType="num">
                                      <p:cBhvr>
                                        <p:cTn id="29" dur="1000" fill="hold"/>
                                        <p:tgtEl>
                                          <p:spTgt spid="13281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1328146"/>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1328146"/>
                                        </p:tgtEl>
                                        <p:attrNameLst>
                                          <p:attrName>ppt_y</p:attrName>
                                        </p:attrNameLst>
                                      </p:cBhvr>
                                      <p:tavLst>
                                        <p:tav tm="0">
                                          <p:val>
                                            <p:strVal val="#ppt_y"/>
                                          </p:val>
                                        </p:tav>
                                        <p:tav tm="100000">
                                          <p:val>
                                            <p:strVal val="#ppt_y"/>
                                          </p:val>
                                        </p:tav>
                                      </p:tavLst>
                                    </p:anim>
                                    <p:animEffect transition="in" filter="fade">
                                      <p:cBhvr>
                                        <p:cTn id="32" dur="1000"/>
                                        <p:tgtEl>
                                          <p:spTgt spid="13281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28136"/>
                                        </p:tgtEl>
                                        <p:attrNameLst>
                                          <p:attrName>style.visibility</p:attrName>
                                        </p:attrNameLst>
                                      </p:cBhvr>
                                      <p:to>
                                        <p:strVal val="visible"/>
                                      </p:to>
                                    </p:set>
                                    <p:animEffect transition="in" filter="dissolve">
                                      <p:cBhvr>
                                        <p:cTn id="37" dur="500"/>
                                        <p:tgtEl>
                                          <p:spTgt spid="1328136"/>
                                        </p:tgtEl>
                                      </p:cBhvr>
                                    </p:animEffect>
                                  </p:childTnLst>
                                </p:cTn>
                              </p:par>
                            </p:childTnLst>
                          </p:cTn>
                        </p:par>
                        <p:par>
                          <p:cTn id="38" fill="hold" nodeType="afterGroup">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1328137"/>
                                        </p:tgtEl>
                                        <p:attrNameLst>
                                          <p:attrName>style.visibility</p:attrName>
                                        </p:attrNameLst>
                                      </p:cBhvr>
                                      <p:to>
                                        <p:strVal val="visible"/>
                                      </p:to>
                                    </p:set>
                                    <p:animEffect transition="in" filter="dissolve">
                                      <p:cBhvr>
                                        <p:cTn id="41" dur="500"/>
                                        <p:tgtEl>
                                          <p:spTgt spid="132813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328142"/>
                                        </p:tgtEl>
                                        <p:attrNameLst>
                                          <p:attrName>style.visibility</p:attrName>
                                        </p:attrNameLst>
                                      </p:cBhvr>
                                      <p:to>
                                        <p:strVal val="visible"/>
                                      </p:to>
                                    </p:set>
                                    <p:animEffect transition="in" filter="dissolve">
                                      <p:cBhvr>
                                        <p:cTn id="46" dur="500"/>
                                        <p:tgtEl>
                                          <p:spTgt spid="132814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328138"/>
                                        </p:tgtEl>
                                        <p:attrNameLst>
                                          <p:attrName>style.visibility</p:attrName>
                                        </p:attrNameLst>
                                      </p:cBhvr>
                                      <p:to>
                                        <p:strVal val="visible"/>
                                      </p:to>
                                    </p:set>
                                    <p:animEffect transition="in" filter="dissolve">
                                      <p:cBhvr>
                                        <p:cTn id="51" dur="500"/>
                                        <p:tgtEl>
                                          <p:spTgt spid="1328138"/>
                                        </p:tgtEl>
                                      </p:cBhvr>
                                    </p:animEffect>
                                  </p:childTnLst>
                                </p:cTn>
                              </p:par>
                            </p:childTnLst>
                          </p:cTn>
                        </p:par>
                        <p:par>
                          <p:cTn id="52" fill="hold" nodeType="afterGroup">
                            <p:stCondLst>
                              <p:cond delay="500"/>
                            </p:stCondLst>
                            <p:childTnLst>
                              <p:par>
                                <p:cTn id="53" presetID="9" presetClass="entr" presetSubtype="0" fill="hold" grpId="0" nodeType="afterEffect">
                                  <p:stCondLst>
                                    <p:cond delay="0"/>
                                  </p:stCondLst>
                                  <p:childTnLst>
                                    <p:set>
                                      <p:cBhvr>
                                        <p:cTn id="54" dur="1" fill="hold">
                                          <p:stCondLst>
                                            <p:cond delay="0"/>
                                          </p:stCondLst>
                                        </p:cTn>
                                        <p:tgtEl>
                                          <p:spTgt spid="1328139"/>
                                        </p:tgtEl>
                                        <p:attrNameLst>
                                          <p:attrName>style.visibility</p:attrName>
                                        </p:attrNameLst>
                                      </p:cBhvr>
                                      <p:to>
                                        <p:strVal val="visible"/>
                                      </p:to>
                                    </p:set>
                                    <p:animEffect transition="in" filter="dissolve">
                                      <p:cBhvr>
                                        <p:cTn id="55" dur="500"/>
                                        <p:tgtEl>
                                          <p:spTgt spid="1328139"/>
                                        </p:tgtEl>
                                      </p:cBhvr>
                                    </p:animEffect>
                                  </p:childTnLst>
                                </p:cTn>
                              </p:par>
                            </p:childTnLst>
                          </p:cTn>
                        </p:par>
                        <p:par>
                          <p:cTn id="56" fill="hold" nodeType="afterGroup">
                            <p:stCondLst>
                              <p:cond delay="1000"/>
                            </p:stCondLst>
                            <p:childTnLst>
                              <p:par>
                                <p:cTn id="57" presetID="9" presetClass="entr" presetSubtype="0" fill="hold" grpId="0" nodeType="afterEffect">
                                  <p:stCondLst>
                                    <p:cond delay="0"/>
                                  </p:stCondLst>
                                  <p:childTnLst>
                                    <p:set>
                                      <p:cBhvr>
                                        <p:cTn id="58" dur="1" fill="hold">
                                          <p:stCondLst>
                                            <p:cond delay="0"/>
                                          </p:stCondLst>
                                        </p:cTn>
                                        <p:tgtEl>
                                          <p:spTgt spid="1328140"/>
                                        </p:tgtEl>
                                        <p:attrNameLst>
                                          <p:attrName>style.visibility</p:attrName>
                                        </p:attrNameLst>
                                      </p:cBhvr>
                                      <p:to>
                                        <p:strVal val="visible"/>
                                      </p:to>
                                    </p:set>
                                    <p:animEffect transition="in" filter="dissolve">
                                      <p:cBhvr>
                                        <p:cTn id="59" dur="500"/>
                                        <p:tgtEl>
                                          <p:spTgt spid="1328140"/>
                                        </p:tgtEl>
                                      </p:cBhvr>
                                    </p:animEffect>
                                  </p:childTnLst>
                                </p:cTn>
                              </p:par>
                            </p:childTnLst>
                          </p:cTn>
                        </p:par>
                        <p:par>
                          <p:cTn id="60" fill="hold" nodeType="afterGroup">
                            <p:stCondLst>
                              <p:cond delay="1500"/>
                            </p:stCondLst>
                            <p:childTnLst>
                              <p:par>
                                <p:cTn id="61" presetID="9" presetClass="entr" presetSubtype="0" fill="hold" grpId="0" nodeType="afterEffect">
                                  <p:stCondLst>
                                    <p:cond delay="0"/>
                                  </p:stCondLst>
                                  <p:childTnLst>
                                    <p:set>
                                      <p:cBhvr>
                                        <p:cTn id="62" dur="1" fill="hold">
                                          <p:stCondLst>
                                            <p:cond delay="0"/>
                                          </p:stCondLst>
                                        </p:cTn>
                                        <p:tgtEl>
                                          <p:spTgt spid="1328141"/>
                                        </p:tgtEl>
                                        <p:attrNameLst>
                                          <p:attrName>style.visibility</p:attrName>
                                        </p:attrNameLst>
                                      </p:cBhvr>
                                      <p:to>
                                        <p:strVal val="visible"/>
                                      </p:to>
                                    </p:set>
                                    <p:animEffect transition="in" filter="dissolve">
                                      <p:cBhvr>
                                        <p:cTn id="63" dur="500"/>
                                        <p:tgtEl>
                                          <p:spTgt spid="1328141"/>
                                        </p:tgtEl>
                                      </p:cBhvr>
                                    </p:animEffect>
                                  </p:childTnLst>
                                </p:cTn>
                              </p:par>
                            </p:childTnLst>
                          </p:cTn>
                        </p:par>
                        <p:par>
                          <p:cTn id="64" fill="hold" nodeType="afterGroup">
                            <p:stCondLst>
                              <p:cond delay="2000"/>
                            </p:stCondLst>
                            <p:childTnLst>
                              <p:par>
                                <p:cTn id="65" presetID="9" presetClass="entr" presetSubtype="0" fill="hold" grpId="0" nodeType="afterEffect">
                                  <p:stCondLst>
                                    <p:cond delay="0"/>
                                  </p:stCondLst>
                                  <p:childTnLst>
                                    <p:set>
                                      <p:cBhvr>
                                        <p:cTn id="66" dur="1" fill="hold">
                                          <p:stCondLst>
                                            <p:cond delay="0"/>
                                          </p:stCondLst>
                                        </p:cTn>
                                        <p:tgtEl>
                                          <p:spTgt spid="1328143"/>
                                        </p:tgtEl>
                                        <p:attrNameLst>
                                          <p:attrName>style.visibility</p:attrName>
                                        </p:attrNameLst>
                                      </p:cBhvr>
                                      <p:to>
                                        <p:strVal val="visible"/>
                                      </p:to>
                                    </p:set>
                                    <p:animEffect transition="in" filter="dissolve">
                                      <p:cBhvr>
                                        <p:cTn id="67" dur="500"/>
                                        <p:tgtEl>
                                          <p:spTgt spid="1328143"/>
                                        </p:tgtEl>
                                      </p:cBhvr>
                                    </p:animEffect>
                                  </p:childTnLst>
                                </p:cTn>
                              </p:par>
                            </p:childTnLst>
                          </p:cTn>
                        </p:par>
                        <p:par>
                          <p:cTn id="68" fill="hold" nodeType="afterGroup">
                            <p:stCondLst>
                              <p:cond delay="2500"/>
                            </p:stCondLst>
                            <p:childTnLst>
                              <p:par>
                                <p:cTn id="69" presetID="9" presetClass="entr" presetSubtype="0" fill="hold" grpId="0" nodeType="afterEffect">
                                  <p:stCondLst>
                                    <p:cond delay="0"/>
                                  </p:stCondLst>
                                  <p:childTnLst>
                                    <p:set>
                                      <p:cBhvr>
                                        <p:cTn id="70" dur="1" fill="hold">
                                          <p:stCondLst>
                                            <p:cond delay="0"/>
                                          </p:stCondLst>
                                        </p:cTn>
                                        <p:tgtEl>
                                          <p:spTgt spid="1328144"/>
                                        </p:tgtEl>
                                        <p:attrNameLst>
                                          <p:attrName>style.visibility</p:attrName>
                                        </p:attrNameLst>
                                      </p:cBhvr>
                                      <p:to>
                                        <p:strVal val="visible"/>
                                      </p:to>
                                    </p:set>
                                    <p:animEffect transition="in" filter="dissolve">
                                      <p:cBhvr>
                                        <p:cTn id="71" dur="500"/>
                                        <p:tgtEl>
                                          <p:spTgt spid="132814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8" presetClass="entr" presetSubtype="0" accel="50000" fill="hold" grpId="0" nodeType="clickEffect">
                                  <p:stCondLst>
                                    <p:cond delay="0"/>
                                  </p:stCondLst>
                                  <p:childTnLst>
                                    <p:set>
                                      <p:cBhvr>
                                        <p:cTn id="75" dur="1" fill="hold">
                                          <p:stCondLst>
                                            <p:cond delay="0"/>
                                          </p:stCondLst>
                                        </p:cTn>
                                        <p:tgtEl>
                                          <p:spTgt spid="1328147"/>
                                        </p:tgtEl>
                                        <p:attrNameLst>
                                          <p:attrName>style.visibility</p:attrName>
                                        </p:attrNameLst>
                                      </p:cBhvr>
                                      <p:to>
                                        <p:strVal val="visible"/>
                                      </p:to>
                                    </p:set>
                                    <p:anim calcmode="lin" valueType="num">
                                      <p:cBhvr>
                                        <p:cTn id="76" dur="1000" fill="hold"/>
                                        <p:tgtEl>
                                          <p:spTgt spid="132814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7" dur="1000" fill="hold"/>
                                        <p:tgtEl>
                                          <p:spTgt spid="1328147"/>
                                        </p:tgtEl>
                                        <p:attrNameLst>
                                          <p:attrName>ppt_x</p:attrName>
                                        </p:attrNameLst>
                                      </p:cBhvr>
                                      <p:tavLst>
                                        <p:tav tm="0">
                                          <p:val>
                                            <p:fltVal val="-1"/>
                                          </p:val>
                                        </p:tav>
                                        <p:tav tm="50000">
                                          <p:val>
                                            <p:fltVal val="0.95"/>
                                          </p:val>
                                        </p:tav>
                                        <p:tav tm="100000">
                                          <p:val>
                                            <p:strVal val="#ppt_x"/>
                                          </p:val>
                                        </p:tav>
                                      </p:tavLst>
                                    </p:anim>
                                    <p:anim calcmode="lin" valueType="num">
                                      <p:cBhvr>
                                        <p:cTn id="78" dur="1000" fill="hold"/>
                                        <p:tgtEl>
                                          <p:spTgt spid="1328147"/>
                                        </p:tgtEl>
                                        <p:attrNameLst>
                                          <p:attrName>ppt_y</p:attrName>
                                        </p:attrNameLst>
                                      </p:cBhvr>
                                      <p:tavLst>
                                        <p:tav tm="0">
                                          <p:val>
                                            <p:strVal val="#ppt_y"/>
                                          </p:val>
                                        </p:tav>
                                        <p:tav tm="100000">
                                          <p:val>
                                            <p:strVal val="#ppt_y"/>
                                          </p:val>
                                        </p:tav>
                                      </p:tavLst>
                                    </p:anim>
                                    <p:animEffect transition="in" filter="fade">
                                      <p:cBhvr>
                                        <p:cTn id="79" dur="1000"/>
                                        <p:tgtEl>
                                          <p:spTgt spid="132814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8" presetClass="entr" presetSubtype="0" accel="50000" fill="hold" grpId="0" nodeType="clickEffect">
                                  <p:stCondLst>
                                    <p:cond delay="0"/>
                                  </p:stCondLst>
                                  <p:childTnLst>
                                    <p:set>
                                      <p:cBhvr>
                                        <p:cTn id="83" dur="1" fill="hold">
                                          <p:stCondLst>
                                            <p:cond delay="0"/>
                                          </p:stCondLst>
                                        </p:cTn>
                                        <p:tgtEl>
                                          <p:spTgt spid="1328149"/>
                                        </p:tgtEl>
                                        <p:attrNameLst>
                                          <p:attrName>style.visibility</p:attrName>
                                        </p:attrNameLst>
                                      </p:cBhvr>
                                      <p:to>
                                        <p:strVal val="visible"/>
                                      </p:to>
                                    </p:set>
                                    <p:anim calcmode="lin" valueType="num">
                                      <p:cBhvr>
                                        <p:cTn id="84" dur="1000" fill="hold"/>
                                        <p:tgtEl>
                                          <p:spTgt spid="132814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5" dur="1000" fill="hold"/>
                                        <p:tgtEl>
                                          <p:spTgt spid="1328149"/>
                                        </p:tgtEl>
                                        <p:attrNameLst>
                                          <p:attrName>ppt_x</p:attrName>
                                        </p:attrNameLst>
                                      </p:cBhvr>
                                      <p:tavLst>
                                        <p:tav tm="0">
                                          <p:val>
                                            <p:fltVal val="-1"/>
                                          </p:val>
                                        </p:tav>
                                        <p:tav tm="50000">
                                          <p:val>
                                            <p:fltVal val="0.95"/>
                                          </p:val>
                                        </p:tav>
                                        <p:tav tm="100000">
                                          <p:val>
                                            <p:strVal val="#ppt_x"/>
                                          </p:val>
                                        </p:tav>
                                      </p:tavLst>
                                    </p:anim>
                                    <p:anim calcmode="lin" valueType="num">
                                      <p:cBhvr>
                                        <p:cTn id="86" dur="1000" fill="hold"/>
                                        <p:tgtEl>
                                          <p:spTgt spid="1328149"/>
                                        </p:tgtEl>
                                        <p:attrNameLst>
                                          <p:attrName>ppt_y</p:attrName>
                                        </p:attrNameLst>
                                      </p:cBhvr>
                                      <p:tavLst>
                                        <p:tav tm="0">
                                          <p:val>
                                            <p:strVal val="#ppt_y"/>
                                          </p:val>
                                        </p:tav>
                                        <p:tav tm="100000">
                                          <p:val>
                                            <p:strVal val="#ppt_y"/>
                                          </p:val>
                                        </p:tav>
                                      </p:tavLst>
                                    </p:anim>
                                    <p:animEffect transition="in" filter="fade">
                                      <p:cBhvr>
                                        <p:cTn id="87" dur="1000"/>
                                        <p:tgtEl>
                                          <p:spTgt spid="1328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8131" grpId="0" build="p" animBg="1"/>
      <p:bldP spid="1328132" grpId="0" animBg="1"/>
      <p:bldP spid="1328134" grpId="0"/>
      <p:bldP spid="1328135" grpId="0"/>
      <p:bldP spid="1328136" grpId="0" animBg="1"/>
      <p:bldP spid="1328137" grpId="0" animBg="1"/>
      <p:bldP spid="1328138" grpId="0"/>
      <p:bldP spid="1328139" grpId="0"/>
      <p:bldP spid="1328140" grpId="0"/>
      <p:bldP spid="1328141" grpId="0"/>
      <p:bldP spid="1328142" grpId="0"/>
      <p:bldP spid="1328143" grpId="0"/>
      <p:bldP spid="1328144" grpId="0"/>
      <p:bldP spid="1328146" grpId="0"/>
      <p:bldP spid="1328147" grpId="0"/>
      <p:bldP spid="13281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9"/>
          <p:cNvSpPr>
            <a:spLocks noChangeArrowheads="1"/>
          </p:cNvSpPr>
          <p:nvPr/>
        </p:nvSpPr>
        <p:spPr bwMode="auto">
          <a:xfrm>
            <a:off x="4991100" y="2514600"/>
            <a:ext cx="3810000" cy="43434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p>
            <a:pPr algn="ctr"/>
            <a:endParaRPr lang="en-US"/>
          </a:p>
        </p:txBody>
      </p:sp>
      <p:sp>
        <p:nvSpPr>
          <p:cNvPr id="194562" name="Cloud Callout 25"/>
          <p:cNvSpPr>
            <a:spLocks noChangeArrowheads="1"/>
          </p:cNvSpPr>
          <p:nvPr/>
        </p:nvSpPr>
        <p:spPr bwMode="auto">
          <a:xfrm rot="10800000">
            <a:off x="0" y="1752600"/>
            <a:ext cx="4644008" cy="5105400"/>
          </a:xfrm>
          <a:prstGeom prst="cloudCallout">
            <a:avLst>
              <a:gd name="adj1" fmla="val -73011"/>
              <a:gd name="adj2" fmla="val 44168"/>
            </a:avLst>
          </a:prstGeom>
          <a:solidFill>
            <a:schemeClr val="accent1"/>
          </a:solidFill>
          <a:ln w="9525">
            <a:solidFill>
              <a:schemeClr val="tx1"/>
            </a:solidFill>
            <a:round/>
            <a:headEnd/>
            <a:tailEnd/>
          </a:ln>
        </p:spPr>
        <p:txBody>
          <a:bodyPr/>
          <a:lstStyle/>
          <a:p>
            <a:endParaRPr lang="en-US"/>
          </a:p>
        </p:txBody>
      </p:sp>
      <p:sp>
        <p:nvSpPr>
          <p:cNvPr id="1328130" name="Rectangle 2"/>
          <p:cNvSpPr>
            <a:spLocks noGrp="1" noChangeArrowheads="1"/>
          </p:cNvSpPr>
          <p:nvPr>
            <p:ph type="title"/>
          </p:nvPr>
        </p:nvSpPr>
        <p:spPr>
          <a:xfrm>
            <a:off x="914400" y="228600"/>
            <a:ext cx="7772400" cy="1524000"/>
          </a:xfrm>
          <a:solidFill>
            <a:srgbClr val="000000"/>
          </a:solidFill>
        </p:spPr>
        <p:txBody>
          <a:bodyPr/>
          <a:lstStyle/>
          <a:p>
            <a:pPr algn="ctr" eaLnBrk="1" hangingPunct="1">
              <a:defRPr/>
            </a:pPr>
            <a:r>
              <a:rPr kumimoji="0" lang="en-US" sz="4800" b="1">
                <a:latin typeface="Arial" charset="0"/>
                <a:ea typeface="ＭＳ Ｐゴシック" charset="0"/>
                <a:cs typeface="Arial" charset="0"/>
              </a:rPr>
              <a:t>Advantages of the </a:t>
            </a:r>
            <a:br>
              <a:rPr kumimoji="0" lang="en-US" sz="4800" b="1">
                <a:latin typeface="Arial" charset="0"/>
                <a:ea typeface="ＭＳ Ｐゴシック" charset="0"/>
                <a:cs typeface="Arial" charset="0"/>
              </a:rPr>
            </a:br>
            <a:r>
              <a:rPr kumimoji="0" lang="en-US" sz="4800" b="1">
                <a:latin typeface="Arial" charset="0"/>
                <a:ea typeface="ＭＳ Ｐゴシック" charset="0"/>
                <a:cs typeface="Arial" charset="0"/>
              </a:rPr>
              <a:t>Outline Manuscript</a:t>
            </a:r>
          </a:p>
        </p:txBody>
      </p:sp>
      <p:sp>
        <p:nvSpPr>
          <p:cNvPr id="194564" name="Rectangle 8"/>
          <p:cNvSpPr>
            <a:spLocks noChangeArrowheads="1"/>
          </p:cNvSpPr>
          <p:nvPr/>
        </p:nvSpPr>
        <p:spPr bwMode="auto">
          <a:xfrm>
            <a:off x="5867400" y="1905000"/>
            <a:ext cx="2057400" cy="6096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p>
            <a:pPr marL="342900" indent="-342900" algn="ctr"/>
            <a:r>
              <a:rPr lang="en-US" sz="3600" b="1"/>
              <a:t>Outline</a:t>
            </a:r>
            <a:endParaRPr lang="en-US"/>
          </a:p>
        </p:txBody>
      </p:sp>
      <p:sp>
        <p:nvSpPr>
          <p:cNvPr id="194565" name="Text Box 10"/>
          <p:cNvSpPr txBox="1">
            <a:spLocks noChangeArrowheads="1"/>
          </p:cNvSpPr>
          <p:nvPr/>
        </p:nvSpPr>
        <p:spPr bwMode="auto">
          <a:xfrm>
            <a:off x="5638800" y="3257550"/>
            <a:ext cx="2514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1.  Interest: Text</a:t>
            </a:r>
          </a:p>
        </p:txBody>
      </p:sp>
      <p:sp>
        <p:nvSpPr>
          <p:cNvPr id="194566" name="Text Box 11"/>
          <p:cNvSpPr txBox="1">
            <a:spLocks noChangeArrowheads="1"/>
          </p:cNvSpPr>
          <p:nvPr/>
        </p:nvSpPr>
        <p:spPr bwMode="auto">
          <a:xfrm>
            <a:off x="5638800" y="3771900"/>
            <a:ext cx="2514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2.  Need: Text</a:t>
            </a:r>
          </a:p>
        </p:txBody>
      </p:sp>
      <p:sp>
        <p:nvSpPr>
          <p:cNvPr id="194567" name="Text Box 12"/>
          <p:cNvSpPr txBox="1">
            <a:spLocks noChangeArrowheads="1"/>
          </p:cNvSpPr>
          <p:nvPr/>
        </p:nvSpPr>
        <p:spPr bwMode="auto">
          <a:xfrm>
            <a:off x="5638800" y="4286250"/>
            <a:ext cx="2514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3.  Sub: Text</a:t>
            </a:r>
          </a:p>
        </p:txBody>
      </p:sp>
      <p:sp>
        <p:nvSpPr>
          <p:cNvPr id="194568" name="Text Box 13"/>
          <p:cNvSpPr txBox="1">
            <a:spLocks noChangeArrowheads="1"/>
          </p:cNvSpPr>
          <p:nvPr/>
        </p:nvSpPr>
        <p:spPr bwMode="auto">
          <a:xfrm>
            <a:off x="5257800" y="4800600"/>
            <a:ext cx="3352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I.  Statement of MPI</a:t>
            </a:r>
          </a:p>
        </p:txBody>
      </p:sp>
      <p:sp>
        <p:nvSpPr>
          <p:cNvPr id="194569" name="Text Box 14"/>
          <p:cNvSpPr txBox="1">
            <a:spLocks noChangeArrowheads="1"/>
          </p:cNvSpPr>
          <p:nvPr/>
        </p:nvSpPr>
        <p:spPr bwMode="auto">
          <a:xfrm>
            <a:off x="5257800" y="27432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Introduction</a:t>
            </a:r>
          </a:p>
        </p:txBody>
      </p:sp>
      <p:sp>
        <p:nvSpPr>
          <p:cNvPr id="194570" name="Text Box 15"/>
          <p:cNvSpPr txBox="1">
            <a:spLocks noChangeArrowheads="1"/>
          </p:cNvSpPr>
          <p:nvPr/>
        </p:nvSpPr>
        <p:spPr bwMode="auto">
          <a:xfrm>
            <a:off x="5638800" y="5334000"/>
            <a:ext cx="2514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  Text</a:t>
            </a:r>
          </a:p>
        </p:txBody>
      </p:sp>
      <p:sp>
        <p:nvSpPr>
          <p:cNvPr id="194571" name="Text Box 16"/>
          <p:cNvSpPr txBox="1">
            <a:spLocks noChangeArrowheads="1"/>
          </p:cNvSpPr>
          <p:nvPr/>
        </p:nvSpPr>
        <p:spPr bwMode="auto">
          <a:xfrm>
            <a:off x="5638800" y="5848350"/>
            <a:ext cx="2514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B.  Application</a:t>
            </a:r>
          </a:p>
        </p:txBody>
      </p:sp>
      <p:sp>
        <p:nvSpPr>
          <p:cNvPr id="194572" name="Text Box 17"/>
          <p:cNvSpPr txBox="1">
            <a:spLocks noChangeArrowheads="1"/>
          </p:cNvSpPr>
          <p:nvPr/>
        </p:nvSpPr>
        <p:spPr bwMode="auto">
          <a:xfrm>
            <a:off x="8458200" y="76200"/>
            <a:ext cx="609600" cy="4572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81</a:t>
            </a:r>
          </a:p>
        </p:txBody>
      </p:sp>
      <p:sp>
        <p:nvSpPr>
          <p:cNvPr id="22" name="Text Box 14"/>
          <p:cNvSpPr txBox="1">
            <a:spLocks noChangeArrowheads="1"/>
          </p:cNvSpPr>
          <p:nvPr/>
        </p:nvSpPr>
        <p:spPr bwMode="auto">
          <a:xfrm>
            <a:off x="762000" y="2401888"/>
            <a:ext cx="35052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a:t>Easier to...</a:t>
            </a:r>
          </a:p>
        </p:txBody>
      </p:sp>
      <p:sp>
        <p:nvSpPr>
          <p:cNvPr id="23" name="Text Box 14"/>
          <p:cNvSpPr txBox="1">
            <a:spLocks noChangeArrowheads="1"/>
          </p:cNvSpPr>
          <p:nvPr/>
        </p:nvSpPr>
        <p:spPr bwMode="auto">
          <a:xfrm>
            <a:off x="1043608" y="3925888"/>
            <a:ext cx="35052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33400" indent="-533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a:t>2.	Read</a:t>
            </a:r>
          </a:p>
        </p:txBody>
      </p:sp>
      <p:sp>
        <p:nvSpPr>
          <p:cNvPr id="24" name="Text Box 14"/>
          <p:cNvSpPr txBox="1">
            <a:spLocks noChangeArrowheads="1"/>
          </p:cNvSpPr>
          <p:nvPr/>
        </p:nvSpPr>
        <p:spPr bwMode="auto">
          <a:xfrm>
            <a:off x="1043608" y="3163888"/>
            <a:ext cx="35052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33400" indent="-533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a:t>1.	Write</a:t>
            </a:r>
          </a:p>
        </p:txBody>
      </p:sp>
      <p:sp>
        <p:nvSpPr>
          <p:cNvPr id="25" name="Text Box 14"/>
          <p:cNvSpPr txBox="1">
            <a:spLocks noChangeArrowheads="1"/>
          </p:cNvSpPr>
          <p:nvPr/>
        </p:nvSpPr>
        <p:spPr bwMode="auto">
          <a:xfrm>
            <a:off x="1043608" y="4687888"/>
            <a:ext cx="35052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33400" indent="-533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a:t>3.	Edit</a:t>
            </a:r>
          </a:p>
        </p:txBody>
      </p:sp>
      <p:sp>
        <p:nvSpPr>
          <p:cNvPr id="18" name="Text Box 14"/>
          <p:cNvSpPr txBox="1">
            <a:spLocks noChangeArrowheads="1"/>
          </p:cNvSpPr>
          <p:nvPr/>
        </p:nvSpPr>
        <p:spPr bwMode="auto">
          <a:xfrm>
            <a:off x="1066800" y="5445224"/>
            <a:ext cx="35052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33400" indent="-533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a:t>4.	Memorize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2"/>
          <p:cNvSpPr>
            <a:spLocks noGrp="1" noChangeArrowheads="1"/>
          </p:cNvSpPr>
          <p:nvPr>
            <p:ph type="title"/>
          </p:nvPr>
        </p:nvSpPr>
        <p:spPr>
          <a:xfrm>
            <a:off x="685800" y="752475"/>
            <a:ext cx="7772400" cy="857250"/>
          </a:xfrm>
        </p:spPr>
        <p:txBody>
          <a:bodyPr/>
          <a:lstStyle/>
          <a:p>
            <a:pPr>
              <a:defRPr/>
            </a:pPr>
            <a:r>
              <a:rPr lang="en-US" sz="5400" b="1">
                <a:latin typeface="Arial" charset="0"/>
                <a:ea typeface="ＭＳ Ｐゴシック" charset="0"/>
                <a:cs typeface="ＭＳ Ｐゴシック" charset="0"/>
              </a:rPr>
              <a:t>Whichever option…</a:t>
            </a:r>
            <a:endParaRPr lang="en-US">
              <a:latin typeface="Arial" charset="0"/>
              <a:ea typeface="ＭＳ Ｐゴシック" charset="0"/>
              <a:cs typeface="ＭＳ Ｐゴシック" charset="0"/>
            </a:endParaRPr>
          </a:p>
        </p:txBody>
      </p:sp>
      <p:sp>
        <p:nvSpPr>
          <p:cNvPr id="1330179" name="Rectangle 3"/>
          <p:cNvSpPr>
            <a:spLocks noGrp="1" noChangeArrowheads="1"/>
          </p:cNvSpPr>
          <p:nvPr>
            <p:ph type="body" idx="1"/>
          </p:nvPr>
        </p:nvSpPr>
        <p:spPr>
          <a:effectLst/>
        </p:spPr>
        <p:txBody>
          <a:bodyPr/>
          <a:lstStyle/>
          <a:p>
            <a:pPr marL="609600" indent="-609600">
              <a:buFont typeface="Arial" charset="0"/>
              <a:buAutoNum type="arabicPeriod"/>
              <a:defRPr/>
            </a:pPr>
            <a:r>
              <a:rPr lang="en-US" sz="4800" dirty="0">
                <a:effectLst>
                  <a:outerShdw blurRad="38100" dist="38100" dir="2700000" algn="tl">
                    <a:srgbClr val="000000">
                      <a:alpha val="43137"/>
                    </a:srgbClr>
                  </a:outerShdw>
                </a:effectLst>
                <a:latin typeface="Arial"/>
                <a:ea typeface="+mn-ea"/>
                <a:cs typeface="Arial"/>
              </a:rPr>
              <a:t>Be Clear</a:t>
            </a:r>
          </a:p>
        </p:txBody>
      </p:sp>
      <p:sp>
        <p:nvSpPr>
          <p:cNvPr id="1330180" name="Text Box 4"/>
          <p:cNvSpPr txBox="1">
            <a:spLocks noChangeArrowheads="1"/>
          </p:cNvSpPr>
          <p:nvPr/>
        </p:nvSpPr>
        <p:spPr bwMode="auto">
          <a:xfrm>
            <a:off x="8458200" y="76200"/>
            <a:ext cx="609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en-US" b="1">
                <a:ea typeface="ＭＳ Ｐゴシック" charset="-128"/>
                <a:cs typeface="ＭＳ Ｐゴシック" charset="-128"/>
              </a:rPr>
              <a:t>78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330179">
                                            <p:txEl>
                                              <p:pRg st="0" end="0"/>
                                            </p:txEl>
                                          </p:spTgt>
                                        </p:tgtEl>
                                        <p:attrNameLst>
                                          <p:attrName>style.visibility</p:attrName>
                                        </p:attrNameLst>
                                      </p:cBhvr>
                                      <p:to>
                                        <p:strVal val="visible"/>
                                      </p:to>
                                    </p:set>
                                    <p:anim calcmode="lin" valueType="num">
                                      <p:cBhvr>
                                        <p:cTn id="7" dur="1000" fill="hold"/>
                                        <p:tgtEl>
                                          <p:spTgt spid="1330179">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330179">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330179">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330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01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274" name="Rectangle 2"/>
          <p:cNvSpPr>
            <a:spLocks noGrp="1" noChangeArrowheads="1"/>
          </p:cNvSpPr>
          <p:nvPr>
            <p:ph type="title"/>
          </p:nvPr>
        </p:nvSpPr>
        <p:spPr>
          <a:xfrm>
            <a:off x="1066800" y="685800"/>
            <a:ext cx="7162800" cy="990600"/>
          </a:xfrm>
          <a:effectLst>
            <a:outerShdw blurRad="63500" dist="35921" dir="2700000" algn="ctr" rotWithShape="0">
              <a:srgbClr val="000000">
                <a:alpha val="74998"/>
              </a:srgbClr>
            </a:outerShdw>
          </a:effectLst>
        </p:spPr>
        <p:txBody>
          <a:bodyPr/>
          <a:lstStyle/>
          <a:p>
            <a:pPr>
              <a:defRPr/>
            </a:pPr>
            <a:r>
              <a:rPr kumimoji="0" lang="en-US" b="1">
                <a:solidFill>
                  <a:schemeClr val="tx1"/>
                </a:solidFill>
                <a:latin typeface="Arial" charset="0"/>
                <a:ea typeface="ＭＳ Ｐゴシック" charset="0"/>
                <a:cs typeface="ＭＳ Ｐゴシック" charset="0"/>
              </a:rPr>
              <a:t>What is Chafer saying?</a:t>
            </a:r>
            <a:endParaRPr kumimoji="0" lang="en-US">
              <a:latin typeface="Arial" charset="0"/>
              <a:ea typeface="ＭＳ Ｐゴシック" charset="0"/>
              <a:cs typeface="ＭＳ Ｐゴシック" charset="0"/>
            </a:endParaRPr>
          </a:p>
        </p:txBody>
      </p:sp>
      <p:sp>
        <p:nvSpPr>
          <p:cNvPr id="198658"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rPr>
              <a:t>78</a:t>
            </a:r>
          </a:p>
        </p:txBody>
      </p:sp>
      <p:pic>
        <p:nvPicPr>
          <p:cNvPr id="198659" name="Picture 9" descr="boo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838200"/>
            <a:ext cx="823913"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8660" name="Text Box 10"/>
          <p:cNvSpPr txBox="1">
            <a:spLocks noChangeArrowheads="1"/>
          </p:cNvSpPr>
          <p:nvPr/>
        </p:nvSpPr>
        <p:spPr bwMode="auto">
          <a:xfrm>
            <a:off x="990600" y="6473825"/>
            <a:ext cx="6629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solidFill>
                  <a:schemeClr val="bg2"/>
                </a:solidFill>
              </a:rPr>
              <a:t>Lewis Sperry Chafer, </a:t>
            </a:r>
            <a:r>
              <a:rPr lang="en-US" sz="1800" b="1" i="1">
                <a:solidFill>
                  <a:schemeClr val="bg2"/>
                </a:solidFill>
              </a:rPr>
              <a:t>Systematic Theology</a:t>
            </a:r>
            <a:r>
              <a:rPr lang="en-US" sz="1800" b="1">
                <a:solidFill>
                  <a:schemeClr val="bg2"/>
                </a:solidFill>
              </a:rPr>
              <a:t>, 2:242</a:t>
            </a:r>
            <a:endParaRPr lang="en-US" b="1">
              <a:solidFill>
                <a:schemeClr val="bg2"/>
              </a:solidFill>
            </a:endParaRPr>
          </a:p>
        </p:txBody>
      </p:sp>
      <p:sp>
        <p:nvSpPr>
          <p:cNvPr id="1334284" name="Rectangle 12"/>
          <p:cNvSpPr>
            <a:spLocks noChangeArrowheads="1"/>
          </p:cNvSpPr>
          <p:nvPr/>
        </p:nvSpPr>
        <p:spPr bwMode="auto">
          <a:xfrm>
            <a:off x="685800" y="1828800"/>
            <a:ext cx="7848600" cy="4429125"/>
          </a:xfrm>
          <a:prstGeom prst="rect">
            <a:avLst/>
          </a:prstGeom>
          <a:solidFill>
            <a:srgbClr val="800000"/>
          </a:solidFill>
          <a:ln w="9525">
            <a:noFill/>
            <a:miter lim="800000"/>
            <a:headEnd/>
            <a:tailEnd/>
          </a:ln>
          <a:effectLst>
            <a:outerShdw blurRad="63500" dist="35921" dir="2700000" algn="ctr" rotWithShape="0">
              <a:srgbClr val="000000">
                <a:alpha val="74998"/>
              </a:srgbClr>
            </a:outerShdw>
          </a:effectLst>
        </p:spPr>
        <p:txBody>
          <a:bodyPr lIns="92075" tIns="46038" rIns="92075" bIns="46038"/>
          <a:lstStyle/>
          <a:p>
            <a:pPr>
              <a:lnSpc>
                <a:spcPct val="80000"/>
              </a:lnSpc>
              <a:spcBef>
                <a:spcPct val="20000"/>
              </a:spcBef>
              <a:buClr>
                <a:schemeClr val="tx2"/>
              </a:buClr>
              <a:buSzPct val="65000"/>
              <a:buFont typeface="Wingdings" charset="2"/>
              <a:buNone/>
              <a:defRPr/>
            </a:pPr>
            <a:r>
              <a:rPr lang="en-US" sz="2800" b="1" dirty="0">
                <a:latin typeface="Arial"/>
                <a:ea typeface="ＭＳ Ｐゴシック" charset="-128"/>
                <a:cs typeface="Arial"/>
              </a:rPr>
              <a:t>As has been intimated, it is noticeable that the great majority of the works on Systematic Theology have been satisfied to trace the origin of sin no further than to the fall of man in Eden.  It is true that human sin began in Eden, but, though Adam merely re-enacted that sin which before him had been committed in heaven, the essential character of sin is to be determined, to a large measure, by the sin of the first angel rather than by its reproduction by the first man.</a:t>
            </a:r>
          </a:p>
        </p:txBody>
      </p:sp>
      <p:sp>
        <p:nvSpPr>
          <p:cNvPr id="7" name="Rectangle 3"/>
          <p:cNvSpPr txBox="1">
            <a:spLocks noChangeArrowheads="1"/>
          </p:cNvSpPr>
          <p:nvPr/>
        </p:nvSpPr>
        <p:spPr bwMode="auto">
          <a:xfrm>
            <a:off x="684213" y="5767388"/>
            <a:ext cx="7848600" cy="469900"/>
          </a:xfrm>
          <a:prstGeom prst="rect">
            <a:avLst/>
          </a:prstGeom>
          <a:solidFill>
            <a:srgbClr val="000000"/>
          </a:solidFill>
          <a:ln>
            <a:noFill/>
          </a:ln>
          <a:effectLst>
            <a:outerShdw blurRad="63500" dist="35921" dir="2700000" algn="ctr" rotWithShape="0">
              <a:srgbClr val="000000">
                <a:alpha val="74998"/>
              </a:srgbClr>
            </a:outerShdw>
          </a:effectLst>
          <a:extLst>
            <a:ext uri="{FAA26D3D-D897-4be2-8F04-BA451C77F1D7}">
              <ma14:placeholderFlag xmlns:ma14="http://schemas.microsoft.com/office/mac/drawingml/2011/main" xmlns="" val="1"/>
            </a:ext>
          </a:extLst>
        </p:spPr>
        <p:txBody>
          <a:bodyPr lIns="92075" tIns="46038" rIns="92075" bIns="46038"/>
          <a:lst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9pPr>
          </a:lstStyle>
          <a:p>
            <a:pPr algn="ctr">
              <a:buFont typeface="Wingdings" charset="2"/>
              <a:buNone/>
              <a:defRPr/>
            </a:pPr>
            <a:r>
              <a:rPr kumimoji="0" lang="en-US" b="1" u="sng" dirty="0">
                <a:ea typeface="+mn-ea"/>
                <a:cs typeface="+mn-cs"/>
              </a:rPr>
              <a:t>Write what he said in one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dissolve">
                                      <p:cBhvr>
                                        <p:cTn id="7" dur="500"/>
                                        <p:tgtEl>
                                          <p:spTgt spid="7">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dissolv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Rectangle 2"/>
          <p:cNvSpPr>
            <a:spLocks noGrp="1" noChangeArrowheads="1"/>
          </p:cNvSpPr>
          <p:nvPr>
            <p:ph type="title"/>
          </p:nvPr>
        </p:nvSpPr>
        <p:spPr>
          <a:xfrm>
            <a:off x="990600" y="685800"/>
            <a:ext cx="7315200" cy="990600"/>
          </a:xfrm>
          <a:effectLst>
            <a:outerShdw blurRad="63500" dist="35921" dir="2700000" algn="ctr" rotWithShape="0">
              <a:srgbClr val="000000">
                <a:alpha val="74998"/>
              </a:srgbClr>
            </a:outerShdw>
          </a:effectLst>
        </p:spPr>
        <p:txBody>
          <a:bodyPr/>
          <a:lstStyle/>
          <a:p>
            <a:pPr>
              <a:defRPr/>
            </a:pPr>
            <a:r>
              <a:rPr kumimoji="0" lang="en-US" b="1">
                <a:solidFill>
                  <a:schemeClr val="tx1"/>
                </a:solidFill>
                <a:latin typeface="Arial" charset="0"/>
                <a:ea typeface="ＭＳ Ｐゴシック" charset="0"/>
                <a:cs typeface="ＭＳ Ｐゴシック" charset="0"/>
              </a:rPr>
              <a:t>What is Chafer saying?</a:t>
            </a:r>
            <a:endParaRPr kumimoji="0" lang="en-US">
              <a:latin typeface="Arial" charset="0"/>
              <a:ea typeface="ＭＳ Ｐゴシック" charset="0"/>
              <a:cs typeface="ＭＳ Ｐゴシック" charset="0"/>
            </a:endParaRPr>
          </a:p>
        </p:txBody>
      </p:sp>
      <p:sp>
        <p:nvSpPr>
          <p:cNvPr id="1340419" name="Rectangle 3"/>
          <p:cNvSpPr>
            <a:spLocks noGrp="1" noChangeArrowheads="1"/>
          </p:cNvSpPr>
          <p:nvPr>
            <p:ph type="body" idx="1"/>
          </p:nvPr>
        </p:nvSpPr>
        <p:spPr>
          <a:xfrm>
            <a:off x="611188" y="1905000"/>
            <a:ext cx="7921625" cy="685800"/>
          </a:xfrm>
          <a:solidFill>
            <a:srgbClr val="800000"/>
          </a:solidFill>
          <a:effectLst>
            <a:outerShdw blurRad="63500" dist="35921" dir="2700000" algn="ctr" rotWithShape="0">
              <a:srgbClr val="000000">
                <a:alpha val="74998"/>
              </a:srgbClr>
            </a:outerShdw>
          </a:effectLst>
        </p:spPr>
        <p:txBody>
          <a:bodyPr/>
          <a:lstStyle/>
          <a:p>
            <a:pPr algn="ctr">
              <a:buFont typeface="Wingdings" charset="2"/>
              <a:buNone/>
              <a:defRPr/>
            </a:pPr>
            <a:r>
              <a:rPr kumimoji="0" lang="en-US" b="1" u="sng" dirty="0">
                <a:ea typeface="+mn-ea"/>
                <a:cs typeface="+mn-cs"/>
              </a:rPr>
              <a:t>Write what he said in one sentence.</a:t>
            </a:r>
          </a:p>
        </p:txBody>
      </p:sp>
      <p:sp>
        <p:nvSpPr>
          <p:cNvPr id="200707"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rPr>
              <a:t>78</a:t>
            </a:r>
          </a:p>
        </p:txBody>
      </p:sp>
      <p:sp>
        <p:nvSpPr>
          <p:cNvPr id="200708" name="Rectangle 5"/>
          <p:cNvSpPr>
            <a:spLocks noChangeArrowheads="1"/>
          </p:cNvSpPr>
          <p:nvPr/>
        </p:nvSpPr>
        <p:spPr bwMode="auto">
          <a:xfrm>
            <a:off x="685800" y="2209800"/>
            <a:ext cx="7848600" cy="252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a:lnSpc>
                <a:spcPct val="90000"/>
              </a:lnSpc>
              <a:spcBef>
                <a:spcPct val="20000"/>
              </a:spcBef>
              <a:buClr>
                <a:schemeClr val="tx2"/>
              </a:buClr>
              <a:buSzPct val="65000"/>
              <a:buFont typeface="Wingdings" charset="0"/>
              <a:buChar char="l"/>
            </a:pPr>
            <a:endParaRPr lang="en-US" sz="3200"/>
          </a:p>
        </p:txBody>
      </p:sp>
      <p:sp>
        <p:nvSpPr>
          <p:cNvPr id="1340422" name="Rectangle 6"/>
          <p:cNvSpPr>
            <a:spLocks noChangeArrowheads="1"/>
          </p:cNvSpPr>
          <p:nvPr/>
        </p:nvSpPr>
        <p:spPr bwMode="auto">
          <a:xfrm>
            <a:off x="609600" y="2781300"/>
            <a:ext cx="7924800" cy="1143000"/>
          </a:xfrm>
          <a:prstGeom prst="rect">
            <a:avLst/>
          </a:prstGeom>
          <a:solidFill>
            <a:srgbClr val="800000"/>
          </a:solidFill>
          <a:ln w="9525">
            <a:noFill/>
            <a:miter lim="800000"/>
            <a:headEnd/>
            <a:tailEnd/>
          </a:ln>
          <a:effectLst>
            <a:outerShdw blurRad="63500" dist="35921" dir="2700000" algn="ctr" rotWithShape="0">
              <a:srgbClr val="000000">
                <a:alpha val="74998"/>
              </a:srgbClr>
            </a:outerShdw>
          </a:effectLst>
        </p:spPr>
        <p:txBody>
          <a:bodyPr lIns="92075" tIns="46038" rIns="92075" bIns="46038"/>
          <a:lstStyle/>
          <a:p>
            <a:pPr algn="ctr">
              <a:lnSpc>
                <a:spcPct val="90000"/>
              </a:lnSpc>
              <a:spcBef>
                <a:spcPct val="20000"/>
              </a:spcBef>
              <a:buClr>
                <a:schemeClr val="tx2"/>
              </a:buClr>
              <a:buSzPct val="65000"/>
              <a:buFont typeface="Wingdings" charset="2"/>
              <a:buNone/>
              <a:defRPr/>
            </a:pPr>
            <a:r>
              <a:rPr lang="en-US" sz="3200" b="1" dirty="0">
                <a:ea typeface="ＭＳ Ｐゴシック" charset="-128"/>
                <a:cs typeface="ＭＳ Ｐゴシック" charset="-128"/>
              </a:rPr>
              <a:t>Most theological works say sin began in Eden, but it really began in heaven.</a:t>
            </a:r>
          </a:p>
        </p:txBody>
      </p:sp>
      <p:sp>
        <p:nvSpPr>
          <p:cNvPr id="1340423" name="Rectangle 7"/>
          <p:cNvSpPr>
            <a:spLocks noChangeArrowheads="1"/>
          </p:cNvSpPr>
          <p:nvPr/>
        </p:nvSpPr>
        <p:spPr bwMode="auto">
          <a:xfrm>
            <a:off x="609600" y="4114800"/>
            <a:ext cx="7924800" cy="685800"/>
          </a:xfrm>
          <a:prstGeom prst="rect">
            <a:avLst/>
          </a:prstGeom>
          <a:solidFill>
            <a:srgbClr val="800000"/>
          </a:solidFill>
          <a:ln w="9525">
            <a:noFill/>
            <a:miter lim="800000"/>
            <a:headEnd/>
            <a:tailEnd/>
          </a:ln>
          <a:effectLst>
            <a:outerShdw blurRad="63500" dist="35921" dir="2700000" algn="ctr" rotWithShape="0">
              <a:srgbClr val="000000">
                <a:alpha val="74998"/>
              </a:srgbClr>
            </a:outerShdw>
          </a:effectLst>
        </p:spPr>
        <p:txBody>
          <a:bodyPr lIns="92075" tIns="46038" rIns="92075" bIns="46038"/>
          <a:lstStyle/>
          <a:p>
            <a:pPr marL="342900" indent="-342900" algn="ctr">
              <a:lnSpc>
                <a:spcPct val="90000"/>
              </a:lnSpc>
              <a:spcBef>
                <a:spcPct val="20000"/>
              </a:spcBef>
              <a:buClr>
                <a:schemeClr val="tx2"/>
              </a:buClr>
              <a:buSzPct val="65000"/>
              <a:buFont typeface="Wingdings" charset="2"/>
              <a:buNone/>
              <a:defRPr/>
            </a:pPr>
            <a:r>
              <a:rPr lang="en-US" sz="3200" b="1">
                <a:ea typeface="ＭＳ Ｐゴシック" charset="-128"/>
                <a:cs typeface="ＭＳ Ｐゴシック" charset="-128"/>
              </a:rPr>
              <a:t>Sin began in heaven—not earth.</a:t>
            </a:r>
          </a:p>
        </p:txBody>
      </p:sp>
      <p:pic>
        <p:nvPicPr>
          <p:cNvPr id="200711" name="Picture 8" descr="boo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842963"/>
            <a:ext cx="823913" cy="681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0419">
                                            <p:bg/>
                                          </p:spTgt>
                                        </p:tgtEl>
                                        <p:attrNameLst>
                                          <p:attrName>style.visibility</p:attrName>
                                        </p:attrNameLst>
                                      </p:cBhvr>
                                      <p:to>
                                        <p:strVal val="visible"/>
                                      </p:to>
                                    </p:set>
                                    <p:animEffect transition="in" filter="dissolve">
                                      <p:cBhvr>
                                        <p:cTn id="7" dur="500"/>
                                        <p:tgtEl>
                                          <p:spTgt spid="1340419">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40419">
                                            <p:txEl>
                                              <p:pRg st="0" end="0"/>
                                            </p:txEl>
                                          </p:spTgt>
                                        </p:tgtEl>
                                        <p:attrNameLst>
                                          <p:attrName>style.visibility</p:attrName>
                                        </p:attrNameLst>
                                      </p:cBhvr>
                                      <p:to>
                                        <p:strVal val="visible"/>
                                      </p:to>
                                    </p:set>
                                    <p:animEffect transition="in" filter="dissolve">
                                      <p:cBhvr>
                                        <p:cTn id="10" dur="500"/>
                                        <p:tgtEl>
                                          <p:spTgt spid="134041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40422"/>
                                        </p:tgtEl>
                                        <p:attrNameLst>
                                          <p:attrName>style.visibility</p:attrName>
                                        </p:attrNameLst>
                                      </p:cBhvr>
                                      <p:to>
                                        <p:strVal val="visible"/>
                                      </p:to>
                                    </p:set>
                                    <p:animEffect transition="in" filter="dissolve">
                                      <p:cBhvr>
                                        <p:cTn id="15" dur="500"/>
                                        <p:tgtEl>
                                          <p:spTgt spid="13404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40423"/>
                                        </p:tgtEl>
                                        <p:attrNameLst>
                                          <p:attrName>style.visibility</p:attrName>
                                        </p:attrNameLst>
                                      </p:cBhvr>
                                      <p:to>
                                        <p:strVal val="visible"/>
                                      </p:to>
                                    </p:set>
                                    <p:animEffect transition="in" filter="dissolve">
                                      <p:cBhvr>
                                        <p:cTn id="20" dur="500"/>
                                        <p:tgtEl>
                                          <p:spTgt spid="134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0419" grpId="0" build="p" animBg="1"/>
      <p:bldP spid="1340422" grpId="0" animBg="1"/>
      <p:bldP spid="13404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ctrTitle"/>
          </p:nvPr>
        </p:nvSpPr>
        <p:spPr>
          <a:xfrm>
            <a:off x="609600" y="609600"/>
            <a:ext cx="7848600" cy="914400"/>
          </a:xfrm>
          <a:solidFill>
            <a:schemeClr val="bg2"/>
          </a:solidFill>
        </p:spPr>
        <p:txBody>
          <a:bodyPr/>
          <a:lstStyle/>
          <a:p>
            <a:pPr>
              <a:defRPr/>
            </a:pPr>
            <a:r>
              <a:rPr lang="en-US" b="1">
                <a:solidFill>
                  <a:srgbClr val="F8F8F8"/>
                </a:solidFill>
                <a:latin typeface="Arial" charset="0"/>
                <a:ea typeface="ＭＳ Ｐゴシック" charset="0"/>
                <a:cs typeface="Arial" charset="0"/>
              </a:rPr>
              <a:t>Use Simple Words</a:t>
            </a:r>
          </a:p>
        </p:txBody>
      </p:sp>
      <p:sp>
        <p:nvSpPr>
          <p:cNvPr id="625668" name="Rectangle 4"/>
          <p:cNvSpPr>
            <a:spLocks noChangeArrowheads="1"/>
          </p:cNvSpPr>
          <p:nvPr/>
        </p:nvSpPr>
        <p:spPr bwMode="auto">
          <a:xfrm>
            <a:off x="8458200" y="76200"/>
            <a:ext cx="52705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solidFill>
                  <a:srgbClr val="FFFFFF"/>
                </a:solidFill>
                <a:cs typeface="Arial" charset="0"/>
              </a:rPr>
              <a:t>79</a:t>
            </a:r>
            <a:endParaRPr lang="en-US">
              <a:solidFill>
                <a:srgbClr val="FFFFFF"/>
              </a:solidFill>
              <a:cs typeface="Arial" charset="0"/>
            </a:endParaRPr>
          </a:p>
        </p:txBody>
      </p:sp>
      <p:sp>
        <p:nvSpPr>
          <p:cNvPr id="625669" name="Rectangle 5"/>
          <p:cNvSpPr>
            <a:spLocks noChangeArrowheads="1"/>
          </p:cNvSpPr>
          <p:nvPr/>
        </p:nvSpPr>
        <p:spPr bwMode="auto">
          <a:xfrm>
            <a:off x="641920" y="1600200"/>
            <a:ext cx="850208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449263" indent="-449263">
              <a:lnSpc>
                <a:spcPct val="90000"/>
              </a:lnSpc>
              <a:spcBef>
                <a:spcPct val="20000"/>
              </a:spcBef>
              <a:buSzPct val="80000"/>
              <a:buFont typeface="Arial" charset="0"/>
              <a:buAutoNum type="arabicPeriod"/>
            </a:pPr>
            <a:r>
              <a:rPr lang="en-US" sz="3600" b="1" i="1" dirty="0">
                <a:solidFill>
                  <a:srgbClr val="FFFF00"/>
                </a:solidFill>
                <a:cs typeface="Arial" charset="0"/>
              </a:rPr>
              <a:t>Avoid specialized vocabulary</a:t>
            </a:r>
          </a:p>
          <a:p>
            <a:pPr marL="449263" indent="-449263">
              <a:lnSpc>
                <a:spcPct val="90000"/>
              </a:lnSpc>
              <a:spcBef>
                <a:spcPct val="20000"/>
              </a:spcBef>
              <a:buSzPct val="80000"/>
              <a:buFont typeface="Arial" charset="0"/>
              <a:buAutoNum type="arabicPeriod"/>
            </a:pPr>
            <a:r>
              <a:rPr lang="en-US" sz="3600" b="1" i="1" dirty="0">
                <a:solidFill>
                  <a:srgbClr val="FFFF00"/>
                </a:solidFill>
                <a:cs typeface="Arial" charset="0"/>
              </a:rPr>
              <a:t>Prefer the short word</a:t>
            </a:r>
          </a:p>
          <a:p>
            <a:pPr marL="449263" indent="-449263">
              <a:lnSpc>
                <a:spcPct val="90000"/>
              </a:lnSpc>
              <a:spcBef>
                <a:spcPct val="20000"/>
              </a:spcBef>
              <a:buSzPct val="80000"/>
              <a:buFont typeface="Arial" charset="0"/>
              <a:buAutoNum type="arabicPeriod"/>
            </a:pPr>
            <a:r>
              <a:rPr lang="en-US" sz="3600" b="1" i="1" dirty="0">
                <a:solidFill>
                  <a:srgbClr val="FFFF00"/>
                </a:solidFill>
                <a:cs typeface="Arial" charset="0"/>
              </a:rPr>
              <a:t>Use words they already know</a:t>
            </a:r>
            <a:endParaRPr lang="en-US" sz="3600" b="1" i="1" dirty="0">
              <a:solidFill>
                <a:srgbClr val="FFFFFF"/>
              </a:solidFill>
              <a:cs typeface="Arial" charset="0"/>
            </a:endParaRPr>
          </a:p>
        </p:txBody>
      </p:sp>
      <p:sp>
        <p:nvSpPr>
          <p:cNvPr id="5" name="Rectangle 5"/>
          <p:cNvSpPr>
            <a:spLocks noChangeArrowheads="1"/>
          </p:cNvSpPr>
          <p:nvPr/>
        </p:nvSpPr>
        <p:spPr bwMode="auto">
          <a:xfrm>
            <a:off x="609600" y="4114800"/>
            <a:ext cx="7848600" cy="20574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lnSpc>
                <a:spcPct val="90000"/>
              </a:lnSpc>
              <a:spcBef>
                <a:spcPct val="20000"/>
              </a:spcBef>
              <a:buSzPct val="80000"/>
            </a:pPr>
            <a:r>
              <a:rPr lang="en-US" sz="2800" b="1" u="sng">
                <a:solidFill>
                  <a:srgbClr val="F8F8F8"/>
                </a:solidFill>
                <a:cs typeface="Arial" charset="0"/>
              </a:rPr>
              <a:t>Rule of Thumb:</a:t>
            </a:r>
            <a:endParaRPr lang="en-US" sz="1400" b="1" u="sng">
              <a:solidFill>
                <a:srgbClr val="F8F8F8"/>
              </a:solidFill>
              <a:cs typeface="Arial" charset="0"/>
            </a:endParaRPr>
          </a:p>
          <a:p>
            <a:pPr algn="ctr">
              <a:lnSpc>
                <a:spcPct val="90000"/>
              </a:lnSpc>
              <a:spcBef>
                <a:spcPct val="20000"/>
              </a:spcBef>
              <a:buSzPct val="80000"/>
            </a:pPr>
            <a:br>
              <a:rPr lang="en-US" sz="1400" b="1">
                <a:solidFill>
                  <a:srgbClr val="F8F8F8"/>
                </a:solidFill>
                <a:cs typeface="Arial" charset="0"/>
              </a:rPr>
            </a:br>
            <a:r>
              <a:rPr lang="en-US" sz="2800" b="1">
                <a:solidFill>
                  <a:srgbClr val="F8F8F8"/>
                </a:solidFill>
                <a:cs typeface="Arial" charset="0"/>
              </a:rPr>
              <a:t>Don</a:t>
            </a:r>
            <a:r>
              <a:rPr lang="fr-FR" altLang="ja-JP" sz="2800" b="1">
                <a:solidFill>
                  <a:srgbClr val="F8F8F8"/>
                </a:solidFill>
                <a:cs typeface="Arial" charset="0"/>
              </a:rPr>
              <a:t>'</a:t>
            </a:r>
            <a:r>
              <a:rPr lang="en-US" sz="2800" b="1">
                <a:solidFill>
                  <a:srgbClr val="F8F8F8"/>
                </a:solidFill>
                <a:cs typeface="Arial" charset="0"/>
              </a:rPr>
              <a:t>t overestimate the people</a:t>
            </a:r>
            <a:r>
              <a:rPr lang="fr-FR" altLang="ja-JP" sz="2800" b="1">
                <a:solidFill>
                  <a:srgbClr val="F8F8F8"/>
                </a:solidFill>
                <a:cs typeface="Arial" charset="0"/>
              </a:rPr>
              <a:t>'</a:t>
            </a:r>
            <a:r>
              <a:rPr lang="en-US" sz="2800" b="1">
                <a:solidFill>
                  <a:srgbClr val="F8F8F8"/>
                </a:solidFill>
                <a:cs typeface="Arial" charset="0"/>
              </a:rPr>
              <a:t>s vocabulary</a:t>
            </a:r>
            <a:br>
              <a:rPr lang="en-US" sz="2800" b="1">
                <a:solidFill>
                  <a:srgbClr val="F8F8F8"/>
                </a:solidFill>
                <a:cs typeface="Arial" charset="0"/>
              </a:rPr>
            </a:br>
            <a:r>
              <a:rPr lang="en-US" sz="2800" b="1">
                <a:solidFill>
                  <a:srgbClr val="F8F8F8"/>
                </a:solidFill>
                <a:cs typeface="Arial" charset="0"/>
              </a:rPr>
              <a:t>or underestimate their intelligence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25669">
                                            <p:txEl>
                                              <p:pRg st="0" end="0"/>
                                            </p:txEl>
                                          </p:spTgt>
                                        </p:tgtEl>
                                        <p:attrNameLst>
                                          <p:attrName>style.visibility</p:attrName>
                                        </p:attrNameLst>
                                      </p:cBhvr>
                                      <p:to>
                                        <p:strVal val="visible"/>
                                      </p:to>
                                    </p:set>
                                    <p:anim calcmode="lin" valueType="num">
                                      <p:cBhvr>
                                        <p:cTn id="7" dur="500" decel="50000" fill="hold">
                                          <p:stCondLst>
                                            <p:cond delay="0"/>
                                          </p:stCondLst>
                                        </p:cTn>
                                        <p:tgtEl>
                                          <p:spTgt spid="625669">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25669">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25669">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25669">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25669">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25669">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25669">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2566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25669">
                                            <p:txEl>
                                              <p:pRg st="1" end="1"/>
                                            </p:txEl>
                                          </p:spTgt>
                                        </p:tgtEl>
                                        <p:attrNameLst>
                                          <p:attrName>style.visibility</p:attrName>
                                        </p:attrNameLst>
                                      </p:cBhvr>
                                      <p:to>
                                        <p:strVal val="visible"/>
                                      </p:to>
                                    </p:set>
                                    <p:anim calcmode="lin" valueType="num">
                                      <p:cBhvr>
                                        <p:cTn id="19" dur="500" decel="50000" fill="hold">
                                          <p:stCondLst>
                                            <p:cond delay="0"/>
                                          </p:stCondLst>
                                        </p:cTn>
                                        <p:tgtEl>
                                          <p:spTgt spid="625669">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25669">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25669">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625669">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25669">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25669">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25669">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25669">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25669">
                                            <p:txEl>
                                              <p:pRg st="2" end="2"/>
                                            </p:txEl>
                                          </p:spTgt>
                                        </p:tgtEl>
                                        <p:attrNameLst>
                                          <p:attrName>style.visibility</p:attrName>
                                        </p:attrNameLst>
                                      </p:cBhvr>
                                      <p:to>
                                        <p:strVal val="visible"/>
                                      </p:to>
                                    </p:set>
                                    <p:anim calcmode="lin" valueType="num">
                                      <p:cBhvr>
                                        <p:cTn id="31" dur="500" decel="50000" fill="hold">
                                          <p:stCondLst>
                                            <p:cond delay="0"/>
                                          </p:stCondLst>
                                        </p:cTn>
                                        <p:tgtEl>
                                          <p:spTgt spid="625669">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25669">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25669">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625669">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25669">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25669">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25669">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25669">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bg/>
                                          </p:spTgt>
                                        </p:tgtEl>
                                        <p:attrNameLst>
                                          <p:attrName>style.visibility</p:attrName>
                                        </p:attrNameLst>
                                      </p:cBhvr>
                                      <p:to>
                                        <p:strVal val="visible"/>
                                      </p:to>
                                    </p:set>
                                    <p:anim calcmode="lin" valueType="num">
                                      <p:cBhvr>
                                        <p:cTn id="43" dur="500" decel="50000" fill="hold">
                                          <p:stCondLst>
                                            <p:cond delay="0"/>
                                          </p:stCondLst>
                                        </p:cTn>
                                        <p:tgtEl>
                                          <p:spTgt spid="5">
                                            <p:bg/>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bg/>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bg/>
                                          </p:spTgt>
                                        </p:tgtEl>
                                        <p:attrNameLst>
                                          <p:attrName>ppt_w</p:attrName>
                                        </p:attrNameLst>
                                      </p:cBhvr>
                                      <p:tavLst>
                                        <p:tav tm="0">
                                          <p:val>
                                            <p:strVal val="#ppt_w*.05"/>
                                          </p:val>
                                        </p:tav>
                                        <p:tav tm="100000">
                                          <p:val>
                                            <p:strVal val="#ppt_w"/>
                                          </p:val>
                                        </p:tav>
                                      </p:tavLst>
                                    </p:anim>
                                    <p:anim calcmode="lin" valueType="num">
                                      <p:cBhvr>
                                        <p:cTn id="46" dur="1000" fill="hold"/>
                                        <p:tgtEl>
                                          <p:spTgt spid="5">
                                            <p:bg/>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bg/>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bg/>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bg/>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bg/>
                                          </p:spTgt>
                                        </p:tgtEl>
                                      </p:cBhvr>
                                    </p:animEffect>
                                  </p:childTnLst>
                                </p:cTn>
                              </p:par>
                              <p:par>
                                <p:cTn id="51" presetID="25" presetClass="entr" presetSubtype="0" fill="hold" grpId="0"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 calcmode="lin" valueType="num">
                                      <p:cBhvr>
                                        <p:cTn id="53"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56"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5">
                                            <p:txEl>
                                              <p:pRg st="0" end="0"/>
                                            </p:txEl>
                                          </p:spTgt>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 calcmode="lin" valueType="num">
                                      <p:cBhvr>
                                        <p:cTn id="63"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66"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9" grpId="0" build="p"/>
      <p:bldP spid="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en-US" sz="4800" b="1" dirty="0">
                <a:latin typeface="Arial" charset="0"/>
                <a:ea typeface="ＭＳ Ｐゴシック" charset="0"/>
                <a:cs typeface="ＭＳ Ｐゴシック" charset="0"/>
              </a:rPr>
              <a:t>Gunning</a:t>
            </a:r>
            <a:r>
              <a:rPr lang="fr-FR" altLang="ja-JP" sz="4800" b="1" dirty="0">
                <a:latin typeface="Arial" charset="0"/>
                <a:ea typeface="ＭＳ Ｐゴシック" charset="0"/>
                <a:cs typeface="ＭＳ Ｐゴシック" charset="0"/>
              </a:rPr>
              <a:t>'</a:t>
            </a:r>
            <a:r>
              <a:rPr lang="en-US" sz="4800" b="1" dirty="0">
                <a:latin typeface="Arial" charset="0"/>
                <a:ea typeface="ＭＳ Ｐゴシック" charset="0"/>
                <a:cs typeface="ＭＳ Ｐゴシック" charset="0"/>
              </a:rPr>
              <a:t>s 10 Principles for Clear Writing</a:t>
            </a:r>
          </a:p>
        </p:txBody>
      </p:sp>
      <p:sp>
        <p:nvSpPr>
          <p:cNvPr id="3" name="Subtitle 2"/>
          <p:cNvSpPr>
            <a:spLocks noGrp="1"/>
          </p:cNvSpPr>
          <p:nvPr>
            <p:ph type="subTitle" idx="1"/>
          </p:nvPr>
        </p:nvSpPr>
        <p:spPr>
          <a:xfrm>
            <a:off x="152400" y="1600200"/>
            <a:ext cx="8839200" cy="5105400"/>
          </a:xfrm>
        </p:spPr>
        <p:txBody>
          <a:bodyPr/>
          <a:lstStyle/>
          <a:p>
            <a:pPr>
              <a:buFont typeface="Wingdings" charset="0"/>
              <a:buNone/>
              <a:defRPr/>
            </a:pPr>
            <a:r>
              <a:rPr lang="en-US" dirty="0">
                <a:latin typeface="Arial" charset="0"/>
                <a:ea typeface="ＭＳ Ｐゴシック" charset="0"/>
                <a:cs typeface="Arial" charset="0"/>
              </a:rPr>
              <a:t>1.	Keep sentences short.</a:t>
            </a:r>
          </a:p>
          <a:p>
            <a:pPr>
              <a:buFont typeface="Wingdings" charset="0"/>
              <a:buNone/>
              <a:defRPr/>
            </a:pPr>
            <a:r>
              <a:rPr lang="en-US" dirty="0">
                <a:latin typeface="Arial" charset="0"/>
                <a:ea typeface="ＭＳ Ｐゴシック" charset="0"/>
                <a:cs typeface="Arial" charset="0"/>
              </a:rPr>
              <a:t> </a:t>
            </a:r>
          </a:p>
          <a:p>
            <a:pPr>
              <a:buFont typeface="Wingdings" charset="0"/>
              <a:buNone/>
              <a:defRPr/>
            </a:pPr>
            <a:r>
              <a:rPr lang="en-US" dirty="0">
                <a:latin typeface="Arial" charset="0"/>
                <a:ea typeface="ＭＳ Ｐゴシック" charset="0"/>
                <a:cs typeface="Arial" charset="0"/>
              </a:rPr>
              <a:t>Tests show that reading tends to become hard when sentences average more than 20 words.  Sentences in </a:t>
            </a:r>
            <a:r>
              <a:rPr lang="en-US" i="0" dirty="0">
                <a:latin typeface="Arial" charset="0"/>
                <a:ea typeface="ＭＳ Ｐゴシック" charset="0"/>
                <a:cs typeface="Arial" charset="0"/>
              </a:rPr>
              <a:t>Time</a:t>
            </a:r>
            <a:r>
              <a:rPr lang="en-US" dirty="0">
                <a:latin typeface="Arial" charset="0"/>
                <a:ea typeface="ＭＳ Ｐゴシック" charset="0"/>
                <a:cs typeface="Arial" charset="0"/>
              </a:rPr>
              <a:t> and </a:t>
            </a:r>
            <a:r>
              <a:rPr lang="en-US" i="0" dirty="0">
                <a:latin typeface="Arial" charset="0"/>
                <a:ea typeface="ＭＳ Ｐゴシック" charset="0"/>
                <a:cs typeface="Arial" charset="0"/>
              </a:rPr>
              <a:t>Reader</a:t>
            </a:r>
            <a:r>
              <a:rPr lang="fr-FR" altLang="ja-JP" i="0" dirty="0">
                <a:latin typeface="Arial" charset="0"/>
                <a:ea typeface="ＭＳ Ｐゴシック" charset="0"/>
                <a:cs typeface="Arial" charset="0"/>
              </a:rPr>
              <a:t>'</a:t>
            </a:r>
            <a:r>
              <a:rPr lang="en-US" i="0" dirty="0">
                <a:latin typeface="Arial" charset="0"/>
                <a:ea typeface="ＭＳ Ｐゴシック" charset="0"/>
                <a:cs typeface="Arial" charset="0"/>
              </a:rPr>
              <a:t>s Digest</a:t>
            </a:r>
            <a:r>
              <a:rPr lang="en-US" dirty="0">
                <a:latin typeface="Arial" charset="0"/>
                <a:ea typeface="ＭＳ Ｐゴシック" charset="0"/>
                <a:cs typeface="Arial" charset="0"/>
              </a:rPr>
              <a:t> average 16-17 words.  Average sentences of business writing exceed 25 words (which is too long).</a:t>
            </a:r>
          </a:p>
          <a:p>
            <a:pPr>
              <a:buFont typeface="Wingdings" charset="0"/>
              <a:buNone/>
              <a:defRPr/>
            </a:pPr>
            <a:r>
              <a:rPr lang="en-US" dirty="0">
                <a:latin typeface="Arial" charset="0"/>
                <a:ea typeface="ＭＳ Ｐゴシック" charset="0"/>
                <a:cs typeface="Arial" charset="0"/>
              </a:rPr>
              <a:t> </a:t>
            </a:r>
          </a:p>
        </p:txBody>
      </p:sp>
      <p:sp>
        <p:nvSpPr>
          <p:cNvPr id="5" name="Rectangle 4"/>
          <p:cNvSpPr>
            <a:spLocks noChangeArrowheads="1"/>
          </p:cNvSpPr>
          <p:nvPr/>
        </p:nvSpPr>
        <p:spPr bwMode="auto">
          <a:xfrm>
            <a:off x="8229600" y="76200"/>
            <a:ext cx="6985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solidFill>
                  <a:srgbClr val="FFFFFF"/>
                </a:solidFill>
                <a:cs typeface="Arial" charset="0"/>
              </a:rPr>
              <a:t>106</a:t>
            </a:r>
            <a:endParaRPr lang="en-US">
              <a:solidFill>
                <a:srgbClr val="FFFFFF"/>
              </a:solidFill>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en-US" sz="4800" b="1" dirty="0">
                <a:latin typeface="Arial" charset="0"/>
                <a:ea typeface="ＭＳ Ｐゴシック" charset="0"/>
                <a:cs typeface="ＭＳ Ｐゴシック" charset="0"/>
              </a:rPr>
              <a:t>Gunning</a:t>
            </a:r>
            <a:r>
              <a:rPr lang="fr-FR" altLang="ja-JP" sz="4800" b="1" dirty="0">
                <a:latin typeface="Arial" charset="0"/>
                <a:ea typeface="ＭＳ Ｐゴシック" charset="0"/>
                <a:cs typeface="ＭＳ Ｐゴシック" charset="0"/>
              </a:rPr>
              <a:t>'</a:t>
            </a:r>
            <a:r>
              <a:rPr lang="en-US" sz="4800" b="1" dirty="0">
                <a:latin typeface="Arial" charset="0"/>
                <a:ea typeface="ＭＳ Ｐゴシック" charset="0"/>
                <a:cs typeface="ＭＳ Ｐゴシック" charset="0"/>
              </a:rPr>
              <a:t>s 10 Principles for Clear Writing</a:t>
            </a:r>
          </a:p>
        </p:txBody>
      </p:sp>
      <p:sp>
        <p:nvSpPr>
          <p:cNvPr id="3" name="Subtitle 2"/>
          <p:cNvSpPr>
            <a:spLocks noGrp="1"/>
          </p:cNvSpPr>
          <p:nvPr>
            <p:ph type="subTitle" idx="1"/>
          </p:nvPr>
        </p:nvSpPr>
        <p:spPr>
          <a:xfrm>
            <a:off x="152400" y="1600200"/>
            <a:ext cx="8839200" cy="5105400"/>
          </a:xfrm>
        </p:spPr>
        <p:txBody>
          <a:bodyPr/>
          <a:lstStyle/>
          <a:p>
            <a:pPr>
              <a:defRPr/>
            </a:pPr>
            <a:r>
              <a:rPr lang="en-US" dirty="0">
                <a:latin typeface="Arial"/>
                <a:cs typeface="Arial"/>
              </a:rPr>
              <a:t>2.	Prefer the simple to the complex.</a:t>
            </a:r>
          </a:p>
          <a:p>
            <a:pPr>
              <a:defRPr/>
            </a:pPr>
            <a:r>
              <a:rPr lang="en-US" dirty="0">
                <a:latin typeface="Arial"/>
                <a:cs typeface="Arial"/>
              </a:rPr>
              <a:t> </a:t>
            </a:r>
          </a:p>
          <a:p>
            <a:pPr>
              <a:defRPr/>
            </a:pPr>
            <a:r>
              <a:rPr lang="en-US" dirty="0">
                <a:latin typeface="Arial"/>
                <a:cs typeface="Arial"/>
              </a:rPr>
              <a:t>This applies to sentence structure and the choice of words.  Write, "try to find out" rather than "endeavor to ascertain."  Avoid excessive use of capital letters.</a:t>
            </a:r>
          </a:p>
        </p:txBody>
      </p:sp>
      <p:sp>
        <p:nvSpPr>
          <p:cNvPr id="5" name="Rectangle 4"/>
          <p:cNvSpPr>
            <a:spLocks noChangeArrowheads="1"/>
          </p:cNvSpPr>
          <p:nvPr/>
        </p:nvSpPr>
        <p:spPr bwMode="auto">
          <a:xfrm>
            <a:off x="8229600" y="76200"/>
            <a:ext cx="6985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solidFill>
                  <a:srgbClr val="FFFFFF"/>
                </a:solidFill>
                <a:cs typeface="Arial" charset="0"/>
              </a:rPr>
              <a:t>106</a:t>
            </a:r>
            <a:endParaRPr lang="en-US">
              <a:solidFill>
                <a:srgbClr val="FFFFFF"/>
              </a:solidFill>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49"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en-US" sz="4800" b="1" dirty="0">
                <a:latin typeface="Arial" charset="0"/>
                <a:ea typeface="ＭＳ Ｐゴシック" charset="0"/>
                <a:cs typeface="ＭＳ Ｐゴシック" charset="0"/>
              </a:rPr>
              <a:t>Gunning</a:t>
            </a:r>
            <a:r>
              <a:rPr lang="fr-FR" altLang="ja-JP" sz="4800" b="1" dirty="0">
                <a:latin typeface="Arial" charset="0"/>
                <a:ea typeface="ＭＳ Ｐゴシック" charset="0"/>
                <a:cs typeface="ＭＳ Ｐゴシック" charset="0"/>
              </a:rPr>
              <a:t>'</a:t>
            </a:r>
            <a:r>
              <a:rPr lang="en-US" sz="4800" b="1" dirty="0">
                <a:latin typeface="Arial" charset="0"/>
                <a:ea typeface="ＭＳ Ｐゴシック" charset="0"/>
                <a:cs typeface="ＭＳ Ｐゴシック" charset="0"/>
              </a:rPr>
              <a:t>s 10 Principles for Clear Writing</a:t>
            </a:r>
          </a:p>
        </p:txBody>
      </p:sp>
      <p:sp>
        <p:nvSpPr>
          <p:cNvPr id="3" name="Subtitle 2"/>
          <p:cNvSpPr>
            <a:spLocks noGrp="1"/>
          </p:cNvSpPr>
          <p:nvPr>
            <p:ph type="subTitle" idx="1"/>
          </p:nvPr>
        </p:nvSpPr>
        <p:spPr>
          <a:xfrm>
            <a:off x="152400" y="1600200"/>
            <a:ext cx="8839200" cy="5105400"/>
          </a:xfrm>
        </p:spPr>
        <p:txBody>
          <a:bodyPr/>
          <a:lstStyle/>
          <a:p>
            <a:pPr>
              <a:defRPr/>
            </a:pPr>
            <a:r>
              <a:rPr lang="en-US" dirty="0">
                <a:latin typeface="Arial"/>
                <a:cs typeface="Arial"/>
              </a:rPr>
              <a:t>3.	Prefer the familiar word.</a:t>
            </a:r>
          </a:p>
          <a:p>
            <a:pPr>
              <a:defRPr/>
            </a:pPr>
            <a:r>
              <a:rPr lang="en-US" dirty="0">
                <a:latin typeface="Arial"/>
                <a:cs typeface="Arial"/>
              </a:rPr>
              <a:t> </a:t>
            </a:r>
          </a:p>
          <a:p>
            <a:pPr>
              <a:defRPr/>
            </a:pPr>
            <a:r>
              <a:rPr lang="en-US" dirty="0">
                <a:latin typeface="Arial"/>
                <a:cs typeface="Arial"/>
              </a:rPr>
              <a:t>If the reader </a:t>
            </a:r>
            <a:r>
              <a:rPr lang="en-US" dirty="0" err="1">
                <a:latin typeface="Arial"/>
                <a:cs typeface="Arial"/>
              </a:rPr>
              <a:t>doesn</a:t>
            </a:r>
            <a:r>
              <a:rPr lang="fr-FR" dirty="0">
                <a:latin typeface="Arial"/>
                <a:cs typeface="Arial"/>
              </a:rPr>
              <a:t>'</a:t>
            </a:r>
            <a:r>
              <a:rPr lang="en-US" dirty="0">
                <a:latin typeface="Arial"/>
                <a:cs typeface="Arial"/>
              </a:rPr>
              <a:t>t understand the words you use, he is likely to miss your meaning.  This does not suggest that you should have a small vocabulary.  You need all the words you can master.</a:t>
            </a:r>
          </a:p>
        </p:txBody>
      </p:sp>
      <p:sp>
        <p:nvSpPr>
          <p:cNvPr id="5" name="Rectangle 4"/>
          <p:cNvSpPr>
            <a:spLocks noChangeArrowheads="1"/>
          </p:cNvSpPr>
          <p:nvPr/>
        </p:nvSpPr>
        <p:spPr bwMode="auto">
          <a:xfrm>
            <a:off x="8229600" y="76200"/>
            <a:ext cx="6985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solidFill>
                  <a:srgbClr val="FFFFFF"/>
                </a:solidFill>
                <a:cs typeface="Arial" charset="0"/>
              </a:rPr>
              <a:t>106</a:t>
            </a:r>
            <a:endParaRPr lang="en-US">
              <a:solidFill>
                <a:srgbClr val="FFFFFF"/>
              </a:solidFill>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3"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en-US" sz="4800" b="1" dirty="0">
                <a:latin typeface="Arial" charset="0"/>
                <a:ea typeface="ＭＳ Ｐゴシック" charset="0"/>
                <a:cs typeface="ＭＳ Ｐゴシック" charset="0"/>
              </a:rPr>
              <a:t>Gunning</a:t>
            </a:r>
            <a:r>
              <a:rPr lang="fr-FR" altLang="ja-JP" sz="4800" b="1" dirty="0">
                <a:latin typeface="Arial" charset="0"/>
                <a:ea typeface="ＭＳ Ｐゴシック" charset="0"/>
                <a:cs typeface="ＭＳ Ｐゴシック" charset="0"/>
              </a:rPr>
              <a:t>'</a:t>
            </a:r>
            <a:r>
              <a:rPr lang="en-US" sz="4800" b="1" dirty="0">
                <a:latin typeface="Arial" charset="0"/>
                <a:ea typeface="ＭＳ Ｐゴシック" charset="0"/>
                <a:cs typeface="ＭＳ Ｐゴシック" charset="0"/>
              </a:rPr>
              <a:t>s 10 Principles for Clear Writing</a:t>
            </a:r>
          </a:p>
        </p:txBody>
      </p:sp>
      <p:sp>
        <p:nvSpPr>
          <p:cNvPr id="3" name="Subtitle 2"/>
          <p:cNvSpPr>
            <a:spLocks noGrp="1"/>
          </p:cNvSpPr>
          <p:nvPr>
            <p:ph type="subTitle" idx="1"/>
          </p:nvPr>
        </p:nvSpPr>
        <p:spPr>
          <a:xfrm>
            <a:off x="152400" y="1600200"/>
            <a:ext cx="8839200" cy="5105400"/>
          </a:xfrm>
        </p:spPr>
        <p:txBody>
          <a:bodyPr/>
          <a:lstStyle/>
          <a:p>
            <a:pPr>
              <a:buFont typeface="Wingdings" charset="0"/>
              <a:buNone/>
              <a:defRPr/>
            </a:pPr>
            <a:r>
              <a:rPr lang="en-US" dirty="0">
                <a:latin typeface="Arial" charset="0"/>
                <a:ea typeface="ＭＳ Ｐゴシック" charset="0"/>
                <a:cs typeface="Arial" charset="0"/>
              </a:rPr>
              <a:t>4.	Avoid unnecessary words.</a:t>
            </a:r>
          </a:p>
          <a:p>
            <a:pPr>
              <a:buFont typeface="Wingdings" charset="0"/>
              <a:buNone/>
              <a:defRPr/>
            </a:pPr>
            <a:r>
              <a:rPr lang="en-US" dirty="0">
                <a:latin typeface="Arial" charset="0"/>
                <a:ea typeface="ＭＳ Ｐゴシック" charset="0"/>
                <a:cs typeface="Arial" charset="0"/>
              </a:rPr>
              <a:t> </a:t>
            </a:r>
          </a:p>
          <a:p>
            <a:pPr>
              <a:buFont typeface="Wingdings" charset="0"/>
              <a:buNone/>
              <a:defRPr/>
            </a:pPr>
            <a:r>
              <a:rPr lang="en-US" dirty="0">
                <a:latin typeface="Arial" charset="0"/>
                <a:ea typeface="ＭＳ Ｐゴシック" charset="0"/>
                <a:cs typeface="Arial" charset="0"/>
              </a:rPr>
              <a:t>Nothing weakens writing more than words that you don</a:t>
            </a:r>
            <a:r>
              <a:rPr lang="fr-FR" altLang="ja-JP" dirty="0">
                <a:latin typeface="Arial" charset="0"/>
                <a:ea typeface="ＭＳ Ｐゴシック" charset="0"/>
                <a:cs typeface="Arial" charset="0"/>
              </a:rPr>
              <a:t>'</a:t>
            </a:r>
            <a:r>
              <a:rPr lang="en-US" dirty="0">
                <a:latin typeface="Arial" charset="0"/>
                <a:ea typeface="ＭＳ Ｐゴシック" charset="0"/>
                <a:cs typeface="Arial" charset="0"/>
              </a:rPr>
              <a:t>t need.  Read your copy over closely.  Make every word carry its weight.  Never write, </a:t>
            </a:r>
            <a:r>
              <a:rPr lang="en-US" altLang="ja-JP" dirty="0">
                <a:latin typeface="Arial" charset="0"/>
                <a:ea typeface="ＭＳ Ｐゴシック" charset="0"/>
                <a:cs typeface="Arial" charset="0"/>
              </a:rPr>
              <a:t>"</a:t>
            </a:r>
            <a:r>
              <a:rPr lang="en-US" dirty="0">
                <a:latin typeface="Arial" charset="0"/>
                <a:ea typeface="ＭＳ Ｐゴシック" charset="0"/>
                <a:cs typeface="Arial" charset="0"/>
              </a:rPr>
              <a:t>It goes without saying that…</a:t>
            </a:r>
            <a:r>
              <a:rPr lang="en-US" altLang="ja-JP" dirty="0">
                <a:latin typeface="Arial" charset="0"/>
                <a:ea typeface="ＭＳ Ｐゴシック" charset="0"/>
                <a:cs typeface="Arial" charset="0"/>
              </a:rPr>
              <a:t>"</a:t>
            </a:r>
            <a:r>
              <a:rPr lang="en-US" dirty="0">
                <a:latin typeface="Arial" charset="0"/>
                <a:ea typeface="ＭＳ Ｐゴシック" charset="0"/>
                <a:cs typeface="Arial" charset="0"/>
              </a:rPr>
              <a:t> since this admits that what you</a:t>
            </a:r>
            <a:r>
              <a:rPr lang="fr-FR" altLang="ja-JP" dirty="0">
                <a:latin typeface="Arial" charset="0"/>
                <a:ea typeface="ＭＳ Ｐゴシック" charset="0"/>
                <a:cs typeface="Arial" charset="0"/>
              </a:rPr>
              <a:t>'</a:t>
            </a:r>
            <a:r>
              <a:rPr lang="en-US" dirty="0" err="1">
                <a:latin typeface="Arial" charset="0"/>
                <a:ea typeface="ＭＳ Ｐゴシック" charset="0"/>
                <a:cs typeface="Arial" charset="0"/>
              </a:rPr>
              <a:t>ll</a:t>
            </a:r>
            <a:r>
              <a:rPr lang="en-US" dirty="0">
                <a:latin typeface="Arial" charset="0"/>
                <a:ea typeface="ＭＳ Ｐゴシック" charset="0"/>
                <a:cs typeface="Arial" charset="0"/>
              </a:rPr>
              <a:t> say is unnecessary.</a:t>
            </a:r>
          </a:p>
        </p:txBody>
      </p:sp>
      <p:sp>
        <p:nvSpPr>
          <p:cNvPr id="5" name="Rectangle 4"/>
          <p:cNvSpPr>
            <a:spLocks noChangeArrowheads="1"/>
          </p:cNvSpPr>
          <p:nvPr/>
        </p:nvSpPr>
        <p:spPr bwMode="auto">
          <a:xfrm>
            <a:off x="8229600" y="76200"/>
            <a:ext cx="6985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solidFill>
                  <a:srgbClr val="FFFFFF"/>
                </a:solidFill>
                <a:cs typeface="Arial" charset="0"/>
              </a:rPr>
              <a:t>106</a:t>
            </a:r>
            <a:endParaRPr lang="en-US">
              <a:solidFill>
                <a:srgbClr val="FFFFFF"/>
              </a:solidFill>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ChangeArrowheads="1"/>
          </p:cNvSpPr>
          <p:nvPr/>
        </p:nvSpPr>
        <p:spPr bwMode="auto">
          <a:xfrm>
            <a:off x="0" y="0"/>
            <a:ext cx="9144000" cy="6858000"/>
          </a:xfrm>
          <a:prstGeom prst="rect">
            <a:avLst/>
          </a:prstGeom>
          <a:gradFill rotWithShape="0">
            <a:gsLst>
              <a:gs pos="0">
                <a:schemeClr val="accent2"/>
              </a:gs>
              <a:gs pos="100000">
                <a:srgbClr val="3366FF"/>
              </a:gs>
            </a:gsLst>
            <a:lin ang="5400000" scaled="1"/>
          </a:gradFill>
          <a:ln w="9525">
            <a:solidFill>
              <a:schemeClr val="tx1"/>
            </a:solidFill>
            <a:miter lim="800000"/>
            <a:headEnd/>
            <a:tailEnd/>
          </a:ln>
        </p:spPr>
        <p:txBody>
          <a:bodyPr wrap="none" anchor="ctr"/>
          <a:lstStyle/>
          <a:p>
            <a:endParaRPr lang="en-US">
              <a:cs typeface="Arial" charset="0"/>
            </a:endParaRPr>
          </a:p>
        </p:txBody>
      </p:sp>
      <p:sp>
        <p:nvSpPr>
          <p:cNvPr id="1497091" name="Rectangle 3"/>
          <p:cNvSpPr>
            <a:spLocks noChangeArrowheads="1"/>
          </p:cNvSpPr>
          <p:nvPr/>
        </p:nvSpPr>
        <p:spPr bwMode="auto">
          <a:xfrm>
            <a:off x="0" y="0"/>
            <a:ext cx="4572000" cy="3429000"/>
          </a:xfrm>
          <a:prstGeom prst="rect">
            <a:avLst/>
          </a:prstGeom>
          <a:gradFill rotWithShape="0">
            <a:gsLst>
              <a:gs pos="0">
                <a:schemeClr val="accent1"/>
              </a:gs>
              <a:gs pos="100000">
                <a:schemeClr val="accent1">
                  <a:gamma/>
                  <a:shade val="46275"/>
                  <a:invGamma/>
                </a:schemeClr>
              </a:gs>
            </a:gsLst>
            <a:path path="shape">
              <a:fillToRect l="50000" t="50000" r="50000" b="50000"/>
            </a:path>
          </a:gradFill>
          <a:ln w="12700">
            <a:solidFill>
              <a:schemeClr val="tx1"/>
            </a:solidFill>
            <a:miter lim="800000"/>
            <a:headEnd/>
            <a:tailEnd/>
          </a:ln>
          <a:effectLst/>
        </p:spPr>
        <p:txBody>
          <a:bodyPr wrap="none" anchor="ctr"/>
          <a:lstStyle/>
          <a:p>
            <a:pPr>
              <a:defRPr/>
            </a:pPr>
            <a:endParaRPr lang="en-US">
              <a:latin typeface="Arial"/>
              <a:ea typeface="ＭＳ Ｐゴシック" charset="-128"/>
              <a:cs typeface="Arial"/>
            </a:endParaRPr>
          </a:p>
        </p:txBody>
      </p:sp>
      <p:sp>
        <p:nvSpPr>
          <p:cNvPr id="1497092" name="Text Box 4"/>
          <p:cNvSpPr txBox="1">
            <a:spLocks noChangeArrowheads="1"/>
          </p:cNvSpPr>
          <p:nvPr/>
        </p:nvSpPr>
        <p:spPr bwMode="auto">
          <a:xfrm>
            <a:off x="1181100" y="1203325"/>
            <a:ext cx="19050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Arial"/>
                <a:ea typeface="ＭＳ Ｐゴシック" charset="-128"/>
                <a:cs typeface="Arial"/>
              </a:rPr>
              <a:t>True</a:t>
            </a:r>
          </a:p>
        </p:txBody>
      </p:sp>
      <p:sp>
        <p:nvSpPr>
          <p:cNvPr id="1497093" name="Rectangle 5"/>
          <p:cNvSpPr>
            <a:spLocks noChangeArrowheads="1"/>
          </p:cNvSpPr>
          <p:nvPr/>
        </p:nvSpPr>
        <p:spPr bwMode="auto">
          <a:xfrm>
            <a:off x="4572000" y="0"/>
            <a:ext cx="4572000" cy="3429000"/>
          </a:xfrm>
          <a:prstGeom prst="rect">
            <a:avLst/>
          </a:prstGeom>
          <a:gradFill rotWithShape="0">
            <a:gsLst>
              <a:gs pos="0">
                <a:srgbClr val="B50069"/>
              </a:gs>
              <a:gs pos="100000">
                <a:srgbClr val="540031"/>
              </a:gs>
            </a:gsLst>
            <a:path path="shape">
              <a:fillToRect l="50000" t="50000" r="50000" b="50000"/>
            </a:path>
          </a:gradFill>
          <a:ln w="12700">
            <a:solidFill>
              <a:schemeClr val="tx1"/>
            </a:solidFill>
            <a:miter lim="800000"/>
            <a:headEnd/>
            <a:tailEnd/>
          </a:ln>
        </p:spPr>
        <p:txBody>
          <a:bodyPr wrap="none" anchor="ctr"/>
          <a:lstStyle/>
          <a:p>
            <a:pPr algn="ctr"/>
            <a:endParaRPr lang="en-US" sz="1000">
              <a:solidFill>
                <a:srgbClr val="B50069"/>
              </a:solidFill>
              <a:cs typeface="Arial" charset="0"/>
            </a:endParaRPr>
          </a:p>
        </p:txBody>
      </p:sp>
      <p:sp>
        <p:nvSpPr>
          <p:cNvPr id="1497094" name="Rectangle 6"/>
          <p:cNvSpPr>
            <a:spLocks noChangeArrowheads="1"/>
          </p:cNvSpPr>
          <p:nvPr/>
        </p:nvSpPr>
        <p:spPr bwMode="auto">
          <a:xfrm>
            <a:off x="4572000" y="3429000"/>
            <a:ext cx="4572000" cy="3429000"/>
          </a:xfrm>
          <a:prstGeom prst="rect">
            <a:avLst/>
          </a:prstGeom>
          <a:gradFill rotWithShape="0">
            <a:gsLst>
              <a:gs pos="0">
                <a:srgbClr val="500093"/>
              </a:gs>
              <a:gs pos="100000">
                <a:srgbClr val="250044"/>
              </a:gs>
            </a:gsLst>
            <a:path path="shape">
              <a:fillToRect l="50000" t="50000" r="50000" b="50000"/>
            </a:path>
          </a:gradFill>
          <a:ln w="12700">
            <a:solidFill>
              <a:schemeClr val="tx1"/>
            </a:solidFill>
            <a:miter lim="800000"/>
            <a:headEnd/>
            <a:tailEnd/>
          </a:ln>
        </p:spPr>
        <p:txBody>
          <a:bodyPr wrap="none" anchor="ctr"/>
          <a:lstStyle/>
          <a:p>
            <a:pPr algn="ctr"/>
            <a:endParaRPr lang="en-US" sz="1000">
              <a:solidFill>
                <a:srgbClr val="B50069"/>
              </a:solidFill>
              <a:cs typeface="Arial" charset="0"/>
            </a:endParaRPr>
          </a:p>
        </p:txBody>
      </p:sp>
      <p:sp>
        <p:nvSpPr>
          <p:cNvPr id="1497095" name="Rectangle 7"/>
          <p:cNvSpPr>
            <a:spLocks noChangeArrowheads="1"/>
          </p:cNvSpPr>
          <p:nvPr/>
        </p:nvSpPr>
        <p:spPr bwMode="auto">
          <a:xfrm>
            <a:off x="0" y="3429000"/>
            <a:ext cx="4572000" cy="3429000"/>
          </a:xfrm>
          <a:prstGeom prst="rect">
            <a:avLst/>
          </a:prstGeom>
          <a:gradFill rotWithShape="0">
            <a:gsLst>
              <a:gs pos="0">
                <a:srgbClr val="FF0000"/>
              </a:gs>
              <a:gs pos="100000">
                <a:srgbClr val="760000"/>
              </a:gs>
            </a:gsLst>
            <a:path path="shape">
              <a:fillToRect l="50000" t="50000" r="50000" b="50000"/>
            </a:path>
          </a:gradFill>
          <a:ln w="12700">
            <a:solidFill>
              <a:schemeClr val="tx1"/>
            </a:solidFill>
            <a:miter lim="800000"/>
            <a:headEnd/>
            <a:tailEnd/>
          </a:ln>
        </p:spPr>
        <p:txBody>
          <a:bodyPr wrap="none" anchor="ctr"/>
          <a:lstStyle/>
          <a:p>
            <a:pPr algn="ctr"/>
            <a:endParaRPr lang="en-US" sz="1000">
              <a:solidFill>
                <a:srgbClr val="FF0000"/>
              </a:solidFill>
              <a:cs typeface="Arial" charset="0"/>
            </a:endParaRPr>
          </a:p>
        </p:txBody>
      </p:sp>
      <p:sp>
        <p:nvSpPr>
          <p:cNvPr id="1497096" name="Text Box 8"/>
          <p:cNvSpPr txBox="1">
            <a:spLocks noChangeArrowheads="1"/>
          </p:cNvSpPr>
          <p:nvPr/>
        </p:nvSpPr>
        <p:spPr bwMode="auto">
          <a:xfrm>
            <a:off x="762000" y="4876800"/>
            <a:ext cx="27432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Arial"/>
                <a:ea typeface="ＭＳ Ｐゴシック" charset="-128"/>
                <a:cs typeface="Arial"/>
              </a:rPr>
              <a:t>Clear</a:t>
            </a:r>
          </a:p>
        </p:txBody>
      </p:sp>
      <p:sp>
        <p:nvSpPr>
          <p:cNvPr id="1497097" name="Text Box 9"/>
          <p:cNvSpPr txBox="1">
            <a:spLocks noChangeArrowheads="1"/>
          </p:cNvSpPr>
          <p:nvPr/>
        </p:nvSpPr>
        <p:spPr bwMode="auto">
          <a:xfrm>
            <a:off x="4991100" y="1203325"/>
            <a:ext cx="3619500" cy="708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dirty="0">
                <a:solidFill>
                  <a:schemeClr val="bg1"/>
                </a:solidFill>
                <a:latin typeface="Arial"/>
                <a:ea typeface="ＭＳ Ｐゴシック" charset="-128"/>
                <a:cs typeface="Arial"/>
              </a:rPr>
              <a:t>Interesting</a:t>
            </a:r>
          </a:p>
        </p:txBody>
      </p:sp>
      <p:sp>
        <p:nvSpPr>
          <p:cNvPr id="1497098" name="Text Box 10"/>
          <p:cNvSpPr txBox="1">
            <a:spLocks noChangeArrowheads="1"/>
          </p:cNvSpPr>
          <p:nvPr/>
        </p:nvSpPr>
        <p:spPr bwMode="auto">
          <a:xfrm>
            <a:off x="5524500" y="4876800"/>
            <a:ext cx="27432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Arial"/>
                <a:ea typeface="ＭＳ Ｐゴシック" charset="-128"/>
                <a:cs typeface="Arial"/>
              </a:rPr>
              <a:t>Relevant</a:t>
            </a:r>
          </a:p>
        </p:txBody>
      </p:sp>
      <p:sp>
        <p:nvSpPr>
          <p:cNvPr id="1497099" name="Rectangle 11"/>
          <p:cNvSpPr>
            <a:spLocks noGrp="1" noChangeArrowheads="1"/>
          </p:cNvSpPr>
          <p:nvPr>
            <p:ph type="title" idx="4294967295"/>
          </p:nvPr>
        </p:nvSpPr>
        <p:spPr>
          <a:xfrm>
            <a:off x="1676400" y="2635250"/>
            <a:ext cx="5867400" cy="1555750"/>
          </a:xfrm>
          <a:solidFill>
            <a:schemeClr val="tx1"/>
          </a:solidFill>
          <a:effectLst>
            <a:outerShdw blurRad="63500" dist="38099" dir="2700000" algn="ctr" rotWithShape="0">
              <a:schemeClr val="tx1">
                <a:alpha val="74998"/>
              </a:schemeClr>
            </a:outerShdw>
          </a:effectLst>
        </p:spPr>
        <p:txBody>
          <a:bodyPr anchor="t">
            <a:spAutoFit/>
          </a:bodyPr>
          <a:lstStyle/>
          <a:p>
            <a:pPr eaLnBrk="1" hangingPunct="1">
              <a:spcBef>
                <a:spcPct val="50000"/>
              </a:spcBef>
              <a:defRPr/>
            </a:pPr>
            <a:r>
              <a:rPr lang="en-US" sz="4800" b="1">
                <a:solidFill>
                  <a:schemeClr val="bg1"/>
                </a:solidFill>
                <a:latin typeface="Arial" charset="0"/>
                <a:ea typeface="ＭＳ Ｐゴシック" charset="0"/>
                <a:cs typeface="Arial" charset="0"/>
              </a:rPr>
              <a:t>Four Objectives:</a:t>
            </a:r>
            <a:br>
              <a:rPr lang="en-US" sz="4800" b="1">
                <a:solidFill>
                  <a:schemeClr val="bg1"/>
                </a:solidFill>
                <a:latin typeface="Arial" charset="0"/>
                <a:ea typeface="ＭＳ Ｐゴシック" charset="0"/>
                <a:cs typeface="Arial" charset="0"/>
              </a:rPr>
            </a:br>
            <a:r>
              <a:rPr lang="en-US" sz="4800" b="1">
                <a:solidFill>
                  <a:schemeClr val="bg1"/>
                </a:solidFill>
                <a:latin typeface="Arial" charset="0"/>
                <a:ea typeface="ＭＳ Ｐゴシック" charset="0"/>
                <a:cs typeface="Arial" charset="0"/>
              </a:rPr>
              <a:t>A Sermon That is…</a:t>
            </a:r>
          </a:p>
        </p:txBody>
      </p:sp>
      <p:sp>
        <p:nvSpPr>
          <p:cNvPr id="1497100" name="Text Box 12"/>
          <p:cNvSpPr txBox="1">
            <a:spLocks noChangeArrowheads="1"/>
          </p:cNvSpPr>
          <p:nvPr/>
        </p:nvSpPr>
        <p:spPr bwMode="auto">
          <a:xfrm>
            <a:off x="8534400" y="76200"/>
            <a:ext cx="523875" cy="4572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cs typeface="Arial" charset="0"/>
              </a:rPr>
              <a:t>25</a:t>
            </a:r>
            <a:endParaRPr lang="en-US" sz="1000">
              <a:solidFill>
                <a:schemeClr val="bg1"/>
              </a:solidFill>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7091"/>
                                        </p:tgtEl>
                                        <p:attrNameLst>
                                          <p:attrName>style.visibility</p:attrName>
                                        </p:attrNameLst>
                                      </p:cBhvr>
                                      <p:to>
                                        <p:strVal val="visible"/>
                                      </p:to>
                                    </p:set>
                                    <p:animEffect transition="in" filter="dissolve">
                                      <p:cBhvr>
                                        <p:cTn id="7" dur="500"/>
                                        <p:tgtEl>
                                          <p:spTgt spid="1497091"/>
                                        </p:tgtEl>
                                      </p:cBhvr>
                                    </p:animEffect>
                                  </p:childTnLst>
                                </p:cTn>
                              </p:par>
                            </p:childTnLst>
                          </p:cTn>
                        </p:par>
                        <p:par>
                          <p:cTn id="8" fill="hold" nodeType="afterGroup">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1497092"/>
                                        </p:tgtEl>
                                        <p:attrNameLst>
                                          <p:attrName>style.visibility</p:attrName>
                                        </p:attrNameLst>
                                      </p:cBhvr>
                                      <p:to>
                                        <p:strVal val="visible"/>
                                      </p:to>
                                    </p:set>
                                    <p:animEffect transition="in" filter="fade">
                                      <p:cBhvr>
                                        <p:cTn id="11" dur="2000"/>
                                        <p:tgtEl>
                                          <p:spTgt spid="1497092"/>
                                        </p:tgtEl>
                                      </p:cBhvr>
                                    </p:animEffect>
                                    <p:anim calcmode="lin" valueType="num">
                                      <p:cBhvr>
                                        <p:cTn id="12" dur="2000" fill="hold"/>
                                        <p:tgtEl>
                                          <p:spTgt spid="1497092"/>
                                        </p:tgtEl>
                                        <p:attrNameLst>
                                          <p:attrName>style.rotation</p:attrName>
                                        </p:attrNameLst>
                                      </p:cBhvr>
                                      <p:tavLst>
                                        <p:tav tm="0">
                                          <p:val>
                                            <p:fltVal val="720"/>
                                          </p:val>
                                        </p:tav>
                                        <p:tav tm="100000">
                                          <p:val>
                                            <p:fltVal val="0"/>
                                          </p:val>
                                        </p:tav>
                                      </p:tavLst>
                                    </p:anim>
                                    <p:anim calcmode="lin" valueType="num">
                                      <p:cBhvr>
                                        <p:cTn id="13" dur="2000" fill="hold"/>
                                        <p:tgtEl>
                                          <p:spTgt spid="1497092"/>
                                        </p:tgtEl>
                                        <p:attrNameLst>
                                          <p:attrName>ppt_h</p:attrName>
                                        </p:attrNameLst>
                                      </p:cBhvr>
                                      <p:tavLst>
                                        <p:tav tm="0">
                                          <p:val>
                                            <p:fltVal val="0"/>
                                          </p:val>
                                        </p:tav>
                                        <p:tav tm="100000">
                                          <p:val>
                                            <p:strVal val="#ppt_h"/>
                                          </p:val>
                                        </p:tav>
                                      </p:tavLst>
                                    </p:anim>
                                    <p:anim calcmode="lin" valueType="num">
                                      <p:cBhvr>
                                        <p:cTn id="14" dur="2000" fill="hold"/>
                                        <p:tgtEl>
                                          <p:spTgt spid="1497092"/>
                                        </p:tgtEl>
                                        <p:attrNameLst>
                                          <p:attrName>ppt_w</p:attrName>
                                        </p:attrNameLst>
                                      </p:cBhvr>
                                      <p:tavLst>
                                        <p:tav tm="0">
                                          <p:val>
                                            <p:fltVal val="0"/>
                                          </p:val>
                                        </p:tav>
                                        <p:tav tm="100000">
                                          <p:val>
                                            <p:strVal val="#ppt_w"/>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497093"/>
                                        </p:tgtEl>
                                        <p:attrNameLst>
                                          <p:attrName>style.visibility</p:attrName>
                                        </p:attrNameLst>
                                      </p:cBhvr>
                                      <p:to>
                                        <p:strVal val="visible"/>
                                      </p:to>
                                    </p:set>
                                    <p:animEffect transition="in" filter="dissolve">
                                      <p:cBhvr>
                                        <p:cTn id="19" dur="500"/>
                                        <p:tgtEl>
                                          <p:spTgt spid="1497093"/>
                                        </p:tgtEl>
                                      </p:cBhvr>
                                    </p:animEffect>
                                  </p:childTnLst>
                                </p:cTn>
                              </p:par>
                            </p:childTnLst>
                          </p:cTn>
                        </p:par>
                        <p:par>
                          <p:cTn id="20" fill="hold" nodeType="afterGroup">
                            <p:stCondLst>
                              <p:cond delay="500"/>
                            </p:stCondLst>
                            <p:childTnLst>
                              <p:par>
                                <p:cTn id="21" presetID="35" presetClass="entr" presetSubtype="0" fill="hold" grpId="0" nodeType="afterEffect">
                                  <p:stCondLst>
                                    <p:cond delay="0"/>
                                  </p:stCondLst>
                                  <p:childTnLst>
                                    <p:set>
                                      <p:cBhvr>
                                        <p:cTn id="22" dur="1" fill="hold">
                                          <p:stCondLst>
                                            <p:cond delay="0"/>
                                          </p:stCondLst>
                                        </p:cTn>
                                        <p:tgtEl>
                                          <p:spTgt spid="1497097"/>
                                        </p:tgtEl>
                                        <p:attrNameLst>
                                          <p:attrName>style.visibility</p:attrName>
                                        </p:attrNameLst>
                                      </p:cBhvr>
                                      <p:to>
                                        <p:strVal val="visible"/>
                                      </p:to>
                                    </p:set>
                                    <p:animEffect transition="in" filter="fade">
                                      <p:cBhvr>
                                        <p:cTn id="23" dur="2000"/>
                                        <p:tgtEl>
                                          <p:spTgt spid="1497097"/>
                                        </p:tgtEl>
                                      </p:cBhvr>
                                    </p:animEffect>
                                    <p:anim calcmode="lin" valueType="num">
                                      <p:cBhvr>
                                        <p:cTn id="24" dur="2000" fill="hold"/>
                                        <p:tgtEl>
                                          <p:spTgt spid="1497097"/>
                                        </p:tgtEl>
                                        <p:attrNameLst>
                                          <p:attrName>style.rotation</p:attrName>
                                        </p:attrNameLst>
                                      </p:cBhvr>
                                      <p:tavLst>
                                        <p:tav tm="0">
                                          <p:val>
                                            <p:fltVal val="720"/>
                                          </p:val>
                                        </p:tav>
                                        <p:tav tm="100000">
                                          <p:val>
                                            <p:fltVal val="0"/>
                                          </p:val>
                                        </p:tav>
                                      </p:tavLst>
                                    </p:anim>
                                    <p:anim calcmode="lin" valueType="num">
                                      <p:cBhvr>
                                        <p:cTn id="25" dur="2000" fill="hold"/>
                                        <p:tgtEl>
                                          <p:spTgt spid="1497097"/>
                                        </p:tgtEl>
                                        <p:attrNameLst>
                                          <p:attrName>ppt_h</p:attrName>
                                        </p:attrNameLst>
                                      </p:cBhvr>
                                      <p:tavLst>
                                        <p:tav tm="0">
                                          <p:val>
                                            <p:fltVal val="0"/>
                                          </p:val>
                                        </p:tav>
                                        <p:tav tm="100000">
                                          <p:val>
                                            <p:strVal val="#ppt_h"/>
                                          </p:val>
                                        </p:tav>
                                      </p:tavLst>
                                    </p:anim>
                                    <p:anim calcmode="lin" valueType="num">
                                      <p:cBhvr>
                                        <p:cTn id="26" dur="2000" fill="hold"/>
                                        <p:tgtEl>
                                          <p:spTgt spid="1497097"/>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497095"/>
                                        </p:tgtEl>
                                        <p:attrNameLst>
                                          <p:attrName>style.visibility</p:attrName>
                                        </p:attrNameLst>
                                      </p:cBhvr>
                                      <p:to>
                                        <p:strVal val="visible"/>
                                      </p:to>
                                    </p:set>
                                    <p:animEffect transition="in" filter="dissolve">
                                      <p:cBhvr>
                                        <p:cTn id="31" dur="500"/>
                                        <p:tgtEl>
                                          <p:spTgt spid="1497095"/>
                                        </p:tgtEl>
                                      </p:cBhvr>
                                    </p:animEffect>
                                  </p:childTnLst>
                                </p:cTn>
                              </p:par>
                            </p:childTnLst>
                          </p:cTn>
                        </p:par>
                        <p:par>
                          <p:cTn id="32" fill="hold" nodeType="afterGroup">
                            <p:stCondLst>
                              <p:cond delay="500"/>
                            </p:stCondLst>
                            <p:childTnLst>
                              <p:par>
                                <p:cTn id="33" presetID="35" presetClass="entr" presetSubtype="0" fill="hold" grpId="0" nodeType="afterEffect">
                                  <p:stCondLst>
                                    <p:cond delay="0"/>
                                  </p:stCondLst>
                                  <p:childTnLst>
                                    <p:set>
                                      <p:cBhvr>
                                        <p:cTn id="34" dur="1" fill="hold">
                                          <p:stCondLst>
                                            <p:cond delay="0"/>
                                          </p:stCondLst>
                                        </p:cTn>
                                        <p:tgtEl>
                                          <p:spTgt spid="1497096"/>
                                        </p:tgtEl>
                                        <p:attrNameLst>
                                          <p:attrName>style.visibility</p:attrName>
                                        </p:attrNameLst>
                                      </p:cBhvr>
                                      <p:to>
                                        <p:strVal val="visible"/>
                                      </p:to>
                                    </p:set>
                                    <p:animEffect transition="in" filter="fade">
                                      <p:cBhvr>
                                        <p:cTn id="35" dur="2000"/>
                                        <p:tgtEl>
                                          <p:spTgt spid="1497096"/>
                                        </p:tgtEl>
                                      </p:cBhvr>
                                    </p:animEffect>
                                    <p:anim calcmode="lin" valueType="num">
                                      <p:cBhvr>
                                        <p:cTn id="36" dur="2000" fill="hold"/>
                                        <p:tgtEl>
                                          <p:spTgt spid="1497096"/>
                                        </p:tgtEl>
                                        <p:attrNameLst>
                                          <p:attrName>style.rotation</p:attrName>
                                        </p:attrNameLst>
                                      </p:cBhvr>
                                      <p:tavLst>
                                        <p:tav tm="0">
                                          <p:val>
                                            <p:fltVal val="720"/>
                                          </p:val>
                                        </p:tav>
                                        <p:tav tm="100000">
                                          <p:val>
                                            <p:fltVal val="0"/>
                                          </p:val>
                                        </p:tav>
                                      </p:tavLst>
                                    </p:anim>
                                    <p:anim calcmode="lin" valueType="num">
                                      <p:cBhvr>
                                        <p:cTn id="37" dur="2000" fill="hold"/>
                                        <p:tgtEl>
                                          <p:spTgt spid="1497096"/>
                                        </p:tgtEl>
                                        <p:attrNameLst>
                                          <p:attrName>ppt_h</p:attrName>
                                        </p:attrNameLst>
                                      </p:cBhvr>
                                      <p:tavLst>
                                        <p:tav tm="0">
                                          <p:val>
                                            <p:fltVal val="0"/>
                                          </p:val>
                                        </p:tav>
                                        <p:tav tm="100000">
                                          <p:val>
                                            <p:strVal val="#ppt_h"/>
                                          </p:val>
                                        </p:tav>
                                      </p:tavLst>
                                    </p:anim>
                                    <p:anim calcmode="lin" valueType="num">
                                      <p:cBhvr>
                                        <p:cTn id="38" dur="2000" fill="hold"/>
                                        <p:tgtEl>
                                          <p:spTgt spid="1497096"/>
                                        </p:tgtEl>
                                        <p:attrNameLst>
                                          <p:attrName>ppt_w</p:attrName>
                                        </p:attrNameLst>
                                      </p:cBhvr>
                                      <p:tavLst>
                                        <p:tav tm="0">
                                          <p:val>
                                            <p:fltVal val="0"/>
                                          </p:val>
                                        </p:tav>
                                        <p:tav tm="100000">
                                          <p:val>
                                            <p:strVal val="#ppt_w"/>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97094"/>
                                        </p:tgtEl>
                                        <p:attrNameLst>
                                          <p:attrName>style.visibility</p:attrName>
                                        </p:attrNameLst>
                                      </p:cBhvr>
                                      <p:to>
                                        <p:strVal val="visible"/>
                                      </p:to>
                                    </p:set>
                                    <p:animEffect transition="in" filter="dissolve">
                                      <p:cBhvr>
                                        <p:cTn id="43" dur="500"/>
                                        <p:tgtEl>
                                          <p:spTgt spid="1497094"/>
                                        </p:tgtEl>
                                      </p:cBhvr>
                                    </p:animEffect>
                                  </p:childTnLst>
                                </p:cTn>
                              </p:par>
                            </p:childTnLst>
                          </p:cTn>
                        </p:par>
                        <p:par>
                          <p:cTn id="44" fill="hold" nodeType="afterGroup">
                            <p:stCondLst>
                              <p:cond delay="500"/>
                            </p:stCondLst>
                            <p:childTnLst>
                              <p:par>
                                <p:cTn id="45" presetID="35" presetClass="entr" presetSubtype="0" fill="hold" grpId="0" nodeType="afterEffect">
                                  <p:stCondLst>
                                    <p:cond delay="0"/>
                                  </p:stCondLst>
                                  <p:childTnLst>
                                    <p:set>
                                      <p:cBhvr>
                                        <p:cTn id="46" dur="1" fill="hold">
                                          <p:stCondLst>
                                            <p:cond delay="0"/>
                                          </p:stCondLst>
                                        </p:cTn>
                                        <p:tgtEl>
                                          <p:spTgt spid="1497098"/>
                                        </p:tgtEl>
                                        <p:attrNameLst>
                                          <p:attrName>style.visibility</p:attrName>
                                        </p:attrNameLst>
                                      </p:cBhvr>
                                      <p:to>
                                        <p:strVal val="visible"/>
                                      </p:to>
                                    </p:set>
                                    <p:animEffect transition="in" filter="fade">
                                      <p:cBhvr>
                                        <p:cTn id="47" dur="2000"/>
                                        <p:tgtEl>
                                          <p:spTgt spid="1497098"/>
                                        </p:tgtEl>
                                      </p:cBhvr>
                                    </p:animEffect>
                                    <p:anim calcmode="lin" valueType="num">
                                      <p:cBhvr>
                                        <p:cTn id="48" dur="2000" fill="hold"/>
                                        <p:tgtEl>
                                          <p:spTgt spid="1497098"/>
                                        </p:tgtEl>
                                        <p:attrNameLst>
                                          <p:attrName>style.rotation</p:attrName>
                                        </p:attrNameLst>
                                      </p:cBhvr>
                                      <p:tavLst>
                                        <p:tav tm="0">
                                          <p:val>
                                            <p:fltVal val="720"/>
                                          </p:val>
                                        </p:tav>
                                        <p:tav tm="100000">
                                          <p:val>
                                            <p:fltVal val="0"/>
                                          </p:val>
                                        </p:tav>
                                      </p:tavLst>
                                    </p:anim>
                                    <p:anim calcmode="lin" valueType="num">
                                      <p:cBhvr>
                                        <p:cTn id="49" dur="2000" fill="hold"/>
                                        <p:tgtEl>
                                          <p:spTgt spid="1497098"/>
                                        </p:tgtEl>
                                        <p:attrNameLst>
                                          <p:attrName>ppt_h</p:attrName>
                                        </p:attrNameLst>
                                      </p:cBhvr>
                                      <p:tavLst>
                                        <p:tav tm="0">
                                          <p:val>
                                            <p:fltVal val="0"/>
                                          </p:val>
                                        </p:tav>
                                        <p:tav tm="100000">
                                          <p:val>
                                            <p:strVal val="#ppt_h"/>
                                          </p:val>
                                        </p:tav>
                                      </p:tavLst>
                                    </p:anim>
                                    <p:anim calcmode="lin" valueType="num">
                                      <p:cBhvr>
                                        <p:cTn id="50" dur="2000" fill="hold"/>
                                        <p:tgtEl>
                                          <p:spTgt spid="149709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7091" grpId="0" animBg="1"/>
      <p:bldP spid="1497092" grpId="0"/>
      <p:bldP spid="1497093" grpId="0" animBg="1"/>
      <p:bldP spid="1497094" grpId="0" animBg="1"/>
      <p:bldP spid="1497095" grpId="0" animBg="1"/>
      <p:bldP spid="1497096" grpId="0"/>
      <p:bldP spid="1497097" grpId="0"/>
      <p:bldP spid="149709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en-US" sz="4800" b="1" dirty="0">
                <a:latin typeface="Arial" charset="0"/>
                <a:ea typeface="ＭＳ Ｐゴシック" charset="0"/>
                <a:cs typeface="ＭＳ Ｐゴシック" charset="0"/>
              </a:rPr>
              <a:t>Gunning</a:t>
            </a:r>
            <a:r>
              <a:rPr lang="fr-FR" altLang="ja-JP" sz="4800" b="1" dirty="0">
                <a:latin typeface="Arial" charset="0"/>
                <a:ea typeface="ＭＳ Ｐゴシック" charset="0"/>
                <a:cs typeface="ＭＳ Ｐゴシック" charset="0"/>
              </a:rPr>
              <a:t>'</a:t>
            </a:r>
            <a:r>
              <a:rPr lang="en-US" sz="4800" b="1" dirty="0">
                <a:latin typeface="Arial" charset="0"/>
                <a:ea typeface="ＭＳ Ｐゴシック" charset="0"/>
                <a:cs typeface="ＭＳ Ｐゴシック" charset="0"/>
              </a:rPr>
              <a:t>s 10 Principles for Clear Writing</a:t>
            </a:r>
          </a:p>
        </p:txBody>
      </p:sp>
      <p:sp>
        <p:nvSpPr>
          <p:cNvPr id="3" name="Subtitle 2"/>
          <p:cNvSpPr>
            <a:spLocks noGrp="1"/>
          </p:cNvSpPr>
          <p:nvPr>
            <p:ph type="subTitle" idx="1"/>
          </p:nvPr>
        </p:nvSpPr>
        <p:spPr>
          <a:xfrm>
            <a:off x="152400" y="1600200"/>
            <a:ext cx="8839200" cy="5105400"/>
          </a:xfrm>
        </p:spPr>
        <p:txBody>
          <a:bodyPr/>
          <a:lstStyle/>
          <a:p>
            <a:pPr>
              <a:defRPr/>
            </a:pPr>
            <a:r>
              <a:rPr lang="en-US" dirty="0">
                <a:latin typeface="Arial"/>
                <a:cs typeface="Arial"/>
              </a:rPr>
              <a:t>5.	Put action into your verbs.</a:t>
            </a:r>
          </a:p>
          <a:p>
            <a:pPr>
              <a:defRPr/>
            </a:pPr>
            <a:r>
              <a:rPr lang="en-US" dirty="0">
                <a:latin typeface="Arial"/>
                <a:cs typeface="Arial"/>
              </a:rPr>
              <a:t> </a:t>
            </a:r>
          </a:p>
          <a:p>
            <a:pPr>
              <a:defRPr/>
            </a:pPr>
            <a:r>
              <a:rPr lang="en-US" dirty="0">
                <a:latin typeface="Arial"/>
                <a:cs typeface="Arial"/>
              </a:rPr>
              <a:t>Active verbs put life in writing.  Don</a:t>
            </a:r>
            <a:r>
              <a:rPr lang="fr-FR" dirty="0">
                <a:latin typeface="Arial"/>
                <a:cs typeface="Arial"/>
              </a:rPr>
              <a:t>'</a:t>
            </a:r>
            <a:r>
              <a:rPr lang="en-US" dirty="0">
                <a:latin typeface="Arial"/>
                <a:cs typeface="Arial"/>
              </a:rPr>
              <a:t>t smother action with too many participles and gerunds (an "</a:t>
            </a:r>
            <a:r>
              <a:rPr lang="en-US" dirty="0" err="1">
                <a:latin typeface="Arial"/>
                <a:cs typeface="Arial"/>
              </a:rPr>
              <a:t>ing</a:t>
            </a:r>
            <a:r>
              <a:rPr lang="en-US" dirty="0">
                <a:latin typeface="Arial"/>
                <a:cs typeface="Arial"/>
              </a:rPr>
              <a:t>" word functioning like a noun).  Write, "We aim to write clearly" rather than "Clarity in composition is our intention."  Avoid the passive voice and "to be" verb as much as possible.</a:t>
            </a:r>
          </a:p>
        </p:txBody>
      </p:sp>
      <p:sp>
        <p:nvSpPr>
          <p:cNvPr id="5" name="Rectangle 4"/>
          <p:cNvSpPr>
            <a:spLocks noChangeArrowheads="1"/>
          </p:cNvSpPr>
          <p:nvPr/>
        </p:nvSpPr>
        <p:spPr bwMode="auto">
          <a:xfrm>
            <a:off x="8229600" y="76200"/>
            <a:ext cx="6985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solidFill>
                  <a:srgbClr val="FFFFFF"/>
                </a:solidFill>
                <a:cs typeface="Arial" charset="0"/>
              </a:rPr>
              <a:t>106</a:t>
            </a:r>
            <a:endParaRPr lang="en-US">
              <a:solidFill>
                <a:srgbClr val="FFFFFF"/>
              </a:solidFill>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en-US" sz="4800" b="1" dirty="0">
                <a:latin typeface="Arial" charset="0"/>
                <a:ea typeface="ＭＳ Ｐゴシック" charset="0"/>
                <a:cs typeface="ＭＳ Ｐゴシック" charset="0"/>
              </a:rPr>
              <a:t>Gunning</a:t>
            </a:r>
            <a:r>
              <a:rPr lang="fr-FR" altLang="ja-JP" sz="4800" b="1" dirty="0">
                <a:latin typeface="Arial" charset="0"/>
                <a:ea typeface="ＭＳ Ｐゴシック" charset="0"/>
                <a:cs typeface="ＭＳ Ｐゴシック" charset="0"/>
              </a:rPr>
              <a:t>'</a:t>
            </a:r>
            <a:r>
              <a:rPr lang="en-US" sz="4800" b="1" dirty="0">
                <a:latin typeface="Arial" charset="0"/>
                <a:ea typeface="ＭＳ Ｐゴシック" charset="0"/>
                <a:cs typeface="ＭＳ Ｐゴシック" charset="0"/>
              </a:rPr>
              <a:t>s 10 Principles for Clear Writing</a:t>
            </a:r>
          </a:p>
        </p:txBody>
      </p:sp>
      <p:sp>
        <p:nvSpPr>
          <p:cNvPr id="3" name="Subtitle 2"/>
          <p:cNvSpPr>
            <a:spLocks noGrp="1"/>
          </p:cNvSpPr>
          <p:nvPr>
            <p:ph type="subTitle" idx="1"/>
          </p:nvPr>
        </p:nvSpPr>
        <p:spPr>
          <a:xfrm>
            <a:off x="152400" y="1600200"/>
            <a:ext cx="8839200" cy="5105400"/>
          </a:xfrm>
        </p:spPr>
        <p:txBody>
          <a:bodyPr/>
          <a:lstStyle/>
          <a:p>
            <a:pPr>
              <a:defRPr/>
            </a:pPr>
            <a:r>
              <a:rPr lang="en-US" dirty="0">
                <a:latin typeface="Arial"/>
                <a:cs typeface="Arial"/>
              </a:rPr>
              <a:t>6.	Write the way you talk.</a:t>
            </a:r>
          </a:p>
          <a:p>
            <a:pPr>
              <a:defRPr/>
            </a:pPr>
            <a:r>
              <a:rPr lang="en-US" dirty="0">
                <a:latin typeface="Arial"/>
                <a:cs typeface="Arial"/>
              </a:rPr>
              <a:t> </a:t>
            </a:r>
          </a:p>
          <a:p>
            <a:pPr>
              <a:defRPr/>
            </a:pPr>
            <a:r>
              <a:rPr lang="en-US" dirty="0">
                <a:latin typeface="Arial"/>
                <a:cs typeface="Arial"/>
              </a:rPr>
              <a:t>Well, anyway, a little that way.  A conversational tone is one of the best avenues to readable writing.  Don</a:t>
            </a:r>
            <a:r>
              <a:rPr lang="fr-FR" dirty="0">
                <a:latin typeface="Arial"/>
                <a:cs typeface="Arial"/>
              </a:rPr>
              <a:t>'</a:t>
            </a:r>
            <a:r>
              <a:rPr lang="en-US" dirty="0">
                <a:latin typeface="Arial"/>
                <a:cs typeface="Arial"/>
              </a:rPr>
              <a:t>t lapse into a stuffy business jargon that has no relation to the way business people talk face-to-face.  </a:t>
            </a:r>
          </a:p>
        </p:txBody>
      </p:sp>
      <p:sp>
        <p:nvSpPr>
          <p:cNvPr id="5" name="Rectangle 4"/>
          <p:cNvSpPr>
            <a:spLocks noChangeArrowheads="1"/>
          </p:cNvSpPr>
          <p:nvPr/>
        </p:nvSpPr>
        <p:spPr bwMode="auto">
          <a:xfrm>
            <a:off x="8229600" y="76200"/>
            <a:ext cx="6985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solidFill>
                  <a:srgbClr val="FFFFFF"/>
                </a:solidFill>
                <a:cs typeface="Arial" charset="0"/>
              </a:rPr>
              <a:t>106</a:t>
            </a:r>
            <a:endParaRPr lang="en-US">
              <a:solidFill>
                <a:srgbClr val="FFFFFF"/>
              </a:solidFill>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5"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en-US" sz="4800" b="1" dirty="0">
                <a:latin typeface="Arial" charset="0"/>
                <a:ea typeface="ＭＳ Ｐゴシック" charset="0"/>
                <a:cs typeface="ＭＳ Ｐゴシック" charset="0"/>
              </a:rPr>
              <a:t>Gunning</a:t>
            </a:r>
            <a:r>
              <a:rPr lang="fr-FR" altLang="ja-JP" sz="4800" b="1" dirty="0">
                <a:latin typeface="Arial" charset="0"/>
                <a:ea typeface="ＭＳ Ｐゴシック" charset="0"/>
                <a:cs typeface="ＭＳ Ｐゴシック" charset="0"/>
              </a:rPr>
              <a:t>'</a:t>
            </a:r>
            <a:r>
              <a:rPr lang="en-US" sz="4800" b="1" dirty="0">
                <a:latin typeface="Arial" charset="0"/>
                <a:ea typeface="ＭＳ Ｐゴシック" charset="0"/>
                <a:cs typeface="ＭＳ Ｐゴシック" charset="0"/>
              </a:rPr>
              <a:t>s 10 Principles for Clear Writing</a:t>
            </a:r>
          </a:p>
        </p:txBody>
      </p:sp>
      <p:sp>
        <p:nvSpPr>
          <p:cNvPr id="3" name="Subtitle 2"/>
          <p:cNvSpPr>
            <a:spLocks noGrp="1"/>
          </p:cNvSpPr>
          <p:nvPr>
            <p:ph type="subTitle" idx="1"/>
          </p:nvPr>
        </p:nvSpPr>
        <p:spPr>
          <a:xfrm>
            <a:off x="152400" y="1600200"/>
            <a:ext cx="8839200" cy="5105400"/>
          </a:xfrm>
        </p:spPr>
        <p:txBody>
          <a:bodyPr/>
          <a:lstStyle/>
          <a:p>
            <a:pPr>
              <a:defRPr/>
            </a:pPr>
            <a:r>
              <a:rPr lang="en-US" dirty="0">
                <a:latin typeface="Arial"/>
                <a:cs typeface="Arial"/>
              </a:rPr>
              <a:t>7.	Use terms your reader can picture.</a:t>
            </a:r>
          </a:p>
          <a:p>
            <a:pPr>
              <a:defRPr/>
            </a:pPr>
            <a:r>
              <a:rPr lang="en-US" dirty="0">
                <a:latin typeface="Arial"/>
                <a:cs typeface="Arial"/>
              </a:rPr>
              <a:t> </a:t>
            </a:r>
          </a:p>
          <a:p>
            <a:pPr>
              <a:defRPr/>
            </a:pPr>
            <a:r>
              <a:rPr lang="en-US" dirty="0">
                <a:latin typeface="Arial"/>
                <a:cs typeface="Arial"/>
              </a:rPr>
              <a:t>Be aware that abstract terms tend to make writing dull and foggy.  Prefer the short, concrete words that stand for things you can see and touch.</a:t>
            </a:r>
          </a:p>
        </p:txBody>
      </p:sp>
      <p:sp>
        <p:nvSpPr>
          <p:cNvPr id="5" name="Rectangle 4"/>
          <p:cNvSpPr>
            <a:spLocks noChangeArrowheads="1"/>
          </p:cNvSpPr>
          <p:nvPr/>
        </p:nvSpPr>
        <p:spPr bwMode="auto">
          <a:xfrm>
            <a:off x="8229600" y="76200"/>
            <a:ext cx="6985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solidFill>
                  <a:srgbClr val="FFFFFF"/>
                </a:solidFill>
                <a:cs typeface="Arial" charset="0"/>
              </a:rPr>
              <a:t>106</a:t>
            </a:r>
            <a:endParaRPr lang="en-US">
              <a:solidFill>
                <a:srgbClr val="FFFFFF"/>
              </a:solidFill>
              <a:cs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en-US" sz="4800" b="1" dirty="0">
                <a:latin typeface="Arial" charset="0"/>
                <a:ea typeface="ＭＳ Ｐゴシック" charset="0"/>
                <a:cs typeface="ＭＳ Ｐゴシック" charset="0"/>
              </a:rPr>
              <a:t>Gunning</a:t>
            </a:r>
            <a:r>
              <a:rPr lang="fr-FR" altLang="ja-JP" sz="4800" b="1" dirty="0">
                <a:latin typeface="Arial" charset="0"/>
                <a:ea typeface="ＭＳ Ｐゴシック" charset="0"/>
                <a:cs typeface="ＭＳ Ｐゴシック" charset="0"/>
              </a:rPr>
              <a:t>'</a:t>
            </a:r>
            <a:r>
              <a:rPr lang="en-US" sz="4800" b="1" dirty="0">
                <a:latin typeface="Arial" charset="0"/>
                <a:ea typeface="ＭＳ Ｐゴシック" charset="0"/>
                <a:cs typeface="ＭＳ Ｐゴシック" charset="0"/>
              </a:rPr>
              <a:t>s 10 Principles for Clear Writing</a:t>
            </a:r>
          </a:p>
        </p:txBody>
      </p:sp>
      <p:sp>
        <p:nvSpPr>
          <p:cNvPr id="3" name="Subtitle 2"/>
          <p:cNvSpPr>
            <a:spLocks noGrp="1"/>
          </p:cNvSpPr>
          <p:nvPr>
            <p:ph type="subTitle" idx="1"/>
          </p:nvPr>
        </p:nvSpPr>
        <p:spPr>
          <a:xfrm>
            <a:off x="152400" y="1600200"/>
            <a:ext cx="8839200" cy="5105400"/>
          </a:xfrm>
        </p:spPr>
        <p:txBody>
          <a:bodyPr/>
          <a:lstStyle/>
          <a:p>
            <a:pPr>
              <a:defRPr/>
            </a:pPr>
            <a:r>
              <a:rPr lang="en-US" dirty="0">
                <a:latin typeface="Arial"/>
                <a:cs typeface="Arial"/>
              </a:rPr>
              <a:t>8.	Tie in with your reader</a:t>
            </a:r>
            <a:r>
              <a:rPr lang="fr-FR" dirty="0">
                <a:latin typeface="Arial"/>
                <a:cs typeface="Arial"/>
              </a:rPr>
              <a:t>'</a:t>
            </a:r>
            <a:r>
              <a:rPr lang="en-US" dirty="0">
                <a:latin typeface="Arial"/>
                <a:cs typeface="Arial"/>
              </a:rPr>
              <a:t>s experience</a:t>
            </a:r>
          </a:p>
          <a:p>
            <a:pPr>
              <a:defRPr/>
            </a:pPr>
            <a:r>
              <a:rPr lang="en-US" dirty="0">
                <a:latin typeface="Arial"/>
                <a:cs typeface="Arial"/>
              </a:rPr>
              <a:t> </a:t>
            </a:r>
          </a:p>
          <a:p>
            <a:pPr>
              <a:defRPr/>
            </a:pPr>
            <a:r>
              <a:rPr lang="en-US" dirty="0">
                <a:latin typeface="Arial"/>
                <a:cs typeface="Arial"/>
              </a:rPr>
              <a:t>Link your new idea with some old idea already known to your reader.  This keeps his attention and leads to greater understanding.</a:t>
            </a:r>
          </a:p>
        </p:txBody>
      </p:sp>
      <p:sp>
        <p:nvSpPr>
          <p:cNvPr id="5" name="Rectangle 4"/>
          <p:cNvSpPr>
            <a:spLocks noChangeArrowheads="1"/>
          </p:cNvSpPr>
          <p:nvPr/>
        </p:nvSpPr>
        <p:spPr bwMode="auto">
          <a:xfrm>
            <a:off x="8229600" y="76200"/>
            <a:ext cx="6985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solidFill>
                  <a:srgbClr val="FFFFFF"/>
                </a:solidFill>
                <a:cs typeface="Arial" charset="0"/>
              </a:rPr>
              <a:t>106</a:t>
            </a:r>
            <a:endParaRPr lang="en-US">
              <a:solidFill>
                <a:srgbClr val="FFFFFF"/>
              </a:solidFill>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3"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en-US" sz="4800" b="1" dirty="0">
                <a:latin typeface="Arial" charset="0"/>
                <a:ea typeface="ＭＳ Ｐゴシック" charset="0"/>
                <a:cs typeface="ＭＳ Ｐゴシック" charset="0"/>
              </a:rPr>
              <a:t>Gunning</a:t>
            </a:r>
            <a:r>
              <a:rPr lang="fr-FR" altLang="ja-JP" sz="4800" b="1" dirty="0">
                <a:latin typeface="Arial" charset="0"/>
                <a:ea typeface="ＭＳ Ｐゴシック" charset="0"/>
                <a:cs typeface="ＭＳ Ｐゴシック" charset="0"/>
              </a:rPr>
              <a:t>'</a:t>
            </a:r>
            <a:r>
              <a:rPr lang="en-US" sz="4800" b="1" dirty="0">
                <a:latin typeface="Arial" charset="0"/>
                <a:ea typeface="ＭＳ Ｐゴシック" charset="0"/>
                <a:cs typeface="ＭＳ Ｐゴシック" charset="0"/>
              </a:rPr>
              <a:t>s 10 Principles for Clear Writing</a:t>
            </a:r>
          </a:p>
        </p:txBody>
      </p:sp>
      <p:sp>
        <p:nvSpPr>
          <p:cNvPr id="3" name="Subtitle 2"/>
          <p:cNvSpPr>
            <a:spLocks noGrp="1"/>
          </p:cNvSpPr>
          <p:nvPr>
            <p:ph type="subTitle" idx="1"/>
          </p:nvPr>
        </p:nvSpPr>
        <p:spPr>
          <a:xfrm>
            <a:off x="152400" y="1600200"/>
            <a:ext cx="8839200" cy="5105400"/>
          </a:xfrm>
        </p:spPr>
        <p:txBody>
          <a:bodyPr/>
          <a:lstStyle/>
          <a:p>
            <a:pPr>
              <a:defRPr/>
            </a:pPr>
            <a:r>
              <a:rPr lang="en-US" dirty="0">
                <a:latin typeface="Arial"/>
                <a:cs typeface="Arial"/>
              </a:rPr>
              <a:t>9.	Make full use of variety.</a:t>
            </a:r>
          </a:p>
          <a:p>
            <a:pPr>
              <a:defRPr/>
            </a:pPr>
            <a:r>
              <a:rPr lang="en-US" dirty="0">
                <a:latin typeface="Arial"/>
                <a:cs typeface="Arial"/>
              </a:rPr>
              <a:t> </a:t>
            </a:r>
          </a:p>
          <a:p>
            <a:pPr>
              <a:defRPr/>
            </a:pPr>
            <a:r>
              <a:rPr lang="en-US" dirty="0">
                <a:latin typeface="Arial"/>
                <a:cs typeface="Arial"/>
              </a:rPr>
              <a:t>Don</a:t>
            </a:r>
            <a:r>
              <a:rPr lang="fr-FR" dirty="0">
                <a:latin typeface="Arial"/>
                <a:cs typeface="Arial"/>
              </a:rPr>
              <a:t>'</a:t>
            </a:r>
            <a:r>
              <a:rPr lang="en-US" dirty="0">
                <a:latin typeface="Arial"/>
                <a:cs typeface="Arial"/>
              </a:rPr>
              <a:t>t smother your individual writing style.  Develop a fresh form of expression that represents you.  Avoid clichés.  Avoid stilted patterns of writing.</a:t>
            </a:r>
          </a:p>
        </p:txBody>
      </p:sp>
      <p:sp>
        <p:nvSpPr>
          <p:cNvPr id="5" name="Rectangle 4"/>
          <p:cNvSpPr>
            <a:spLocks noChangeArrowheads="1"/>
          </p:cNvSpPr>
          <p:nvPr/>
        </p:nvSpPr>
        <p:spPr bwMode="auto">
          <a:xfrm>
            <a:off x="8229600" y="76200"/>
            <a:ext cx="6985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solidFill>
                  <a:srgbClr val="FFFFFF"/>
                </a:solidFill>
                <a:cs typeface="Arial" charset="0"/>
              </a:rPr>
              <a:t>106</a:t>
            </a:r>
            <a:endParaRPr lang="en-US">
              <a:solidFill>
                <a:srgbClr val="FFFFFF"/>
              </a:solidFill>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3" descr="Hebrew writing.jpg"/>
          <p:cNvPicPr>
            <a:picLocks noChangeAspect="1"/>
          </p:cNvPicPr>
          <p:nvPr/>
        </p:nvPicPr>
        <p:blipFill>
          <a:blip r:embed="rId2" cstate="screen">
            <a:lum bright="-38000"/>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52400"/>
            <a:ext cx="7772400" cy="1219200"/>
          </a:xfrm>
        </p:spPr>
        <p:txBody>
          <a:bodyPr/>
          <a:lstStyle/>
          <a:p>
            <a:pPr>
              <a:defRPr/>
            </a:pPr>
            <a:r>
              <a:rPr lang="en-US" sz="4800" b="1" dirty="0">
                <a:latin typeface="Arial" charset="0"/>
                <a:ea typeface="ＭＳ Ｐゴシック" charset="0"/>
                <a:cs typeface="ＭＳ Ｐゴシック" charset="0"/>
              </a:rPr>
              <a:t>Gunning</a:t>
            </a:r>
            <a:r>
              <a:rPr lang="fr-FR" altLang="ja-JP" sz="4800" b="1" dirty="0">
                <a:latin typeface="Arial" charset="0"/>
                <a:ea typeface="ＭＳ Ｐゴシック" charset="0"/>
                <a:cs typeface="ＭＳ Ｐゴシック" charset="0"/>
              </a:rPr>
              <a:t>'</a:t>
            </a:r>
            <a:r>
              <a:rPr lang="en-US" sz="4800" b="1" dirty="0">
                <a:latin typeface="Arial" charset="0"/>
                <a:ea typeface="ＭＳ Ｐゴシック" charset="0"/>
                <a:cs typeface="ＭＳ Ｐゴシック" charset="0"/>
              </a:rPr>
              <a:t>s 10 Principles for Clear Writing</a:t>
            </a:r>
          </a:p>
        </p:txBody>
      </p:sp>
      <p:sp>
        <p:nvSpPr>
          <p:cNvPr id="3" name="Subtitle 2"/>
          <p:cNvSpPr>
            <a:spLocks noGrp="1"/>
          </p:cNvSpPr>
          <p:nvPr>
            <p:ph type="subTitle" idx="1"/>
          </p:nvPr>
        </p:nvSpPr>
        <p:spPr>
          <a:xfrm>
            <a:off x="152400" y="1600200"/>
            <a:ext cx="8839200" cy="5105400"/>
          </a:xfrm>
        </p:spPr>
        <p:txBody>
          <a:bodyPr/>
          <a:lstStyle/>
          <a:p>
            <a:pPr>
              <a:defRPr/>
            </a:pPr>
            <a:r>
              <a:rPr lang="en-US" dirty="0">
                <a:latin typeface="Arial"/>
                <a:cs typeface="Arial"/>
              </a:rPr>
              <a:t>10. Write to express—not impress.</a:t>
            </a:r>
          </a:p>
          <a:p>
            <a:pPr>
              <a:defRPr/>
            </a:pPr>
            <a:r>
              <a:rPr lang="en-US" dirty="0">
                <a:latin typeface="Arial"/>
                <a:cs typeface="Arial"/>
              </a:rPr>
              <a:t> </a:t>
            </a:r>
          </a:p>
          <a:p>
            <a:pPr>
              <a:defRPr/>
            </a:pPr>
            <a:r>
              <a:rPr lang="en-US" dirty="0">
                <a:latin typeface="Arial"/>
                <a:cs typeface="Arial"/>
              </a:rPr>
              <a:t>Don</a:t>
            </a:r>
            <a:r>
              <a:rPr lang="fr-FR" dirty="0">
                <a:latin typeface="Arial"/>
                <a:cs typeface="Arial"/>
              </a:rPr>
              <a:t>'</a:t>
            </a:r>
            <a:r>
              <a:rPr lang="en-US" dirty="0">
                <a:latin typeface="Arial"/>
                <a:cs typeface="Arial"/>
              </a:rPr>
              <a:t>t show off with complexity.  Make your ideas clear with simple, direct writing.  The writer who actually makes the best impression is the one who can express complex ideas simply.</a:t>
            </a:r>
          </a:p>
        </p:txBody>
      </p:sp>
      <p:sp>
        <p:nvSpPr>
          <p:cNvPr id="5" name="Rectangle 4"/>
          <p:cNvSpPr>
            <a:spLocks noChangeArrowheads="1"/>
          </p:cNvSpPr>
          <p:nvPr/>
        </p:nvSpPr>
        <p:spPr bwMode="auto">
          <a:xfrm>
            <a:off x="8229600" y="76200"/>
            <a:ext cx="6985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solidFill>
                  <a:srgbClr val="FFFFFF"/>
                </a:solidFill>
                <a:cs typeface="Arial" charset="0"/>
              </a:rPr>
              <a:t>106</a:t>
            </a:r>
            <a:endParaRPr lang="en-US">
              <a:solidFill>
                <a:srgbClr val="FFFFFF"/>
              </a:solidFill>
              <a:cs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ChangeArrowheads="1"/>
          </p:cNvSpPr>
          <p:nvPr>
            <p:ph type="title"/>
          </p:nvPr>
        </p:nvSpPr>
        <p:spPr>
          <a:xfrm>
            <a:off x="685800" y="752475"/>
            <a:ext cx="7772400" cy="857250"/>
          </a:xfrm>
        </p:spPr>
        <p:txBody>
          <a:bodyPr/>
          <a:lstStyle/>
          <a:p>
            <a:pPr>
              <a:defRPr/>
            </a:pPr>
            <a:r>
              <a:rPr lang="en-US" sz="5400" b="1">
                <a:latin typeface="Arial" charset="0"/>
                <a:ea typeface="ＭＳ Ｐゴシック" charset="0"/>
                <a:cs typeface="ＭＳ Ｐゴシック" charset="0"/>
              </a:rPr>
              <a:t>Whichever option…</a:t>
            </a:r>
            <a:endParaRPr lang="en-US">
              <a:latin typeface="Arial" charset="0"/>
              <a:ea typeface="ＭＳ Ｐゴシック" charset="0"/>
              <a:cs typeface="ＭＳ Ｐゴシック" charset="0"/>
            </a:endParaRPr>
          </a:p>
        </p:txBody>
      </p:sp>
      <p:sp>
        <p:nvSpPr>
          <p:cNvPr id="1361923" name="Rectangle 3"/>
          <p:cNvSpPr>
            <a:spLocks noGrp="1" noChangeArrowheads="1"/>
          </p:cNvSpPr>
          <p:nvPr>
            <p:ph type="body" idx="1"/>
          </p:nvPr>
        </p:nvSpPr>
        <p:spPr>
          <a:effectLst/>
        </p:spPr>
        <p:txBody>
          <a:bodyPr/>
          <a:lstStyle/>
          <a:p>
            <a:pPr marL="609600" indent="-609600">
              <a:buFont typeface="Arial" charset="0"/>
              <a:buAutoNum type="arabicPeriod"/>
              <a:defRPr/>
            </a:pPr>
            <a:r>
              <a:rPr lang="en-US" sz="4800" dirty="0">
                <a:latin typeface="Arial"/>
                <a:ea typeface="+mn-ea"/>
                <a:cs typeface="Arial"/>
              </a:rPr>
              <a:t>Be Clear</a:t>
            </a:r>
          </a:p>
          <a:p>
            <a:pPr marL="609600" indent="-609600">
              <a:buFont typeface="Arial" charset="0"/>
              <a:buAutoNum type="arabicPeriod"/>
              <a:defRPr/>
            </a:pPr>
            <a:r>
              <a:rPr lang="en-US" sz="4800" dirty="0">
                <a:latin typeface="Arial"/>
                <a:ea typeface="+mn-ea"/>
                <a:cs typeface="Arial"/>
              </a:rPr>
              <a:t>Be Direct &amp; Personal</a:t>
            </a:r>
          </a:p>
          <a:p>
            <a:pPr marL="609600" indent="-609600">
              <a:buFont typeface="Arial" charset="0"/>
              <a:buAutoNum type="arabicPeriod"/>
              <a:defRPr/>
            </a:pPr>
            <a:r>
              <a:rPr lang="en-US" sz="4800" dirty="0">
                <a:latin typeface="Arial"/>
                <a:ea typeface="+mn-ea"/>
                <a:cs typeface="Arial"/>
              </a:rPr>
              <a:t>Be Vivid</a:t>
            </a:r>
          </a:p>
        </p:txBody>
      </p:sp>
      <p:sp>
        <p:nvSpPr>
          <p:cNvPr id="1361924" name="Text Box 4"/>
          <p:cNvSpPr txBox="1">
            <a:spLocks noChangeArrowheads="1"/>
          </p:cNvSpPr>
          <p:nvPr/>
        </p:nvSpPr>
        <p:spPr bwMode="auto">
          <a:xfrm>
            <a:off x="8382000" y="76200"/>
            <a:ext cx="685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en-US" b="1" dirty="0">
                <a:ea typeface="ＭＳ Ｐゴシック" charset="-128"/>
                <a:cs typeface="ＭＳ Ｐゴシック" charset="-128"/>
              </a:rPr>
              <a:t>79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361923">
                                            <p:txEl>
                                              <p:pRg st="1" end="1"/>
                                            </p:txEl>
                                          </p:spTgt>
                                        </p:tgtEl>
                                        <p:attrNameLst>
                                          <p:attrName>style.visibility</p:attrName>
                                        </p:attrNameLst>
                                      </p:cBhvr>
                                      <p:to>
                                        <p:strVal val="visible"/>
                                      </p:to>
                                    </p:set>
                                    <p:anim calcmode="lin" valueType="num">
                                      <p:cBhvr>
                                        <p:cTn id="7" dur="1000" fill="hold"/>
                                        <p:tgtEl>
                                          <p:spTgt spid="136192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36192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361923">
                                            <p:txEl>
                                              <p:pRg st="1" end="1"/>
                                            </p:txEl>
                                          </p:spTgt>
                                        </p:tgtEl>
                                        <p:attrNameLst>
                                          <p:attrName>ppt_y</p:attrName>
                                        </p:attrNameLst>
                                      </p:cBhvr>
                                      <p:tavLst>
                                        <p:tav tm="0">
                                          <p:val>
                                            <p:strVal val="#ppt_y"/>
                                          </p:val>
                                        </p:tav>
                                        <p:tav tm="100000">
                                          <p:val>
                                            <p:strVal val="#ppt_y"/>
                                          </p:val>
                                        </p:tav>
                                      </p:tavLst>
                                    </p:anim>
                                    <p:animEffect transition="in" filter="fade">
                                      <p:cBhvr>
                                        <p:cTn id="10" dur="1000"/>
                                        <p:tgtEl>
                                          <p:spTgt spid="136192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1361923">
                                            <p:txEl>
                                              <p:pRg st="2" end="2"/>
                                            </p:txEl>
                                          </p:spTgt>
                                        </p:tgtEl>
                                        <p:attrNameLst>
                                          <p:attrName>style.visibility</p:attrName>
                                        </p:attrNameLst>
                                      </p:cBhvr>
                                      <p:to>
                                        <p:strVal val="visible"/>
                                      </p:to>
                                    </p:set>
                                    <p:anim calcmode="lin" valueType="num">
                                      <p:cBhvr>
                                        <p:cTn id="15" dur="1000" fill="hold"/>
                                        <p:tgtEl>
                                          <p:spTgt spid="136192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36192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361923">
                                            <p:txEl>
                                              <p:pRg st="2" end="2"/>
                                            </p:txEl>
                                          </p:spTgt>
                                        </p:tgtEl>
                                        <p:attrNameLst>
                                          <p:attrName>ppt_y</p:attrName>
                                        </p:attrNameLst>
                                      </p:cBhvr>
                                      <p:tavLst>
                                        <p:tav tm="0">
                                          <p:val>
                                            <p:strVal val="#ppt_y"/>
                                          </p:val>
                                        </p:tav>
                                        <p:tav tm="100000">
                                          <p:val>
                                            <p:strVal val="#ppt_y"/>
                                          </p:val>
                                        </p:tav>
                                      </p:tavLst>
                                    </p:anim>
                                    <p:animEffect transition="in" filter="fade">
                                      <p:cBhvr>
                                        <p:cTn id="18" dur="1000"/>
                                        <p:tgtEl>
                                          <p:spTgt spid="136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2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89" name="Picture 6" descr="PASTOR PREACHING ON THE THEME - I WILL BUILD MY CHURCY.JPG"/>
          <p:cNvPicPr>
            <a:picLocks noChangeAspect="1"/>
          </p:cNvPicPr>
          <p:nvPr/>
        </p:nvPicPr>
        <p:blipFill>
          <a:blip r:embed="rId2">
            <a:lum bright="-1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28600" y="685800"/>
            <a:ext cx="8763000" cy="990600"/>
          </a:xfrm>
          <a:solidFill>
            <a:srgbClr val="000000"/>
          </a:solidFill>
        </p:spPr>
        <p:txBody>
          <a:bodyPr/>
          <a:lstStyle/>
          <a:p>
            <a:pPr>
              <a:defRPr/>
            </a:pPr>
            <a:r>
              <a:rPr lang="en-US">
                <a:latin typeface="Arial" charset="0"/>
                <a:ea typeface="ＭＳ Ｐゴシック" charset="0"/>
                <a:cs typeface="ＭＳ Ｐゴシック" charset="0"/>
              </a:rPr>
              <a:t>How to Be an Interesting Speaker</a:t>
            </a:r>
          </a:p>
        </p:txBody>
      </p:sp>
      <p:sp>
        <p:nvSpPr>
          <p:cNvPr id="6" name="Content Placeholder 5"/>
          <p:cNvSpPr>
            <a:spLocks noGrp="1"/>
          </p:cNvSpPr>
          <p:nvPr>
            <p:ph idx="1"/>
          </p:nvPr>
        </p:nvSpPr>
        <p:spPr>
          <a:xfrm>
            <a:off x="685800" y="1828800"/>
            <a:ext cx="8458200" cy="4267200"/>
          </a:xfrm>
          <a:effectLst/>
        </p:spPr>
        <p:txBody>
          <a:bodyPr/>
          <a:lstStyle/>
          <a:p>
            <a:pPr marL="803275" indent="-803275">
              <a:buFont typeface="+mj-lt"/>
              <a:buAutoNum type="arabicPeriod"/>
              <a:defRPr/>
            </a:pPr>
            <a:r>
              <a:rPr lang="en-US" sz="4400" dirty="0">
                <a:effectLst>
                  <a:glow rad="101600">
                    <a:schemeClr val="bg2">
                      <a:alpha val="75000"/>
                    </a:schemeClr>
                  </a:glow>
                </a:effectLst>
                <a:latin typeface="Arial" charset="0"/>
                <a:ea typeface="Arial" charset="0"/>
                <a:cs typeface="Arial" charset="0"/>
              </a:rPr>
              <a:t>Pay attention to </a:t>
            </a:r>
            <a:r>
              <a:rPr lang="en-US" sz="4400" dirty="0">
                <a:solidFill>
                  <a:srgbClr val="FFFF00"/>
                </a:solidFill>
                <a:effectLst>
                  <a:glow rad="101600">
                    <a:schemeClr val="bg2">
                      <a:alpha val="75000"/>
                    </a:schemeClr>
                  </a:glow>
                </a:effectLst>
                <a:latin typeface="Arial" charset="0"/>
                <a:ea typeface="Arial" charset="0"/>
                <a:cs typeface="Arial" charset="0"/>
              </a:rPr>
              <a:t>your own </a:t>
            </a:r>
            <a:r>
              <a:rPr lang="en-US" sz="4400" dirty="0">
                <a:effectLst>
                  <a:glow rad="101600">
                    <a:schemeClr val="bg2">
                      <a:alpha val="75000"/>
                    </a:schemeClr>
                  </a:glow>
                </a:effectLst>
                <a:latin typeface="Arial" charset="0"/>
                <a:ea typeface="Arial" charset="0"/>
                <a:cs typeface="Arial" charset="0"/>
              </a:rPr>
              <a:t>use of language</a:t>
            </a:r>
          </a:p>
          <a:p>
            <a:pPr marL="719138" indent="-719138">
              <a:buFont typeface="+mj-lt"/>
              <a:buAutoNum type="arabicPeriod"/>
              <a:defRPr/>
            </a:pPr>
            <a:r>
              <a:rPr lang="en-US" sz="4400" dirty="0">
                <a:effectLst>
                  <a:glow rad="101600">
                    <a:schemeClr val="bg2">
                      <a:alpha val="75000"/>
                    </a:schemeClr>
                  </a:glow>
                </a:effectLst>
                <a:latin typeface="Arial" charset="0"/>
                <a:ea typeface="Arial" charset="0"/>
                <a:cs typeface="Arial" charset="0"/>
              </a:rPr>
              <a:t>Study how </a:t>
            </a:r>
            <a:r>
              <a:rPr lang="en-US" sz="4400" dirty="0">
                <a:solidFill>
                  <a:srgbClr val="FFFF00"/>
                </a:solidFill>
                <a:effectLst>
                  <a:glow rad="101600">
                    <a:schemeClr val="bg2">
                      <a:alpha val="75000"/>
                    </a:schemeClr>
                  </a:glow>
                </a:effectLst>
                <a:latin typeface="Arial" charset="0"/>
                <a:ea typeface="Arial" charset="0"/>
                <a:cs typeface="Arial" charset="0"/>
              </a:rPr>
              <a:t>others </a:t>
            </a:r>
            <a:r>
              <a:rPr lang="en-US" sz="4400" dirty="0">
                <a:effectLst>
                  <a:glow rad="101600">
                    <a:schemeClr val="bg2">
                      <a:alpha val="75000"/>
                    </a:schemeClr>
                  </a:glow>
                </a:effectLst>
                <a:latin typeface="Arial" charset="0"/>
                <a:ea typeface="Arial" charset="0"/>
                <a:cs typeface="Arial" charset="0"/>
              </a:rPr>
              <a:t>use language</a:t>
            </a:r>
          </a:p>
          <a:p>
            <a:pPr marL="719138" indent="-719138">
              <a:buFont typeface="+mj-lt"/>
              <a:buAutoNum type="arabicPeriod"/>
              <a:defRPr/>
            </a:pPr>
            <a:r>
              <a:rPr lang="en-US" sz="4400" dirty="0">
                <a:effectLst>
                  <a:glow rad="101600">
                    <a:schemeClr val="bg2">
                      <a:alpha val="75000"/>
                    </a:schemeClr>
                  </a:glow>
                </a:effectLst>
                <a:latin typeface="Arial" charset="0"/>
                <a:ea typeface="Arial" charset="0"/>
                <a:cs typeface="Arial" charset="0"/>
              </a:rPr>
              <a:t>Read </a:t>
            </a:r>
            <a:r>
              <a:rPr lang="en-US" sz="4400" dirty="0">
                <a:solidFill>
                  <a:srgbClr val="FFFF00"/>
                </a:solidFill>
                <a:effectLst>
                  <a:glow rad="101600">
                    <a:schemeClr val="bg2">
                      <a:alpha val="75000"/>
                    </a:schemeClr>
                  </a:glow>
                </a:effectLst>
                <a:latin typeface="Arial" charset="0"/>
                <a:ea typeface="Arial" charset="0"/>
                <a:cs typeface="Arial" charset="0"/>
              </a:rPr>
              <a:t>aloud</a:t>
            </a:r>
          </a:p>
        </p:txBody>
      </p:sp>
      <p:sp>
        <p:nvSpPr>
          <p:cNvPr id="8" name="Text Box 4"/>
          <p:cNvSpPr txBox="1">
            <a:spLocks noChangeArrowheads="1"/>
          </p:cNvSpPr>
          <p:nvPr/>
        </p:nvSpPr>
        <p:spPr bwMode="auto">
          <a:xfrm>
            <a:off x="8382000" y="76200"/>
            <a:ext cx="685800" cy="457200"/>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en-US" b="1" dirty="0">
                <a:ea typeface="ＭＳ Ｐゴシック" charset="-128"/>
                <a:cs typeface="ＭＳ Ｐゴシック" charset="-128"/>
              </a:rPr>
              <a:t>79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3" name="Picture 2" descr="ISCBG032"/>
          <p:cNvPicPr>
            <a:picLocks noChangeAspect="1" noChangeArrowheads="1"/>
          </p:cNvPicPr>
          <p:nvPr/>
        </p:nvPicPr>
        <p:blipFill>
          <a:blip r:embed="rId3">
            <a:lum bright="-72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4515" name="Text Box 3"/>
          <p:cNvSpPr txBox="1">
            <a:spLocks noChangeArrowheads="1"/>
          </p:cNvSpPr>
          <p:nvPr/>
        </p:nvSpPr>
        <p:spPr bwMode="auto">
          <a:xfrm>
            <a:off x="0" y="1600200"/>
            <a:ext cx="9144000" cy="3970338"/>
          </a:xfrm>
          <a:prstGeom prst="rect">
            <a:avLst/>
          </a:prstGeom>
          <a:noFill/>
          <a:ln w="9525">
            <a:noFill/>
            <a:miter lim="800000"/>
            <a:headEnd/>
            <a:tailEnd/>
          </a:ln>
          <a:effectLst/>
        </p:spPr>
        <p:txBody>
          <a:bodyPr>
            <a:spAutoFit/>
          </a:bodyPr>
          <a:lstStyle>
            <a:lvl1pPr marL="354013" indent="-35401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600" b="1" u="sng" dirty="0">
                <a:solidFill>
                  <a:schemeClr val="bg1"/>
                </a:solidFill>
                <a:effectLst>
                  <a:outerShdw blurRad="38100" dist="38100" dir="2700000" algn="tl">
                    <a:srgbClr val="000000">
                      <a:alpha val="43137"/>
                    </a:srgbClr>
                  </a:outerShdw>
                </a:effectLst>
                <a:cs typeface="Arial" charset="0"/>
              </a:rPr>
              <a:t>Four Options (after this course!):</a:t>
            </a:r>
            <a:endParaRPr lang="en-US" sz="3600" b="1" dirty="0">
              <a:solidFill>
                <a:schemeClr val="bg1"/>
              </a:solidFill>
              <a:effectLst>
                <a:outerShdw blurRad="38100" dist="38100" dir="2700000" algn="tl">
                  <a:srgbClr val="000000">
                    <a:alpha val="43137"/>
                  </a:srgbClr>
                </a:outerShdw>
              </a:effectLst>
              <a:cs typeface="Arial" charset="0"/>
            </a:endParaRPr>
          </a:p>
          <a:p>
            <a:pPr eaLnBrk="1" hangingPunct="1">
              <a:spcBef>
                <a:spcPct val="50000"/>
              </a:spcBef>
              <a:buFontTx/>
              <a:buChar char="•"/>
              <a:defRPr/>
            </a:pPr>
            <a:r>
              <a:rPr lang="en-US" sz="3600" b="1" dirty="0">
                <a:solidFill>
                  <a:schemeClr val="bg1"/>
                </a:solidFill>
                <a:effectLst>
                  <a:outerShdw blurRad="38100" dist="38100" dir="2700000" algn="tl">
                    <a:srgbClr val="000000">
                      <a:alpha val="43137"/>
                    </a:srgbClr>
                  </a:outerShdw>
                </a:effectLst>
                <a:cs typeface="Arial" charset="0"/>
              </a:rPr>
              <a:t> Bring it into the </a:t>
            </a:r>
            <a:r>
              <a:rPr lang="en-US" sz="3600" b="1" dirty="0">
                <a:solidFill>
                  <a:srgbClr val="FFFF00"/>
                </a:solidFill>
                <a:effectLst>
                  <a:outerShdw blurRad="38100" dist="38100" dir="2700000" algn="tl">
                    <a:srgbClr val="000000">
                      <a:alpha val="43137"/>
                    </a:srgbClr>
                  </a:outerShdw>
                </a:effectLst>
                <a:cs typeface="Arial" charset="0"/>
              </a:rPr>
              <a:t>pulpit</a:t>
            </a:r>
            <a:endParaRPr lang="en-US" sz="3600" b="1" dirty="0">
              <a:solidFill>
                <a:schemeClr val="bg1"/>
              </a:solidFill>
              <a:effectLst>
                <a:outerShdw blurRad="38100" dist="38100" dir="2700000" algn="tl">
                  <a:srgbClr val="000000">
                    <a:alpha val="43137"/>
                  </a:srgbClr>
                </a:outerShdw>
              </a:effectLst>
              <a:cs typeface="Arial" charset="0"/>
            </a:endParaRPr>
          </a:p>
          <a:p>
            <a:pPr eaLnBrk="1" hangingPunct="1">
              <a:spcBef>
                <a:spcPct val="50000"/>
              </a:spcBef>
              <a:buFontTx/>
              <a:buChar char="•"/>
              <a:defRPr/>
            </a:pPr>
            <a:r>
              <a:rPr lang="en-US" sz="3600" b="1" dirty="0">
                <a:solidFill>
                  <a:schemeClr val="bg1"/>
                </a:solidFill>
                <a:effectLst>
                  <a:outerShdw blurRad="38100" dist="38100" dir="2700000" algn="tl">
                    <a:srgbClr val="000000">
                      <a:alpha val="43137"/>
                    </a:srgbClr>
                  </a:outerShdw>
                </a:effectLst>
                <a:cs typeface="Arial" charset="0"/>
              </a:rPr>
              <a:t> Reduce it to a one-page </a:t>
            </a:r>
            <a:r>
              <a:rPr lang="en-US" sz="3600" b="1" dirty="0">
                <a:solidFill>
                  <a:srgbClr val="FFFF00"/>
                </a:solidFill>
                <a:effectLst>
                  <a:outerShdw blurRad="38100" dist="38100" dir="2700000" algn="tl">
                    <a:srgbClr val="000000">
                      <a:alpha val="43137"/>
                    </a:srgbClr>
                  </a:outerShdw>
                </a:effectLst>
                <a:cs typeface="Arial" charset="0"/>
              </a:rPr>
              <a:t>outline</a:t>
            </a:r>
            <a:endParaRPr lang="en-US" sz="3600" b="1" dirty="0">
              <a:solidFill>
                <a:schemeClr val="bg1"/>
              </a:solidFill>
              <a:effectLst>
                <a:outerShdw blurRad="38100" dist="38100" dir="2700000" algn="tl">
                  <a:srgbClr val="000000">
                    <a:alpha val="43137"/>
                  </a:srgbClr>
                </a:outerShdw>
              </a:effectLst>
              <a:cs typeface="Arial" charset="0"/>
            </a:endParaRPr>
          </a:p>
          <a:p>
            <a:pPr eaLnBrk="1" hangingPunct="1">
              <a:spcBef>
                <a:spcPct val="50000"/>
              </a:spcBef>
              <a:buFontTx/>
              <a:buChar char="•"/>
              <a:defRPr/>
            </a:pPr>
            <a:r>
              <a:rPr lang="en-US" sz="3600" b="1" dirty="0">
                <a:solidFill>
                  <a:schemeClr val="bg1"/>
                </a:solidFill>
                <a:effectLst>
                  <a:outerShdw blurRad="38100" dist="38100" dir="2700000" algn="tl">
                    <a:srgbClr val="000000">
                      <a:alpha val="43137"/>
                    </a:srgbClr>
                  </a:outerShdw>
                </a:effectLst>
                <a:cs typeface="Arial" charset="0"/>
              </a:rPr>
              <a:t> </a:t>
            </a:r>
            <a:r>
              <a:rPr lang="en-US" sz="3600" b="1" dirty="0">
                <a:solidFill>
                  <a:srgbClr val="FFFF00"/>
                </a:solidFill>
                <a:effectLst>
                  <a:outerShdw blurRad="38100" dist="38100" dir="2700000" algn="tl">
                    <a:srgbClr val="000000">
                      <a:alpha val="43137"/>
                    </a:srgbClr>
                  </a:outerShdw>
                </a:effectLst>
                <a:cs typeface="Arial" charset="0"/>
              </a:rPr>
              <a:t>Memorize</a:t>
            </a:r>
            <a:r>
              <a:rPr lang="en-US" sz="3600" b="1" dirty="0">
                <a:solidFill>
                  <a:schemeClr val="bg1"/>
                </a:solidFill>
                <a:effectLst>
                  <a:outerShdw blurRad="38100" dist="38100" dir="2700000" algn="tl">
                    <a:srgbClr val="000000">
                      <a:alpha val="43137"/>
                    </a:srgbClr>
                  </a:outerShdw>
                </a:effectLst>
                <a:cs typeface="Arial" charset="0"/>
              </a:rPr>
              <a:t> it then speak word-for-word</a:t>
            </a:r>
          </a:p>
          <a:p>
            <a:pPr eaLnBrk="1" hangingPunct="1">
              <a:spcBef>
                <a:spcPct val="50000"/>
              </a:spcBef>
              <a:buFontTx/>
              <a:buChar char="•"/>
              <a:defRPr/>
            </a:pPr>
            <a:r>
              <a:rPr lang="en-US" sz="3600" b="1" dirty="0">
                <a:solidFill>
                  <a:schemeClr val="bg1"/>
                </a:solidFill>
                <a:effectLst>
                  <a:outerShdw blurRad="38100" dist="38100" dir="2700000" algn="tl">
                    <a:srgbClr val="000000">
                      <a:alpha val="43137"/>
                    </a:srgbClr>
                  </a:outerShdw>
                </a:effectLst>
                <a:cs typeface="Arial" charset="0"/>
              </a:rPr>
              <a:t> Preach </a:t>
            </a:r>
            <a:r>
              <a:rPr lang="en-US" sz="3600" b="1" dirty="0">
                <a:solidFill>
                  <a:srgbClr val="FFFF00"/>
                </a:solidFill>
                <a:effectLst>
                  <a:outerShdw blurRad="38100" dist="38100" dir="2700000" algn="tl">
                    <a:srgbClr val="000000">
                      <a:alpha val="43137"/>
                    </a:srgbClr>
                  </a:outerShdw>
                </a:effectLst>
                <a:cs typeface="Arial" charset="0"/>
              </a:rPr>
              <a:t>extemporaneously</a:t>
            </a:r>
            <a:endParaRPr lang="en-US" sz="3600" b="1" dirty="0">
              <a:solidFill>
                <a:schemeClr val="bg1"/>
              </a:solidFill>
              <a:effectLst>
                <a:outerShdw blurRad="38100" dist="38100" dir="2700000" algn="tl">
                  <a:srgbClr val="000000">
                    <a:alpha val="43137"/>
                  </a:srgbClr>
                </a:outerShdw>
              </a:effectLst>
              <a:cs typeface="Arial" charset="0"/>
            </a:endParaRPr>
          </a:p>
        </p:txBody>
      </p:sp>
      <p:sp>
        <p:nvSpPr>
          <p:cNvPr id="218115"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rPr>
              <a:t>80</a:t>
            </a:r>
          </a:p>
        </p:txBody>
      </p:sp>
      <p:sp>
        <p:nvSpPr>
          <p:cNvPr id="218116" name="Rectangle 5"/>
          <p:cNvSpPr>
            <a:spLocks noGrp="1" noChangeArrowheads="1"/>
          </p:cNvSpPr>
          <p:nvPr>
            <p:ph type="title" idx="4294967295"/>
          </p:nvPr>
        </p:nvSpPr>
        <p:spPr>
          <a:xfrm>
            <a:off x="0" y="609600"/>
            <a:ext cx="9144000" cy="808038"/>
          </a:xfrm>
          <a:solidFill>
            <a:schemeClr val="accent1"/>
          </a:solidFill>
        </p:spPr>
        <p:txBody>
          <a:bodyPr/>
          <a:lstStyle/>
          <a:p>
            <a:pPr eaLnBrk="1" hangingPunct="1"/>
            <a:r>
              <a:rPr lang="en-US" b="1">
                <a:solidFill>
                  <a:srgbClr val="FF0000"/>
                </a:solidFill>
                <a:latin typeface="Arial" charset="0"/>
                <a:ea typeface="ＭＳ Ｐゴシック" charset="0"/>
                <a:cs typeface="ＭＳ Ｐゴシック" charset="0"/>
              </a:rPr>
              <a:t>What to Do with the Manuscript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44515">
                                            <p:txEl>
                                              <p:pRg st="0" end="0"/>
                                            </p:txEl>
                                          </p:spTgt>
                                        </p:tgtEl>
                                        <p:attrNameLst>
                                          <p:attrName>style.visibility</p:attrName>
                                        </p:attrNameLst>
                                      </p:cBhvr>
                                      <p:to>
                                        <p:strVal val="visible"/>
                                      </p:to>
                                    </p:set>
                                    <p:anim calcmode="lin" valueType="num">
                                      <p:cBhvr>
                                        <p:cTn id="7" dur="500" fill="hold"/>
                                        <p:tgtEl>
                                          <p:spTgt spid="13445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451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34451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34451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344515">
                                            <p:txEl>
                                              <p:pRg st="1" end="1"/>
                                            </p:txEl>
                                          </p:spTgt>
                                        </p:tgtEl>
                                        <p:attrNameLst>
                                          <p:attrName>style.visibility</p:attrName>
                                        </p:attrNameLst>
                                      </p:cBhvr>
                                      <p:to>
                                        <p:strVal val="visible"/>
                                      </p:to>
                                    </p:set>
                                    <p:anim calcmode="lin" valueType="num">
                                      <p:cBhvr>
                                        <p:cTn id="15" dur="500" fill="hold"/>
                                        <p:tgtEl>
                                          <p:spTgt spid="134451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34451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344515">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3445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344515">
                                            <p:txEl>
                                              <p:pRg st="2" end="2"/>
                                            </p:txEl>
                                          </p:spTgt>
                                        </p:tgtEl>
                                        <p:attrNameLst>
                                          <p:attrName>style.visibility</p:attrName>
                                        </p:attrNameLst>
                                      </p:cBhvr>
                                      <p:to>
                                        <p:strVal val="visible"/>
                                      </p:to>
                                    </p:set>
                                    <p:anim calcmode="lin" valueType="num">
                                      <p:cBhvr>
                                        <p:cTn id="23" dur="500" fill="hold"/>
                                        <p:tgtEl>
                                          <p:spTgt spid="134451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34451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344515">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1344515">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344515">
                                            <p:txEl>
                                              <p:pRg st="3" end="3"/>
                                            </p:txEl>
                                          </p:spTgt>
                                        </p:tgtEl>
                                        <p:attrNameLst>
                                          <p:attrName>style.visibility</p:attrName>
                                        </p:attrNameLst>
                                      </p:cBhvr>
                                      <p:to>
                                        <p:strVal val="visible"/>
                                      </p:to>
                                    </p:set>
                                    <p:anim calcmode="lin" valueType="num">
                                      <p:cBhvr>
                                        <p:cTn id="31" dur="500" fill="hold"/>
                                        <p:tgtEl>
                                          <p:spTgt spid="134451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344515">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344515">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134451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344515">
                                            <p:txEl>
                                              <p:pRg st="4" end="4"/>
                                            </p:txEl>
                                          </p:spTgt>
                                        </p:tgtEl>
                                        <p:attrNameLst>
                                          <p:attrName>style.visibility</p:attrName>
                                        </p:attrNameLst>
                                      </p:cBhvr>
                                      <p:to>
                                        <p:strVal val="visible"/>
                                      </p:to>
                                    </p:set>
                                    <p:anim calcmode="lin" valueType="num">
                                      <p:cBhvr>
                                        <p:cTn id="39" dur="500" fill="hold"/>
                                        <p:tgtEl>
                                          <p:spTgt spid="134451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344515">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344515">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34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45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1" name="Picture 4" descr="MSSConvic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822437">
            <a:off x="349250" y="96838"/>
            <a:ext cx="5975350"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242" name="Rectangle 2"/>
          <p:cNvSpPr>
            <a:spLocks noGrp="1" noChangeArrowheads="1"/>
          </p:cNvSpPr>
          <p:nvPr>
            <p:ph type="ctrTitle"/>
          </p:nvPr>
        </p:nvSpPr>
        <p:spPr>
          <a:xfrm>
            <a:off x="0" y="6019800"/>
            <a:ext cx="9144000" cy="838200"/>
          </a:xfrm>
          <a:solidFill>
            <a:schemeClr val="accent2"/>
          </a:solidFill>
        </p:spPr>
        <p:txBody>
          <a:bodyPr/>
          <a:lstStyle/>
          <a:p>
            <a:pPr eaLnBrk="1" hangingPunct="1"/>
            <a:r>
              <a:rPr lang="en-US" sz="3200" b="1">
                <a:solidFill>
                  <a:schemeClr val="bg1"/>
                </a:solidFill>
                <a:latin typeface="Arial" charset="0"/>
                <a:ea typeface="ＭＳ Ｐゴシック" charset="0"/>
                <a:cs typeface="ＭＳ Ｐゴシック" charset="0"/>
              </a:rPr>
              <a:t>Manuscripts need not inhibit our delivery</a:t>
            </a:r>
            <a:endParaRPr lang="en-US" sz="5400">
              <a:solidFill>
                <a:schemeClr val="bg1"/>
              </a:solidFill>
              <a:latin typeface="Arial" charset="0"/>
              <a:ea typeface="ＭＳ Ｐゴシック" charset="0"/>
              <a:cs typeface="ＭＳ Ｐゴシック" charset="0"/>
            </a:endParaRPr>
          </a:p>
        </p:txBody>
      </p:sp>
      <p:sp>
        <p:nvSpPr>
          <p:cNvPr id="1290246" name="AutoShape 6"/>
          <p:cNvSpPr>
            <a:spLocks noChangeArrowheads="1"/>
          </p:cNvSpPr>
          <p:nvPr/>
        </p:nvSpPr>
        <p:spPr bwMode="auto">
          <a:xfrm>
            <a:off x="3200400" y="0"/>
            <a:ext cx="5181600" cy="2438400"/>
          </a:xfrm>
          <a:prstGeom prst="wedgeRoundRectCallout">
            <a:avLst>
              <a:gd name="adj1" fmla="val -84528"/>
              <a:gd name="adj2" fmla="val 100259"/>
              <a:gd name="adj3" fmla="val 16667"/>
            </a:avLst>
          </a:prstGeom>
          <a:solidFill>
            <a:schemeClr val="accent1"/>
          </a:solidFill>
          <a:ln w="9525">
            <a:solidFill>
              <a:schemeClr val="tx1"/>
            </a:solidFill>
            <a:miter lim="800000"/>
            <a:headEnd/>
            <a:tailEnd/>
          </a:ln>
        </p:spPr>
        <p:txBody>
          <a:bodyPr wrap="none" anchor="ctr"/>
          <a:lstStyle/>
          <a:p>
            <a:pPr algn="ctr"/>
            <a:r>
              <a:rPr lang="en-US" sz="3200" b="1">
                <a:solidFill>
                  <a:schemeClr val="tx2"/>
                </a:solidFill>
              </a:rPr>
              <a:t>Nice to hear a good </a:t>
            </a:r>
          </a:p>
          <a:p>
            <a:pPr algn="ctr"/>
            <a:r>
              <a:rPr lang="en-US" sz="3200" b="1">
                <a:solidFill>
                  <a:schemeClr val="tx2"/>
                </a:solidFill>
              </a:rPr>
              <a:t>ole-fashioned sermon, </a:t>
            </a:r>
          </a:p>
          <a:p>
            <a:pPr algn="ctr"/>
            <a:r>
              <a:rPr lang="en-US" sz="3200" b="1">
                <a:solidFill>
                  <a:schemeClr val="tx2"/>
                </a:solidFill>
              </a:rPr>
              <a:t>Reverend!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90246"/>
                                        </p:tgtEl>
                                        <p:attrNameLst>
                                          <p:attrName>style.visibility</p:attrName>
                                        </p:attrNameLst>
                                      </p:cBhvr>
                                      <p:to>
                                        <p:strVal val="visible"/>
                                      </p:to>
                                    </p:set>
                                    <p:animEffect transition="in" filter="barn(inHorizontal)">
                                      <p:cBhvr>
                                        <p:cTn id="7" dur="500"/>
                                        <p:tgtEl>
                                          <p:spTgt spid="1290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0242"/>
                                        </p:tgtEl>
                                        <p:attrNameLst>
                                          <p:attrName>style.visibility</p:attrName>
                                        </p:attrNameLst>
                                      </p:cBhvr>
                                      <p:to>
                                        <p:strVal val="visible"/>
                                      </p:to>
                                    </p:set>
                                    <p:animEffect transition="in" filter="dissolve">
                                      <p:cBhvr>
                                        <p:cTn id="12" dur="500"/>
                                        <p:tgtEl>
                                          <p:spTgt spid="129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42" grpId="0" animBg="1"/>
      <p:bldP spid="12902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2"/>
          <p:cNvSpPr>
            <a:spLocks noGrp="1" noChangeArrowheads="1"/>
          </p:cNvSpPr>
          <p:nvPr>
            <p:ph type="ctrTitle"/>
          </p:nvPr>
        </p:nvSpPr>
        <p:spPr>
          <a:xfrm>
            <a:off x="0" y="53975"/>
            <a:ext cx="8532813" cy="1143000"/>
          </a:xfrm>
        </p:spPr>
        <p:txBody>
          <a:bodyPr/>
          <a:lstStyle/>
          <a:p>
            <a:pPr eaLnBrk="1" hangingPunct="1"/>
            <a:r>
              <a:rPr lang="en-US" sz="3600" dirty="0">
                <a:latin typeface="Helvetica" charset="0"/>
                <a:ea typeface="ＭＳ Ｐゴシック" charset="0"/>
                <a:cs typeface="ＭＳ Ｐゴシック" charset="0"/>
              </a:rPr>
              <a:t>SBC Speakers &amp; Evaluators 2016 </a:t>
            </a:r>
          </a:p>
        </p:txBody>
      </p:sp>
      <p:sp>
        <p:nvSpPr>
          <p:cNvPr id="439298" name="Text Box 4"/>
          <p:cNvSpPr txBox="1">
            <a:spLocks noChangeArrowheads="1"/>
          </p:cNvSpPr>
          <p:nvPr/>
        </p:nvSpPr>
        <p:spPr bwMode="auto">
          <a:xfrm>
            <a:off x="8504238" y="-26988"/>
            <a:ext cx="531812" cy="461963"/>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2400" b="1">
                <a:solidFill>
                  <a:srgbClr val="000000"/>
                </a:solidFill>
                <a:cs typeface="Arial" charset="0"/>
              </a:rPr>
              <a:t>vi</a:t>
            </a:r>
            <a:endParaRPr lang="en-US" sz="2400">
              <a:solidFill>
                <a:srgbClr val="000000"/>
              </a:solidFill>
              <a:cs typeface="Arial" charset="0"/>
            </a:endParaRPr>
          </a:p>
        </p:txBody>
      </p:sp>
      <p:sp>
        <p:nvSpPr>
          <p:cNvPr id="439299" name="Text Box 5"/>
          <p:cNvSpPr txBox="1">
            <a:spLocks noChangeArrowheads="1"/>
          </p:cNvSpPr>
          <p:nvPr/>
        </p:nvSpPr>
        <p:spPr bwMode="auto">
          <a:xfrm>
            <a:off x="7121525" y="6172200"/>
            <a:ext cx="191230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2400" b="1" dirty="0">
                <a:solidFill>
                  <a:srgbClr val="000000"/>
                </a:solidFill>
              </a:rPr>
              <a:t>July-Nov 16</a:t>
            </a:r>
          </a:p>
        </p:txBody>
      </p:sp>
      <p:graphicFrame>
        <p:nvGraphicFramePr>
          <p:cNvPr id="2" name="Object 1"/>
          <p:cNvGraphicFramePr>
            <a:graphicFrameLocks noChangeAspect="1"/>
          </p:cNvGraphicFramePr>
          <p:nvPr>
            <p:extLst>
              <p:ext uri="{D42A27DB-BD31-4B8C-83A1-F6EECF244321}">
                <p14:modId xmlns:p14="http://schemas.microsoft.com/office/powerpoint/2010/main" val="2529710438"/>
              </p:ext>
            </p:extLst>
          </p:nvPr>
        </p:nvGraphicFramePr>
        <p:xfrm>
          <a:off x="337" y="1484784"/>
          <a:ext cx="9691169" cy="3888432"/>
        </p:xfrm>
        <a:graphic>
          <a:graphicData uri="http://schemas.openxmlformats.org/presentationml/2006/ole">
            <mc:AlternateContent xmlns:mc="http://schemas.openxmlformats.org/markup-compatibility/2006">
              <mc:Choice xmlns:v="urn:schemas-microsoft-com:vml" Requires="v">
                <p:oleObj name="Document" r:id="rId3" imgW="6172200" imgH="2476500" progId="Word.Document.12">
                  <p:embed/>
                </p:oleObj>
              </mc:Choice>
              <mc:Fallback>
                <p:oleObj name="Document" r:id="rId3" imgW="6172200" imgH="2476500" progId="Word.Document.12">
                  <p:embed/>
                  <p:pic>
                    <p:nvPicPr>
                      <p:cNvPr id="0" name=""/>
                      <p:cNvPicPr/>
                      <p:nvPr/>
                    </p:nvPicPr>
                    <p:blipFill>
                      <a:blip r:embed="rId4"/>
                      <a:stretch>
                        <a:fillRect/>
                      </a:stretch>
                    </p:blipFill>
                    <p:spPr>
                      <a:xfrm>
                        <a:off x="337" y="1484784"/>
                        <a:ext cx="9691169" cy="3888432"/>
                      </a:xfrm>
                      <a:prstGeom prst="rect">
                        <a:avLst/>
                      </a:prstGeom>
                    </p:spPr>
                  </p:pic>
                </p:oleObj>
              </mc:Fallback>
            </mc:AlternateContent>
          </a:graphicData>
        </a:graphic>
      </p:graphicFrame>
    </p:spTree>
    <p:extLst>
      <p:ext uri="{BB962C8B-B14F-4D97-AF65-F5344CB8AC3E}">
        <p14:creationId xmlns:p14="http://schemas.microsoft.com/office/powerpoint/2010/main" val="1853036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ChangeArrowheads="1"/>
          </p:cNvSpPr>
          <p:nvPr>
            <p:ph type="ctrTitle"/>
          </p:nvPr>
        </p:nvSpPr>
        <p:spPr>
          <a:xfrm>
            <a:off x="838200" y="457200"/>
            <a:ext cx="7620000" cy="1828800"/>
          </a:xfrm>
        </p:spPr>
        <p:txBody>
          <a:bodyPr/>
          <a:lstStyle/>
          <a:p>
            <a:pPr eaLnBrk="1" hangingPunct="1"/>
            <a:r>
              <a:rPr lang="en-US">
                <a:solidFill>
                  <a:schemeClr val="bg1"/>
                </a:solidFill>
                <a:latin typeface="Arial" charset="0"/>
                <a:ea typeface="ＭＳ Ｐゴシック" charset="0"/>
                <a:cs typeface="ＭＳ Ｐゴシック" charset="0"/>
              </a:rPr>
              <a:t>Does preaching without notes look impossible?</a:t>
            </a:r>
            <a:endParaRPr lang="en-US">
              <a:latin typeface="Arial" charset="0"/>
              <a:ea typeface="ＭＳ Ｐゴシック" charset="0"/>
              <a:cs typeface="ＭＳ Ｐゴシック" charset="0"/>
            </a:endParaRPr>
          </a:p>
        </p:txBody>
      </p:sp>
      <p:pic>
        <p:nvPicPr>
          <p:cNvPr id="222210" name="Picture 4" descr="Skateram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2514600"/>
            <a:ext cx="4037013"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ChangeArrowheads="1"/>
          </p:cNvSpPr>
          <p:nvPr>
            <p:ph type="title"/>
          </p:nvPr>
        </p:nvSpPr>
        <p:spPr>
          <a:xfrm>
            <a:off x="0" y="685800"/>
            <a:ext cx="9144000" cy="1143000"/>
          </a:xfrm>
          <a:effectLst>
            <a:outerShdw blurRad="25400" dist="25399" dir="2700000" algn="ctr" rotWithShape="0">
              <a:srgbClr val="000000">
                <a:alpha val="99962"/>
              </a:srgbClr>
            </a:outerShdw>
          </a:effectLst>
        </p:spPr>
        <p:txBody>
          <a:bodyPr/>
          <a:lstStyle/>
          <a:p>
            <a:pPr eaLnBrk="1" hangingPunct="1">
              <a:defRPr/>
            </a:pPr>
            <a:r>
              <a:rPr lang="en-US" b="1">
                <a:latin typeface="Tahoma" charset="0"/>
                <a:ea typeface="ＭＳ Ｐゴシック" charset="0"/>
                <a:cs typeface="ＭＳ Ｐゴシック" charset="0"/>
              </a:rPr>
              <a:t>Why Preach Without Notes?</a:t>
            </a:r>
            <a:endParaRPr lang="en-US">
              <a:latin typeface="Tahoma" charset="0"/>
              <a:ea typeface="ＭＳ Ｐゴシック" charset="0"/>
              <a:cs typeface="ＭＳ Ｐゴシック" charset="0"/>
            </a:endParaRPr>
          </a:p>
        </p:txBody>
      </p:sp>
      <p:sp>
        <p:nvSpPr>
          <p:cNvPr id="1348611" name="Rectangle 3"/>
          <p:cNvSpPr>
            <a:spLocks noGrp="1" noChangeArrowheads="1"/>
          </p:cNvSpPr>
          <p:nvPr>
            <p:ph type="body" idx="1"/>
          </p:nvPr>
        </p:nvSpPr>
        <p:spPr>
          <a:xfrm>
            <a:off x="762000" y="1981200"/>
            <a:ext cx="7924800" cy="1981200"/>
          </a:xfrm>
          <a:effectLst/>
        </p:spPr>
        <p:txBody>
          <a:bodyPr/>
          <a:lstStyle/>
          <a:p>
            <a:pPr eaLnBrk="1" hangingPunct="1">
              <a:defRPr/>
            </a:pPr>
            <a:r>
              <a:rPr lang="en-US" b="1" dirty="0">
                <a:effectLst>
                  <a:outerShdw blurRad="38100" dist="38100" dir="2700000" algn="tl">
                    <a:srgbClr val="000000">
                      <a:alpha val="43137"/>
                    </a:srgbClr>
                  </a:outerShdw>
                </a:effectLst>
                <a:latin typeface="Tahoma" charset="0"/>
                <a:ea typeface="ＭＳ Ｐゴシック" charset="0"/>
                <a:cs typeface="ＭＳ Ｐゴシック" charset="0"/>
              </a:rPr>
              <a:t>It forces you to </a:t>
            </a:r>
            <a:r>
              <a:rPr lang="en-US" b="1" dirty="0">
                <a:solidFill>
                  <a:srgbClr val="FFFF00"/>
                </a:solidFill>
                <a:effectLst>
                  <a:outerShdw blurRad="38100" dist="38100" dir="2700000" algn="tl">
                    <a:srgbClr val="000000">
                      <a:alpha val="43137"/>
                    </a:srgbClr>
                  </a:outerShdw>
                </a:effectLst>
                <a:latin typeface="Tahoma" charset="0"/>
                <a:ea typeface="ＭＳ Ｐゴシック" charset="0"/>
                <a:cs typeface="ＭＳ Ｐゴシック" charset="0"/>
              </a:rPr>
              <a:t>know</a:t>
            </a:r>
            <a:r>
              <a:rPr lang="en-US" b="1" dirty="0">
                <a:effectLst>
                  <a:outerShdw blurRad="38100" dist="38100" dir="2700000" algn="tl">
                    <a:srgbClr val="000000">
                      <a:alpha val="43137"/>
                    </a:srgbClr>
                  </a:outerShdw>
                </a:effectLst>
                <a:latin typeface="Tahoma" charset="0"/>
                <a:ea typeface="ＭＳ Ｐゴシック" charset="0"/>
                <a:cs typeface="ＭＳ Ｐゴシック" charset="0"/>
              </a:rPr>
              <a:t> your material</a:t>
            </a:r>
          </a:p>
          <a:p>
            <a:pPr eaLnBrk="1" hangingPunct="1">
              <a:defRPr/>
            </a:pPr>
            <a:r>
              <a:rPr lang="en-US" b="1" dirty="0">
                <a:effectLst>
                  <a:outerShdw blurRad="38100" dist="38100" dir="2700000" algn="tl">
                    <a:srgbClr val="000000">
                      <a:alpha val="43137"/>
                    </a:srgbClr>
                  </a:outerShdw>
                </a:effectLst>
                <a:latin typeface="Tahoma" charset="0"/>
                <a:ea typeface="ＭＳ Ｐゴシック" charset="0"/>
                <a:cs typeface="ＭＳ Ｐゴシック" charset="0"/>
              </a:rPr>
              <a:t>It enables you to preach with </a:t>
            </a:r>
            <a:r>
              <a:rPr lang="en-US" b="1" dirty="0">
                <a:solidFill>
                  <a:srgbClr val="FFFF00"/>
                </a:solidFill>
                <a:effectLst>
                  <a:outerShdw blurRad="38100" dist="38100" dir="2700000" algn="tl">
                    <a:srgbClr val="000000">
                      <a:alpha val="43137"/>
                    </a:srgbClr>
                  </a:outerShdw>
                </a:effectLst>
                <a:latin typeface="Tahoma" charset="0"/>
                <a:ea typeface="ＭＳ Ｐゴシック" charset="0"/>
                <a:cs typeface="ＭＳ Ｐゴシック" charset="0"/>
              </a:rPr>
              <a:t>confidence</a:t>
            </a:r>
            <a:endParaRPr lang="en-US" b="1" dirty="0">
              <a:effectLst>
                <a:outerShdw blurRad="38100" dist="38100" dir="2700000" algn="tl">
                  <a:srgbClr val="000000">
                    <a:alpha val="43137"/>
                  </a:srgbClr>
                </a:outerShdw>
              </a:effectLst>
              <a:latin typeface="Tahoma" charset="0"/>
              <a:ea typeface="ＭＳ Ｐゴシック" charset="0"/>
              <a:cs typeface="ＭＳ Ｐゴシック" charset="0"/>
            </a:endParaRPr>
          </a:p>
        </p:txBody>
      </p:sp>
      <p:sp>
        <p:nvSpPr>
          <p:cNvPr id="1348612" name="Text Box 4"/>
          <p:cNvSpPr txBox="1">
            <a:spLocks noChangeArrowheads="1"/>
          </p:cNvSpPr>
          <p:nvPr/>
        </p:nvSpPr>
        <p:spPr bwMode="auto">
          <a:xfrm>
            <a:off x="8518525"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ea typeface="ＭＳ Ｐゴシック" charset="-128"/>
                <a:cs typeface="ＭＳ Ｐゴシック" charset="-128"/>
              </a:rPr>
              <a:t>80</a:t>
            </a:r>
          </a:p>
        </p:txBody>
      </p:sp>
      <p:sp>
        <p:nvSpPr>
          <p:cNvPr id="1348613" name="Text Box 5"/>
          <p:cNvSpPr txBox="1">
            <a:spLocks noChangeArrowheads="1"/>
          </p:cNvSpPr>
          <p:nvPr/>
        </p:nvSpPr>
        <p:spPr bwMode="auto">
          <a:xfrm>
            <a:off x="914400" y="4038600"/>
            <a:ext cx="3216275" cy="2308225"/>
          </a:xfrm>
          <a:prstGeom prst="rect">
            <a:avLst/>
          </a:prstGeom>
          <a:solidFill>
            <a:srgbClr val="005C00"/>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t>One preacher</a:t>
            </a:r>
            <a:r>
              <a:rPr lang="fr-FR" altLang="ja-JP" b="1" dirty="0"/>
              <a:t>'</a:t>
            </a:r>
            <a:r>
              <a:rPr lang="en-US" b="1" dirty="0"/>
              <a:t>s son said to another preacher</a:t>
            </a:r>
            <a:r>
              <a:rPr lang="fr-FR" altLang="ja-JP" b="1" dirty="0"/>
              <a:t>'</a:t>
            </a:r>
            <a:r>
              <a:rPr lang="en-US" b="1" dirty="0"/>
              <a:t>s son,</a:t>
            </a:r>
          </a:p>
          <a:p>
            <a:pPr>
              <a:defRPr/>
            </a:pPr>
            <a:r>
              <a:rPr lang="en-US" altLang="ja-JP" b="1" dirty="0"/>
              <a:t>"</a:t>
            </a:r>
            <a:r>
              <a:rPr lang="en-US" b="1" dirty="0"/>
              <a:t>My father is very smart.  He speaks without notes!</a:t>
            </a:r>
            <a:r>
              <a:rPr lang="en-US" altLang="ja-JP" b="1" dirty="0"/>
              <a:t>"</a:t>
            </a:r>
            <a:endParaRPr lang="en-US" b="1" dirty="0"/>
          </a:p>
        </p:txBody>
      </p:sp>
      <p:sp>
        <p:nvSpPr>
          <p:cNvPr id="1348614" name="Text Box 6"/>
          <p:cNvSpPr txBox="1">
            <a:spLocks noChangeArrowheads="1"/>
          </p:cNvSpPr>
          <p:nvPr/>
        </p:nvSpPr>
        <p:spPr bwMode="auto">
          <a:xfrm>
            <a:off x="5775325" y="4038600"/>
            <a:ext cx="3216275" cy="1938338"/>
          </a:xfrm>
          <a:prstGeom prst="rect">
            <a:avLst/>
          </a:prstGeom>
          <a:solidFill>
            <a:srgbClr val="005C00"/>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t>His friend responded,</a:t>
            </a:r>
          </a:p>
          <a:p>
            <a:pPr>
              <a:defRPr/>
            </a:pPr>
            <a:r>
              <a:rPr lang="en-US" altLang="ja-JP" b="1" dirty="0"/>
              <a:t>"</a:t>
            </a:r>
            <a:r>
              <a:rPr lang="en-US" b="1" dirty="0"/>
              <a:t>My father is even smarter.  He speaks without thinking!</a:t>
            </a:r>
            <a:r>
              <a:rPr lang="en-US" altLang="ja-JP" b="1" dirty="0"/>
              <a:t>"</a:t>
            </a:r>
            <a:endParaRPr lang="en-US" b="1" dirty="0"/>
          </a:p>
        </p:txBody>
      </p:sp>
      <p:pic>
        <p:nvPicPr>
          <p:cNvPr id="1348615" name="Picture 7" descr="oth-stickman_poi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5029200"/>
            <a:ext cx="1074738" cy="1074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48617" name="Picture 9" descr="oth-stickman_poi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3657600" y="5029200"/>
            <a:ext cx="1074738" cy="1074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348611">
                                            <p:txEl>
                                              <p:pRg st="0" end="0"/>
                                            </p:txEl>
                                          </p:spTgt>
                                        </p:tgtEl>
                                        <p:attrNameLst>
                                          <p:attrName>style.visibility</p:attrName>
                                        </p:attrNameLst>
                                      </p:cBhvr>
                                      <p:to>
                                        <p:strVal val="visible"/>
                                      </p:to>
                                    </p:set>
                                    <p:anim calcmode="lin" valueType="num">
                                      <p:cBhvr>
                                        <p:cTn id="7" dur="500" fill="hold"/>
                                        <p:tgtEl>
                                          <p:spTgt spid="1348611">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348611">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348611">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348611">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34861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348611">
                                            <p:txEl>
                                              <p:pRg st="1" end="1"/>
                                            </p:txEl>
                                          </p:spTgt>
                                        </p:tgtEl>
                                        <p:attrNameLst>
                                          <p:attrName>style.visibility</p:attrName>
                                        </p:attrNameLst>
                                      </p:cBhvr>
                                      <p:to>
                                        <p:strVal val="visible"/>
                                      </p:to>
                                    </p:set>
                                    <p:anim calcmode="lin" valueType="num">
                                      <p:cBhvr>
                                        <p:cTn id="16" dur="500" fill="hold"/>
                                        <p:tgtEl>
                                          <p:spTgt spid="1348611">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1348611">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1348611">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1348611">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134861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348613"/>
                                        </p:tgtEl>
                                        <p:attrNameLst>
                                          <p:attrName>style.visibility</p:attrName>
                                        </p:attrNameLst>
                                      </p:cBhvr>
                                      <p:to>
                                        <p:strVal val="visible"/>
                                      </p:to>
                                    </p:set>
                                    <p:anim calcmode="lin" valueType="num">
                                      <p:cBhvr>
                                        <p:cTn id="25" dur="500" fill="hold"/>
                                        <p:tgtEl>
                                          <p:spTgt spid="1348613"/>
                                        </p:tgtEl>
                                        <p:attrNameLst>
                                          <p:attrName>ppt_w</p:attrName>
                                        </p:attrNameLst>
                                      </p:cBhvr>
                                      <p:tavLst>
                                        <p:tav tm="0">
                                          <p:val>
                                            <p:strVal val="#ppt_w*0.05"/>
                                          </p:val>
                                        </p:tav>
                                        <p:tav tm="100000">
                                          <p:val>
                                            <p:strVal val="#ppt_w"/>
                                          </p:val>
                                        </p:tav>
                                      </p:tavLst>
                                    </p:anim>
                                    <p:anim calcmode="lin" valueType="num">
                                      <p:cBhvr>
                                        <p:cTn id="26" dur="500" fill="hold"/>
                                        <p:tgtEl>
                                          <p:spTgt spid="1348613"/>
                                        </p:tgtEl>
                                        <p:attrNameLst>
                                          <p:attrName>ppt_h</p:attrName>
                                        </p:attrNameLst>
                                      </p:cBhvr>
                                      <p:tavLst>
                                        <p:tav tm="0">
                                          <p:val>
                                            <p:strVal val="#ppt_h"/>
                                          </p:val>
                                        </p:tav>
                                        <p:tav tm="100000">
                                          <p:val>
                                            <p:strVal val="#ppt_h"/>
                                          </p:val>
                                        </p:tav>
                                      </p:tavLst>
                                    </p:anim>
                                    <p:anim calcmode="lin" valueType="num">
                                      <p:cBhvr>
                                        <p:cTn id="27" dur="500" fill="hold"/>
                                        <p:tgtEl>
                                          <p:spTgt spid="1348613"/>
                                        </p:tgtEl>
                                        <p:attrNameLst>
                                          <p:attrName>ppt_x</p:attrName>
                                        </p:attrNameLst>
                                      </p:cBhvr>
                                      <p:tavLst>
                                        <p:tav tm="0">
                                          <p:val>
                                            <p:strVal val="#ppt_x-.2"/>
                                          </p:val>
                                        </p:tav>
                                        <p:tav tm="100000">
                                          <p:val>
                                            <p:strVal val="#ppt_x"/>
                                          </p:val>
                                        </p:tav>
                                      </p:tavLst>
                                    </p:anim>
                                    <p:anim calcmode="lin" valueType="num">
                                      <p:cBhvr>
                                        <p:cTn id="28" dur="500" fill="hold"/>
                                        <p:tgtEl>
                                          <p:spTgt spid="1348613"/>
                                        </p:tgtEl>
                                        <p:attrNameLst>
                                          <p:attrName>ppt_y</p:attrName>
                                        </p:attrNameLst>
                                      </p:cBhvr>
                                      <p:tavLst>
                                        <p:tav tm="0">
                                          <p:val>
                                            <p:strVal val="#ppt_y"/>
                                          </p:val>
                                        </p:tav>
                                        <p:tav tm="100000">
                                          <p:val>
                                            <p:strVal val="#ppt_y"/>
                                          </p:val>
                                        </p:tav>
                                      </p:tavLst>
                                    </p:anim>
                                    <p:animEffect transition="in" filter="fade">
                                      <p:cBhvr>
                                        <p:cTn id="29" dur="500"/>
                                        <p:tgtEl>
                                          <p:spTgt spid="1348613"/>
                                        </p:tgtEl>
                                      </p:cBhvr>
                                    </p:animEffect>
                                  </p:childTnLst>
                                </p:cTn>
                              </p:par>
                              <p:par>
                                <p:cTn id="30" presetID="54" presetClass="entr" presetSubtype="0" accel="100000" fill="hold" nodeType="withEffect">
                                  <p:stCondLst>
                                    <p:cond delay="0"/>
                                  </p:stCondLst>
                                  <p:childTnLst>
                                    <p:set>
                                      <p:cBhvr>
                                        <p:cTn id="31" dur="1" fill="hold">
                                          <p:stCondLst>
                                            <p:cond delay="0"/>
                                          </p:stCondLst>
                                        </p:cTn>
                                        <p:tgtEl>
                                          <p:spTgt spid="1348617"/>
                                        </p:tgtEl>
                                        <p:attrNameLst>
                                          <p:attrName>style.visibility</p:attrName>
                                        </p:attrNameLst>
                                      </p:cBhvr>
                                      <p:to>
                                        <p:strVal val="visible"/>
                                      </p:to>
                                    </p:set>
                                    <p:anim calcmode="lin" valueType="num">
                                      <p:cBhvr>
                                        <p:cTn id="32" dur="500" fill="hold"/>
                                        <p:tgtEl>
                                          <p:spTgt spid="1348617"/>
                                        </p:tgtEl>
                                        <p:attrNameLst>
                                          <p:attrName>ppt_w</p:attrName>
                                        </p:attrNameLst>
                                      </p:cBhvr>
                                      <p:tavLst>
                                        <p:tav tm="0">
                                          <p:val>
                                            <p:strVal val="#ppt_w*0.05"/>
                                          </p:val>
                                        </p:tav>
                                        <p:tav tm="100000">
                                          <p:val>
                                            <p:strVal val="#ppt_w"/>
                                          </p:val>
                                        </p:tav>
                                      </p:tavLst>
                                    </p:anim>
                                    <p:anim calcmode="lin" valueType="num">
                                      <p:cBhvr>
                                        <p:cTn id="33" dur="500" fill="hold"/>
                                        <p:tgtEl>
                                          <p:spTgt spid="1348617"/>
                                        </p:tgtEl>
                                        <p:attrNameLst>
                                          <p:attrName>ppt_h</p:attrName>
                                        </p:attrNameLst>
                                      </p:cBhvr>
                                      <p:tavLst>
                                        <p:tav tm="0">
                                          <p:val>
                                            <p:strVal val="#ppt_h"/>
                                          </p:val>
                                        </p:tav>
                                        <p:tav tm="100000">
                                          <p:val>
                                            <p:strVal val="#ppt_h"/>
                                          </p:val>
                                        </p:tav>
                                      </p:tavLst>
                                    </p:anim>
                                    <p:anim calcmode="lin" valueType="num">
                                      <p:cBhvr>
                                        <p:cTn id="34" dur="500" fill="hold"/>
                                        <p:tgtEl>
                                          <p:spTgt spid="1348617"/>
                                        </p:tgtEl>
                                        <p:attrNameLst>
                                          <p:attrName>ppt_x</p:attrName>
                                        </p:attrNameLst>
                                      </p:cBhvr>
                                      <p:tavLst>
                                        <p:tav tm="0">
                                          <p:val>
                                            <p:strVal val="#ppt_x-.2"/>
                                          </p:val>
                                        </p:tav>
                                        <p:tav tm="100000">
                                          <p:val>
                                            <p:strVal val="#ppt_x"/>
                                          </p:val>
                                        </p:tav>
                                      </p:tavLst>
                                    </p:anim>
                                    <p:anim calcmode="lin" valueType="num">
                                      <p:cBhvr>
                                        <p:cTn id="35" dur="500" fill="hold"/>
                                        <p:tgtEl>
                                          <p:spTgt spid="1348617"/>
                                        </p:tgtEl>
                                        <p:attrNameLst>
                                          <p:attrName>ppt_y</p:attrName>
                                        </p:attrNameLst>
                                      </p:cBhvr>
                                      <p:tavLst>
                                        <p:tav tm="0">
                                          <p:val>
                                            <p:strVal val="#ppt_y"/>
                                          </p:val>
                                        </p:tav>
                                        <p:tav tm="100000">
                                          <p:val>
                                            <p:strVal val="#ppt_y"/>
                                          </p:val>
                                        </p:tav>
                                      </p:tavLst>
                                    </p:anim>
                                    <p:animEffect transition="in" filter="fade">
                                      <p:cBhvr>
                                        <p:cTn id="36" dur="500"/>
                                        <p:tgtEl>
                                          <p:spTgt spid="134861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1348614"/>
                                        </p:tgtEl>
                                        <p:attrNameLst>
                                          <p:attrName>style.visibility</p:attrName>
                                        </p:attrNameLst>
                                      </p:cBhvr>
                                      <p:to>
                                        <p:strVal val="visible"/>
                                      </p:to>
                                    </p:set>
                                    <p:anim calcmode="lin" valueType="num">
                                      <p:cBhvr>
                                        <p:cTn id="41" dur="500" fill="hold"/>
                                        <p:tgtEl>
                                          <p:spTgt spid="1348614"/>
                                        </p:tgtEl>
                                        <p:attrNameLst>
                                          <p:attrName>ppt_w</p:attrName>
                                        </p:attrNameLst>
                                      </p:cBhvr>
                                      <p:tavLst>
                                        <p:tav tm="0">
                                          <p:val>
                                            <p:strVal val="#ppt_w*0.05"/>
                                          </p:val>
                                        </p:tav>
                                        <p:tav tm="100000">
                                          <p:val>
                                            <p:strVal val="#ppt_w"/>
                                          </p:val>
                                        </p:tav>
                                      </p:tavLst>
                                    </p:anim>
                                    <p:anim calcmode="lin" valueType="num">
                                      <p:cBhvr>
                                        <p:cTn id="42" dur="500" fill="hold"/>
                                        <p:tgtEl>
                                          <p:spTgt spid="1348614"/>
                                        </p:tgtEl>
                                        <p:attrNameLst>
                                          <p:attrName>ppt_h</p:attrName>
                                        </p:attrNameLst>
                                      </p:cBhvr>
                                      <p:tavLst>
                                        <p:tav tm="0">
                                          <p:val>
                                            <p:strVal val="#ppt_h"/>
                                          </p:val>
                                        </p:tav>
                                        <p:tav tm="100000">
                                          <p:val>
                                            <p:strVal val="#ppt_h"/>
                                          </p:val>
                                        </p:tav>
                                      </p:tavLst>
                                    </p:anim>
                                    <p:anim calcmode="lin" valueType="num">
                                      <p:cBhvr>
                                        <p:cTn id="43" dur="500" fill="hold"/>
                                        <p:tgtEl>
                                          <p:spTgt spid="1348614"/>
                                        </p:tgtEl>
                                        <p:attrNameLst>
                                          <p:attrName>ppt_x</p:attrName>
                                        </p:attrNameLst>
                                      </p:cBhvr>
                                      <p:tavLst>
                                        <p:tav tm="0">
                                          <p:val>
                                            <p:strVal val="#ppt_x-.2"/>
                                          </p:val>
                                        </p:tav>
                                        <p:tav tm="100000">
                                          <p:val>
                                            <p:strVal val="#ppt_x"/>
                                          </p:val>
                                        </p:tav>
                                      </p:tavLst>
                                    </p:anim>
                                    <p:anim calcmode="lin" valueType="num">
                                      <p:cBhvr>
                                        <p:cTn id="44" dur="500" fill="hold"/>
                                        <p:tgtEl>
                                          <p:spTgt spid="1348614"/>
                                        </p:tgtEl>
                                        <p:attrNameLst>
                                          <p:attrName>ppt_y</p:attrName>
                                        </p:attrNameLst>
                                      </p:cBhvr>
                                      <p:tavLst>
                                        <p:tav tm="0">
                                          <p:val>
                                            <p:strVal val="#ppt_y"/>
                                          </p:val>
                                        </p:tav>
                                        <p:tav tm="100000">
                                          <p:val>
                                            <p:strVal val="#ppt_y"/>
                                          </p:val>
                                        </p:tav>
                                      </p:tavLst>
                                    </p:anim>
                                    <p:animEffect transition="in" filter="fade">
                                      <p:cBhvr>
                                        <p:cTn id="45" dur="500"/>
                                        <p:tgtEl>
                                          <p:spTgt spid="1348614"/>
                                        </p:tgtEl>
                                      </p:cBhvr>
                                    </p:animEffect>
                                  </p:childTnLst>
                                </p:cTn>
                              </p:par>
                              <p:par>
                                <p:cTn id="46" presetID="54" presetClass="entr" presetSubtype="0" accel="100000" fill="hold" nodeType="withEffect">
                                  <p:stCondLst>
                                    <p:cond delay="0"/>
                                  </p:stCondLst>
                                  <p:childTnLst>
                                    <p:set>
                                      <p:cBhvr>
                                        <p:cTn id="47" dur="1" fill="hold">
                                          <p:stCondLst>
                                            <p:cond delay="0"/>
                                          </p:stCondLst>
                                        </p:cTn>
                                        <p:tgtEl>
                                          <p:spTgt spid="1348615"/>
                                        </p:tgtEl>
                                        <p:attrNameLst>
                                          <p:attrName>style.visibility</p:attrName>
                                        </p:attrNameLst>
                                      </p:cBhvr>
                                      <p:to>
                                        <p:strVal val="visible"/>
                                      </p:to>
                                    </p:set>
                                    <p:anim calcmode="lin" valueType="num">
                                      <p:cBhvr>
                                        <p:cTn id="48" dur="500" fill="hold"/>
                                        <p:tgtEl>
                                          <p:spTgt spid="1348615"/>
                                        </p:tgtEl>
                                        <p:attrNameLst>
                                          <p:attrName>ppt_w</p:attrName>
                                        </p:attrNameLst>
                                      </p:cBhvr>
                                      <p:tavLst>
                                        <p:tav tm="0">
                                          <p:val>
                                            <p:strVal val="#ppt_w*0.05"/>
                                          </p:val>
                                        </p:tav>
                                        <p:tav tm="100000">
                                          <p:val>
                                            <p:strVal val="#ppt_w"/>
                                          </p:val>
                                        </p:tav>
                                      </p:tavLst>
                                    </p:anim>
                                    <p:anim calcmode="lin" valueType="num">
                                      <p:cBhvr>
                                        <p:cTn id="49" dur="500" fill="hold"/>
                                        <p:tgtEl>
                                          <p:spTgt spid="1348615"/>
                                        </p:tgtEl>
                                        <p:attrNameLst>
                                          <p:attrName>ppt_h</p:attrName>
                                        </p:attrNameLst>
                                      </p:cBhvr>
                                      <p:tavLst>
                                        <p:tav tm="0">
                                          <p:val>
                                            <p:strVal val="#ppt_h"/>
                                          </p:val>
                                        </p:tav>
                                        <p:tav tm="100000">
                                          <p:val>
                                            <p:strVal val="#ppt_h"/>
                                          </p:val>
                                        </p:tav>
                                      </p:tavLst>
                                    </p:anim>
                                    <p:anim calcmode="lin" valueType="num">
                                      <p:cBhvr>
                                        <p:cTn id="50" dur="500" fill="hold"/>
                                        <p:tgtEl>
                                          <p:spTgt spid="1348615"/>
                                        </p:tgtEl>
                                        <p:attrNameLst>
                                          <p:attrName>ppt_x</p:attrName>
                                        </p:attrNameLst>
                                      </p:cBhvr>
                                      <p:tavLst>
                                        <p:tav tm="0">
                                          <p:val>
                                            <p:strVal val="#ppt_x-.2"/>
                                          </p:val>
                                        </p:tav>
                                        <p:tav tm="100000">
                                          <p:val>
                                            <p:strVal val="#ppt_x"/>
                                          </p:val>
                                        </p:tav>
                                      </p:tavLst>
                                    </p:anim>
                                    <p:anim calcmode="lin" valueType="num">
                                      <p:cBhvr>
                                        <p:cTn id="51" dur="500" fill="hold"/>
                                        <p:tgtEl>
                                          <p:spTgt spid="1348615"/>
                                        </p:tgtEl>
                                        <p:attrNameLst>
                                          <p:attrName>ppt_y</p:attrName>
                                        </p:attrNameLst>
                                      </p:cBhvr>
                                      <p:tavLst>
                                        <p:tav tm="0">
                                          <p:val>
                                            <p:strVal val="#ppt_y"/>
                                          </p:val>
                                        </p:tav>
                                        <p:tav tm="100000">
                                          <p:val>
                                            <p:strVal val="#ppt_y"/>
                                          </p:val>
                                        </p:tav>
                                      </p:tavLst>
                                    </p:anim>
                                    <p:animEffect transition="in" filter="fade">
                                      <p:cBhvr>
                                        <p:cTn id="52" dur="500"/>
                                        <p:tgtEl>
                                          <p:spTgt spid="1348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611" grpId="0" build="p"/>
      <p:bldP spid="1348613" grpId="0" animBg="1"/>
      <p:bldP spid="13486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Rectangle 2"/>
          <p:cNvSpPr>
            <a:spLocks noGrp="1" noChangeArrowheads="1"/>
          </p:cNvSpPr>
          <p:nvPr>
            <p:ph type="title"/>
          </p:nvPr>
        </p:nvSpPr>
        <p:spPr>
          <a:xfrm>
            <a:off x="0" y="685800"/>
            <a:ext cx="9144000" cy="1143000"/>
          </a:xfrm>
          <a:effectLst>
            <a:outerShdw blurRad="25400" dist="25399" dir="2700000" algn="ctr" rotWithShape="0">
              <a:srgbClr val="000000">
                <a:alpha val="99962"/>
              </a:srgbClr>
            </a:outerShdw>
          </a:effectLst>
        </p:spPr>
        <p:txBody>
          <a:bodyPr/>
          <a:lstStyle/>
          <a:p>
            <a:pPr eaLnBrk="1" hangingPunct="1">
              <a:defRPr/>
            </a:pPr>
            <a:r>
              <a:rPr lang="en-US" b="1">
                <a:latin typeface="Tahoma" charset="0"/>
                <a:ea typeface="ＭＳ Ｐゴシック" charset="0"/>
                <a:cs typeface="ＭＳ Ｐゴシック" charset="0"/>
              </a:rPr>
              <a:t>Why Preach Without Notes?</a:t>
            </a:r>
            <a:endParaRPr lang="en-US">
              <a:latin typeface="Tahoma" charset="0"/>
              <a:ea typeface="ＭＳ Ｐゴシック" charset="0"/>
              <a:cs typeface="ＭＳ Ｐゴシック" charset="0"/>
            </a:endParaRPr>
          </a:p>
        </p:txBody>
      </p:sp>
      <p:sp>
        <p:nvSpPr>
          <p:cNvPr id="1346564" name="Text Box 4"/>
          <p:cNvSpPr txBox="1">
            <a:spLocks noChangeArrowheads="1"/>
          </p:cNvSpPr>
          <p:nvPr/>
        </p:nvSpPr>
        <p:spPr bwMode="auto">
          <a:xfrm>
            <a:off x="8518525"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ea typeface="ＭＳ Ｐゴシック" charset="-128"/>
                <a:cs typeface="ＭＳ Ｐゴシック" charset="-128"/>
              </a:rPr>
              <a:t>80</a:t>
            </a:r>
          </a:p>
        </p:txBody>
      </p:sp>
      <p:sp>
        <p:nvSpPr>
          <p:cNvPr id="1346565" name="Rectangle 5"/>
          <p:cNvSpPr>
            <a:spLocks noChangeArrowheads="1"/>
          </p:cNvSpPr>
          <p:nvPr/>
        </p:nvSpPr>
        <p:spPr bwMode="auto">
          <a:xfrm>
            <a:off x="762000" y="1905000"/>
            <a:ext cx="7924800" cy="4343400"/>
          </a:xfrm>
          <a:prstGeom prst="rect">
            <a:avLst/>
          </a:prstGeom>
          <a:noFill/>
          <a:ln w="9525">
            <a:noFill/>
            <a:miter lim="800000"/>
            <a:headEnd/>
            <a:tailEnd/>
          </a:ln>
          <a:effectLst/>
        </p:spPr>
        <p:txBody>
          <a:bodyPr/>
          <a:lstStyle/>
          <a:p>
            <a:pPr marL="342900" indent="-342900" eaLnBrk="1" hangingPunct="1">
              <a:spcBef>
                <a:spcPct val="20000"/>
              </a:spcBef>
              <a:buFont typeface="Wingdings" charset="0"/>
              <a:buChar char=""/>
              <a:defRPr/>
            </a:pPr>
            <a:r>
              <a:rPr lang="en-US" sz="3200" b="1" dirty="0">
                <a:effectLst>
                  <a:outerShdw blurRad="38100" dist="38100" dir="2700000" algn="tl">
                    <a:srgbClr val="000000">
                      <a:alpha val="43137"/>
                    </a:srgbClr>
                  </a:outerShdw>
                </a:effectLst>
                <a:latin typeface="Tahoma" charset="0"/>
              </a:rPr>
              <a:t>It forces you to </a:t>
            </a:r>
            <a:r>
              <a:rPr lang="en-US" sz="3200" b="1" dirty="0">
                <a:solidFill>
                  <a:srgbClr val="FFFF00"/>
                </a:solidFill>
                <a:effectLst>
                  <a:outerShdw blurRad="38100" dist="38100" dir="2700000" algn="tl">
                    <a:srgbClr val="000000">
                      <a:alpha val="43137"/>
                    </a:srgbClr>
                  </a:outerShdw>
                </a:effectLst>
                <a:latin typeface="Tahoma" charset="0"/>
              </a:rPr>
              <a:t>know</a:t>
            </a:r>
            <a:r>
              <a:rPr lang="en-US" sz="3200" b="1" dirty="0">
                <a:effectLst>
                  <a:outerShdw blurRad="38100" dist="38100" dir="2700000" algn="tl">
                    <a:srgbClr val="000000">
                      <a:alpha val="43137"/>
                    </a:srgbClr>
                  </a:outerShdw>
                </a:effectLst>
                <a:latin typeface="Tahoma" charset="0"/>
              </a:rPr>
              <a:t> your material</a:t>
            </a:r>
          </a:p>
          <a:p>
            <a:pPr marL="342900" indent="-342900" eaLnBrk="1" hangingPunct="1">
              <a:spcBef>
                <a:spcPct val="20000"/>
              </a:spcBef>
              <a:buFont typeface="Wingdings" charset="0"/>
              <a:buChar char=""/>
              <a:defRPr/>
            </a:pPr>
            <a:r>
              <a:rPr lang="en-US" sz="3200" b="1" dirty="0">
                <a:effectLst>
                  <a:outerShdw blurRad="38100" dist="38100" dir="2700000" algn="tl">
                    <a:srgbClr val="000000">
                      <a:alpha val="43137"/>
                    </a:srgbClr>
                  </a:outerShdw>
                </a:effectLst>
                <a:latin typeface="Tahoma" charset="0"/>
              </a:rPr>
              <a:t>It enables you to preach with </a:t>
            </a:r>
            <a:r>
              <a:rPr lang="en-US" sz="3200" b="1" dirty="0">
                <a:solidFill>
                  <a:srgbClr val="FFFF00"/>
                </a:solidFill>
                <a:effectLst>
                  <a:outerShdw blurRad="38100" dist="38100" dir="2700000" algn="tl">
                    <a:srgbClr val="000000">
                      <a:alpha val="43137"/>
                    </a:srgbClr>
                  </a:outerShdw>
                </a:effectLst>
                <a:latin typeface="Tahoma" charset="0"/>
              </a:rPr>
              <a:t>confidence</a:t>
            </a:r>
            <a:endParaRPr lang="en-US" sz="3200" b="1" dirty="0">
              <a:effectLst>
                <a:outerShdw blurRad="38100" dist="38100" dir="2700000" algn="tl">
                  <a:srgbClr val="000000">
                    <a:alpha val="43137"/>
                  </a:srgbClr>
                </a:outerShdw>
              </a:effectLst>
              <a:latin typeface="Tahoma" charset="0"/>
            </a:endParaRPr>
          </a:p>
          <a:p>
            <a:pPr marL="342900" indent="-342900" eaLnBrk="1" hangingPunct="1">
              <a:spcBef>
                <a:spcPct val="20000"/>
              </a:spcBef>
              <a:buFont typeface="Wingdings" charset="0"/>
              <a:buChar char=""/>
              <a:defRPr/>
            </a:pPr>
            <a:r>
              <a:rPr lang="en-US" sz="3200" b="1" dirty="0">
                <a:effectLst>
                  <a:outerShdw blurRad="38100" dist="38100" dir="2700000" algn="tl">
                    <a:srgbClr val="000000">
                      <a:alpha val="43137"/>
                    </a:srgbClr>
                  </a:outerShdw>
                </a:effectLst>
                <a:latin typeface="Tahoma" charset="0"/>
              </a:rPr>
              <a:t>It frees you up to work on </a:t>
            </a:r>
            <a:r>
              <a:rPr lang="en-US" sz="3200" b="1" dirty="0">
                <a:solidFill>
                  <a:srgbClr val="FFFF00"/>
                </a:solidFill>
                <a:effectLst>
                  <a:outerShdw blurRad="38100" dist="38100" dir="2700000" algn="tl">
                    <a:srgbClr val="000000">
                      <a:alpha val="43137"/>
                    </a:srgbClr>
                  </a:outerShdw>
                </a:effectLst>
                <a:latin typeface="Tahoma" charset="0"/>
              </a:rPr>
              <a:t>delivery</a:t>
            </a:r>
            <a:endParaRPr lang="en-US" sz="3200" b="1" dirty="0">
              <a:effectLst>
                <a:outerShdw blurRad="38100" dist="38100" dir="2700000" algn="tl">
                  <a:srgbClr val="000000">
                    <a:alpha val="43137"/>
                  </a:srgbClr>
                </a:outerShdw>
              </a:effectLst>
              <a:latin typeface="Tahoma" charset="0"/>
            </a:endParaRPr>
          </a:p>
          <a:p>
            <a:pPr marL="342900" indent="-342900" eaLnBrk="1" hangingPunct="1">
              <a:spcBef>
                <a:spcPct val="20000"/>
              </a:spcBef>
              <a:buFont typeface="Wingdings" charset="0"/>
              <a:buChar char=""/>
              <a:defRPr/>
            </a:pPr>
            <a:r>
              <a:rPr lang="en-US" sz="3200" b="1" dirty="0">
                <a:effectLst>
                  <a:outerShdw blurRad="38100" dist="38100" dir="2700000" algn="tl">
                    <a:srgbClr val="000000">
                      <a:alpha val="43137"/>
                    </a:srgbClr>
                  </a:outerShdw>
                </a:effectLst>
                <a:latin typeface="Tahoma" charset="0"/>
              </a:rPr>
              <a:t>It helps you speak more </a:t>
            </a:r>
            <a:r>
              <a:rPr lang="en-US" sz="3200" b="1" dirty="0">
                <a:solidFill>
                  <a:srgbClr val="FFFF00"/>
                </a:solidFill>
                <a:effectLst>
                  <a:outerShdw blurRad="38100" dist="38100" dir="2700000" algn="tl">
                    <a:srgbClr val="000000">
                      <a:alpha val="43137"/>
                    </a:srgbClr>
                  </a:outerShdw>
                </a:effectLst>
                <a:latin typeface="Tahoma" charset="0"/>
              </a:rPr>
              <a:t>naturally</a:t>
            </a:r>
            <a:endParaRPr lang="en-US" sz="3200" b="1" dirty="0">
              <a:effectLst>
                <a:outerShdw blurRad="38100" dist="38100" dir="2700000" algn="tl">
                  <a:srgbClr val="000000">
                    <a:alpha val="43137"/>
                  </a:srgbClr>
                </a:outerShdw>
              </a:effectLst>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346565">
                                            <p:txEl>
                                              <p:pRg st="2" end="2"/>
                                            </p:txEl>
                                          </p:spTgt>
                                        </p:tgtEl>
                                        <p:attrNameLst>
                                          <p:attrName>style.visibility</p:attrName>
                                        </p:attrNameLst>
                                      </p:cBhvr>
                                      <p:to>
                                        <p:strVal val="visible"/>
                                      </p:to>
                                    </p:set>
                                    <p:anim calcmode="lin" valueType="num">
                                      <p:cBhvr>
                                        <p:cTn id="7" dur="500" fill="hold"/>
                                        <p:tgtEl>
                                          <p:spTgt spid="1346565">
                                            <p:txEl>
                                              <p:pRg st="2" end="2"/>
                                            </p:txEl>
                                          </p:spTgt>
                                        </p:tgtEl>
                                        <p:attrNameLst>
                                          <p:attrName>ppt_w</p:attrName>
                                        </p:attrNameLst>
                                      </p:cBhvr>
                                      <p:tavLst>
                                        <p:tav tm="0">
                                          <p:val>
                                            <p:strVal val="#ppt_w*0.05"/>
                                          </p:val>
                                        </p:tav>
                                        <p:tav tm="100000">
                                          <p:val>
                                            <p:strVal val="#ppt_w"/>
                                          </p:val>
                                        </p:tav>
                                      </p:tavLst>
                                    </p:anim>
                                    <p:anim calcmode="lin" valueType="num">
                                      <p:cBhvr>
                                        <p:cTn id="8" dur="500" fill="hold"/>
                                        <p:tgtEl>
                                          <p:spTgt spid="1346565">
                                            <p:txEl>
                                              <p:pRg st="2" end="2"/>
                                            </p:txEl>
                                          </p:spTgt>
                                        </p:tgtEl>
                                        <p:attrNameLst>
                                          <p:attrName>ppt_h</p:attrName>
                                        </p:attrNameLst>
                                      </p:cBhvr>
                                      <p:tavLst>
                                        <p:tav tm="0">
                                          <p:val>
                                            <p:strVal val="#ppt_h"/>
                                          </p:val>
                                        </p:tav>
                                        <p:tav tm="100000">
                                          <p:val>
                                            <p:strVal val="#ppt_h"/>
                                          </p:val>
                                        </p:tav>
                                      </p:tavLst>
                                    </p:anim>
                                    <p:anim calcmode="lin" valueType="num">
                                      <p:cBhvr>
                                        <p:cTn id="9" dur="500" fill="hold"/>
                                        <p:tgtEl>
                                          <p:spTgt spid="1346565">
                                            <p:txEl>
                                              <p:pRg st="2" end="2"/>
                                            </p:txEl>
                                          </p:spTgt>
                                        </p:tgtEl>
                                        <p:attrNameLst>
                                          <p:attrName>ppt_x</p:attrName>
                                        </p:attrNameLst>
                                      </p:cBhvr>
                                      <p:tavLst>
                                        <p:tav tm="0">
                                          <p:val>
                                            <p:strVal val="#ppt_x-.2"/>
                                          </p:val>
                                        </p:tav>
                                        <p:tav tm="100000">
                                          <p:val>
                                            <p:strVal val="#ppt_x"/>
                                          </p:val>
                                        </p:tav>
                                      </p:tavLst>
                                    </p:anim>
                                    <p:anim calcmode="lin" valueType="num">
                                      <p:cBhvr>
                                        <p:cTn id="10" dur="500" fill="hold"/>
                                        <p:tgtEl>
                                          <p:spTgt spid="1346565">
                                            <p:txEl>
                                              <p:pRg st="2" end="2"/>
                                            </p:txEl>
                                          </p:spTgt>
                                        </p:tgtEl>
                                        <p:attrNameLst>
                                          <p:attrName>ppt_y</p:attrName>
                                        </p:attrNameLst>
                                      </p:cBhvr>
                                      <p:tavLst>
                                        <p:tav tm="0">
                                          <p:val>
                                            <p:strVal val="#ppt_y"/>
                                          </p:val>
                                        </p:tav>
                                        <p:tav tm="100000">
                                          <p:val>
                                            <p:strVal val="#ppt_y"/>
                                          </p:val>
                                        </p:tav>
                                      </p:tavLst>
                                    </p:anim>
                                    <p:animEffect transition="in" filter="fade">
                                      <p:cBhvr>
                                        <p:cTn id="11" dur="500"/>
                                        <p:tgtEl>
                                          <p:spTgt spid="1346565">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346565">
                                            <p:txEl>
                                              <p:pRg st="3" end="3"/>
                                            </p:txEl>
                                          </p:spTgt>
                                        </p:tgtEl>
                                        <p:attrNameLst>
                                          <p:attrName>style.visibility</p:attrName>
                                        </p:attrNameLst>
                                      </p:cBhvr>
                                      <p:to>
                                        <p:strVal val="visible"/>
                                      </p:to>
                                    </p:set>
                                    <p:anim calcmode="lin" valueType="num">
                                      <p:cBhvr>
                                        <p:cTn id="16" dur="500" fill="hold"/>
                                        <p:tgtEl>
                                          <p:spTgt spid="1346565">
                                            <p:txEl>
                                              <p:pRg st="3" end="3"/>
                                            </p:txEl>
                                          </p:spTgt>
                                        </p:tgtEl>
                                        <p:attrNameLst>
                                          <p:attrName>ppt_w</p:attrName>
                                        </p:attrNameLst>
                                      </p:cBhvr>
                                      <p:tavLst>
                                        <p:tav tm="0">
                                          <p:val>
                                            <p:strVal val="#ppt_w*0.05"/>
                                          </p:val>
                                        </p:tav>
                                        <p:tav tm="100000">
                                          <p:val>
                                            <p:strVal val="#ppt_w"/>
                                          </p:val>
                                        </p:tav>
                                      </p:tavLst>
                                    </p:anim>
                                    <p:anim calcmode="lin" valueType="num">
                                      <p:cBhvr>
                                        <p:cTn id="17" dur="500" fill="hold"/>
                                        <p:tgtEl>
                                          <p:spTgt spid="1346565">
                                            <p:txEl>
                                              <p:pRg st="3" end="3"/>
                                            </p:txEl>
                                          </p:spTgt>
                                        </p:tgtEl>
                                        <p:attrNameLst>
                                          <p:attrName>ppt_h</p:attrName>
                                        </p:attrNameLst>
                                      </p:cBhvr>
                                      <p:tavLst>
                                        <p:tav tm="0">
                                          <p:val>
                                            <p:strVal val="#ppt_h"/>
                                          </p:val>
                                        </p:tav>
                                        <p:tav tm="100000">
                                          <p:val>
                                            <p:strVal val="#ppt_h"/>
                                          </p:val>
                                        </p:tav>
                                      </p:tavLst>
                                    </p:anim>
                                    <p:anim calcmode="lin" valueType="num">
                                      <p:cBhvr>
                                        <p:cTn id="18" dur="500" fill="hold"/>
                                        <p:tgtEl>
                                          <p:spTgt spid="1346565">
                                            <p:txEl>
                                              <p:pRg st="3" end="3"/>
                                            </p:txEl>
                                          </p:spTgt>
                                        </p:tgtEl>
                                        <p:attrNameLst>
                                          <p:attrName>ppt_x</p:attrName>
                                        </p:attrNameLst>
                                      </p:cBhvr>
                                      <p:tavLst>
                                        <p:tav tm="0">
                                          <p:val>
                                            <p:strVal val="#ppt_x-.2"/>
                                          </p:val>
                                        </p:tav>
                                        <p:tav tm="100000">
                                          <p:val>
                                            <p:strVal val="#ppt_x"/>
                                          </p:val>
                                        </p:tav>
                                      </p:tavLst>
                                    </p:anim>
                                    <p:anim calcmode="lin" valueType="num">
                                      <p:cBhvr>
                                        <p:cTn id="19" dur="500" fill="hold"/>
                                        <p:tgtEl>
                                          <p:spTgt spid="1346565">
                                            <p:txEl>
                                              <p:pRg st="3" end="3"/>
                                            </p:txEl>
                                          </p:spTgt>
                                        </p:tgtEl>
                                        <p:attrNameLst>
                                          <p:attrName>ppt_y</p:attrName>
                                        </p:attrNameLst>
                                      </p:cBhvr>
                                      <p:tavLst>
                                        <p:tav tm="0">
                                          <p:val>
                                            <p:strVal val="#ppt_y"/>
                                          </p:val>
                                        </p:tav>
                                        <p:tav tm="100000">
                                          <p:val>
                                            <p:strVal val="#ppt_y"/>
                                          </p:val>
                                        </p:tav>
                                      </p:tavLst>
                                    </p:anim>
                                    <p:animEffect transition="in" filter="fade">
                                      <p:cBhvr>
                                        <p:cTn id="20" dur="500"/>
                                        <p:tgtEl>
                                          <p:spTgt spid="13465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656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ChangeArrowheads="1"/>
          </p:cNvSpPr>
          <p:nvPr>
            <p:ph type="ctrTitle"/>
          </p:nvPr>
        </p:nvSpPr>
        <p:spPr>
          <a:xfrm>
            <a:off x="685800" y="838200"/>
            <a:ext cx="7772400" cy="990600"/>
          </a:xfrm>
        </p:spPr>
        <p:txBody>
          <a:bodyPr/>
          <a:lstStyle/>
          <a:p>
            <a:pPr>
              <a:defRPr/>
            </a:pPr>
            <a:r>
              <a:rPr lang="en-US" b="1">
                <a:ea typeface="+mj-ea"/>
                <a:cs typeface="+mj-cs"/>
              </a:rPr>
              <a:t>Why Practice Preaching?</a:t>
            </a:r>
          </a:p>
        </p:txBody>
      </p:sp>
      <p:sp>
        <p:nvSpPr>
          <p:cNvPr id="1354756" name="Rectangle 4"/>
          <p:cNvSpPr>
            <a:spLocks noChangeArrowheads="1"/>
          </p:cNvSpPr>
          <p:nvPr/>
        </p:nvSpPr>
        <p:spPr bwMode="auto">
          <a:xfrm>
            <a:off x="8458200" y="76200"/>
            <a:ext cx="488950" cy="457200"/>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latin typeface="Times New Roman" charset="0"/>
              </a:rPr>
              <a:t>80</a:t>
            </a:r>
            <a:endParaRPr lang="en-US">
              <a:latin typeface="Times New Roman" charset="0"/>
            </a:endParaRPr>
          </a:p>
        </p:txBody>
      </p:sp>
      <p:sp>
        <p:nvSpPr>
          <p:cNvPr id="1354757" name="Rectangle 5"/>
          <p:cNvSpPr>
            <a:spLocks noChangeArrowheads="1"/>
          </p:cNvSpPr>
          <p:nvPr/>
        </p:nvSpPr>
        <p:spPr bwMode="auto">
          <a:xfrm>
            <a:off x="838200" y="2438400"/>
            <a:ext cx="77724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809625" indent="-809625">
              <a:lnSpc>
                <a:spcPct val="90000"/>
              </a:lnSpc>
              <a:spcBef>
                <a:spcPct val="20000"/>
              </a:spcBef>
              <a:buSzPct val="80000"/>
              <a:buFont typeface="Arial" charset="0"/>
              <a:buNone/>
              <a:defRPr/>
            </a:pPr>
            <a:r>
              <a:rPr lang="en-US" sz="4000" b="1" i="1" dirty="0">
                <a:effectLst>
                  <a:outerShdw blurRad="38100" dist="38100" dir="2700000" algn="tl">
                    <a:srgbClr val="000000">
                      <a:alpha val="43137"/>
                    </a:srgbClr>
                  </a:outerShdw>
                </a:effectLst>
                <a:cs typeface="Arial" charset="0"/>
              </a:rPr>
              <a:t>Practice enables you to…</a:t>
            </a:r>
          </a:p>
          <a:p>
            <a:pPr marL="809625" indent="-809625">
              <a:lnSpc>
                <a:spcPct val="90000"/>
              </a:lnSpc>
              <a:spcBef>
                <a:spcPct val="20000"/>
              </a:spcBef>
              <a:buSzPct val="80000"/>
              <a:buFont typeface="Arial" charset="0"/>
              <a:buAutoNum type="alphaUcPeriod"/>
              <a:defRPr/>
            </a:pPr>
            <a:r>
              <a:rPr lang="en-US" sz="4000" b="1" i="1" dirty="0">
                <a:solidFill>
                  <a:srgbClr val="FFFF00"/>
                </a:solidFill>
                <a:effectLst>
                  <a:outerShdw blurRad="38100" dist="38100" dir="2700000" algn="tl">
                    <a:srgbClr val="000000">
                      <a:alpha val="43137"/>
                    </a:srgbClr>
                  </a:outerShdw>
                </a:effectLst>
                <a:cs typeface="Arial" charset="0"/>
              </a:rPr>
              <a:t>Know</a:t>
            </a:r>
            <a:r>
              <a:rPr lang="en-US" sz="4000" b="1" i="1" dirty="0">
                <a:effectLst>
                  <a:outerShdw blurRad="38100" dist="38100" dir="2700000" algn="tl">
                    <a:srgbClr val="000000">
                      <a:alpha val="43137"/>
                    </a:srgbClr>
                  </a:outerShdw>
                </a:effectLst>
                <a:cs typeface="Arial" charset="0"/>
              </a:rPr>
              <a:t> the sermon well</a:t>
            </a:r>
          </a:p>
          <a:p>
            <a:pPr marL="809625" indent="-809625">
              <a:lnSpc>
                <a:spcPct val="90000"/>
              </a:lnSpc>
              <a:spcBef>
                <a:spcPct val="20000"/>
              </a:spcBef>
              <a:buSzPct val="80000"/>
              <a:buFont typeface="Arial" charset="0"/>
              <a:buAutoNum type="alphaUcPeriod"/>
              <a:defRPr/>
            </a:pPr>
            <a:r>
              <a:rPr lang="en-US" sz="4000" b="1" i="1" dirty="0">
                <a:solidFill>
                  <a:srgbClr val="FFFF00"/>
                </a:solidFill>
                <a:effectLst>
                  <a:outerShdw blurRad="38100" dist="38100" dir="2700000" algn="tl">
                    <a:srgbClr val="000000">
                      <a:alpha val="43137"/>
                    </a:srgbClr>
                  </a:outerShdw>
                </a:effectLst>
                <a:cs typeface="Arial" charset="0"/>
              </a:rPr>
              <a:t>Communicate</a:t>
            </a:r>
            <a:r>
              <a:rPr lang="en-US" sz="4000" b="1" i="1" dirty="0">
                <a:effectLst>
                  <a:outerShdw blurRad="38100" dist="38100" dir="2700000" algn="tl">
                    <a:srgbClr val="000000">
                      <a:alpha val="43137"/>
                    </a:srgbClr>
                  </a:outerShdw>
                </a:effectLst>
                <a:cs typeface="Arial" charset="0"/>
              </a:rPr>
              <a:t> the sermon well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54757">
                                            <p:txEl>
                                              <p:pRg st="0" end="0"/>
                                            </p:txEl>
                                          </p:spTgt>
                                        </p:tgtEl>
                                        <p:attrNameLst>
                                          <p:attrName>style.visibility</p:attrName>
                                        </p:attrNameLst>
                                      </p:cBhvr>
                                      <p:to>
                                        <p:strVal val="visible"/>
                                      </p:to>
                                    </p:set>
                                    <p:animEffect transition="in" filter="fade">
                                      <p:cBhvr>
                                        <p:cTn id="7" dur="1000"/>
                                        <p:tgtEl>
                                          <p:spTgt spid="1354757">
                                            <p:txEl>
                                              <p:pRg st="0" end="0"/>
                                            </p:txEl>
                                          </p:spTgt>
                                        </p:tgtEl>
                                      </p:cBhvr>
                                    </p:animEffect>
                                    <p:anim calcmode="lin" valueType="num">
                                      <p:cBhvr>
                                        <p:cTn id="8" dur="1000" fill="hold"/>
                                        <p:tgtEl>
                                          <p:spTgt spid="135475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35475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5475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54757">
                                            <p:txEl>
                                              <p:pRg st="1" end="1"/>
                                            </p:txEl>
                                          </p:spTgt>
                                        </p:tgtEl>
                                        <p:attrNameLst>
                                          <p:attrName>style.visibility</p:attrName>
                                        </p:attrNameLst>
                                      </p:cBhvr>
                                      <p:to>
                                        <p:strVal val="visible"/>
                                      </p:to>
                                    </p:set>
                                    <p:animEffect transition="in" filter="fade">
                                      <p:cBhvr>
                                        <p:cTn id="15" dur="1000"/>
                                        <p:tgtEl>
                                          <p:spTgt spid="1354757">
                                            <p:txEl>
                                              <p:pRg st="1" end="1"/>
                                            </p:txEl>
                                          </p:spTgt>
                                        </p:tgtEl>
                                      </p:cBhvr>
                                    </p:animEffect>
                                    <p:anim calcmode="lin" valueType="num">
                                      <p:cBhvr>
                                        <p:cTn id="16" dur="1000" fill="hold"/>
                                        <p:tgtEl>
                                          <p:spTgt spid="135475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35475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5475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354757">
                                            <p:txEl>
                                              <p:pRg st="2" end="2"/>
                                            </p:txEl>
                                          </p:spTgt>
                                        </p:tgtEl>
                                        <p:attrNameLst>
                                          <p:attrName>style.visibility</p:attrName>
                                        </p:attrNameLst>
                                      </p:cBhvr>
                                      <p:to>
                                        <p:strVal val="visible"/>
                                      </p:to>
                                    </p:set>
                                    <p:animEffect transition="in" filter="fade">
                                      <p:cBhvr>
                                        <p:cTn id="23" dur="1000"/>
                                        <p:tgtEl>
                                          <p:spTgt spid="1354757">
                                            <p:txEl>
                                              <p:pRg st="2" end="2"/>
                                            </p:txEl>
                                          </p:spTgt>
                                        </p:tgtEl>
                                      </p:cBhvr>
                                    </p:animEffect>
                                    <p:anim calcmode="lin" valueType="num">
                                      <p:cBhvr>
                                        <p:cTn id="24" dur="1000" fill="hold"/>
                                        <p:tgtEl>
                                          <p:spTgt spid="135475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35475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5475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475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1" name="Picture 4" descr="DeliveryHonestFeedback"/>
          <p:cNvPicPr>
            <a:picLocks noChangeAspect="1" noChangeArrowheads="1"/>
          </p:cNvPicPr>
          <p:nvPr/>
        </p:nvPicPr>
        <p:blipFill>
          <a:blip r:embed="rId3" cstate="screen">
            <a:extLst>
              <a:ext uri="{28A0092B-C50C-407E-A947-70E740481C1C}">
                <a14:useLocalDpi xmlns:a14="http://schemas.microsoft.com/office/drawing/2010/main"/>
              </a:ext>
            </a:extLst>
          </a:blip>
          <a:srcRect l="13702" r="8621" b="52052"/>
          <a:stretch>
            <a:fillRect/>
          </a:stretch>
        </p:blipFill>
        <p:spPr bwMode="auto">
          <a:xfrm>
            <a:off x="0" y="-76200"/>
            <a:ext cx="8001000" cy="695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0402" name="Rectangle 2"/>
          <p:cNvSpPr>
            <a:spLocks noGrp="1" noChangeArrowheads="1"/>
          </p:cNvSpPr>
          <p:nvPr>
            <p:ph type="ctrTitle"/>
          </p:nvPr>
        </p:nvSpPr>
        <p:spPr>
          <a:xfrm rot="16200000">
            <a:off x="5219700" y="2933700"/>
            <a:ext cx="6781800" cy="1066800"/>
          </a:xfrm>
          <a:noFill/>
        </p:spPr>
        <p:txBody>
          <a:bodyPr/>
          <a:lstStyle/>
          <a:p>
            <a:pPr eaLnBrk="1" hangingPunct="1"/>
            <a:r>
              <a:rPr lang="en-US" sz="6000" b="1">
                <a:solidFill>
                  <a:srgbClr val="FFFF00"/>
                </a:solidFill>
                <a:latin typeface="Arial" charset="0"/>
                <a:ea typeface="ＭＳ Ｐゴシック" charset="0"/>
                <a:cs typeface="ＭＳ Ｐゴシック" charset="0"/>
              </a:rPr>
              <a:t>Handle Honesty</a:t>
            </a:r>
            <a:endParaRPr lang="en-US" sz="5400">
              <a:solidFill>
                <a:schemeClr val="bg1"/>
              </a:solidFill>
              <a:latin typeface="Arial" charset="0"/>
              <a:ea typeface="ＭＳ Ｐゴシック" charset="0"/>
              <a:cs typeface="ＭＳ Ｐゴシック" charset="0"/>
            </a:endParaRPr>
          </a:p>
        </p:txBody>
      </p:sp>
      <p:sp>
        <p:nvSpPr>
          <p:cNvPr id="230403" name="Rectangle 6"/>
          <p:cNvSpPr>
            <a:spLocks noGrp="1" noChangeArrowheads="1"/>
          </p:cNvSpPr>
          <p:nvPr>
            <p:ph type="subTitle" idx="1"/>
          </p:nvPr>
        </p:nvSpPr>
        <p:spPr>
          <a:xfrm>
            <a:off x="76200" y="6324600"/>
            <a:ext cx="7772400" cy="381000"/>
          </a:xfrm>
          <a:solidFill>
            <a:schemeClr val="bg1"/>
          </a:solidFill>
        </p:spPr>
        <p:txBody>
          <a:bodyPr/>
          <a:lstStyle/>
          <a:p>
            <a:pPr eaLnBrk="1" hangingPunct="1"/>
            <a:r>
              <a:rPr lang="en-US" altLang="ja-JP" sz="2400" b="1">
                <a:latin typeface="Arial" charset="0"/>
                <a:ea typeface="ＭＳ Ｐゴシック" charset="0"/>
                <a:cs typeface="ＭＳ Ｐゴシック" charset="0"/>
              </a:rPr>
              <a:t>"</a:t>
            </a:r>
            <a:r>
              <a:rPr lang="en-US" sz="2400" b="1">
                <a:latin typeface="Arial" charset="0"/>
                <a:ea typeface="ＭＳ Ｐゴシック" charset="0"/>
                <a:cs typeface="ＭＳ Ｐゴシック" charset="0"/>
              </a:rPr>
              <a:t>Okay, okay, I take it back.  It wasn</a:t>
            </a:r>
            <a:r>
              <a:rPr lang="fr-FR" altLang="ja-JP" sz="2400" b="1">
                <a:latin typeface="Arial" charset="0"/>
                <a:ea typeface="ＭＳ Ｐゴシック" charset="0"/>
                <a:cs typeface="ＭＳ Ｐゴシック" charset="0"/>
              </a:rPr>
              <a:t>'</a:t>
            </a:r>
            <a:r>
              <a:rPr lang="en-US" sz="2400" b="1">
                <a:latin typeface="Arial" charset="0"/>
                <a:ea typeface="ＭＳ Ｐゴシック" charset="0"/>
                <a:cs typeface="ＭＳ Ｐゴシック" charset="0"/>
              </a:rPr>
              <a:t>t a bad sermon!</a:t>
            </a:r>
            <a:r>
              <a:rPr lang="en-US" altLang="ja-JP" sz="2400" b="1">
                <a:latin typeface="Arial" charset="0"/>
                <a:ea typeface="ＭＳ Ｐゴシック" charset="0"/>
                <a:cs typeface="ＭＳ Ｐゴシック" charset="0"/>
              </a:rPr>
              <a:t>"</a:t>
            </a:r>
            <a:endParaRPr lang="en-US" sz="2400" b="1">
              <a:latin typeface="Arial" charset="0"/>
              <a:ea typeface="ＭＳ Ｐゴシック" charset="0"/>
              <a:cs typeface="ＭＳ Ｐゴシック"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Grp="1" noChangeArrowheads="1"/>
          </p:cNvSpPr>
          <p:nvPr>
            <p:ph type="ctrTitle"/>
          </p:nvPr>
        </p:nvSpPr>
        <p:spPr>
          <a:xfrm>
            <a:off x="685800" y="838200"/>
            <a:ext cx="7772400" cy="990600"/>
          </a:xfrm>
        </p:spPr>
        <p:txBody>
          <a:bodyPr/>
          <a:lstStyle/>
          <a:p>
            <a:pPr>
              <a:defRPr/>
            </a:pPr>
            <a:r>
              <a:rPr lang="en-US" b="1">
                <a:ea typeface="+mj-ea"/>
                <a:cs typeface="+mj-cs"/>
              </a:rPr>
              <a:t>Why Practice Preaching?</a:t>
            </a:r>
          </a:p>
        </p:txBody>
      </p:sp>
      <p:sp>
        <p:nvSpPr>
          <p:cNvPr id="1356804" name="Rectangle 4"/>
          <p:cNvSpPr>
            <a:spLocks noChangeArrowheads="1"/>
          </p:cNvSpPr>
          <p:nvPr/>
        </p:nvSpPr>
        <p:spPr bwMode="auto">
          <a:xfrm>
            <a:off x="8458200" y="76200"/>
            <a:ext cx="488950" cy="457200"/>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defRPr/>
            </a:pPr>
            <a:r>
              <a:rPr lang="en-US" b="1">
                <a:latin typeface="Times New Roman" charset="0"/>
              </a:rPr>
              <a:t>80</a:t>
            </a:r>
            <a:endParaRPr lang="en-US">
              <a:latin typeface="Times New Roman" charset="0"/>
            </a:endParaRPr>
          </a:p>
        </p:txBody>
      </p:sp>
      <p:sp>
        <p:nvSpPr>
          <p:cNvPr id="1356805" name="Rectangle 5"/>
          <p:cNvSpPr>
            <a:spLocks noChangeArrowheads="1"/>
          </p:cNvSpPr>
          <p:nvPr/>
        </p:nvSpPr>
        <p:spPr bwMode="auto">
          <a:xfrm>
            <a:off x="762000" y="2438400"/>
            <a:ext cx="77724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609600" indent="-609600">
              <a:lnSpc>
                <a:spcPct val="90000"/>
              </a:lnSpc>
              <a:spcBef>
                <a:spcPct val="20000"/>
              </a:spcBef>
              <a:buSzPct val="80000"/>
              <a:buFont typeface="Arial" charset="0"/>
              <a:buNone/>
              <a:defRPr/>
            </a:pPr>
            <a:r>
              <a:rPr lang="en-US" sz="4000" b="1" i="1" dirty="0">
                <a:effectLst>
                  <a:outerShdw blurRad="38100" dist="38100" dir="2700000" algn="tl">
                    <a:srgbClr val="000000">
                      <a:alpha val="43137"/>
                    </a:srgbClr>
                  </a:outerShdw>
                </a:effectLst>
                <a:cs typeface="Arial" charset="0"/>
              </a:rPr>
              <a:t>Practice enables you to…</a:t>
            </a:r>
          </a:p>
          <a:p>
            <a:pPr marL="609600" indent="-609600">
              <a:lnSpc>
                <a:spcPct val="90000"/>
              </a:lnSpc>
              <a:spcBef>
                <a:spcPct val="20000"/>
              </a:spcBef>
              <a:buSzPct val="80000"/>
              <a:buFont typeface="Arial" charset="0"/>
              <a:buAutoNum type="alphaUcPeriod"/>
              <a:defRPr/>
            </a:pPr>
            <a:r>
              <a:rPr lang="en-US" sz="4000" b="1" i="1" dirty="0">
                <a:solidFill>
                  <a:srgbClr val="FFFF00"/>
                </a:solidFill>
                <a:effectLst>
                  <a:outerShdw blurRad="38100" dist="38100" dir="2700000" algn="tl">
                    <a:srgbClr val="000000">
                      <a:alpha val="43137"/>
                    </a:srgbClr>
                  </a:outerShdw>
                </a:effectLst>
                <a:cs typeface="Arial" charset="0"/>
              </a:rPr>
              <a:t>Know</a:t>
            </a:r>
            <a:r>
              <a:rPr lang="en-US" sz="4000" b="1" i="1" dirty="0">
                <a:effectLst>
                  <a:outerShdw blurRad="38100" dist="38100" dir="2700000" algn="tl">
                    <a:srgbClr val="000000">
                      <a:alpha val="43137"/>
                    </a:srgbClr>
                  </a:outerShdw>
                </a:effectLst>
                <a:cs typeface="Arial" charset="0"/>
              </a:rPr>
              <a:t> the sermon well</a:t>
            </a:r>
          </a:p>
          <a:p>
            <a:pPr marL="609600" indent="-609600">
              <a:lnSpc>
                <a:spcPct val="90000"/>
              </a:lnSpc>
              <a:spcBef>
                <a:spcPct val="20000"/>
              </a:spcBef>
              <a:buSzPct val="80000"/>
              <a:buFont typeface="Arial" charset="0"/>
              <a:buAutoNum type="alphaUcPeriod"/>
              <a:defRPr/>
            </a:pPr>
            <a:r>
              <a:rPr lang="en-US" sz="4000" b="1" i="1" dirty="0">
                <a:solidFill>
                  <a:srgbClr val="FFFF00"/>
                </a:solidFill>
                <a:effectLst>
                  <a:outerShdw blurRad="38100" dist="38100" dir="2700000" algn="tl">
                    <a:srgbClr val="000000">
                      <a:alpha val="43137"/>
                    </a:srgbClr>
                  </a:outerShdw>
                </a:effectLst>
                <a:cs typeface="Arial" charset="0"/>
              </a:rPr>
              <a:t>Communicate</a:t>
            </a:r>
            <a:r>
              <a:rPr lang="en-US" sz="4000" b="1" i="1" dirty="0">
                <a:effectLst>
                  <a:outerShdw blurRad="38100" dist="38100" dir="2700000" algn="tl">
                    <a:srgbClr val="000000">
                      <a:alpha val="43137"/>
                    </a:srgbClr>
                  </a:outerShdw>
                </a:effectLst>
                <a:cs typeface="Arial" charset="0"/>
              </a:rPr>
              <a:t> the sermon well</a:t>
            </a:r>
          </a:p>
          <a:p>
            <a:pPr marL="609600" indent="-609600">
              <a:lnSpc>
                <a:spcPct val="90000"/>
              </a:lnSpc>
              <a:spcBef>
                <a:spcPct val="20000"/>
              </a:spcBef>
              <a:buSzPct val="80000"/>
              <a:buFont typeface="Arial" charset="0"/>
              <a:buAutoNum type="alphaUcPeriod"/>
              <a:defRPr/>
            </a:pPr>
            <a:r>
              <a:rPr lang="en-US" sz="4000" b="1" i="1" dirty="0">
                <a:solidFill>
                  <a:srgbClr val="FFFF00"/>
                </a:solidFill>
                <a:effectLst>
                  <a:outerShdw blurRad="38100" dist="38100" dir="2700000" algn="tl">
                    <a:srgbClr val="000000">
                      <a:alpha val="43137"/>
                    </a:srgbClr>
                  </a:outerShdw>
                </a:effectLst>
                <a:cs typeface="Arial" charset="0"/>
              </a:rPr>
              <a:t>Cut out</a:t>
            </a:r>
            <a:r>
              <a:rPr lang="en-US" sz="4000" b="1" i="1" dirty="0">
                <a:effectLst>
                  <a:outerShdw blurRad="38100" dist="38100" dir="2700000" algn="tl">
                    <a:srgbClr val="000000">
                      <a:alpha val="43137"/>
                    </a:srgbClr>
                  </a:outerShdw>
                </a:effectLst>
                <a:cs typeface="Arial" charset="0"/>
              </a:rPr>
              <a:t> stuff to keep to your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56805">
                                            <p:txEl>
                                              <p:pRg st="3" end="3"/>
                                            </p:txEl>
                                          </p:spTgt>
                                        </p:tgtEl>
                                        <p:attrNameLst>
                                          <p:attrName>style.visibility</p:attrName>
                                        </p:attrNameLst>
                                      </p:cBhvr>
                                      <p:to>
                                        <p:strVal val="visible"/>
                                      </p:to>
                                    </p:set>
                                    <p:anim calcmode="lin" valueType="num">
                                      <p:cBhvr>
                                        <p:cTn id="7" dur="500" decel="50000" fill="hold">
                                          <p:stCondLst>
                                            <p:cond delay="0"/>
                                          </p:stCondLst>
                                        </p:cTn>
                                        <p:tgtEl>
                                          <p:spTgt spid="1356805">
                                            <p:txEl>
                                              <p:pRg st="3" end="3"/>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56805">
                                            <p:txEl>
                                              <p:pRg st="3" end="3"/>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56805">
                                            <p:txEl>
                                              <p:pRg st="3" end="3"/>
                                            </p:txEl>
                                          </p:spTgt>
                                        </p:tgtEl>
                                        <p:attrNameLst>
                                          <p:attrName>ppt_w</p:attrName>
                                        </p:attrNameLst>
                                      </p:cBhvr>
                                      <p:tavLst>
                                        <p:tav tm="0">
                                          <p:val>
                                            <p:strVal val="#ppt_w*.05"/>
                                          </p:val>
                                        </p:tav>
                                        <p:tav tm="100000">
                                          <p:val>
                                            <p:strVal val="#ppt_w"/>
                                          </p:val>
                                        </p:tav>
                                      </p:tavLst>
                                    </p:anim>
                                    <p:anim calcmode="lin" valueType="num">
                                      <p:cBhvr>
                                        <p:cTn id="10" dur="1000" fill="hold"/>
                                        <p:tgtEl>
                                          <p:spTgt spid="1356805">
                                            <p:txEl>
                                              <p:pRg st="3" end="3"/>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56805">
                                            <p:txEl>
                                              <p:pRg st="3" end="3"/>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56805">
                                            <p:txEl>
                                              <p:pRg st="3" end="3"/>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56805">
                                            <p:txEl>
                                              <p:pRg st="3" end="3"/>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568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680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ctrTitle"/>
          </p:nvPr>
        </p:nvSpPr>
        <p:spPr>
          <a:xfrm>
            <a:off x="6553200" y="1295400"/>
            <a:ext cx="2438400" cy="4648200"/>
          </a:xfrm>
          <a:noFill/>
        </p:spPr>
        <p:txBody>
          <a:bodyPr/>
          <a:lstStyle/>
          <a:p>
            <a:pPr eaLnBrk="1" hangingPunct="1"/>
            <a:r>
              <a:rPr lang="en-US" b="1">
                <a:solidFill>
                  <a:schemeClr val="bg1"/>
                </a:solidFill>
                <a:latin typeface="Arial" charset="0"/>
                <a:ea typeface="ＭＳ Ｐゴシック" charset="0"/>
                <a:cs typeface="ＭＳ Ｐゴシック" charset="0"/>
              </a:rPr>
              <a:t>What they </a:t>
            </a:r>
            <a:r>
              <a:rPr lang="en-US" b="1" i="1">
                <a:solidFill>
                  <a:srgbClr val="FFFF00"/>
                </a:solidFill>
                <a:latin typeface="Arial" charset="0"/>
                <a:ea typeface="ＭＳ Ｐゴシック" charset="0"/>
                <a:cs typeface="ＭＳ Ｐゴシック" charset="0"/>
              </a:rPr>
              <a:t>feel</a:t>
            </a:r>
            <a:r>
              <a:rPr lang="en-US" b="1">
                <a:solidFill>
                  <a:srgbClr val="FFFF00"/>
                </a:solidFill>
                <a:latin typeface="Arial" charset="0"/>
                <a:ea typeface="ＭＳ Ｐゴシック" charset="0"/>
                <a:cs typeface="ＭＳ Ｐゴシック" charset="0"/>
              </a:rPr>
              <a:t> </a:t>
            </a:r>
            <a:r>
              <a:rPr lang="en-US" b="1">
                <a:solidFill>
                  <a:schemeClr val="bg1"/>
                </a:solidFill>
                <a:latin typeface="Arial" charset="0"/>
                <a:ea typeface="ＭＳ Ｐゴシック" charset="0"/>
                <a:cs typeface="ＭＳ Ｐゴシック" charset="0"/>
              </a:rPr>
              <a:t>about sermon length matters</a:t>
            </a:r>
            <a:endParaRPr lang="en-US" sz="5400">
              <a:solidFill>
                <a:schemeClr val="bg1"/>
              </a:solidFill>
              <a:latin typeface="Arial" charset="0"/>
              <a:ea typeface="ＭＳ Ｐゴシック" charset="0"/>
              <a:cs typeface="ＭＳ Ｐゴシック" charset="0"/>
            </a:endParaRPr>
          </a:p>
        </p:txBody>
      </p:sp>
      <p:pic>
        <p:nvPicPr>
          <p:cNvPr id="234498" name="Picture 3" descr="MSSTimeLimit"/>
          <p:cNvPicPr>
            <a:picLocks noChangeAspect="1" noChangeArrowheads="1"/>
          </p:cNvPicPr>
          <p:nvPr/>
        </p:nvPicPr>
        <p:blipFill>
          <a:blip r:embed="rId3" cstate="screen">
            <a:extLst>
              <a:ext uri="{28A0092B-C50C-407E-A947-70E740481C1C}">
                <a14:useLocalDpi xmlns:a14="http://schemas.microsoft.com/office/drawing/2010/main"/>
              </a:ext>
            </a:extLst>
          </a:blip>
          <a:srcRect l="15880" t="2267" r="18059" b="44867"/>
          <a:stretch>
            <a:fillRect/>
          </a:stretch>
        </p:blipFill>
        <p:spPr bwMode="auto">
          <a:xfrm>
            <a:off x="-38100" y="-533400"/>
            <a:ext cx="6529388" cy="739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4499" name="Rectangle 5"/>
          <p:cNvSpPr>
            <a:spLocks noChangeArrowheads="1"/>
          </p:cNvSpPr>
          <p:nvPr/>
        </p:nvSpPr>
        <p:spPr bwMode="auto">
          <a:xfrm>
            <a:off x="-76200" y="6324600"/>
            <a:ext cx="6553200" cy="533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4500" name="Text Box 4"/>
          <p:cNvSpPr txBox="1">
            <a:spLocks noChangeArrowheads="1"/>
          </p:cNvSpPr>
          <p:nvPr/>
        </p:nvSpPr>
        <p:spPr bwMode="auto">
          <a:xfrm>
            <a:off x="-152400" y="6324600"/>
            <a:ext cx="6553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ja-JP" sz="2000" b="1" i="1"/>
              <a:t>"</a:t>
            </a:r>
            <a:r>
              <a:rPr lang="en-US" sz="2000" b="1" i="1"/>
              <a:t>Is it just me, or are his sermons getting longer?</a:t>
            </a:r>
            <a:r>
              <a:rPr lang="en-US" altLang="ja-JP" sz="2000" b="1" i="1"/>
              <a:t>"</a:t>
            </a:r>
            <a:endParaRPr lang="en-US" sz="2000" b="1" i="1"/>
          </a:p>
        </p:txBody>
      </p:sp>
      <p:sp>
        <p:nvSpPr>
          <p:cNvPr id="234501" name="Freeform 7"/>
          <p:cNvSpPr>
            <a:spLocks/>
          </p:cNvSpPr>
          <p:nvPr/>
        </p:nvSpPr>
        <p:spPr bwMode="auto">
          <a:xfrm>
            <a:off x="4987925" y="2527300"/>
            <a:ext cx="344488" cy="995363"/>
          </a:xfrm>
          <a:custGeom>
            <a:avLst/>
            <a:gdLst>
              <a:gd name="T0" fmla="*/ 0 w 217"/>
              <a:gd name="T1" fmla="*/ 0 h 627"/>
              <a:gd name="T2" fmla="*/ 2147483647 w 217"/>
              <a:gd name="T3" fmla="*/ 2147483647 h 627"/>
              <a:gd name="T4" fmla="*/ 2147483647 w 217"/>
              <a:gd name="T5" fmla="*/ 2147483647 h 627"/>
              <a:gd name="T6" fmla="*/ 2147483647 w 217"/>
              <a:gd name="T7" fmla="*/ 2147483647 h 627"/>
              <a:gd name="T8" fmla="*/ 2147483647 w 217"/>
              <a:gd name="T9" fmla="*/ 2147483647 h 627"/>
              <a:gd name="T10" fmla="*/ 2147483647 w 217"/>
              <a:gd name="T11" fmla="*/ 2147483647 h 627"/>
              <a:gd name="T12" fmla="*/ 2147483647 w 217"/>
              <a:gd name="T13" fmla="*/ 2147483647 h 627"/>
              <a:gd name="T14" fmla="*/ 2147483647 w 217"/>
              <a:gd name="T15" fmla="*/ 2147483647 h 627"/>
              <a:gd name="T16" fmla="*/ 0 60000 65536"/>
              <a:gd name="T17" fmla="*/ 0 60000 65536"/>
              <a:gd name="T18" fmla="*/ 0 60000 65536"/>
              <a:gd name="T19" fmla="*/ 0 60000 65536"/>
              <a:gd name="T20" fmla="*/ 0 60000 65536"/>
              <a:gd name="T21" fmla="*/ 0 60000 65536"/>
              <a:gd name="T22" fmla="*/ 0 60000 65536"/>
              <a:gd name="T23" fmla="*/ 0 60000 65536"/>
              <a:gd name="T24" fmla="*/ 0 w 217"/>
              <a:gd name="T25" fmla="*/ 0 h 627"/>
              <a:gd name="T26" fmla="*/ 217 w 217"/>
              <a:gd name="T27" fmla="*/ 627 h 6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 h="627">
                <a:moveTo>
                  <a:pt x="0" y="0"/>
                </a:moveTo>
                <a:cubicBezTo>
                  <a:pt x="33" y="21"/>
                  <a:pt x="57" y="52"/>
                  <a:pt x="91" y="74"/>
                </a:cubicBezTo>
                <a:cubicBezTo>
                  <a:pt x="108" y="100"/>
                  <a:pt x="130" y="121"/>
                  <a:pt x="149" y="148"/>
                </a:cubicBezTo>
                <a:cubicBezTo>
                  <a:pt x="154" y="164"/>
                  <a:pt x="159" y="181"/>
                  <a:pt x="165" y="198"/>
                </a:cubicBezTo>
                <a:cubicBezTo>
                  <a:pt x="170" y="214"/>
                  <a:pt x="182" y="247"/>
                  <a:pt x="182" y="247"/>
                </a:cubicBezTo>
                <a:cubicBezTo>
                  <a:pt x="187" y="291"/>
                  <a:pt x="182" y="337"/>
                  <a:pt x="198" y="379"/>
                </a:cubicBezTo>
                <a:cubicBezTo>
                  <a:pt x="199" y="382"/>
                  <a:pt x="214" y="424"/>
                  <a:pt x="215" y="429"/>
                </a:cubicBezTo>
                <a:cubicBezTo>
                  <a:pt x="217" y="494"/>
                  <a:pt x="215" y="561"/>
                  <a:pt x="215" y="627"/>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4502" name="Freeform 8"/>
          <p:cNvSpPr>
            <a:spLocks/>
          </p:cNvSpPr>
          <p:nvPr/>
        </p:nvSpPr>
        <p:spPr bwMode="auto">
          <a:xfrm>
            <a:off x="5181600" y="2438400"/>
            <a:ext cx="344488" cy="995363"/>
          </a:xfrm>
          <a:custGeom>
            <a:avLst/>
            <a:gdLst>
              <a:gd name="T0" fmla="*/ 0 w 217"/>
              <a:gd name="T1" fmla="*/ 0 h 627"/>
              <a:gd name="T2" fmla="*/ 2147483647 w 217"/>
              <a:gd name="T3" fmla="*/ 2147483647 h 627"/>
              <a:gd name="T4" fmla="*/ 2147483647 w 217"/>
              <a:gd name="T5" fmla="*/ 2147483647 h 627"/>
              <a:gd name="T6" fmla="*/ 2147483647 w 217"/>
              <a:gd name="T7" fmla="*/ 2147483647 h 627"/>
              <a:gd name="T8" fmla="*/ 2147483647 w 217"/>
              <a:gd name="T9" fmla="*/ 2147483647 h 627"/>
              <a:gd name="T10" fmla="*/ 2147483647 w 217"/>
              <a:gd name="T11" fmla="*/ 2147483647 h 627"/>
              <a:gd name="T12" fmla="*/ 2147483647 w 217"/>
              <a:gd name="T13" fmla="*/ 2147483647 h 627"/>
              <a:gd name="T14" fmla="*/ 2147483647 w 217"/>
              <a:gd name="T15" fmla="*/ 2147483647 h 627"/>
              <a:gd name="T16" fmla="*/ 0 60000 65536"/>
              <a:gd name="T17" fmla="*/ 0 60000 65536"/>
              <a:gd name="T18" fmla="*/ 0 60000 65536"/>
              <a:gd name="T19" fmla="*/ 0 60000 65536"/>
              <a:gd name="T20" fmla="*/ 0 60000 65536"/>
              <a:gd name="T21" fmla="*/ 0 60000 65536"/>
              <a:gd name="T22" fmla="*/ 0 60000 65536"/>
              <a:gd name="T23" fmla="*/ 0 60000 65536"/>
              <a:gd name="T24" fmla="*/ 0 w 217"/>
              <a:gd name="T25" fmla="*/ 0 h 627"/>
              <a:gd name="T26" fmla="*/ 217 w 217"/>
              <a:gd name="T27" fmla="*/ 627 h 6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 h="627">
                <a:moveTo>
                  <a:pt x="0" y="0"/>
                </a:moveTo>
                <a:cubicBezTo>
                  <a:pt x="33" y="21"/>
                  <a:pt x="57" y="52"/>
                  <a:pt x="91" y="74"/>
                </a:cubicBezTo>
                <a:cubicBezTo>
                  <a:pt x="108" y="100"/>
                  <a:pt x="130" y="121"/>
                  <a:pt x="149" y="148"/>
                </a:cubicBezTo>
                <a:cubicBezTo>
                  <a:pt x="154" y="164"/>
                  <a:pt x="159" y="181"/>
                  <a:pt x="165" y="198"/>
                </a:cubicBezTo>
                <a:cubicBezTo>
                  <a:pt x="170" y="214"/>
                  <a:pt x="182" y="247"/>
                  <a:pt x="182" y="247"/>
                </a:cubicBezTo>
                <a:cubicBezTo>
                  <a:pt x="187" y="291"/>
                  <a:pt x="182" y="337"/>
                  <a:pt x="198" y="379"/>
                </a:cubicBezTo>
                <a:cubicBezTo>
                  <a:pt x="199" y="382"/>
                  <a:pt x="214" y="424"/>
                  <a:pt x="215" y="429"/>
                </a:cubicBezTo>
                <a:cubicBezTo>
                  <a:pt x="217" y="494"/>
                  <a:pt x="215" y="561"/>
                  <a:pt x="215" y="627"/>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4503" name="Freeform 9"/>
          <p:cNvSpPr>
            <a:spLocks/>
          </p:cNvSpPr>
          <p:nvPr/>
        </p:nvSpPr>
        <p:spPr bwMode="auto">
          <a:xfrm>
            <a:off x="5257800" y="2209800"/>
            <a:ext cx="457200" cy="1371600"/>
          </a:xfrm>
          <a:custGeom>
            <a:avLst/>
            <a:gdLst>
              <a:gd name="T0" fmla="*/ 0 w 217"/>
              <a:gd name="T1" fmla="*/ 0 h 627"/>
              <a:gd name="T2" fmla="*/ 2147483647 w 217"/>
              <a:gd name="T3" fmla="*/ 2147483647 h 627"/>
              <a:gd name="T4" fmla="*/ 2147483647 w 217"/>
              <a:gd name="T5" fmla="*/ 2147483647 h 627"/>
              <a:gd name="T6" fmla="*/ 2147483647 w 217"/>
              <a:gd name="T7" fmla="*/ 2147483647 h 627"/>
              <a:gd name="T8" fmla="*/ 2147483647 w 217"/>
              <a:gd name="T9" fmla="*/ 2147483647 h 627"/>
              <a:gd name="T10" fmla="*/ 2147483647 w 217"/>
              <a:gd name="T11" fmla="*/ 2147483647 h 627"/>
              <a:gd name="T12" fmla="*/ 2147483647 w 217"/>
              <a:gd name="T13" fmla="*/ 2147483647 h 627"/>
              <a:gd name="T14" fmla="*/ 2147483647 w 217"/>
              <a:gd name="T15" fmla="*/ 2147483647 h 627"/>
              <a:gd name="T16" fmla="*/ 0 60000 65536"/>
              <a:gd name="T17" fmla="*/ 0 60000 65536"/>
              <a:gd name="T18" fmla="*/ 0 60000 65536"/>
              <a:gd name="T19" fmla="*/ 0 60000 65536"/>
              <a:gd name="T20" fmla="*/ 0 60000 65536"/>
              <a:gd name="T21" fmla="*/ 0 60000 65536"/>
              <a:gd name="T22" fmla="*/ 0 60000 65536"/>
              <a:gd name="T23" fmla="*/ 0 60000 65536"/>
              <a:gd name="T24" fmla="*/ 0 w 217"/>
              <a:gd name="T25" fmla="*/ 0 h 627"/>
              <a:gd name="T26" fmla="*/ 217 w 217"/>
              <a:gd name="T27" fmla="*/ 627 h 6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 h="627">
                <a:moveTo>
                  <a:pt x="0" y="0"/>
                </a:moveTo>
                <a:cubicBezTo>
                  <a:pt x="33" y="21"/>
                  <a:pt x="57" y="52"/>
                  <a:pt x="91" y="74"/>
                </a:cubicBezTo>
                <a:cubicBezTo>
                  <a:pt x="108" y="100"/>
                  <a:pt x="130" y="121"/>
                  <a:pt x="149" y="148"/>
                </a:cubicBezTo>
                <a:cubicBezTo>
                  <a:pt x="154" y="164"/>
                  <a:pt x="159" y="181"/>
                  <a:pt x="165" y="198"/>
                </a:cubicBezTo>
                <a:cubicBezTo>
                  <a:pt x="170" y="214"/>
                  <a:pt x="182" y="247"/>
                  <a:pt x="182" y="247"/>
                </a:cubicBezTo>
                <a:cubicBezTo>
                  <a:pt x="187" y="291"/>
                  <a:pt x="182" y="337"/>
                  <a:pt x="198" y="379"/>
                </a:cubicBezTo>
                <a:cubicBezTo>
                  <a:pt x="199" y="382"/>
                  <a:pt x="214" y="424"/>
                  <a:pt x="215" y="429"/>
                </a:cubicBezTo>
                <a:cubicBezTo>
                  <a:pt x="217" y="494"/>
                  <a:pt x="215" y="561"/>
                  <a:pt x="215" y="627"/>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4504" name="Freeform 10"/>
          <p:cNvSpPr>
            <a:spLocks/>
          </p:cNvSpPr>
          <p:nvPr/>
        </p:nvSpPr>
        <p:spPr bwMode="auto">
          <a:xfrm>
            <a:off x="4987925" y="2305050"/>
            <a:ext cx="366713" cy="601663"/>
          </a:xfrm>
          <a:custGeom>
            <a:avLst/>
            <a:gdLst>
              <a:gd name="T0" fmla="*/ 0 w 231"/>
              <a:gd name="T1" fmla="*/ 2147483647 h 379"/>
              <a:gd name="T2" fmla="*/ 2147483647 w 231"/>
              <a:gd name="T3" fmla="*/ 2147483647 h 379"/>
              <a:gd name="T4" fmla="*/ 2147483647 w 231"/>
              <a:gd name="T5" fmla="*/ 2147483647 h 379"/>
              <a:gd name="T6" fmla="*/ 2147483647 w 231"/>
              <a:gd name="T7" fmla="*/ 0 h 379"/>
              <a:gd name="T8" fmla="*/ 0 60000 65536"/>
              <a:gd name="T9" fmla="*/ 0 60000 65536"/>
              <a:gd name="T10" fmla="*/ 0 60000 65536"/>
              <a:gd name="T11" fmla="*/ 0 60000 65536"/>
              <a:gd name="T12" fmla="*/ 0 w 231"/>
              <a:gd name="T13" fmla="*/ 0 h 379"/>
              <a:gd name="T14" fmla="*/ 231 w 231"/>
              <a:gd name="T15" fmla="*/ 379 h 379"/>
            </a:gdLst>
            <a:ahLst/>
            <a:cxnLst>
              <a:cxn ang="T8">
                <a:pos x="T0" y="T1"/>
              </a:cxn>
              <a:cxn ang="T9">
                <a:pos x="T2" y="T3"/>
              </a:cxn>
              <a:cxn ang="T10">
                <a:pos x="T4" y="T5"/>
              </a:cxn>
              <a:cxn ang="T11">
                <a:pos x="T6" y="T7"/>
              </a:cxn>
            </a:cxnLst>
            <a:rect l="T12" t="T13" r="T14" b="T15"/>
            <a:pathLst>
              <a:path w="231" h="379">
                <a:moveTo>
                  <a:pt x="0" y="379"/>
                </a:moveTo>
                <a:cubicBezTo>
                  <a:pt x="7" y="338"/>
                  <a:pt x="19" y="300"/>
                  <a:pt x="50" y="272"/>
                </a:cubicBezTo>
                <a:cubicBezTo>
                  <a:pt x="63" y="217"/>
                  <a:pt x="115" y="131"/>
                  <a:pt x="165" y="99"/>
                </a:cubicBezTo>
                <a:cubicBezTo>
                  <a:pt x="178" y="60"/>
                  <a:pt x="202" y="28"/>
                  <a:pt x="231" y="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4505" name="Freeform 11"/>
          <p:cNvSpPr>
            <a:spLocks/>
          </p:cNvSpPr>
          <p:nvPr/>
        </p:nvSpPr>
        <p:spPr bwMode="auto">
          <a:xfrm>
            <a:off x="5029200" y="2438400"/>
            <a:ext cx="366713" cy="601663"/>
          </a:xfrm>
          <a:custGeom>
            <a:avLst/>
            <a:gdLst>
              <a:gd name="T0" fmla="*/ 0 w 231"/>
              <a:gd name="T1" fmla="*/ 2147483647 h 379"/>
              <a:gd name="T2" fmla="*/ 2147483647 w 231"/>
              <a:gd name="T3" fmla="*/ 2147483647 h 379"/>
              <a:gd name="T4" fmla="*/ 2147483647 w 231"/>
              <a:gd name="T5" fmla="*/ 2147483647 h 379"/>
              <a:gd name="T6" fmla="*/ 2147483647 w 231"/>
              <a:gd name="T7" fmla="*/ 0 h 379"/>
              <a:gd name="T8" fmla="*/ 0 60000 65536"/>
              <a:gd name="T9" fmla="*/ 0 60000 65536"/>
              <a:gd name="T10" fmla="*/ 0 60000 65536"/>
              <a:gd name="T11" fmla="*/ 0 60000 65536"/>
              <a:gd name="T12" fmla="*/ 0 w 231"/>
              <a:gd name="T13" fmla="*/ 0 h 379"/>
              <a:gd name="T14" fmla="*/ 231 w 231"/>
              <a:gd name="T15" fmla="*/ 379 h 379"/>
            </a:gdLst>
            <a:ahLst/>
            <a:cxnLst>
              <a:cxn ang="T8">
                <a:pos x="T0" y="T1"/>
              </a:cxn>
              <a:cxn ang="T9">
                <a:pos x="T2" y="T3"/>
              </a:cxn>
              <a:cxn ang="T10">
                <a:pos x="T4" y="T5"/>
              </a:cxn>
              <a:cxn ang="T11">
                <a:pos x="T6" y="T7"/>
              </a:cxn>
            </a:cxnLst>
            <a:rect l="T12" t="T13" r="T14" b="T15"/>
            <a:pathLst>
              <a:path w="231" h="379">
                <a:moveTo>
                  <a:pt x="0" y="379"/>
                </a:moveTo>
                <a:cubicBezTo>
                  <a:pt x="7" y="338"/>
                  <a:pt x="19" y="300"/>
                  <a:pt x="50" y="272"/>
                </a:cubicBezTo>
                <a:cubicBezTo>
                  <a:pt x="63" y="217"/>
                  <a:pt x="115" y="131"/>
                  <a:pt x="165" y="99"/>
                </a:cubicBezTo>
                <a:cubicBezTo>
                  <a:pt x="178" y="60"/>
                  <a:pt x="202" y="28"/>
                  <a:pt x="231" y="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4506" name="Freeform 12"/>
          <p:cNvSpPr>
            <a:spLocks/>
          </p:cNvSpPr>
          <p:nvPr/>
        </p:nvSpPr>
        <p:spPr bwMode="auto">
          <a:xfrm>
            <a:off x="5105400" y="2514600"/>
            <a:ext cx="366713" cy="601663"/>
          </a:xfrm>
          <a:custGeom>
            <a:avLst/>
            <a:gdLst>
              <a:gd name="T0" fmla="*/ 0 w 231"/>
              <a:gd name="T1" fmla="*/ 2147483647 h 379"/>
              <a:gd name="T2" fmla="*/ 2147483647 w 231"/>
              <a:gd name="T3" fmla="*/ 2147483647 h 379"/>
              <a:gd name="T4" fmla="*/ 2147483647 w 231"/>
              <a:gd name="T5" fmla="*/ 2147483647 h 379"/>
              <a:gd name="T6" fmla="*/ 2147483647 w 231"/>
              <a:gd name="T7" fmla="*/ 0 h 379"/>
              <a:gd name="T8" fmla="*/ 0 60000 65536"/>
              <a:gd name="T9" fmla="*/ 0 60000 65536"/>
              <a:gd name="T10" fmla="*/ 0 60000 65536"/>
              <a:gd name="T11" fmla="*/ 0 60000 65536"/>
              <a:gd name="T12" fmla="*/ 0 w 231"/>
              <a:gd name="T13" fmla="*/ 0 h 379"/>
              <a:gd name="T14" fmla="*/ 231 w 231"/>
              <a:gd name="T15" fmla="*/ 379 h 379"/>
            </a:gdLst>
            <a:ahLst/>
            <a:cxnLst>
              <a:cxn ang="T8">
                <a:pos x="T0" y="T1"/>
              </a:cxn>
              <a:cxn ang="T9">
                <a:pos x="T2" y="T3"/>
              </a:cxn>
              <a:cxn ang="T10">
                <a:pos x="T4" y="T5"/>
              </a:cxn>
              <a:cxn ang="T11">
                <a:pos x="T6" y="T7"/>
              </a:cxn>
            </a:cxnLst>
            <a:rect l="T12" t="T13" r="T14" b="T15"/>
            <a:pathLst>
              <a:path w="231" h="379">
                <a:moveTo>
                  <a:pt x="0" y="379"/>
                </a:moveTo>
                <a:cubicBezTo>
                  <a:pt x="7" y="338"/>
                  <a:pt x="19" y="300"/>
                  <a:pt x="50" y="272"/>
                </a:cubicBezTo>
                <a:cubicBezTo>
                  <a:pt x="63" y="217"/>
                  <a:pt x="115" y="131"/>
                  <a:pt x="165" y="99"/>
                </a:cubicBezTo>
                <a:cubicBezTo>
                  <a:pt x="178" y="60"/>
                  <a:pt x="202" y="28"/>
                  <a:pt x="231" y="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4507" name="Freeform 14"/>
          <p:cNvSpPr>
            <a:spLocks/>
          </p:cNvSpPr>
          <p:nvPr/>
        </p:nvSpPr>
        <p:spPr bwMode="auto">
          <a:xfrm>
            <a:off x="5105400" y="2667000"/>
            <a:ext cx="457200" cy="677863"/>
          </a:xfrm>
          <a:custGeom>
            <a:avLst/>
            <a:gdLst>
              <a:gd name="T0" fmla="*/ 0 w 231"/>
              <a:gd name="T1" fmla="*/ 2147483647 h 379"/>
              <a:gd name="T2" fmla="*/ 2147483647 w 231"/>
              <a:gd name="T3" fmla="*/ 2147483647 h 379"/>
              <a:gd name="T4" fmla="*/ 2147483647 w 231"/>
              <a:gd name="T5" fmla="*/ 2147483647 h 379"/>
              <a:gd name="T6" fmla="*/ 2147483647 w 231"/>
              <a:gd name="T7" fmla="*/ 0 h 379"/>
              <a:gd name="T8" fmla="*/ 0 60000 65536"/>
              <a:gd name="T9" fmla="*/ 0 60000 65536"/>
              <a:gd name="T10" fmla="*/ 0 60000 65536"/>
              <a:gd name="T11" fmla="*/ 0 60000 65536"/>
              <a:gd name="T12" fmla="*/ 0 w 231"/>
              <a:gd name="T13" fmla="*/ 0 h 379"/>
              <a:gd name="T14" fmla="*/ 231 w 231"/>
              <a:gd name="T15" fmla="*/ 379 h 379"/>
            </a:gdLst>
            <a:ahLst/>
            <a:cxnLst>
              <a:cxn ang="T8">
                <a:pos x="T0" y="T1"/>
              </a:cxn>
              <a:cxn ang="T9">
                <a:pos x="T2" y="T3"/>
              </a:cxn>
              <a:cxn ang="T10">
                <a:pos x="T4" y="T5"/>
              </a:cxn>
              <a:cxn ang="T11">
                <a:pos x="T6" y="T7"/>
              </a:cxn>
            </a:cxnLst>
            <a:rect l="T12" t="T13" r="T14" b="T15"/>
            <a:pathLst>
              <a:path w="231" h="379">
                <a:moveTo>
                  <a:pt x="0" y="379"/>
                </a:moveTo>
                <a:cubicBezTo>
                  <a:pt x="7" y="338"/>
                  <a:pt x="19" y="300"/>
                  <a:pt x="50" y="272"/>
                </a:cubicBezTo>
                <a:cubicBezTo>
                  <a:pt x="63" y="217"/>
                  <a:pt x="115" y="131"/>
                  <a:pt x="165" y="99"/>
                </a:cubicBezTo>
                <a:cubicBezTo>
                  <a:pt x="178" y="60"/>
                  <a:pt x="202" y="28"/>
                  <a:pt x="231" y="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4508" name="Freeform 15"/>
          <p:cNvSpPr>
            <a:spLocks/>
          </p:cNvSpPr>
          <p:nvPr/>
        </p:nvSpPr>
        <p:spPr bwMode="auto">
          <a:xfrm>
            <a:off x="5181600" y="2819400"/>
            <a:ext cx="457200" cy="677863"/>
          </a:xfrm>
          <a:custGeom>
            <a:avLst/>
            <a:gdLst>
              <a:gd name="T0" fmla="*/ 0 w 231"/>
              <a:gd name="T1" fmla="*/ 2147483647 h 379"/>
              <a:gd name="T2" fmla="*/ 2147483647 w 231"/>
              <a:gd name="T3" fmla="*/ 2147483647 h 379"/>
              <a:gd name="T4" fmla="*/ 2147483647 w 231"/>
              <a:gd name="T5" fmla="*/ 2147483647 h 379"/>
              <a:gd name="T6" fmla="*/ 2147483647 w 231"/>
              <a:gd name="T7" fmla="*/ 0 h 379"/>
              <a:gd name="T8" fmla="*/ 0 60000 65536"/>
              <a:gd name="T9" fmla="*/ 0 60000 65536"/>
              <a:gd name="T10" fmla="*/ 0 60000 65536"/>
              <a:gd name="T11" fmla="*/ 0 60000 65536"/>
              <a:gd name="T12" fmla="*/ 0 w 231"/>
              <a:gd name="T13" fmla="*/ 0 h 379"/>
              <a:gd name="T14" fmla="*/ 231 w 231"/>
              <a:gd name="T15" fmla="*/ 379 h 379"/>
            </a:gdLst>
            <a:ahLst/>
            <a:cxnLst>
              <a:cxn ang="T8">
                <a:pos x="T0" y="T1"/>
              </a:cxn>
              <a:cxn ang="T9">
                <a:pos x="T2" y="T3"/>
              </a:cxn>
              <a:cxn ang="T10">
                <a:pos x="T4" y="T5"/>
              </a:cxn>
              <a:cxn ang="T11">
                <a:pos x="T6" y="T7"/>
              </a:cxn>
            </a:cxnLst>
            <a:rect l="T12" t="T13" r="T14" b="T15"/>
            <a:pathLst>
              <a:path w="231" h="379">
                <a:moveTo>
                  <a:pt x="0" y="379"/>
                </a:moveTo>
                <a:cubicBezTo>
                  <a:pt x="7" y="338"/>
                  <a:pt x="19" y="300"/>
                  <a:pt x="50" y="272"/>
                </a:cubicBezTo>
                <a:cubicBezTo>
                  <a:pt x="63" y="217"/>
                  <a:pt x="115" y="131"/>
                  <a:pt x="165" y="99"/>
                </a:cubicBezTo>
                <a:cubicBezTo>
                  <a:pt x="178" y="60"/>
                  <a:pt x="202" y="28"/>
                  <a:pt x="231" y="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4509" name="Freeform 16"/>
          <p:cNvSpPr>
            <a:spLocks/>
          </p:cNvSpPr>
          <p:nvPr/>
        </p:nvSpPr>
        <p:spPr bwMode="auto">
          <a:xfrm>
            <a:off x="5181600" y="2971800"/>
            <a:ext cx="457200" cy="677863"/>
          </a:xfrm>
          <a:custGeom>
            <a:avLst/>
            <a:gdLst>
              <a:gd name="T0" fmla="*/ 0 w 231"/>
              <a:gd name="T1" fmla="*/ 2147483647 h 379"/>
              <a:gd name="T2" fmla="*/ 2147483647 w 231"/>
              <a:gd name="T3" fmla="*/ 2147483647 h 379"/>
              <a:gd name="T4" fmla="*/ 2147483647 w 231"/>
              <a:gd name="T5" fmla="*/ 2147483647 h 379"/>
              <a:gd name="T6" fmla="*/ 2147483647 w 231"/>
              <a:gd name="T7" fmla="*/ 0 h 379"/>
              <a:gd name="T8" fmla="*/ 0 60000 65536"/>
              <a:gd name="T9" fmla="*/ 0 60000 65536"/>
              <a:gd name="T10" fmla="*/ 0 60000 65536"/>
              <a:gd name="T11" fmla="*/ 0 60000 65536"/>
              <a:gd name="T12" fmla="*/ 0 w 231"/>
              <a:gd name="T13" fmla="*/ 0 h 379"/>
              <a:gd name="T14" fmla="*/ 231 w 231"/>
              <a:gd name="T15" fmla="*/ 379 h 379"/>
            </a:gdLst>
            <a:ahLst/>
            <a:cxnLst>
              <a:cxn ang="T8">
                <a:pos x="T0" y="T1"/>
              </a:cxn>
              <a:cxn ang="T9">
                <a:pos x="T2" y="T3"/>
              </a:cxn>
              <a:cxn ang="T10">
                <a:pos x="T4" y="T5"/>
              </a:cxn>
              <a:cxn ang="T11">
                <a:pos x="T6" y="T7"/>
              </a:cxn>
            </a:cxnLst>
            <a:rect l="T12" t="T13" r="T14" b="T15"/>
            <a:pathLst>
              <a:path w="231" h="379">
                <a:moveTo>
                  <a:pt x="0" y="379"/>
                </a:moveTo>
                <a:cubicBezTo>
                  <a:pt x="7" y="338"/>
                  <a:pt x="19" y="300"/>
                  <a:pt x="50" y="272"/>
                </a:cubicBezTo>
                <a:cubicBezTo>
                  <a:pt x="63" y="217"/>
                  <a:pt x="115" y="131"/>
                  <a:pt x="165" y="99"/>
                </a:cubicBezTo>
                <a:cubicBezTo>
                  <a:pt x="178" y="60"/>
                  <a:pt x="202" y="28"/>
                  <a:pt x="231" y="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9921"/>
                                        </p:tgtEl>
                                        <p:attrNameLst>
                                          <p:attrName>style.visibility</p:attrName>
                                        </p:attrNameLst>
                                      </p:cBhvr>
                                      <p:to>
                                        <p:strVal val="visible"/>
                                      </p:to>
                                    </p:set>
                                    <p:animEffect transition="in" filter="blinds(horizontal)">
                                      <p:cBhvr>
                                        <p:cTn id="7" dur="500"/>
                                        <p:tgtEl>
                                          <p:spTgt spid="209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3" name="Rectangle 3"/>
          <p:cNvSpPr>
            <a:spLocks noChangeArrowheads="1"/>
          </p:cNvSpPr>
          <p:nvPr/>
        </p:nvSpPr>
        <p:spPr bwMode="auto">
          <a:xfrm>
            <a:off x="0" y="-242888"/>
            <a:ext cx="9144000" cy="6858001"/>
          </a:xfrm>
          <a:prstGeom prst="rect">
            <a:avLst/>
          </a:prstGeom>
          <a:gradFill rotWithShape="0">
            <a:gsLst>
              <a:gs pos="0">
                <a:schemeClr val="accent2">
                  <a:gamma/>
                  <a:shade val="46275"/>
                  <a:invGamma/>
                  <a:alpha val="12000"/>
                </a:schemeClr>
              </a:gs>
              <a:gs pos="100000">
                <a:schemeClr val="accent2">
                  <a:alpha val="39000"/>
                </a:schemeClr>
              </a:gs>
            </a:gsLst>
            <a:lin ang="5400000" scaled="1"/>
          </a:gradFill>
          <a:ln w="9525">
            <a:noFill/>
            <a:miter lim="800000"/>
            <a:headEnd/>
            <a:tailEnd/>
          </a:ln>
        </p:spPr>
        <p:txBody>
          <a:bodyPr wrap="none" anchor="ctr"/>
          <a:lstStyle/>
          <a:p>
            <a:pPr>
              <a:defRPr/>
            </a:pPr>
            <a:endParaRPr lang="en-US">
              <a:ea typeface="ＭＳ Ｐゴシック" charset="-128"/>
              <a:cs typeface="ＭＳ Ｐゴシック" charset="-128"/>
            </a:endParaRPr>
          </a:p>
        </p:txBody>
      </p:sp>
      <p:sp>
        <p:nvSpPr>
          <p:cNvPr id="236547" name="Rectangle 4"/>
          <p:cNvSpPr>
            <a:spLocks noGrp="1" noChangeArrowheads="1"/>
          </p:cNvSpPr>
          <p:nvPr>
            <p:ph type="ctrTitle"/>
          </p:nvPr>
        </p:nvSpPr>
        <p:spPr>
          <a:xfrm>
            <a:off x="381000" y="333375"/>
            <a:ext cx="8382000" cy="950913"/>
          </a:xfrm>
        </p:spPr>
        <p:txBody>
          <a:bodyPr/>
          <a:lstStyle/>
          <a:p>
            <a:pPr eaLnBrk="1" hangingPunct="1"/>
            <a:r>
              <a:rPr lang="en-US" sz="4800" b="1" i="1">
                <a:solidFill>
                  <a:schemeClr val="accent2"/>
                </a:solidFill>
                <a:latin typeface="Arial" charset="0"/>
                <a:ea typeface="ＭＳ Ｐゴシック" charset="0"/>
                <a:cs typeface="ＭＳ Ｐゴシック" charset="0"/>
              </a:rPr>
              <a:t>How to Practice Preaching</a:t>
            </a:r>
            <a:endParaRPr lang="en-US" sz="6000" b="1" i="1">
              <a:solidFill>
                <a:schemeClr val="bg1"/>
              </a:solidFill>
              <a:latin typeface="Arial" charset="0"/>
              <a:ea typeface="ＭＳ Ｐゴシック" charset="0"/>
              <a:cs typeface="ＭＳ Ｐゴシック" charset="0"/>
            </a:endParaRPr>
          </a:p>
        </p:txBody>
      </p:sp>
      <p:sp>
        <p:nvSpPr>
          <p:cNvPr id="686085" name="Rectangle 5"/>
          <p:cNvSpPr>
            <a:spLocks noChangeArrowheads="1"/>
          </p:cNvSpPr>
          <p:nvPr/>
        </p:nvSpPr>
        <p:spPr bwMode="auto">
          <a:xfrm>
            <a:off x="207645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chemeClr val="bg1"/>
                </a:solidFill>
              </a:rPr>
              <a:t>THUR</a:t>
            </a:r>
            <a:endParaRPr lang="en-US" sz="3200" b="1">
              <a:solidFill>
                <a:schemeClr val="bg1"/>
              </a:solidFill>
            </a:endParaRPr>
          </a:p>
          <a:p>
            <a:pPr algn="ctr" eaLnBrk="1" hangingPunct="1">
              <a:spcBef>
                <a:spcPct val="20000"/>
              </a:spcBef>
            </a:pPr>
            <a:r>
              <a:rPr lang="en-US" sz="2800" b="1">
                <a:solidFill>
                  <a:schemeClr val="bg1"/>
                </a:solidFill>
              </a:rPr>
              <a:t>Read it aloud twice</a:t>
            </a:r>
          </a:p>
          <a:p>
            <a:pPr eaLnBrk="1" hangingPunct="1">
              <a:spcBef>
                <a:spcPct val="20000"/>
              </a:spcBef>
            </a:pPr>
            <a:endParaRPr lang="en-US" sz="2800" b="1">
              <a:solidFill>
                <a:schemeClr val="bg1"/>
              </a:solidFill>
            </a:endParaRPr>
          </a:p>
          <a:p>
            <a:pPr eaLnBrk="1" hangingPunct="1">
              <a:spcBef>
                <a:spcPct val="20000"/>
              </a:spcBef>
            </a:pPr>
            <a:endParaRPr lang="en-US" sz="2800" b="1">
              <a:solidFill>
                <a:schemeClr val="bg1"/>
              </a:solidFill>
            </a:endParaRPr>
          </a:p>
          <a:p>
            <a:pPr eaLnBrk="1" hangingPunct="1">
              <a:spcBef>
                <a:spcPct val="20000"/>
              </a:spcBef>
            </a:pPr>
            <a:endParaRPr lang="en-US" sz="3200" b="1">
              <a:solidFill>
                <a:schemeClr val="bg1"/>
              </a:solidFill>
            </a:endParaRPr>
          </a:p>
          <a:p>
            <a:pPr eaLnBrk="1" hangingPunct="1">
              <a:spcBef>
                <a:spcPct val="20000"/>
              </a:spcBef>
            </a:pPr>
            <a:r>
              <a:rPr lang="en-US" sz="2800" b="1">
                <a:solidFill>
                  <a:schemeClr val="bg1"/>
                </a:solidFill>
              </a:rPr>
              <a:t>3 Days Before</a:t>
            </a:r>
          </a:p>
        </p:txBody>
      </p:sp>
      <p:sp>
        <p:nvSpPr>
          <p:cNvPr id="686086" name="Rectangle 6"/>
          <p:cNvSpPr>
            <a:spLocks noChangeArrowheads="1"/>
          </p:cNvSpPr>
          <p:nvPr/>
        </p:nvSpPr>
        <p:spPr bwMode="auto">
          <a:xfrm>
            <a:off x="384810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chemeClr val="bg1"/>
                </a:solidFill>
              </a:rPr>
              <a:t>FRI</a:t>
            </a:r>
            <a:endParaRPr lang="en-US" sz="3200" b="1">
              <a:solidFill>
                <a:schemeClr val="bg1"/>
              </a:solidFill>
            </a:endParaRPr>
          </a:p>
          <a:p>
            <a:pPr algn="ctr" eaLnBrk="1" hangingPunct="1">
              <a:spcBef>
                <a:spcPct val="20000"/>
              </a:spcBef>
            </a:pPr>
            <a:r>
              <a:rPr lang="en-US" sz="2800" b="1">
                <a:solidFill>
                  <a:schemeClr val="bg1"/>
                </a:solidFill>
              </a:rPr>
              <a:t>Preach twice with glances</a:t>
            </a:r>
          </a:p>
          <a:p>
            <a:pPr eaLnBrk="1" hangingPunct="1">
              <a:spcBef>
                <a:spcPct val="20000"/>
              </a:spcBef>
            </a:pPr>
            <a:endParaRPr lang="en-US" sz="3600" b="1">
              <a:solidFill>
                <a:schemeClr val="bg1"/>
              </a:solidFill>
            </a:endParaRPr>
          </a:p>
          <a:p>
            <a:pPr eaLnBrk="1" hangingPunct="1">
              <a:spcBef>
                <a:spcPct val="20000"/>
              </a:spcBef>
            </a:pPr>
            <a:endParaRPr lang="en-US" sz="2800" b="1">
              <a:solidFill>
                <a:schemeClr val="bg1"/>
              </a:solidFill>
            </a:endParaRPr>
          </a:p>
          <a:p>
            <a:pPr algn="ctr" eaLnBrk="1" hangingPunct="1">
              <a:spcBef>
                <a:spcPct val="20000"/>
              </a:spcBef>
            </a:pPr>
            <a:r>
              <a:rPr lang="en-US" sz="2800" b="1">
                <a:solidFill>
                  <a:schemeClr val="bg1"/>
                </a:solidFill>
              </a:rPr>
              <a:t>2 Days Before</a:t>
            </a:r>
          </a:p>
        </p:txBody>
      </p:sp>
      <p:sp>
        <p:nvSpPr>
          <p:cNvPr id="686087" name="Rectangle 7"/>
          <p:cNvSpPr>
            <a:spLocks noChangeArrowheads="1"/>
          </p:cNvSpPr>
          <p:nvPr/>
        </p:nvSpPr>
        <p:spPr bwMode="auto">
          <a:xfrm>
            <a:off x="561975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chemeClr val="bg1"/>
                </a:solidFill>
              </a:rPr>
              <a:t>SAT</a:t>
            </a:r>
            <a:endParaRPr lang="en-US" sz="3200" b="1">
              <a:solidFill>
                <a:schemeClr val="bg1"/>
              </a:solidFill>
            </a:endParaRPr>
          </a:p>
          <a:p>
            <a:pPr algn="ctr" eaLnBrk="1" hangingPunct="1">
              <a:spcBef>
                <a:spcPct val="20000"/>
              </a:spcBef>
            </a:pPr>
            <a:r>
              <a:rPr lang="en-US" sz="2800" b="1">
                <a:solidFill>
                  <a:schemeClr val="bg1"/>
                </a:solidFill>
              </a:rPr>
              <a:t>Preach twice without glances</a:t>
            </a:r>
          </a:p>
          <a:p>
            <a:pPr algn="ctr" eaLnBrk="1" hangingPunct="1">
              <a:spcBef>
                <a:spcPct val="20000"/>
              </a:spcBef>
            </a:pPr>
            <a:endParaRPr lang="en-US" sz="3600" b="1">
              <a:solidFill>
                <a:schemeClr val="bg1"/>
              </a:solidFill>
            </a:endParaRPr>
          </a:p>
          <a:p>
            <a:pPr algn="ctr" eaLnBrk="1" hangingPunct="1">
              <a:spcBef>
                <a:spcPct val="20000"/>
              </a:spcBef>
            </a:pPr>
            <a:endParaRPr lang="en-US" sz="2800" b="1">
              <a:solidFill>
                <a:schemeClr val="bg1"/>
              </a:solidFill>
            </a:endParaRPr>
          </a:p>
          <a:p>
            <a:pPr algn="ctr" eaLnBrk="1" hangingPunct="1">
              <a:spcBef>
                <a:spcPct val="20000"/>
              </a:spcBef>
            </a:pPr>
            <a:r>
              <a:rPr lang="en-US" sz="2800" b="1">
                <a:solidFill>
                  <a:schemeClr val="bg1"/>
                </a:solidFill>
              </a:rPr>
              <a:t>1 Day Before</a:t>
            </a:r>
          </a:p>
        </p:txBody>
      </p:sp>
      <p:sp>
        <p:nvSpPr>
          <p:cNvPr id="686089" name="Rectangle 9"/>
          <p:cNvSpPr>
            <a:spLocks noChangeArrowheads="1"/>
          </p:cNvSpPr>
          <p:nvPr/>
        </p:nvSpPr>
        <p:spPr bwMode="auto">
          <a:xfrm>
            <a:off x="739140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chemeClr val="bg1"/>
                </a:solidFill>
              </a:rPr>
              <a:t>SUN</a:t>
            </a:r>
            <a:endParaRPr lang="en-US" sz="3200" b="1">
              <a:solidFill>
                <a:schemeClr val="bg1"/>
              </a:solidFill>
            </a:endParaRPr>
          </a:p>
          <a:p>
            <a:pPr algn="ctr" eaLnBrk="1" hangingPunct="1">
              <a:spcBef>
                <a:spcPct val="20000"/>
              </a:spcBef>
            </a:pPr>
            <a:r>
              <a:rPr lang="en-US" sz="2800" b="1">
                <a:solidFill>
                  <a:schemeClr val="bg1"/>
                </a:solidFill>
              </a:rPr>
              <a:t>Preach 1-2 times more</a:t>
            </a:r>
          </a:p>
          <a:p>
            <a:pPr algn="ctr" eaLnBrk="1" hangingPunct="1">
              <a:spcBef>
                <a:spcPct val="20000"/>
              </a:spcBef>
            </a:pPr>
            <a:endParaRPr lang="en-US" sz="2800" b="1">
              <a:solidFill>
                <a:schemeClr val="bg1"/>
              </a:solidFill>
            </a:endParaRPr>
          </a:p>
          <a:p>
            <a:pPr algn="ctr" eaLnBrk="1" hangingPunct="1">
              <a:spcBef>
                <a:spcPct val="20000"/>
              </a:spcBef>
            </a:pPr>
            <a:endParaRPr lang="en-US" sz="2800" b="1">
              <a:solidFill>
                <a:schemeClr val="bg1"/>
              </a:solidFill>
            </a:endParaRPr>
          </a:p>
          <a:p>
            <a:pPr algn="ctr" eaLnBrk="1" hangingPunct="1">
              <a:spcBef>
                <a:spcPct val="20000"/>
              </a:spcBef>
            </a:pPr>
            <a:endParaRPr lang="en-US" sz="2800" b="1">
              <a:solidFill>
                <a:schemeClr val="bg1"/>
              </a:solidFill>
            </a:endParaRPr>
          </a:p>
          <a:p>
            <a:pPr algn="ctr" eaLnBrk="1" hangingPunct="1">
              <a:spcBef>
                <a:spcPct val="20000"/>
              </a:spcBef>
            </a:pPr>
            <a:r>
              <a:rPr lang="en-US" sz="2800" b="1">
                <a:solidFill>
                  <a:schemeClr val="bg1"/>
                </a:solidFill>
              </a:rPr>
              <a:t>Morn</a:t>
            </a:r>
            <a:endParaRPr lang="en-US" sz="3200" b="1">
              <a:solidFill>
                <a:schemeClr val="bg1"/>
              </a:solidFill>
            </a:endParaRPr>
          </a:p>
        </p:txBody>
      </p:sp>
      <p:sp>
        <p:nvSpPr>
          <p:cNvPr id="686090" name="Rectangle 10"/>
          <p:cNvSpPr>
            <a:spLocks noChangeArrowheads="1"/>
          </p:cNvSpPr>
          <p:nvPr/>
        </p:nvSpPr>
        <p:spPr bwMode="auto">
          <a:xfrm>
            <a:off x="8458200" y="76200"/>
            <a:ext cx="527050" cy="461963"/>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eaLnBrk="1" hangingPunct="1">
              <a:defRPr/>
            </a:pPr>
            <a:r>
              <a:rPr lang="en-US" b="1">
                <a:latin typeface="Arial"/>
                <a:cs typeface="Arial"/>
              </a:rPr>
              <a:t>80</a:t>
            </a:r>
            <a:endParaRPr lang="en-US">
              <a:latin typeface="Arial"/>
              <a:cs typeface="Arial"/>
            </a:endParaRPr>
          </a:p>
        </p:txBody>
      </p:sp>
      <p:sp>
        <p:nvSpPr>
          <p:cNvPr id="686091" name="Rectangle 11"/>
          <p:cNvSpPr>
            <a:spLocks noChangeArrowheads="1"/>
          </p:cNvSpPr>
          <p:nvPr/>
        </p:nvSpPr>
        <p:spPr bwMode="auto">
          <a:xfrm>
            <a:off x="30480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chemeClr val="bg1"/>
                </a:solidFill>
              </a:rPr>
              <a:t>WED</a:t>
            </a:r>
            <a:endParaRPr lang="en-US" sz="3200" b="1">
              <a:solidFill>
                <a:schemeClr val="bg1"/>
              </a:solidFill>
            </a:endParaRPr>
          </a:p>
          <a:p>
            <a:pPr algn="ctr" eaLnBrk="1" hangingPunct="1">
              <a:spcBef>
                <a:spcPct val="20000"/>
              </a:spcBef>
            </a:pPr>
            <a:r>
              <a:rPr lang="en-US" sz="2800" b="1">
                <a:solidFill>
                  <a:schemeClr val="bg1"/>
                </a:solidFill>
              </a:rPr>
              <a:t>Finish MSS</a:t>
            </a:r>
          </a:p>
          <a:p>
            <a:pPr eaLnBrk="1" hangingPunct="1">
              <a:spcBef>
                <a:spcPct val="20000"/>
              </a:spcBef>
            </a:pPr>
            <a:endParaRPr lang="en-US" sz="2800" b="1">
              <a:solidFill>
                <a:schemeClr val="bg1"/>
              </a:solidFill>
            </a:endParaRPr>
          </a:p>
          <a:p>
            <a:pPr eaLnBrk="1" hangingPunct="1">
              <a:spcBef>
                <a:spcPct val="20000"/>
              </a:spcBef>
            </a:pPr>
            <a:endParaRPr lang="en-US" sz="2800" b="1">
              <a:solidFill>
                <a:schemeClr val="bg1"/>
              </a:solidFill>
            </a:endParaRPr>
          </a:p>
          <a:p>
            <a:pPr eaLnBrk="1" hangingPunct="1">
              <a:spcBef>
                <a:spcPct val="20000"/>
              </a:spcBef>
            </a:pPr>
            <a:endParaRPr lang="en-US" sz="2800" b="1">
              <a:solidFill>
                <a:schemeClr val="bg1"/>
              </a:solidFill>
            </a:endParaRPr>
          </a:p>
          <a:p>
            <a:pPr eaLnBrk="1" hangingPunct="1">
              <a:spcBef>
                <a:spcPct val="20000"/>
              </a:spcBef>
            </a:pPr>
            <a:endParaRPr lang="en-US" b="1">
              <a:solidFill>
                <a:schemeClr val="bg1"/>
              </a:solidFill>
            </a:endParaRPr>
          </a:p>
          <a:p>
            <a:pPr eaLnBrk="1" hangingPunct="1">
              <a:spcBef>
                <a:spcPct val="20000"/>
              </a:spcBef>
            </a:pPr>
            <a:r>
              <a:rPr lang="en-US" sz="2800" b="1">
                <a:solidFill>
                  <a:schemeClr val="bg1"/>
                </a:solidFill>
              </a:rPr>
              <a:t>4 Days Before</a:t>
            </a:r>
          </a:p>
        </p:txBody>
      </p:sp>
      <p:sp>
        <p:nvSpPr>
          <p:cNvPr id="236554" name="Rectangle 4"/>
          <p:cNvSpPr txBox="1">
            <a:spLocks noChangeArrowheads="1"/>
          </p:cNvSpPr>
          <p:nvPr/>
        </p:nvSpPr>
        <p:spPr bwMode="auto">
          <a:xfrm>
            <a:off x="395288" y="981075"/>
            <a:ext cx="8382000"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b="1" i="1">
                <a:solidFill>
                  <a:schemeClr val="accent2"/>
                </a:solidFill>
              </a:rPr>
              <a:t>for a </a:t>
            </a:r>
            <a:r>
              <a:rPr lang="en-US" sz="4800" b="1" i="1">
                <a:solidFill>
                  <a:srgbClr val="800000"/>
                </a:solidFill>
              </a:rPr>
              <a:t>Sunday</a:t>
            </a:r>
            <a:r>
              <a:rPr lang="en-US" sz="4800" b="1" i="1">
                <a:solidFill>
                  <a:schemeClr val="accent2"/>
                </a:solidFill>
              </a:rPr>
              <a:t> Message…</a:t>
            </a:r>
            <a:endParaRPr lang="en-US" sz="6000" b="1" i="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60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0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6091">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0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0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0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5" grpId="0" animBg="1"/>
      <p:bldP spid="686086" grpId="0" animBg="1"/>
      <p:bldP spid="686087" grpId="0" animBg="1"/>
      <p:bldP spid="686089" grpId="0" animBg="1"/>
      <p:bldP spid="686091"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3" name="Rectangle 3"/>
          <p:cNvSpPr>
            <a:spLocks noChangeArrowheads="1"/>
          </p:cNvSpPr>
          <p:nvPr/>
        </p:nvSpPr>
        <p:spPr bwMode="auto">
          <a:xfrm>
            <a:off x="0" y="-242888"/>
            <a:ext cx="9144000" cy="6858001"/>
          </a:xfrm>
          <a:prstGeom prst="rect">
            <a:avLst/>
          </a:prstGeom>
          <a:gradFill rotWithShape="0">
            <a:gsLst>
              <a:gs pos="0">
                <a:schemeClr val="accent2">
                  <a:gamma/>
                  <a:shade val="46275"/>
                  <a:invGamma/>
                  <a:alpha val="12000"/>
                </a:schemeClr>
              </a:gs>
              <a:gs pos="100000">
                <a:schemeClr val="accent2">
                  <a:alpha val="39000"/>
                </a:schemeClr>
              </a:gs>
            </a:gsLst>
            <a:lin ang="5400000" scaled="1"/>
          </a:gradFill>
          <a:ln w="9525">
            <a:noFill/>
            <a:miter lim="800000"/>
            <a:headEnd/>
            <a:tailEnd/>
          </a:ln>
        </p:spPr>
        <p:txBody>
          <a:bodyPr wrap="none" anchor="ctr"/>
          <a:lstStyle/>
          <a:p>
            <a:pPr>
              <a:defRPr/>
            </a:pPr>
            <a:endParaRPr lang="en-US">
              <a:solidFill>
                <a:srgbClr val="000000"/>
              </a:solidFill>
              <a:ea typeface="ＭＳ Ｐゴシック" charset="-128"/>
              <a:cs typeface="ＭＳ Ｐゴシック" charset="-128"/>
            </a:endParaRPr>
          </a:p>
        </p:txBody>
      </p:sp>
      <p:sp>
        <p:nvSpPr>
          <p:cNvPr id="238595" name="Rectangle 4"/>
          <p:cNvSpPr>
            <a:spLocks noGrp="1" noChangeArrowheads="1"/>
          </p:cNvSpPr>
          <p:nvPr>
            <p:ph type="ctrTitle"/>
          </p:nvPr>
        </p:nvSpPr>
        <p:spPr>
          <a:xfrm>
            <a:off x="381000" y="333375"/>
            <a:ext cx="8382000" cy="950913"/>
          </a:xfrm>
        </p:spPr>
        <p:txBody>
          <a:bodyPr/>
          <a:lstStyle/>
          <a:p>
            <a:pPr eaLnBrk="1" hangingPunct="1"/>
            <a:r>
              <a:rPr lang="en-US" sz="4800" b="1" i="1">
                <a:solidFill>
                  <a:schemeClr val="accent2"/>
                </a:solidFill>
                <a:latin typeface="Arial" charset="0"/>
                <a:ea typeface="ＭＳ Ｐゴシック" charset="0"/>
                <a:cs typeface="ＭＳ Ｐゴシック" charset="0"/>
              </a:rPr>
              <a:t>How to Practice Preaching</a:t>
            </a:r>
            <a:endParaRPr lang="en-US" sz="6000" b="1" i="1">
              <a:solidFill>
                <a:schemeClr val="bg1"/>
              </a:solidFill>
              <a:latin typeface="Arial" charset="0"/>
              <a:ea typeface="ＭＳ Ｐゴシック" charset="0"/>
              <a:cs typeface="ＭＳ Ｐゴシック" charset="0"/>
            </a:endParaRPr>
          </a:p>
        </p:txBody>
      </p:sp>
      <p:sp>
        <p:nvSpPr>
          <p:cNvPr id="238596" name="Rectangle 5"/>
          <p:cNvSpPr>
            <a:spLocks noChangeArrowheads="1"/>
          </p:cNvSpPr>
          <p:nvPr/>
        </p:nvSpPr>
        <p:spPr bwMode="auto">
          <a:xfrm>
            <a:off x="207645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rgbClr val="FFFFFF"/>
                </a:solidFill>
              </a:rPr>
              <a:t>SAT</a:t>
            </a:r>
            <a:endParaRPr lang="en-US" sz="3200" b="1">
              <a:solidFill>
                <a:srgbClr val="FFFFFF"/>
              </a:solidFill>
            </a:endParaRPr>
          </a:p>
          <a:p>
            <a:pPr algn="ctr" eaLnBrk="1" hangingPunct="1">
              <a:spcBef>
                <a:spcPct val="20000"/>
              </a:spcBef>
            </a:pPr>
            <a:r>
              <a:rPr lang="en-US" sz="2800" b="1">
                <a:solidFill>
                  <a:srgbClr val="FFFFFF"/>
                </a:solidFill>
              </a:rPr>
              <a:t>Read it aloud twice</a:t>
            </a:r>
          </a:p>
          <a:p>
            <a:pPr eaLnBrk="1" hangingPunct="1">
              <a:spcBef>
                <a:spcPct val="20000"/>
              </a:spcBef>
            </a:pPr>
            <a:endParaRPr lang="en-US" sz="2800" b="1">
              <a:solidFill>
                <a:srgbClr val="FFFFFF"/>
              </a:solidFill>
            </a:endParaRPr>
          </a:p>
          <a:p>
            <a:pPr eaLnBrk="1" hangingPunct="1">
              <a:spcBef>
                <a:spcPct val="20000"/>
              </a:spcBef>
            </a:pPr>
            <a:endParaRPr lang="en-US" sz="2800" b="1">
              <a:solidFill>
                <a:srgbClr val="FFFFFF"/>
              </a:solidFill>
            </a:endParaRPr>
          </a:p>
          <a:p>
            <a:pPr eaLnBrk="1" hangingPunct="1">
              <a:spcBef>
                <a:spcPct val="20000"/>
              </a:spcBef>
            </a:pPr>
            <a:endParaRPr lang="en-US" sz="3200" b="1">
              <a:solidFill>
                <a:srgbClr val="FFFFFF"/>
              </a:solidFill>
            </a:endParaRPr>
          </a:p>
          <a:p>
            <a:pPr eaLnBrk="1" hangingPunct="1">
              <a:spcBef>
                <a:spcPct val="20000"/>
              </a:spcBef>
            </a:pPr>
            <a:r>
              <a:rPr lang="en-US" sz="2800" b="1">
                <a:solidFill>
                  <a:srgbClr val="FFFFFF"/>
                </a:solidFill>
              </a:rPr>
              <a:t>3 Days Before</a:t>
            </a:r>
          </a:p>
        </p:txBody>
      </p:sp>
      <p:sp>
        <p:nvSpPr>
          <p:cNvPr id="238597" name="Rectangle 6"/>
          <p:cNvSpPr>
            <a:spLocks noChangeArrowheads="1"/>
          </p:cNvSpPr>
          <p:nvPr/>
        </p:nvSpPr>
        <p:spPr bwMode="auto">
          <a:xfrm>
            <a:off x="384810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rgbClr val="FFFFFF"/>
                </a:solidFill>
              </a:rPr>
              <a:t>SUN</a:t>
            </a:r>
            <a:endParaRPr lang="en-US" sz="3200" b="1">
              <a:solidFill>
                <a:srgbClr val="FFFFFF"/>
              </a:solidFill>
            </a:endParaRPr>
          </a:p>
          <a:p>
            <a:pPr algn="ctr" eaLnBrk="1" hangingPunct="1">
              <a:spcBef>
                <a:spcPct val="20000"/>
              </a:spcBef>
            </a:pPr>
            <a:r>
              <a:rPr lang="en-US" sz="2800" b="1">
                <a:solidFill>
                  <a:srgbClr val="FFFFFF"/>
                </a:solidFill>
              </a:rPr>
              <a:t>Preach twice with glances</a:t>
            </a:r>
          </a:p>
          <a:p>
            <a:pPr eaLnBrk="1" hangingPunct="1">
              <a:spcBef>
                <a:spcPct val="20000"/>
              </a:spcBef>
            </a:pPr>
            <a:endParaRPr lang="en-US" sz="3600" b="1">
              <a:solidFill>
                <a:srgbClr val="FFFFFF"/>
              </a:solidFill>
            </a:endParaRPr>
          </a:p>
          <a:p>
            <a:pPr eaLnBrk="1" hangingPunct="1">
              <a:spcBef>
                <a:spcPct val="20000"/>
              </a:spcBef>
            </a:pPr>
            <a:endParaRPr lang="en-US" sz="2800" b="1">
              <a:solidFill>
                <a:srgbClr val="FFFFFF"/>
              </a:solidFill>
            </a:endParaRPr>
          </a:p>
          <a:p>
            <a:pPr algn="ctr" eaLnBrk="1" hangingPunct="1">
              <a:spcBef>
                <a:spcPct val="20000"/>
              </a:spcBef>
            </a:pPr>
            <a:r>
              <a:rPr lang="en-US" sz="2800" b="1">
                <a:solidFill>
                  <a:srgbClr val="FFFFFF"/>
                </a:solidFill>
              </a:rPr>
              <a:t>2 Days Before</a:t>
            </a:r>
          </a:p>
        </p:txBody>
      </p:sp>
      <p:sp>
        <p:nvSpPr>
          <p:cNvPr id="238598" name="Rectangle 7"/>
          <p:cNvSpPr>
            <a:spLocks noChangeArrowheads="1"/>
          </p:cNvSpPr>
          <p:nvPr/>
        </p:nvSpPr>
        <p:spPr bwMode="auto">
          <a:xfrm>
            <a:off x="561975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rgbClr val="FFFFFF"/>
                </a:solidFill>
              </a:rPr>
              <a:t>MON</a:t>
            </a:r>
            <a:endParaRPr lang="en-US" sz="3200" b="1">
              <a:solidFill>
                <a:srgbClr val="FFFFFF"/>
              </a:solidFill>
            </a:endParaRPr>
          </a:p>
          <a:p>
            <a:pPr algn="ctr" eaLnBrk="1" hangingPunct="1">
              <a:spcBef>
                <a:spcPct val="20000"/>
              </a:spcBef>
            </a:pPr>
            <a:r>
              <a:rPr lang="en-US" sz="2800" b="1">
                <a:solidFill>
                  <a:srgbClr val="FFFFFF"/>
                </a:solidFill>
              </a:rPr>
              <a:t>Preach twice without glances</a:t>
            </a:r>
          </a:p>
          <a:p>
            <a:pPr algn="ctr" eaLnBrk="1" hangingPunct="1">
              <a:spcBef>
                <a:spcPct val="20000"/>
              </a:spcBef>
            </a:pPr>
            <a:endParaRPr lang="en-US" sz="3600" b="1">
              <a:solidFill>
                <a:srgbClr val="FFFFFF"/>
              </a:solidFill>
            </a:endParaRPr>
          </a:p>
          <a:p>
            <a:pPr algn="ctr" eaLnBrk="1" hangingPunct="1">
              <a:spcBef>
                <a:spcPct val="20000"/>
              </a:spcBef>
            </a:pPr>
            <a:endParaRPr lang="en-US" sz="2800" b="1">
              <a:solidFill>
                <a:srgbClr val="FFFFFF"/>
              </a:solidFill>
            </a:endParaRPr>
          </a:p>
          <a:p>
            <a:pPr algn="ctr" eaLnBrk="1" hangingPunct="1">
              <a:spcBef>
                <a:spcPct val="20000"/>
              </a:spcBef>
            </a:pPr>
            <a:r>
              <a:rPr lang="en-US" sz="2800" b="1">
                <a:solidFill>
                  <a:srgbClr val="FFFFFF"/>
                </a:solidFill>
              </a:rPr>
              <a:t>1 Day Before</a:t>
            </a:r>
          </a:p>
        </p:txBody>
      </p:sp>
      <p:sp>
        <p:nvSpPr>
          <p:cNvPr id="238599" name="Rectangle 9"/>
          <p:cNvSpPr>
            <a:spLocks noChangeArrowheads="1"/>
          </p:cNvSpPr>
          <p:nvPr/>
        </p:nvSpPr>
        <p:spPr bwMode="auto">
          <a:xfrm>
            <a:off x="739140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rgbClr val="FFFFFF"/>
                </a:solidFill>
              </a:rPr>
              <a:t>TUE</a:t>
            </a:r>
            <a:endParaRPr lang="en-US" sz="3200" b="1">
              <a:solidFill>
                <a:srgbClr val="FFFFFF"/>
              </a:solidFill>
            </a:endParaRPr>
          </a:p>
          <a:p>
            <a:pPr algn="ctr" eaLnBrk="1" hangingPunct="1">
              <a:spcBef>
                <a:spcPct val="20000"/>
              </a:spcBef>
            </a:pPr>
            <a:r>
              <a:rPr lang="en-US" sz="2800" b="1">
                <a:solidFill>
                  <a:srgbClr val="FFFFFF"/>
                </a:solidFill>
              </a:rPr>
              <a:t>Preach 1-2 times more</a:t>
            </a:r>
          </a:p>
          <a:p>
            <a:pPr algn="ctr" eaLnBrk="1" hangingPunct="1">
              <a:spcBef>
                <a:spcPct val="20000"/>
              </a:spcBef>
            </a:pPr>
            <a:endParaRPr lang="en-US" sz="2800" b="1">
              <a:solidFill>
                <a:srgbClr val="FFFFFF"/>
              </a:solidFill>
            </a:endParaRPr>
          </a:p>
          <a:p>
            <a:pPr algn="ctr" eaLnBrk="1" hangingPunct="1">
              <a:spcBef>
                <a:spcPct val="20000"/>
              </a:spcBef>
            </a:pPr>
            <a:endParaRPr lang="en-US" sz="2800" b="1">
              <a:solidFill>
                <a:srgbClr val="FFFFFF"/>
              </a:solidFill>
            </a:endParaRPr>
          </a:p>
          <a:p>
            <a:pPr algn="ctr" eaLnBrk="1" hangingPunct="1">
              <a:spcBef>
                <a:spcPct val="20000"/>
              </a:spcBef>
            </a:pPr>
            <a:endParaRPr lang="en-US" sz="2800" b="1">
              <a:solidFill>
                <a:srgbClr val="FFFFFF"/>
              </a:solidFill>
            </a:endParaRPr>
          </a:p>
          <a:p>
            <a:pPr algn="ctr" eaLnBrk="1" hangingPunct="1">
              <a:spcBef>
                <a:spcPct val="20000"/>
              </a:spcBef>
            </a:pPr>
            <a:r>
              <a:rPr lang="en-US" sz="2800" b="1">
                <a:solidFill>
                  <a:srgbClr val="FFFFFF"/>
                </a:solidFill>
              </a:rPr>
              <a:t>Morn</a:t>
            </a:r>
            <a:endParaRPr lang="en-US" sz="3200" b="1">
              <a:solidFill>
                <a:srgbClr val="FFFFFF"/>
              </a:solidFill>
            </a:endParaRPr>
          </a:p>
        </p:txBody>
      </p:sp>
      <p:sp>
        <p:nvSpPr>
          <p:cNvPr id="686090" name="Rectangle 10"/>
          <p:cNvSpPr>
            <a:spLocks noChangeArrowheads="1"/>
          </p:cNvSpPr>
          <p:nvPr/>
        </p:nvSpPr>
        <p:spPr bwMode="auto">
          <a:xfrm>
            <a:off x="8458200" y="76200"/>
            <a:ext cx="527050" cy="461963"/>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eaLnBrk="1" hangingPunct="1">
              <a:defRPr/>
            </a:pPr>
            <a:r>
              <a:rPr lang="en-US" b="1">
                <a:solidFill>
                  <a:srgbClr val="000000"/>
                </a:solidFill>
                <a:latin typeface="Arial"/>
                <a:cs typeface="Arial"/>
              </a:rPr>
              <a:t>80</a:t>
            </a:r>
            <a:endParaRPr lang="en-US">
              <a:solidFill>
                <a:srgbClr val="000000"/>
              </a:solidFill>
              <a:latin typeface="Arial"/>
              <a:cs typeface="Arial"/>
            </a:endParaRPr>
          </a:p>
        </p:txBody>
      </p:sp>
      <p:sp>
        <p:nvSpPr>
          <p:cNvPr id="238601" name="Rectangle 11"/>
          <p:cNvSpPr>
            <a:spLocks noChangeArrowheads="1"/>
          </p:cNvSpPr>
          <p:nvPr/>
        </p:nvSpPr>
        <p:spPr bwMode="auto">
          <a:xfrm>
            <a:off x="30480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rgbClr val="FFFFFF"/>
                </a:solidFill>
              </a:rPr>
              <a:t>FRI</a:t>
            </a:r>
            <a:endParaRPr lang="en-US" sz="3200" b="1">
              <a:solidFill>
                <a:srgbClr val="FFFFFF"/>
              </a:solidFill>
            </a:endParaRPr>
          </a:p>
          <a:p>
            <a:pPr algn="ctr" eaLnBrk="1" hangingPunct="1">
              <a:spcBef>
                <a:spcPct val="20000"/>
              </a:spcBef>
            </a:pPr>
            <a:r>
              <a:rPr lang="en-US" sz="2800" b="1">
                <a:solidFill>
                  <a:srgbClr val="FFFFFF"/>
                </a:solidFill>
              </a:rPr>
              <a:t>Finish MSS</a:t>
            </a:r>
          </a:p>
          <a:p>
            <a:pPr eaLnBrk="1" hangingPunct="1">
              <a:spcBef>
                <a:spcPct val="20000"/>
              </a:spcBef>
            </a:pPr>
            <a:endParaRPr lang="en-US" sz="2800" b="1">
              <a:solidFill>
                <a:srgbClr val="FFFFFF"/>
              </a:solidFill>
            </a:endParaRPr>
          </a:p>
          <a:p>
            <a:pPr eaLnBrk="1" hangingPunct="1">
              <a:spcBef>
                <a:spcPct val="20000"/>
              </a:spcBef>
            </a:pPr>
            <a:endParaRPr lang="en-US" sz="2800" b="1">
              <a:solidFill>
                <a:srgbClr val="FFFFFF"/>
              </a:solidFill>
            </a:endParaRPr>
          </a:p>
          <a:p>
            <a:pPr eaLnBrk="1" hangingPunct="1">
              <a:spcBef>
                <a:spcPct val="20000"/>
              </a:spcBef>
            </a:pPr>
            <a:endParaRPr lang="en-US" sz="2800" b="1">
              <a:solidFill>
                <a:srgbClr val="FFFFFF"/>
              </a:solidFill>
            </a:endParaRPr>
          </a:p>
          <a:p>
            <a:pPr eaLnBrk="1" hangingPunct="1">
              <a:spcBef>
                <a:spcPct val="20000"/>
              </a:spcBef>
            </a:pPr>
            <a:endParaRPr lang="en-US" b="1">
              <a:solidFill>
                <a:srgbClr val="FFFFFF"/>
              </a:solidFill>
            </a:endParaRPr>
          </a:p>
          <a:p>
            <a:pPr eaLnBrk="1" hangingPunct="1">
              <a:spcBef>
                <a:spcPct val="20000"/>
              </a:spcBef>
            </a:pPr>
            <a:r>
              <a:rPr lang="en-US" sz="2800" b="1">
                <a:solidFill>
                  <a:srgbClr val="FFFFFF"/>
                </a:solidFill>
              </a:rPr>
              <a:t>4 Days Before</a:t>
            </a:r>
          </a:p>
        </p:txBody>
      </p:sp>
      <p:sp>
        <p:nvSpPr>
          <p:cNvPr id="238602" name="Rectangle 4"/>
          <p:cNvSpPr txBox="1">
            <a:spLocks noChangeArrowheads="1"/>
          </p:cNvSpPr>
          <p:nvPr/>
        </p:nvSpPr>
        <p:spPr bwMode="auto">
          <a:xfrm>
            <a:off x="395288" y="981075"/>
            <a:ext cx="8382000"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b="1" i="1">
                <a:solidFill>
                  <a:srgbClr val="333399"/>
                </a:solidFill>
              </a:rPr>
              <a:t>for a </a:t>
            </a:r>
            <a:r>
              <a:rPr lang="en-US" sz="4800" b="1" i="1">
                <a:solidFill>
                  <a:srgbClr val="800000"/>
                </a:solidFill>
              </a:rPr>
              <a:t>Tuesday</a:t>
            </a:r>
            <a:r>
              <a:rPr lang="en-US" sz="4800" b="1" i="1">
                <a:solidFill>
                  <a:srgbClr val="333399"/>
                </a:solidFill>
              </a:rPr>
              <a:t> Message…</a:t>
            </a:r>
            <a:endParaRPr lang="en-US" sz="6000" b="1" i="1">
              <a:solidFill>
                <a:srgbClr val="FFFF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3" name="Rectangle 3"/>
          <p:cNvSpPr>
            <a:spLocks noChangeArrowheads="1"/>
          </p:cNvSpPr>
          <p:nvPr/>
        </p:nvSpPr>
        <p:spPr bwMode="auto">
          <a:xfrm>
            <a:off x="0" y="-242888"/>
            <a:ext cx="9144000" cy="6858001"/>
          </a:xfrm>
          <a:prstGeom prst="rect">
            <a:avLst/>
          </a:prstGeom>
          <a:gradFill rotWithShape="0">
            <a:gsLst>
              <a:gs pos="0">
                <a:schemeClr val="accent2">
                  <a:gamma/>
                  <a:shade val="46275"/>
                  <a:invGamma/>
                  <a:alpha val="12000"/>
                </a:schemeClr>
              </a:gs>
              <a:gs pos="100000">
                <a:schemeClr val="accent2">
                  <a:alpha val="39000"/>
                </a:schemeClr>
              </a:gs>
            </a:gsLst>
            <a:lin ang="5400000" scaled="1"/>
          </a:gradFill>
          <a:ln w="9525">
            <a:noFill/>
            <a:miter lim="800000"/>
            <a:headEnd/>
            <a:tailEnd/>
          </a:ln>
        </p:spPr>
        <p:txBody>
          <a:bodyPr wrap="none" anchor="ctr"/>
          <a:lstStyle/>
          <a:p>
            <a:pPr>
              <a:defRPr/>
            </a:pPr>
            <a:endParaRPr lang="en-US">
              <a:solidFill>
                <a:srgbClr val="000000"/>
              </a:solidFill>
              <a:ea typeface="ＭＳ Ｐゴシック" charset="-128"/>
              <a:cs typeface="ＭＳ Ｐゴシック" charset="-128"/>
            </a:endParaRPr>
          </a:p>
        </p:txBody>
      </p:sp>
      <p:sp>
        <p:nvSpPr>
          <p:cNvPr id="240643" name="Rectangle 4"/>
          <p:cNvSpPr>
            <a:spLocks noGrp="1" noChangeArrowheads="1"/>
          </p:cNvSpPr>
          <p:nvPr>
            <p:ph type="ctrTitle"/>
          </p:nvPr>
        </p:nvSpPr>
        <p:spPr>
          <a:xfrm>
            <a:off x="381000" y="333375"/>
            <a:ext cx="8382000" cy="950913"/>
          </a:xfrm>
        </p:spPr>
        <p:txBody>
          <a:bodyPr/>
          <a:lstStyle/>
          <a:p>
            <a:pPr eaLnBrk="1" hangingPunct="1"/>
            <a:r>
              <a:rPr lang="en-US" sz="4800" b="1" i="1">
                <a:solidFill>
                  <a:schemeClr val="accent2"/>
                </a:solidFill>
                <a:latin typeface="Arial" charset="0"/>
                <a:ea typeface="ＭＳ Ｐゴシック" charset="0"/>
                <a:cs typeface="ＭＳ Ｐゴシック" charset="0"/>
              </a:rPr>
              <a:t>How to Practice Preaching</a:t>
            </a:r>
            <a:endParaRPr lang="en-US" sz="6000" b="1" i="1">
              <a:solidFill>
                <a:schemeClr val="bg1"/>
              </a:solidFill>
              <a:latin typeface="Arial" charset="0"/>
              <a:ea typeface="ＭＳ Ｐゴシック" charset="0"/>
              <a:cs typeface="ＭＳ Ｐゴシック" charset="0"/>
            </a:endParaRPr>
          </a:p>
        </p:txBody>
      </p:sp>
      <p:sp>
        <p:nvSpPr>
          <p:cNvPr id="240644" name="Rectangle 5"/>
          <p:cNvSpPr>
            <a:spLocks noChangeArrowheads="1"/>
          </p:cNvSpPr>
          <p:nvPr/>
        </p:nvSpPr>
        <p:spPr bwMode="auto">
          <a:xfrm>
            <a:off x="207645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rgbClr val="FFFFFF"/>
                </a:solidFill>
              </a:rPr>
              <a:t>MON</a:t>
            </a:r>
            <a:endParaRPr lang="en-US" sz="3200" b="1">
              <a:solidFill>
                <a:srgbClr val="FFFFFF"/>
              </a:solidFill>
            </a:endParaRPr>
          </a:p>
          <a:p>
            <a:pPr algn="ctr" eaLnBrk="1" hangingPunct="1">
              <a:spcBef>
                <a:spcPct val="20000"/>
              </a:spcBef>
            </a:pPr>
            <a:r>
              <a:rPr lang="en-US" sz="2800" b="1">
                <a:solidFill>
                  <a:srgbClr val="FFFFFF"/>
                </a:solidFill>
              </a:rPr>
              <a:t>Read it aloud twice</a:t>
            </a:r>
          </a:p>
          <a:p>
            <a:pPr eaLnBrk="1" hangingPunct="1">
              <a:spcBef>
                <a:spcPct val="20000"/>
              </a:spcBef>
            </a:pPr>
            <a:endParaRPr lang="en-US" sz="2800" b="1">
              <a:solidFill>
                <a:srgbClr val="FFFFFF"/>
              </a:solidFill>
            </a:endParaRPr>
          </a:p>
          <a:p>
            <a:pPr eaLnBrk="1" hangingPunct="1">
              <a:spcBef>
                <a:spcPct val="20000"/>
              </a:spcBef>
            </a:pPr>
            <a:endParaRPr lang="en-US" sz="2800" b="1">
              <a:solidFill>
                <a:srgbClr val="FFFFFF"/>
              </a:solidFill>
            </a:endParaRPr>
          </a:p>
          <a:p>
            <a:pPr eaLnBrk="1" hangingPunct="1">
              <a:spcBef>
                <a:spcPct val="20000"/>
              </a:spcBef>
            </a:pPr>
            <a:endParaRPr lang="en-US" sz="3200" b="1">
              <a:solidFill>
                <a:srgbClr val="FFFFFF"/>
              </a:solidFill>
            </a:endParaRPr>
          </a:p>
          <a:p>
            <a:pPr eaLnBrk="1" hangingPunct="1">
              <a:spcBef>
                <a:spcPct val="20000"/>
              </a:spcBef>
            </a:pPr>
            <a:r>
              <a:rPr lang="en-US" sz="2800" b="1">
                <a:solidFill>
                  <a:srgbClr val="FFFFFF"/>
                </a:solidFill>
              </a:rPr>
              <a:t>3 Days Before</a:t>
            </a:r>
          </a:p>
        </p:txBody>
      </p:sp>
      <p:sp>
        <p:nvSpPr>
          <p:cNvPr id="240645" name="Rectangle 6"/>
          <p:cNvSpPr>
            <a:spLocks noChangeArrowheads="1"/>
          </p:cNvSpPr>
          <p:nvPr/>
        </p:nvSpPr>
        <p:spPr bwMode="auto">
          <a:xfrm>
            <a:off x="384810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rgbClr val="FFFFFF"/>
                </a:solidFill>
              </a:rPr>
              <a:t>TUE</a:t>
            </a:r>
            <a:endParaRPr lang="en-US" sz="3200" b="1">
              <a:solidFill>
                <a:srgbClr val="FFFFFF"/>
              </a:solidFill>
            </a:endParaRPr>
          </a:p>
          <a:p>
            <a:pPr algn="ctr" eaLnBrk="1" hangingPunct="1">
              <a:spcBef>
                <a:spcPct val="20000"/>
              </a:spcBef>
            </a:pPr>
            <a:r>
              <a:rPr lang="en-US" sz="2800" b="1">
                <a:solidFill>
                  <a:srgbClr val="FFFFFF"/>
                </a:solidFill>
              </a:rPr>
              <a:t>Preach twice with glances</a:t>
            </a:r>
          </a:p>
          <a:p>
            <a:pPr eaLnBrk="1" hangingPunct="1">
              <a:spcBef>
                <a:spcPct val="20000"/>
              </a:spcBef>
            </a:pPr>
            <a:endParaRPr lang="en-US" sz="3600" b="1">
              <a:solidFill>
                <a:srgbClr val="FFFFFF"/>
              </a:solidFill>
            </a:endParaRPr>
          </a:p>
          <a:p>
            <a:pPr eaLnBrk="1" hangingPunct="1">
              <a:spcBef>
                <a:spcPct val="20000"/>
              </a:spcBef>
            </a:pPr>
            <a:endParaRPr lang="en-US" sz="2800" b="1">
              <a:solidFill>
                <a:srgbClr val="FFFFFF"/>
              </a:solidFill>
            </a:endParaRPr>
          </a:p>
          <a:p>
            <a:pPr algn="ctr" eaLnBrk="1" hangingPunct="1">
              <a:spcBef>
                <a:spcPct val="20000"/>
              </a:spcBef>
            </a:pPr>
            <a:r>
              <a:rPr lang="en-US" sz="2800" b="1">
                <a:solidFill>
                  <a:srgbClr val="FFFFFF"/>
                </a:solidFill>
              </a:rPr>
              <a:t>2 Days Before</a:t>
            </a:r>
          </a:p>
        </p:txBody>
      </p:sp>
      <p:sp>
        <p:nvSpPr>
          <p:cNvPr id="240646" name="Rectangle 7"/>
          <p:cNvSpPr>
            <a:spLocks noChangeArrowheads="1"/>
          </p:cNvSpPr>
          <p:nvPr/>
        </p:nvSpPr>
        <p:spPr bwMode="auto">
          <a:xfrm>
            <a:off x="561975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rgbClr val="FFFFFF"/>
                </a:solidFill>
              </a:rPr>
              <a:t>WED</a:t>
            </a:r>
            <a:endParaRPr lang="en-US" sz="3200" b="1">
              <a:solidFill>
                <a:srgbClr val="FFFFFF"/>
              </a:solidFill>
            </a:endParaRPr>
          </a:p>
          <a:p>
            <a:pPr algn="ctr" eaLnBrk="1" hangingPunct="1">
              <a:spcBef>
                <a:spcPct val="20000"/>
              </a:spcBef>
            </a:pPr>
            <a:r>
              <a:rPr lang="en-US" sz="2800" b="1">
                <a:solidFill>
                  <a:srgbClr val="FFFFFF"/>
                </a:solidFill>
              </a:rPr>
              <a:t>Preach twice without glances</a:t>
            </a:r>
          </a:p>
          <a:p>
            <a:pPr algn="ctr" eaLnBrk="1" hangingPunct="1">
              <a:spcBef>
                <a:spcPct val="20000"/>
              </a:spcBef>
            </a:pPr>
            <a:endParaRPr lang="en-US" sz="3600" b="1">
              <a:solidFill>
                <a:srgbClr val="FFFFFF"/>
              </a:solidFill>
            </a:endParaRPr>
          </a:p>
          <a:p>
            <a:pPr algn="ctr" eaLnBrk="1" hangingPunct="1">
              <a:spcBef>
                <a:spcPct val="20000"/>
              </a:spcBef>
            </a:pPr>
            <a:endParaRPr lang="en-US" sz="2800" b="1">
              <a:solidFill>
                <a:srgbClr val="FFFFFF"/>
              </a:solidFill>
            </a:endParaRPr>
          </a:p>
          <a:p>
            <a:pPr algn="ctr" eaLnBrk="1" hangingPunct="1">
              <a:spcBef>
                <a:spcPct val="20000"/>
              </a:spcBef>
            </a:pPr>
            <a:r>
              <a:rPr lang="en-US" sz="2800" b="1">
                <a:solidFill>
                  <a:srgbClr val="FFFFFF"/>
                </a:solidFill>
              </a:rPr>
              <a:t>1 Day Before</a:t>
            </a:r>
          </a:p>
        </p:txBody>
      </p:sp>
      <p:sp>
        <p:nvSpPr>
          <p:cNvPr id="240647" name="Rectangle 9"/>
          <p:cNvSpPr>
            <a:spLocks noChangeArrowheads="1"/>
          </p:cNvSpPr>
          <p:nvPr/>
        </p:nvSpPr>
        <p:spPr bwMode="auto">
          <a:xfrm>
            <a:off x="739140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rgbClr val="FFFFFF"/>
                </a:solidFill>
              </a:rPr>
              <a:t>THUR</a:t>
            </a:r>
            <a:endParaRPr lang="en-US" sz="3200" b="1">
              <a:solidFill>
                <a:srgbClr val="FFFFFF"/>
              </a:solidFill>
            </a:endParaRPr>
          </a:p>
          <a:p>
            <a:pPr algn="ctr" eaLnBrk="1" hangingPunct="1">
              <a:spcBef>
                <a:spcPct val="20000"/>
              </a:spcBef>
            </a:pPr>
            <a:r>
              <a:rPr lang="en-US" sz="2800" b="1">
                <a:solidFill>
                  <a:srgbClr val="FFFFFF"/>
                </a:solidFill>
              </a:rPr>
              <a:t>Preach 1-2 times more</a:t>
            </a:r>
          </a:p>
          <a:p>
            <a:pPr algn="ctr" eaLnBrk="1" hangingPunct="1">
              <a:spcBef>
                <a:spcPct val="20000"/>
              </a:spcBef>
            </a:pPr>
            <a:endParaRPr lang="en-US" sz="2800" b="1">
              <a:solidFill>
                <a:srgbClr val="FFFFFF"/>
              </a:solidFill>
            </a:endParaRPr>
          </a:p>
          <a:p>
            <a:pPr algn="ctr" eaLnBrk="1" hangingPunct="1">
              <a:spcBef>
                <a:spcPct val="20000"/>
              </a:spcBef>
            </a:pPr>
            <a:endParaRPr lang="en-US" sz="2800" b="1">
              <a:solidFill>
                <a:srgbClr val="FFFFFF"/>
              </a:solidFill>
            </a:endParaRPr>
          </a:p>
          <a:p>
            <a:pPr algn="ctr" eaLnBrk="1" hangingPunct="1">
              <a:spcBef>
                <a:spcPct val="20000"/>
              </a:spcBef>
            </a:pPr>
            <a:endParaRPr lang="en-US" sz="2800" b="1">
              <a:solidFill>
                <a:srgbClr val="FFFFFF"/>
              </a:solidFill>
            </a:endParaRPr>
          </a:p>
          <a:p>
            <a:pPr algn="ctr" eaLnBrk="1" hangingPunct="1">
              <a:spcBef>
                <a:spcPct val="20000"/>
              </a:spcBef>
            </a:pPr>
            <a:r>
              <a:rPr lang="en-US" sz="2800" b="1">
                <a:solidFill>
                  <a:srgbClr val="FFFFFF"/>
                </a:solidFill>
              </a:rPr>
              <a:t>Morn</a:t>
            </a:r>
            <a:endParaRPr lang="en-US" sz="3200" b="1">
              <a:solidFill>
                <a:srgbClr val="FFFFFF"/>
              </a:solidFill>
            </a:endParaRPr>
          </a:p>
        </p:txBody>
      </p:sp>
      <p:sp>
        <p:nvSpPr>
          <p:cNvPr id="686090" name="Rectangle 10"/>
          <p:cNvSpPr>
            <a:spLocks noChangeArrowheads="1"/>
          </p:cNvSpPr>
          <p:nvPr/>
        </p:nvSpPr>
        <p:spPr bwMode="auto">
          <a:xfrm>
            <a:off x="8458200" y="76200"/>
            <a:ext cx="527050" cy="461963"/>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eaLnBrk="1" hangingPunct="1">
              <a:defRPr/>
            </a:pPr>
            <a:r>
              <a:rPr lang="en-US" b="1">
                <a:solidFill>
                  <a:srgbClr val="000000"/>
                </a:solidFill>
                <a:latin typeface="Arial"/>
                <a:cs typeface="Arial"/>
              </a:rPr>
              <a:t>80</a:t>
            </a:r>
            <a:endParaRPr lang="en-US">
              <a:solidFill>
                <a:srgbClr val="000000"/>
              </a:solidFill>
              <a:latin typeface="Arial"/>
              <a:cs typeface="Arial"/>
            </a:endParaRPr>
          </a:p>
        </p:txBody>
      </p:sp>
      <p:sp>
        <p:nvSpPr>
          <p:cNvPr id="240649" name="Rectangle 11"/>
          <p:cNvSpPr>
            <a:spLocks noChangeArrowheads="1"/>
          </p:cNvSpPr>
          <p:nvPr/>
        </p:nvSpPr>
        <p:spPr bwMode="auto">
          <a:xfrm>
            <a:off x="30480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rgbClr val="FFFFFF"/>
                </a:solidFill>
              </a:rPr>
              <a:t>SUN</a:t>
            </a:r>
            <a:endParaRPr lang="en-US" sz="3200" b="1">
              <a:solidFill>
                <a:srgbClr val="FFFFFF"/>
              </a:solidFill>
            </a:endParaRPr>
          </a:p>
          <a:p>
            <a:pPr algn="ctr" eaLnBrk="1" hangingPunct="1">
              <a:spcBef>
                <a:spcPct val="20000"/>
              </a:spcBef>
            </a:pPr>
            <a:r>
              <a:rPr lang="en-US" sz="2800" b="1">
                <a:solidFill>
                  <a:srgbClr val="FFFFFF"/>
                </a:solidFill>
              </a:rPr>
              <a:t>Finish MSS</a:t>
            </a:r>
          </a:p>
          <a:p>
            <a:pPr eaLnBrk="1" hangingPunct="1">
              <a:spcBef>
                <a:spcPct val="20000"/>
              </a:spcBef>
            </a:pPr>
            <a:endParaRPr lang="en-US" sz="2800" b="1">
              <a:solidFill>
                <a:srgbClr val="FFFFFF"/>
              </a:solidFill>
            </a:endParaRPr>
          </a:p>
          <a:p>
            <a:pPr eaLnBrk="1" hangingPunct="1">
              <a:spcBef>
                <a:spcPct val="20000"/>
              </a:spcBef>
            </a:pPr>
            <a:endParaRPr lang="en-US" sz="2800" b="1">
              <a:solidFill>
                <a:srgbClr val="FFFFFF"/>
              </a:solidFill>
            </a:endParaRPr>
          </a:p>
          <a:p>
            <a:pPr eaLnBrk="1" hangingPunct="1">
              <a:spcBef>
                <a:spcPct val="20000"/>
              </a:spcBef>
            </a:pPr>
            <a:endParaRPr lang="en-US" sz="2800" b="1">
              <a:solidFill>
                <a:srgbClr val="FFFFFF"/>
              </a:solidFill>
            </a:endParaRPr>
          </a:p>
          <a:p>
            <a:pPr eaLnBrk="1" hangingPunct="1">
              <a:spcBef>
                <a:spcPct val="20000"/>
              </a:spcBef>
            </a:pPr>
            <a:endParaRPr lang="en-US" b="1">
              <a:solidFill>
                <a:srgbClr val="FFFFFF"/>
              </a:solidFill>
            </a:endParaRPr>
          </a:p>
          <a:p>
            <a:pPr eaLnBrk="1" hangingPunct="1">
              <a:spcBef>
                <a:spcPct val="20000"/>
              </a:spcBef>
            </a:pPr>
            <a:r>
              <a:rPr lang="en-US" sz="2800" b="1">
                <a:solidFill>
                  <a:srgbClr val="FFFFFF"/>
                </a:solidFill>
              </a:rPr>
              <a:t>4 Days Before</a:t>
            </a:r>
          </a:p>
        </p:txBody>
      </p:sp>
      <p:sp>
        <p:nvSpPr>
          <p:cNvPr id="240650" name="Rectangle 4"/>
          <p:cNvSpPr txBox="1">
            <a:spLocks noChangeArrowheads="1"/>
          </p:cNvSpPr>
          <p:nvPr/>
        </p:nvSpPr>
        <p:spPr bwMode="auto">
          <a:xfrm>
            <a:off x="395288" y="981075"/>
            <a:ext cx="8382000"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b="1" i="1">
                <a:solidFill>
                  <a:srgbClr val="333399"/>
                </a:solidFill>
              </a:rPr>
              <a:t>for a </a:t>
            </a:r>
            <a:r>
              <a:rPr lang="en-US" sz="4800" b="1" i="1">
                <a:solidFill>
                  <a:srgbClr val="800000"/>
                </a:solidFill>
              </a:rPr>
              <a:t>Thursday</a:t>
            </a:r>
            <a:r>
              <a:rPr lang="en-US" sz="4800" b="1" i="1">
                <a:solidFill>
                  <a:srgbClr val="333399"/>
                </a:solidFill>
              </a:rPr>
              <a:t> Message…</a:t>
            </a:r>
            <a:endParaRPr lang="en-US" sz="6000" b="1" i="1">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301"/>
            <a:ext cx="9144000" cy="608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03" name="Rectangle 4"/>
          <p:cNvSpPr>
            <a:spLocks noGrp="1" noChangeArrowheads="1"/>
          </p:cNvSpPr>
          <p:nvPr>
            <p:ph type="title" idx="4294967295"/>
          </p:nvPr>
        </p:nvSpPr>
        <p:spPr>
          <a:xfrm>
            <a:off x="457200" y="0"/>
            <a:ext cx="7924800" cy="2133600"/>
          </a:xfrm>
        </p:spPr>
        <p:txBody>
          <a:bodyPr/>
          <a:lstStyle/>
          <a:p>
            <a:pPr eaLnBrk="1" hangingPunct="1">
              <a:defRPr/>
            </a:pPr>
            <a:r>
              <a:rPr lang="en-US" sz="6600" b="1" dirty="0">
                <a:solidFill>
                  <a:schemeClr val="bg1"/>
                </a:solidFill>
                <a:effectLst>
                  <a:glow rad="177800">
                    <a:schemeClr val="tx1"/>
                  </a:glow>
                </a:effectLst>
                <a:latin typeface="Arial" charset="0"/>
                <a:ea typeface="ＭＳ Ｐゴシック" charset="0"/>
                <a:cs typeface="ＭＳ Ｐゴシック" charset="0"/>
              </a:rPr>
              <a:t>Manuscripting Your Sermon</a:t>
            </a:r>
            <a:endParaRPr lang="en-US" b="1" dirty="0">
              <a:solidFill>
                <a:schemeClr val="bg1"/>
              </a:solidFill>
              <a:effectLst>
                <a:glow rad="177800">
                  <a:schemeClr val="tx1"/>
                </a:glow>
              </a:effectLst>
              <a:latin typeface="Arial" charset="0"/>
              <a:ea typeface="ＭＳ Ｐゴシック" charset="0"/>
              <a:cs typeface="ＭＳ Ｐゴシック" charset="0"/>
            </a:endParaRPr>
          </a:p>
        </p:txBody>
      </p:sp>
    </p:spTree>
  </p:cSld>
  <p:clrMapOvr>
    <a:masterClrMapping/>
  </p:clrMapOvr>
  <p:transition spd="med">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3" name="Rectangle 3"/>
          <p:cNvSpPr>
            <a:spLocks noChangeArrowheads="1"/>
          </p:cNvSpPr>
          <p:nvPr/>
        </p:nvSpPr>
        <p:spPr bwMode="auto">
          <a:xfrm>
            <a:off x="0" y="-242888"/>
            <a:ext cx="9144000" cy="6858001"/>
          </a:xfrm>
          <a:prstGeom prst="rect">
            <a:avLst/>
          </a:prstGeom>
          <a:gradFill rotWithShape="0">
            <a:gsLst>
              <a:gs pos="0">
                <a:schemeClr val="accent2">
                  <a:gamma/>
                  <a:shade val="46275"/>
                  <a:invGamma/>
                  <a:alpha val="12000"/>
                </a:schemeClr>
              </a:gs>
              <a:gs pos="100000">
                <a:schemeClr val="accent2">
                  <a:alpha val="39000"/>
                </a:schemeClr>
              </a:gs>
            </a:gsLst>
            <a:lin ang="5400000" scaled="1"/>
          </a:gradFill>
          <a:ln w="9525">
            <a:noFill/>
            <a:miter lim="800000"/>
            <a:headEnd/>
            <a:tailEnd/>
          </a:ln>
        </p:spPr>
        <p:txBody>
          <a:bodyPr wrap="none" anchor="ctr"/>
          <a:lstStyle/>
          <a:p>
            <a:pPr>
              <a:defRPr/>
            </a:pPr>
            <a:endParaRPr lang="en-US">
              <a:solidFill>
                <a:srgbClr val="000000"/>
              </a:solidFill>
              <a:ea typeface="ＭＳ Ｐゴシック" charset="-128"/>
              <a:cs typeface="ＭＳ Ｐゴシック" charset="-128"/>
            </a:endParaRPr>
          </a:p>
        </p:txBody>
      </p:sp>
      <p:sp>
        <p:nvSpPr>
          <p:cNvPr id="242691" name="Rectangle 4"/>
          <p:cNvSpPr>
            <a:spLocks noGrp="1" noChangeArrowheads="1"/>
          </p:cNvSpPr>
          <p:nvPr>
            <p:ph type="ctrTitle"/>
          </p:nvPr>
        </p:nvSpPr>
        <p:spPr>
          <a:xfrm>
            <a:off x="381000" y="333375"/>
            <a:ext cx="8382000" cy="950913"/>
          </a:xfrm>
        </p:spPr>
        <p:txBody>
          <a:bodyPr/>
          <a:lstStyle/>
          <a:p>
            <a:pPr eaLnBrk="1" hangingPunct="1"/>
            <a:r>
              <a:rPr lang="en-US" sz="4800" b="1" i="1">
                <a:solidFill>
                  <a:schemeClr val="accent2"/>
                </a:solidFill>
                <a:latin typeface="Arial" charset="0"/>
                <a:ea typeface="ＭＳ Ｐゴシック" charset="0"/>
                <a:cs typeface="ＭＳ Ｐゴシック" charset="0"/>
              </a:rPr>
              <a:t>How to Practice Preaching</a:t>
            </a:r>
            <a:endParaRPr lang="en-US" sz="6000" b="1" i="1">
              <a:solidFill>
                <a:schemeClr val="bg1"/>
              </a:solidFill>
              <a:latin typeface="Arial" charset="0"/>
              <a:ea typeface="ＭＳ Ｐゴシック" charset="0"/>
              <a:cs typeface="ＭＳ Ｐゴシック" charset="0"/>
            </a:endParaRPr>
          </a:p>
        </p:txBody>
      </p:sp>
      <p:sp>
        <p:nvSpPr>
          <p:cNvPr id="242692" name="Rectangle 5"/>
          <p:cNvSpPr>
            <a:spLocks noChangeArrowheads="1"/>
          </p:cNvSpPr>
          <p:nvPr/>
        </p:nvSpPr>
        <p:spPr bwMode="auto">
          <a:xfrm>
            <a:off x="207645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rgbClr val="FFFFFF"/>
                </a:solidFill>
              </a:rPr>
              <a:t>TUE</a:t>
            </a:r>
            <a:endParaRPr lang="en-US" sz="3200" b="1">
              <a:solidFill>
                <a:srgbClr val="FFFFFF"/>
              </a:solidFill>
            </a:endParaRPr>
          </a:p>
          <a:p>
            <a:pPr algn="ctr" eaLnBrk="1" hangingPunct="1">
              <a:spcBef>
                <a:spcPct val="20000"/>
              </a:spcBef>
            </a:pPr>
            <a:r>
              <a:rPr lang="en-US" sz="2800" b="1">
                <a:solidFill>
                  <a:srgbClr val="FFFFFF"/>
                </a:solidFill>
              </a:rPr>
              <a:t>Read it aloud twice</a:t>
            </a:r>
          </a:p>
          <a:p>
            <a:pPr eaLnBrk="1" hangingPunct="1">
              <a:spcBef>
                <a:spcPct val="20000"/>
              </a:spcBef>
            </a:pPr>
            <a:endParaRPr lang="en-US" sz="2800" b="1">
              <a:solidFill>
                <a:srgbClr val="FFFFFF"/>
              </a:solidFill>
            </a:endParaRPr>
          </a:p>
          <a:p>
            <a:pPr eaLnBrk="1" hangingPunct="1">
              <a:spcBef>
                <a:spcPct val="20000"/>
              </a:spcBef>
            </a:pPr>
            <a:endParaRPr lang="en-US" sz="2800" b="1">
              <a:solidFill>
                <a:srgbClr val="FFFFFF"/>
              </a:solidFill>
            </a:endParaRPr>
          </a:p>
          <a:p>
            <a:pPr eaLnBrk="1" hangingPunct="1">
              <a:spcBef>
                <a:spcPct val="20000"/>
              </a:spcBef>
            </a:pPr>
            <a:endParaRPr lang="en-US" sz="3200" b="1">
              <a:solidFill>
                <a:srgbClr val="FFFFFF"/>
              </a:solidFill>
            </a:endParaRPr>
          </a:p>
          <a:p>
            <a:pPr eaLnBrk="1" hangingPunct="1">
              <a:spcBef>
                <a:spcPct val="20000"/>
              </a:spcBef>
            </a:pPr>
            <a:r>
              <a:rPr lang="en-US" sz="2800" b="1">
                <a:solidFill>
                  <a:srgbClr val="FFFFFF"/>
                </a:solidFill>
              </a:rPr>
              <a:t>3 Days Before</a:t>
            </a:r>
          </a:p>
        </p:txBody>
      </p:sp>
      <p:sp>
        <p:nvSpPr>
          <p:cNvPr id="242693" name="Rectangle 6"/>
          <p:cNvSpPr>
            <a:spLocks noChangeArrowheads="1"/>
          </p:cNvSpPr>
          <p:nvPr/>
        </p:nvSpPr>
        <p:spPr bwMode="auto">
          <a:xfrm>
            <a:off x="384810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rgbClr val="FFFFFF"/>
                </a:solidFill>
              </a:rPr>
              <a:t>WED</a:t>
            </a:r>
            <a:endParaRPr lang="en-US" sz="3200" b="1">
              <a:solidFill>
                <a:srgbClr val="FFFFFF"/>
              </a:solidFill>
            </a:endParaRPr>
          </a:p>
          <a:p>
            <a:pPr algn="ctr" eaLnBrk="1" hangingPunct="1">
              <a:spcBef>
                <a:spcPct val="20000"/>
              </a:spcBef>
            </a:pPr>
            <a:r>
              <a:rPr lang="en-US" sz="2800" b="1">
                <a:solidFill>
                  <a:srgbClr val="FFFFFF"/>
                </a:solidFill>
              </a:rPr>
              <a:t>Preach twice with glances</a:t>
            </a:r>
          </a:p>
          <a:p>
            <a:pPr eaLnBrk="1" hangingPunct="1">
              <a:spcBef>
                <a:spcPct val="20000"/>
              </a:spcBef>
            </a:pPr>
            <a:endParaRPr lang="en-US" sz="3600" b="1">
              <a:solidFill>
                <a:srgbClr val="FFFFFF"/>
              </a:solidFill>
            </a:endParaRPr>
          </a:p>
          <a:p>
            <a:pPr eaLnBrk="1" hangingPunct="1">
              <a:spcBef>
                <a:spcPct val="20000"/>
              </a:spcBef>
            </a:pPr>
            <a:endParaRPr lang="en-US" sz="2800" b="1">
              <a:solidFill>
                <a:srgbClr val="FFFFFF"/>
              </a:solidFill>
            </a:endParaRPr>
          </a:p>
          <a:p>
            <a:pPr algn="ctr" eaLnBrk="1" hangingPunct="1">
              <a:spcBef>
                <a:spcPct val="20000"/>
              </a:spcBef>
            </a:pPr>
            <a:r>
              <a:rPr lang="en-US" sz="2800" b="1">
                <a:solidFill>
                  <a:srgbClr val="FFFFFF"/>
                </a:solidFill>
              </a:rPr>
              <a:t>2 Days Before</a:t>
            </a:r>
          </a:p>
        </p:txBody>
      </p:sp>
      <p:sp>
        <p:nvSpPr>
          <p:cNvPr id="242694" name="Rectangle 7"/>
          <p:cNvSpPr>
            <a:spLocks noChangeArrowheads="1"/>
          </p:cNvSpPr>
          <p:nvPr/>
        </p:nvSpPr>
        <p:spPr bwMode="auto">
          <a:xfrm>
            <a:off x="561975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rgbClr val="FFFFFF"/>
                </a:solidFill>
              </a:rPr>
              <a:t>THUR</a:t>
            </a:r>
            <a:endParaRPr lang="en-US" sz="3200" b="1">
              <a:solidFill>
                <a:srgbClr val="FFFFFF"/>
              </a:solidFill>
            </a:endParaRPr>
          </a:p>
          <a:p>
            <a:pPr algn="ctr" eaLnBrk="1" hangingPunct="1">
              <a:spcBef>
                <a:spcPct val="20000"/>
              </a:spcBef>
            </a:pPr>
            <a:r>
              <a:rPr lang="en-US" sz="2800" b="1">
                <a:solidFill>
                  <a:srgbClr val="FFFFFF"/>
                </a:solidFill>
              </a:rPr>
              <a:t>Preach twice without glances</a:t>
            </a:r>
          </a:p>
          <a:p>
            <a:pPr algn="ctr" eaLnBrk="1" hangingPunct="1">
              <a:spcBef>
                <a:spcPct val="20000"/>
              </a:spcBef>
            </a:pPr>
            <a:endParaRPr lang="en-US" sz="3600" b="1">
              <a:solidFill>
                <a:srgbClr val="FFFFFF"/>
              </a:solidFill>
            </a:endParaRPr>
          </a:p>
          <a:p>
            <a:pPr algn="ctr" eaLnBrk="1" hangingPunct="1">
              <a:spcBef>
                <a:spcPct val="20000"/>
              </a:spcBef>
            </a:pPr>
            <a:endParaRPr lang="en-US" sz="2800" b="1">
              <a:solidFill>
                <a:srgbClr val="FFFFFF"/>
              </a:solidFill>
            </a:endParaRPr>
          </a:p>
          <a:p>
            <a:pPr algn="ctr" eaLnBrk="1" hangingPunct="1">
              <a:spcBef>
                <a:spcPct val="20000"/>
              </a:spcBef>
            </a:pPr>
            <a:r>
              <a:rPr lang="en-US" sz="2800" b="1">
                <a:solidFill>
                  <a:srgbClr val="FFFFFF"/>
                </a:solidFill>
              </a:rPr>
              <a:t>1 Day Before</a:t>
            </a:r>
          </a:p>
        </p:txBody>
      </p:sp>
      <p:sp>
        <p:nvSpPr>
          <p:cNvPr id="242695" name="Rectangle 9"/>
          <p:cNvSpPr>
            <a:spLocks noChangeArrowheads="1"/>
          </p:cNvSpPr>
          <p:nvPr/>
        </p:nvSpPr>
        <p:spPr bwMode="auto">
          <a:xfrm>
            <a:off x="739140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rgbClr val="FFFFFF"/>
                </a:solidFill>
              </a:rPr>
              <a:t>FRI</a:t>
            </a:r>
            <a:endParaRPr lang="en-US" sz="3200" b="1">
              <a:solidFill>
                <a:srgbClr val="FFFFFF"/>
              </a:solidFill>
            </a:endParaRPr>
          </a:p>
          <a:p>
            <a:pPr algn="ctr" eaLnBrk="1" hangingPunct="1">
              <a:spcBef>
                <a:spcPct val="20000"/>
              </a:spcBef>
            </a:pPr>
            <a:r>
              <a:rPr lang="en-US" sz="2800" b="1">
                <a:solidFill>
                  <a:srgbClr val="FFFFFF"/>
                </a:solidFill>
              </a:rPr>
              <a:t>Preach 1-2 times more</a:t>
            </a:r>
          </a:p>
          <a:p>
            <a:pPr algn="ctr" eaLnBrk="1" hangingPunct="1">
              <a:spcBef>
                <a:spcPct val="20000"/>
              </a:spcBef>
            </a:pPr>
            <a:endParaRPr lang="en-US" sz="2800" b="1">
              <a:solidFill>
                <a:srgbClr val="FFFFFF"/>
              </a:solidFill>
            </a:endParaRPr>
          </a:p>
          <a:p>
            <a:pPr algn="ctr" eaLnBrk="1" hangingPunct="1">
              <a:spcBef>
                <a:spcPct val="20000"/>
              </a:spcBef>
            </a:pPr>
            <a:endParaRPr lang="en-US" sz="2800" b="1">
              <a:solidFill>
                <a:srgbClr val="FFFFFF"/>
              </a:solidFill>
            </a:endParaRPr>
          </a:p>
          <a:p>
            <a:pPr algn="ctr" eaLnBrk="1" hangingPunct="1">
              <a:spcBef>
                <a:spcPct val="20000"/>
              </a:spcBef>
            </a:pPr>
            <a:endParaRPr lang="en-US" sz="2800" b="1">
              <a:solidFill>
                <a:srgbClr val="FFFFFF"/>
              </a:solidFill>
            </a:endParaRPr>
          </a:p>
          <a:p>
            <a:pPr algn="ctr" eaLnBrk="1" hangingPunct="1">
              <a:spcBef>
                <a:spcPct val="20000"/>
              </a:spcBef>
            </a:pPr>
            <a:r>
              <a:rPr lang="en-US" sz="2800" b="1">
                <a:solidFill>
                  <a:srgbClr val="FFFFFF"/>
                </a:solidFill>
              </a:rPr>
              <a:t>Morn</a:t>
            </a:r>
            <a:endParaRPr lang="en-US" sz="3200" b="1">
              <a:solidFill>
                <a:srgbClr val="FFFFFF"/>
              </a:solidFill>
            </a:endParaRPr>
          </a:p>
        </p:txBody>
      </p:sp>
      <p:sp>
        <p:nvSpPr>
          <p:cNvPr id="686090" name="Rectangle 10"/>
          <p:cNvSpPr>
            <a:spLocks noChangeArrowheads="1"/>
          </p:cNvSpPr>
          <p:nvPr/>
        </p:nvSpPr>
        <p:spPr bwMode="auto">
          <a:xfrm>
            <a:off x="8458200" y="76200"/>
            <a:ext cx="527050" cy="461963"/>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eaLnBrk="1" hangingPunct="1">
              <a:defRPr/>
            </a:pPr>
            <a:r>
              <a:rPr lang="en-US" b="1">
                <a:solidFill>
                  <a:srgbClr val="000000"/>
                </a:solidFill>
                <a:latin typeface="Arial"/>
                <a:cs typeface="Arial"/>
              </a:rPr>
              <a:t>80</a:t>
            </a:r>
            <a:endParaRPr lang="en-US">
              <a:solidFill>
                <a:srgbClr val="000000"/>
              </a:solidFill>
              <a:latin typeface="Arial"/>
              <a:cs typeface="Arial"/>
            </a:endParaRPr>
          </a:p>
        </p:txBody>
      </p:sp>
      <p:sp>
        <p:nvSpPr>
          <p:cNvPr id="242697" name="Rectangle 11"/>
          <p:cNvSpPr>
            <a:spLocks noChangeArrowheads="1"/>
          </p:cNvSpPr>
          <p:nvPr/>
        </p:nvSpPr>
        <p:spPr bwMode="auto">
          <a:xfrm>
            <a:off x="304800" y="1981200"/>
            <a:ext cx="1524000" cy="4572000"/>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pPr>
            <a:r>
              <a:rPr lang="en-US" sz="3200" b="1" u="sng">
                <a:solidFill>
                  <a:srgbClr val="FFFFFF"/>
                </a:solidFill>
              </a:rPr>
              <a:t>MON</a:t>
            </a:r>
            <a:endParaRPr lang="en-US" sz="3200" b="1">
              <a:solidFill>
                <a:srgbClr val="FFFFFF"/>
              </a:solidFill>
            </a:endParaRPr>
          </a:p>
          <a:p>
            <a:pPr algn="ctr" eaLnBrk="1" hangingPunct="1">
              <a:spcBef>
                <a:spcPct val="20000"/>
              </a:spcBef>
            </a:pPr>
            <a:r>
              <a:rPr lang="en-US" sz="2800" b="1">
                <a:solidFill>
                  <a:srgbClr val="FFFFFF"/>
                </a:solidFill>
              </a:rPr>
              <a:t>Finish MSS</a:t>
            </a:r>
          </a:p>
          <a:p>
            <a:pPr eaLnBrk="1" hangingPunct="1">
              <a:spcBef>
                <a:spcPct val="20000"/>
              </a:spcBef>
            </a:pPr>
            <a:endParaRPr lang="en-US" sz="2800" b="1">
              <a:solidFill>
                <a:srgbClr val="FFFFFF"/>
              </a:solidFill>
            </a:endParaRPr>
          </a:p>
          <a:p>
            <a:pPr eaLnBrk="1" hangingPunct="1">
              <a:spcBef>
                <a:spcPct val="20000"/>
              </a:spcBef>
            </a:pPr>
            <a:endParaRPr lang="en-US" sz="2800" b="1">
              <a:solidFill>
                <a:srgbClr val="FFFFFF"/>
              </a:solidFill>
            </a:endParaRPr>
          </a:p>
          <a:p>
            <a:pPr eaLnBrk="1" hangingPunct="1">
              <a:spcBef>
                <a:spcPct val="20000"/>
              </a:spcBef>
            </a:pPr>
            <a:endParaRPr lang="en-US" sz="2800" b="1">
              <a:solidFill>
                <a:srgbClr val="FFFFFF"/>
              </a:solidFill>
            </a:endParaRPr>
          </a:p>
          <a:p>
            <a:pPr eaLnBrk="1" hangingPunct="1">
              <a:spcBef>
                <a:spcPct val="20000"/>
              </a:spcBef>
            </a:pPr>
            <a:endParaRPr lang="en-US" b="1">
              <a:solidFill>
                <a:srgbClr val="FFFFFF"/>
              </a:solidFill>
            </a:endParaRPr>
          </a:p>
          <a:p>
            <a:pPr eaLnBrk="1" hangingPunct="1">
              <a:spcBef>
                <a:spcPct val="20000"/>
              </a:spcBef>
            </a:pPr>
            <a:r>
              <a:rPr lang="en-US" sz="2800" b="1">
                <a:solidFill>
                  <a:srgbClr val="FFFFFF"/>
                </a:solidFill>
              </a:rPr>
              <a:t>4 Days Before</a:t>
            </a:r>
          </a:p>
        </p:txBody>
      </p:sp>
      <p:sp>
        <p:nvSpPr>
          <p:cNvPr id="242698" name="Rectangle 4"/>
          <p:cNvSpPr txBox="1">
            <a:spLocks noChangeArrowheads="1"/>
          </p:cNvSpPr>
          <p:nvPr/>
        </p:nvSpPr>
        <p:spPr bwMode="auto">
          <a:xfrm>
            <a:off x="395288" y="981075"/>
            <a:ext cx="8382000"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b="1" i="1">
                <a:solidFill>
                  <a:srgbClr val="333399"/>
                </a:solidFill>
              </a:rPr>
              <a:t>for a </a:t>
            </a:r>
            <a:r>
              <a:rPr lang="en-US" sz="4800" b="1" i="1">
                <a:solidFill>
                  <a:srgbClr val="800000"/>
                </a:solidFill>
              </a:rPr>
              <a:t>Friday</a:t>
            </a:r>
            <a:r>
              <a:rPr lang="en-US" sz="4800" b="1" i="1">
                <a:solidFill>
                  <a:srgbClr val="333399"/>
                </a:solidFill>
              </a:rPr>
              <a:t> Message…</a:t>
            </a:r>
            <a:endParaRPr lang="en-US" sz="6000" b="1" i="1">
              <a:solidFill>
                <a:srgbClr val="FFFFF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381000"/>
            <a:ext cx="8229600" cy="762000"/>
          </a:xfrm>
          <a:solidFill>
            <a:srgbClr val="000000"/>
          </a:solidFill>
        </p:spPr>
        <p:txBody>
          <a:bodyPr/>
          <a:lstStyle/>
          <a:p>
            <a:pPr eaLnBrk="1" hangingPunct="1">
              <a:defRPr/>
            </a:pPr>
            <a:r>
              <a:rPr lang="en-US" b="1">
                <a:latin typeface="Arial" charset="0"/>
                <a:ea typeface="ＭＳ Ｐゴシック" charset="0"/>
                <a:cs typeface="ＭＳ Ｐゴシック" charset="0"/>
              </a:rPr>
              <a:t>Summary</a:t>
            </a:r>
            <a:endParaRPr lang="en-US">
              <a:latin typeface="Arial" charset="0"/>
              <a:ea typeface="ＭＳ Ｐゴシック" charset="0"/>
              <a:cs typeface="ＭＳ Ｐゴシック" charset="0"/>
            </a:endParaRPr>
          </a:p>
        </p:txBody>
      </p:sp>
      <p:sp>
        <p:nvSpPr>
          <p:cNvPr id="119812" name="Rectangle 4"/>
          <p:cNvSpPr>
            <a:spLocks noChangeArrowheads="1"/>
          </p:cNvSpPr>
          <p:nvPr/>
        </p:nvSpPr>
        <p:spPr bwMode="auto">
          <a:xfrm>
            <a:off x="8458200" y="76200"/>
            <a:ext cx="488950" cy="457200"/>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p>
            <a:pPr eaLnBrk="1" hangingPunct="1">
              <a:defRPr/>
            </a:pPr>
            <a:r>
              <a:rPr lang="en-US" b="1">
                <a:latin typeface="Times New Roman" charset="0"/>
              </a:rPr>
              <a:t>80</a:t>
            </a:r>
            <a:endParaRPr lang="en-US">
              <a:latin typeface="Times New Roman" charset="0"/>
            </a:endParaRPr>
          </a:p>
        </p:txBody>
      </p:sp>
      <p:sp>
        <p:nvSpPr>
          <p:cNvPr id="119813" name="Text Box 5"/>
          <p:cNvSpPr txBox="1">
            <a:spLocks noChangeArrowheads="1"/>
          </p:cNvSpPr>
          <p:nvPr/>
        </p:nvSpPr>
        <p:spPr bwMode="auto">
          <a:xfrm>
            <a:off x="0" y="6461125"/>
            <a:ext cx="9144000" cy="396875"/>
          </a:xfrm>
          <a:prstGeom prst="rect">
            <a:avLst/>
          </a:prstGeom>
          <a:solidFill>
            <a:srgbClr val="000000"/>
          </a:solid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en-US" sz="2000" b="1">
                <a:effectLst>
                  <a:outerShdw blurRad="38100" dist="38100" dir="2700000" algn="tl">
                    <a:srgbClr val="003366"/>
                  </a:outerShdw>
                </a:effectLst>
                <a:cs typeface="Arial" charset="0"/>
              </a:rPr>
              <a:t>John Stott, </a:t>
            </a:r>
            <a:r>
              <a:rPr lang="en-US" sz="2000" b="1" i="1">
                <a:effectLst>
                  <a:outerShdw blurRad="38100" dist="38100" dir="2700000" algn="tl">
                    <a:srgbClr val="003366"/>
                  </a:outerShdw>
                </a:effectLst>
                <a:cs typeface="Arial" charset="0"/>
              </a:rPr>
              <a:t>Between Two Worlds, </a:t>
            </a:r>
            <a:r>
              <a:rPr lang="en-US" sz="2000" b="1">
                <a:effectLst>
                  <a:outerShdw blurRad="38100" dist="38100" dir="2700000" algn="tl">
                    <a:srgbClr val="003366"/>
                  </a:outerShdw>
                </a:effectLst>
                <a:cs typeface="Arial" charset="0"/>
              </a:rPr>
              <a:t>255, 258</a:t>
            </a:r>
          </a:p>
        </p:txBody>
      </p:sp>
      <p:sp>
        <p:nvSpPr>
          <p:cNvPr id="119814" name="Rectangle 6"/>
          <p:cNvSpPr>
            <a:spLocks noChangeArrowheads="1"/>
          </p:cNvSpPr>
          <p:nvPr/>
        </p:nvSpPr>
        <p:spPr bwMode="auto">
          <a:xfrm>
            <a:off x="457200" y="1143000"/>
            <a:ext cx="8229600" cy="5257800"/>
          </a:xfrm>
          <a:prstGeom prst="rect">
            <a:avLst/>
          </a:prstGeom>
          <a:gradFill rotWithShape="0">
            <a:gsLst>
              <a:gs pos="0">
                <a:schemeClr val="bg2">
                  <a:gamma/>
                  <a:shade val="46275"/>
                  <a:invGamma/>
                </a:schemeClr>
              </a:gs>
              <a:gs pos="100000">
                <a:schemeClr val="bg2"/>
              </a:gs>
            </a:gsLst>
            <a:path path="shape">
              <a:fillToRect l="50000" t="50000" r="50000" b="50000"/>
            </a:path>
          </a:gradFill>
          <a:ln w="9525">
            <a:noFill/>
            <a:miter lim="800000"/>
            <a:headEnd/>
            <a:tailEnd/>
          </a:ln>
          <a:effectLst>
            <a:prstShdw prst="shdw17" dist="17961" dir="13500000">
              <a:srgbClr val="000000">
                <a:alpha val="75000"/>
              </a:srgbClr>
            </a:prstShdw>
          </a:effectLst>
        </p:spPr>
        <p:txBody>
          <a:bodyPr/>
          <a:lstStyle/>
          <a:p>
            <a:pPr marL="342900" indent="-342900" eaLnBrk="1" hangingPunct="1">
              <a:lnSpc>
                <a:spcPct val="90000"/>
              </a:lnSpc>
              <a:spcBef>
                <a:spcPct val="20000"/>
              </a:spcBef>
              <a:buClr>
                <a:schemeClr val="hlink"/>
              </a:buClr>
              <a:buSzPct val="65000"/>
              <a:buFont typeface="Wingdings" charset="0"/>
              <a:buChar char="n"/>
              <a:defRPr/>
            </a:pPr>
            <a:r>
              <a:rPr lang="en-US" altLang="ja-JP" sz="2800" b="1" dirty="0">
                <a:effectLst>
                  <a:outerShdw blurRad="38100" dist="38100" dir="2700000" algn="tl">
                    <a:srgbClr val="000000"/>
                  </a:outerShdw>
                </a:effectLst>
              </a:rPr>
              <a:t>"</a:t>
            </a:r>
            <a:r>
              <a:rPr lang="en-US" sz="2800" b="1" dirty="0">
                <a:effectLst>
                  <a:outerShdw blurRad="38100" dist="38100" dir="2700000" algn="tl">
                    <a:srgbClr val="000000"/>
                  </a:outerShdw>
                </a:effectLst>
              </a:rPr>
              <a:t>There seems to be only one way to combine precision of language with immediacy of delivery, and that is for us to write the sermon in our study but decline to read it from the pulpit.</a:t>
            </a:r>
            <a:r>
              <a:rPr lang="en-US" altLang="ja-JP" sz="2800" b="1" dirty="0">
                <a:effectLst>
                  <a:outerShdw blurRad="38100" dist="38100" dir="2700000" algn="tl">
                    <a:srgbClr val="000000"/>
                  </a:outerShdw>
                </a:effectLst>
              </a:rPr>
              <a:t>"</a:t>
            </a:r>
            <a:endParaRPr lang="en-US" sz="2800" b="1" dirty="0">
              <a:effectLst>
                <a:outerShdw blurRad="38100" dist="38100" dir="2700000" algn="tl">
                  <a:srgbClr val="000000"/>
                </a:outerShdw>
              </a:effectLst>
            </a:endParaRPr>
          </a:p>
          <a:p>
            <a:pPr marL="342900" indent="-342900" eaLnBrk="1" hangingPunct="1">
              <a:lnSpc>
                <a:spcPct val="90000"/>
              </a:lnSpc>
              <a:spcBef>
                <a:spcPct val="20000"/>
              </a:spcBef>
              <a:buClr>
                <a:schemeClr val="hlink"/>
              </a:buClr>
              <a:buSzPct val="65000"/>
              <a:buFont typeface="Wingdings" charset="0"/>
              <a:buChar char="n"/>
              <a:defRPr/>
            </a:pPr>
            <a:r>
              <a:rPr lang="en-US" altLang="ja-JP" sz="2800" b="1" dirty="0">
                <a:effectLst>
                  <a:outerShdw blurRad="38100" dist="38100" dir="2700000" algn="tl">
                    <a:srgbClr val="000000"/>
                  </a:outerShdw>
                </a:effectLst>
              </a:rPr>
              <a:t>"</a:t>
            </a:r>
            <a:r>
              <a:rPr lang="en-US" sz="2800" b="1" dirty="0">
                <a:effectLst>
                  <a:outerShdw blurRad="38100" dist="38100" dir="2700000" algn="tl">
                    <a:srgbClr val="000000"/>
                  </a:outerShdw>
                </a:effectLst>
              </a:rPr>
              <a:t>The whole process of sermon preparation, from beginning to end, was admirably summed up by the American black preacher who said, </a:t>
            </a:r>
            <a:br>
              <a:rPr lang="en-US" sz="2800" b="1" dirty="0">
                <a:effectLst>
                  <a:outerShdw blurRad="38100" dist="38100" dir="2700000" algn="tl">
                    <a:srgbClr val="000000"/>
                  </a:outerShdw>
                </a:effectLst>
              </a:rPr>
            </a:br>
            <a:r>
              <a:rPr lang="en-US" sz="2800" b="1" dirty="0">
                <a:effectLst>
                  <a:outerShdw blurRad="38100" dist="38100" dir="2700000" algn="tl">
                    <a:srgbClr val="000000"/>
                  </a:outerShdw>
                </a:effectLst>
              </a:rPr>
              <a:t>	</a:t>
            </a:r>
            <a:r>
              <a:rPr lang="fr-FR" altLang="ja-JP" sz="2800" b="1" dirty="0">
                <a:effectLst>
                  <a:outerShdw blurRad="38100" dist="38100" dir="2700000" algn="tl">
                    <a:srgbClr val="000000"/>
                  </a:outerShdw>
                </a:effectLst>
              </a:rPr>
              <a:t>'</a:t>
            </a:r>
            <a:r>
              <a:rPr lang="en-US" sz="2800" b="1" dirty="0">
                <a:effectLst>
                  <a:outerShdw blurRad="38100" dist="38100" dir="2700000" algn="tl">
                    <a:srgbClr val="000000"/>
                  </a:outerShdw>
                </a:effectLst>
              </a:rPr>
              <a:t>First, I </a:t>
            </a:r>
            <a:r>
              <a:rPr lang="en-US" sz="2800" b="1" dirty="0">
                <a:solidFill>
                  <a:srgbClr val="FFFF00"/>
                </a:solidFill>
                <a:effectLst>
                  <a:outerShdw blurRad="38100" dist="38100" dir="2700000" algn="tl">
                    <a:srgbClr val="000000"/>
                  </a:outerShdw>
                </a:effectLst>
              </a:rPr>
              <a:t>reads</a:t>
            </a:r>
            <a:r>
              <a:rPr lang="en-US" sz="2800" b="1" dirty="0">
                <a:effectLst>
                  <a:outerShdw blurRad="38100" dist="38100" dir="2700000" algn="tl">
                    <a:srgbClr val="000000"/>
                  </a:outerShdw>
                </a:effectLst>
              </a:rPr>
              <a:t> myself </a:t>
            </a:r>
            <a:r>
              <a:rPr lang="en-US" sz="2800" b="1" dirty="0">
                <a:solidFill>
                  <a:srgbClr val="FFFF00"/>
                </a:solidFill>
                <a:effectLst>
                  <a:outerShdw blurRad="38100" dist="38100" dir="2700000" algn="tl">
                    <a:srgbClr val="000000"/>
                  </a:outerShdw>
                </a:effectLst>
              </a:rPr>
              <a:t>full</a:t>
            </a:r>
            <a:r>
              <a:rPr lang="en-US" sz="2800" b="1" dirty="0">
                <a:effectLst>
                  <a:outerShdw blurRad="38100" dist="38100" dir="2700000" algn="tl">
                    <a:srgbClr val="000000"/>
                  </a:outerShdw>
                </a:effectLst>
              </a:rPr>
              <a:t>, </a:t>
            </a:r>
            <a:br>
              <a:rPr lang="en-US" sz="2800" b="1" dirty="0">
                <a:effectLst>
                  <a:outerShdw blurRad="38100" dist="38100" dir="2700000" algn="tl">
                    <a:srgbClr val="000000"/>
                  </a:outerShdw>
                </a:effectLst>
              </a:rPr>
            </a:br>
            <a:r>
              <a:rPr lang="en-US" sz="2800" b="1" dirty="0">
                <a:effectLst>
                  <a:outerShdw blurRad="38100" dist="38100" dir="2700000" algn="tl">
                    <a:srgbClr val="000000"/>
                  </a:outerShdw>
                </a:effectLst>
              </a:rPr>
              <a:t>	next I </a:t>
            </a:r>
            <a:r>
              <a:rPr lang="en-US" sz="2800" b="1" dirty="0">
                <a:solidFill>
                  <a:srgbClr val="FFFF00"/>
                </a:solidFill>
                <a:effectLst>
                  <a:outerShdw blurRad="38100" dist="38100" dir="2700000" algn="tl">
                    <a:srgbClr val="000000"/>
                  </a:outerShdw>
                </a:effectLst>
              </a:rPr>
              <a:t>thinks</a:t>
            </a:r>
            <a:r>
              <a:rPr lang="en-US" sz="2800" b="1" dirty="0">
                <a:effectLst>
                  <a:outerShdw blurRad="38100" dist="38100" dir="2700000" algn="tl">
                    <a:srgbClr val="000000"/>
                  </a:outerShdw>
                </a:effectLst>
              </a:rPr>
              <a:t> myself </a:t>
            </a:r>
            <a:r>
              <a:rPr lang="en-US" sz="2800" b="1" dirty="0">
                <a:solidFill>
                  <a:srgbClr val="FFFF00"/>
                </a:solidFill>
                <a:effectLst>
                  <a:outerShdw blurRad="38100" dist="38100" dir="2700000" algn="tl">
                    <a:srgbClr val="000000"/>
                  </a:outerShdw>
                </a:effectLst>
              </a:rPr>
              <a:t>clear</a:t>
            </a:r>
            <a:r>
              <a:rPr lang="en-US" sz="2800" b="1" dirty="0">
                <a:effectLst>
                  <a:outerShdw blurRad="38100" dist="38100" dir="2700000" algn="tl">
                    <a:srgbClr val="000000"/>
                  </a:outerShdw>
                </a:effectLst>
              </a:rPr>
              <a:t>, </a:t>
            </a:r>
            <a:br>
              <a:rPr lang="en-US" sz="2800" b="1" dirty="0">
                <a:effectLst>
                  <a:outerShdw blurRad="38100" dist="38100" dir="2700000" algn="tl">
                    <a:srgbClr val="000000"/>
                  </a:outerShdw>
                </a:effectLst>
              </a:rPr>
            </a:br>
            <a:r>
              <a:rPr lang="en-US" sz="2800" b="1" dirty="0">
                <a:effectLst>
                  <a:outerShdw blurRad="38100" dist="38100" dir="2700000" algn="tl">
                    <a:srgbClr val="000000"/>
                  </a:outerShdw>
                </a:effectLst>
              </a:rPr>
              <a:t>	next I </a:t>
            </a:r>
            <a:r>
              <a:rPr lang="en-US" sz="2800" b="1" dirty="0">
                <a:solidFill>
                  <a:srgbClr val="FFFF00"/>
                </a:solidFill>
                <a:effectLst>
                  <a:outerShdw blurRad="38100" dist="38100" dir="2700000" algn="tl">
                    <a:srgbClr val="000000"/>
                  </a:outerShdw>
                </a:effectLst>
              </a:rPr>
              <a:t>prays</a:t>
            </a:r>
            <a:r>
              <a:rPr lang="en-US" sz="2800" b="1" dirty="0">
                <a:effectLst>
                  <a:outerShdw blurRad="38100" dist="38100" dir="2700000" algn="tl">
                    <a:srgbClr val="000000"/>
                  </a:outerShdw>
                </a:effectLst>
              </a:rPr>
              <a:t> myself </a:t>
            </a:r>
            <a:r>
              <a:rPr lang="en-US" sz="2800" b="1" dirty="0">
                <a:solidFill>
                  <a:srgbClr val="FFFF00"/>
                </a:solidFill>
                <a:effectLst>
                  <a:outerShdw blurRad="38100" dist="38100" dir="2700000" algn="tl">
                    <a:srgbClr val="000000"/>
                  </a:outerShdw>
                </a:effectLst>
              </a:rPr>
              <a:t>hot</a:t>
            </a:r>
            <a:r>
              <a:rPr lang="en-US" sz="2800" b="1" dirty="0">
                <a:effectLst>
                  <a:outerShdw blurRad="38100" dist="38100" dir="2700000" algn="tl">
                    <a:srgbClr val="000000"/>
                  </a:outerShdw>
                </a:effectLst>
              </a:rPr>
              <a:t>, </a:t>
            </a:r>
            <a:br>
              <a:rPr lang="en-US" sz="2800" b="1" dirty="0">
                <a:effectLst>
                  <a:outerShdw blurRad="38100" dist="38100" dir="2700000" algn="tl">
                    <a:srgbClr val="000000"/>
                  </a:outerShdw>
                </a:effectLst>
              </a:rPr>
            </a:br>
            <a:r>
              <a:rPr lang="en-US" sz="2800" b="1" dirty="0">
                <a:effectLst>
                  <a:outerShdw blurRad="38100" dist="38100" dir="2700000" algn="tl">
                    <a:srgbClr val="000000"/>
                  </a:outerShdw>
                </a:effectLst>
              </a:rPr>
              <a:t>	and then I </a:t>
            </a:r>
            <a:r>
              <a:rPr lang="en-US" sz="2800" b="1" dirty="0">
                <a:solidFill>
                  <a:srgbClr val="FFFF00"/>
                </a:solidFill>
                <a:effectLst>
                  <a:outerShdw blurRad="38100" dist="38100" dir="2700000" algn="tl">
                    <a:srgbClr val="000000"/>
                  </a:outerShdw>
                </a:effectLst>
              </a:rPr>
              <a:t>lets go</a:t>
            </a:r>
            <a:r>
              <a:rPr lang="en-US" sz="2800" b="1" dirty="0">
                <a:effectLst>
                  <a:outerShdw blurRad="38100" dist="38100" dir="2700000" algn="tl">
                    <a:srgbClr val="000000"/>
                  </a:outerShdw>
                </a:effectLst>
              </a:rPr>
              <a:t>.</a:t>
            </a:r>
            <a:r>
              <a:rPr lang="fr-FR" altLang="ja-JP" sz="2800" b="1" dirty="0">
                <a:effectLst>
                  <a:outerShdw blurRad="38100" dist="38100" dir="2700000" algn="tl">
                    <a:srgbClr val="000000"/>
                  </a:outerShdw>
                </a:effectLst>
              </a:rPr>
              <a:t>'</a:t>
            </a:r>
            <a:r>
              <a:rPr lang="en-US" altLang="ja-JP" sz="2800" b="1" dirty="0">
                <a:effectLst>
                  <a:outerShdw blurRad="38100" dist="38100" dir="2700000" algn="tl">
                    <a:srgbClr val="000000"/>
                  </a:outerShdw>
                </a:effectLst>
              </a:rPr>
              <a:t>"</a:t>
            </a:r>
            <a:endParaRPr lang="en-US" sz="2800" b="1"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119814">
                                            <p:bg/>
                                          </p:spTgt>
                                        </p:tgtEl>
                                        <p:attrNameLst>
                                          <p:attrName>style.visibility</p:attrName>
                                        </p:attrNameLst>
                                      </p:cBhvr>
                                      <p:to>
                                        <p:strVal val="visible"/>
                                      </p:to>
                                    </p:set>
                                    <p:animEffect transition="in" filter="fade">
                                      <p:cBhvr>
                                        <p:cTn id="7" dur="2000"/>
                                        <p:tgtEl>
                                          <p:spTgt spid="119814">
                                            <p:bg/>
                                          </p:spTgt>
                                        </p:tgtEl>
                                      </p:cBhvr>
                                    </p:animEffect>
                                    <p:anim calcmode="lin" valueType="num">
                                      <p:cBhvr>
                                        <p:cTn id="8" dur="2000" fill="hold"/>
                                        <p:tgtEl>
                                          <p:spTgt spid="119814">
                                            <p:bg/>
                                          </p:spTgt>
                                        </p:tgtEl>
                                        <p:attrNameLst>
                                          <p:attrName>ppt_w</p:attrName>
                                        </p:attrNameLst>
                                      </p:cBhvr>
                                      <p:tavLst>
                                        <p:tav tm="0" fmla="#ppt_w*sin(2.5*pi*$)">
                                          <p:val>
                                            <p:fltVal val="0"/>
                                          </p:val>
                                        </p:tav>
                                        <p:tav tm="100000">
                                          <p:val>
                                            <p:fltVal val="1"/>
                                          </p:val>
                                        </p:tav>
                                      </p:tavLst>
                                    </p:anim>
                                    <p:anim calcmode="lin" valueType="num">
                                      <p:cBhvr>
                                        <p:cTn id="9" dur="2000" fill="hold"/>
                                        <p:tgtEl>
                                          <p:spTgt spid="119814">
                                            <p:bg/>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19814">
                                            <p:txEl>
                                              <p:pRg st="0" end="0"/>
                                            </p:txEl>
                                          </p:spTgt>
                                        </p:tgtEl>
                                        <p:attrNameLst>
                                          <p:attrName>style.visibility</p:attrName>
                                        </p:attrNameLst>
                                      </p:cBhvr>
                                      <p:to>
                                        <p:strVal val="visible"/>
                                      </p:to>
                                    </p:set>
                                    <p:animEffect transition="in" filter="fade">
                                      <p:cBhvr>
                                        <p:cTn id="12" dur="2000"/>
                                        <p:tgtEl>
                                          <p:spTgt spid="119814">
                                            <p:txEl>
                                              <p:pRg st="0" end="0"/>
                                            </p:txEl>
                                          </p:spTgt>
                                        </p:tgtEl>
                                      </p:cBhvr>
                                    </p:animEffect>
                                    <p:anim calcmode="lin" valueType="num">
                                      <p:cBhvr>
                                        <p:cTn id="13" dur="2000" fill="hold"/>
                                        <p:tgtEl>
                                          <p:spTgt spid="119814">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198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19814">
                                            <p:txEl>
                                              <p:pRg st="1" end="1"/>
                                            </p:txEl>
                                          </p:spTgt>
                                        </p:tgtEl>
                                        <p:attrNameLst>
                                          <p:attrName>style.visibility</p:attrName>
                                        </p:attrNameLst>
                                      </p:cBhvr>
                                      <p:to>
                                        <p:strVal val="visible"/>
                                      </p:to>
                                    </p:set>
                                    <p:animEffect transition="in" filter="fade">
                                      <p:cBhvr>
                                        <p:cTn id="19" dur="2000"/>
                                        <p:tgtEl>
                                          <p:spTgt spid="119814">
                                            <p:txEl>
                                              <p:pRg st="1" end="1"/>
                                            </p:txEl>
                                          </p:spTgt>
                                        </p:tgtEl>
                                      </p:cBhvr>
                                    </p:animEffect>
                                    <p:anim calcmode="lin" valueType="num">
                                      <p:cBhvr>
                                        <p:cTn id="20" dur="2000" fill="hold"/>
                                        <p:tgtEl>
                                          <p:spTgt spid="119814">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11981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ChangeArrowheads="1"/>
          </p:cNvSpPr>
          <p:nvPr/>
        </p:nvSpPr>
        <p:spPr bwMode="auto">
          <a:xfrm>
            <a:off x="0" y="0"/>
            <a:ext cx="9144000" cy="6858000"/>
          </a:xfrm>
          <a:prstGeom prst="rect">
            <a:avLst/>
          </a:prstGeom>
          <a:gradFill rotWithShape="0">
            <a:gsLst>
              <a:gs pos="0">
                <a:schemeClr val="accent2"/>
              </a:gs>
              <a:gs pos="100000">
                <a:srgbClr val="3366FF"/>
              </a:gs>
            </a:gsLst>
            <a:lin ang="5400000" scaled="1"/>
          </a:gradFill>
          <a:ln w="9525">
            <a:solidFill>
              <a:schemeClr val="tx1"/>
            </a:solidFill>
            <a:miter lim="800000"/>
            <a:headEnd/>
            <a:tailEnd/>
          </a:ln>
        </p:spPr>
        <p:txBody>
          <a:bodyPr wrap="none" anchor="ctr"/>
          <a:lstStyle/>
          <a:p>
            <a:endParaRPr lang="en-US">
              <a:cs typeface="Arial" charset="0"/>
            </a:endParaRPr>
          </a:p>
        </p:txBody>
      </p:sp>
      <p:sp>
        <p:nvSpPr>
          <p:cNvPr id="1497091" name="Rectangle 3"/>
          <p:cNvSpPr>
            <a:spLocks noChangeArrowheads="1"/>
          </p:cNvSpPr>
          <p:nvPr/>
        </p:nvSpPr>
        <p:spPr bwMode="auto">
          <a:xfrm>
            <a:off x="0" y="0"/>
            <a:ext cx="4572000" cy="3429000"/>
          </a:xfrm>
          <a:prstGeom prst="rect">
            <a:avLst/>
          </a:prstGeom>
          <a:gradFill rotWithShape="0">
            <a:gsLst>
              <a:gs pos="0">
                <a:schemeClr val="accent1"/>
              </a:gs>
              <a:gs pos="100000">
                <a:schemeClr val="accent1">
                  <a:gamma/>
                  <a:shade val="46275"/>
                  <a:invGamma/>
                </a:schemeClr>
              </a:gs>
            </a:gsLst>
            <a:path path="shape">
              <a:fillToRect l="50000" t="50000" r="50000" b="50000"/>
            </a:path>
          </a:gradFill>
          <a:ln w="12700">
            <a:solidFill>
              <a:schemeClr val="tx1"/>
            </a:solidFill>
            <a:miter lim="800000"/>
            <a:headEnd/>
            <a:tailEnd/>
          </a:ln>
          <a:effectLst/>
        </p:spPr>
        <p:txBody>
          <a:bodyPr wrap="none" anchor="ctr"/>
          <a:lstStyle/>
          <a:p>
            <a:pPr>
              <a:defRPr/>
            </a:pPr>
            <a:endParaRPr lang="en-US">
              <a:latin typeface="Arial"/>
              <a:ea typeface="ＭＳ Ｐゴシック" charset="-128"/>
              <a:cs typeface="Arial"/>
            </a:endParaRPr>
          </a:p>
        </p:txBody>
      </p:sp>
      <p:sp>
        <p:nvSpPr>
          <p:cNvPr id="1497092" name="Text Box 4"/>
          <p:cNvSpPr txBox="1">
            <a:spLocks noChangeArrowheads="1"/>
          </p:cNvSpPr>
          <p:nvPr/>
        </p:nvSpPr>
        <p:spPr bwMode="auto">
          <a:xfrm>
            <a:off x="1181100" y="1203325"/>
            <a:ext cx="19050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Arial"/>
                <a:ea typeface="ＭＳ Ｐゴシック" charset="-128"/>
                <a:cs typeface="Arial"/>
              </a:rPr>
              <a:t>True</a:t>
            </a:r>
          </a:p>
        </p:txBody>
      </p:sp>
      <p:sp>
        <p:nvSpPr>
          <p:cNvPr id="1497093" name="Rectangle 5"/>
          <p:cNvSpPr>
            <a:spLocks noChangeArrowheads="1"/>
          </p:cNvSpPr>
          <p:nvPr/>
        </p:nvSpPr>
        <p:spPr bwMode="auto">
          <a:xfrm>
            <a:off x="4572000" y="0"/>
            <a:ext cx="4572000" cy="3429000"/>
          </a:xfrm>
          <a:prstGeom prst="rect">
            <a:avLst/>
          </a:prstGeom>
          <a:gradFill rotWithShape="0">
            <a:gsLst>
              <a:gs pos="0">
                <a:srgbClr val="B50069"/>
              </a:gs>
              <a:gs pos="100000">
                <a:srgbClr val="540031"/>
              </a:gs>
            </a:gsLst>
            <a:path path="shape">
              <a:fillToRect l="50000" t="50000" r="50000" b="50000"/>
            </a:path>
          </a:gradFill>
          <a:ln w="12700">
            <a:solidFill>
              <a:schemeClr val="tx1"/>
            </a:solidFill>
            <a:miter lim="800000"/>
            <a:headEnd/>
            <a:tailEnd/>
          </a:ln>
        </p:spPr>
        <p:txBody>
          <a:bodyPr wrap="none" anchor="ctr"/>
          <a:lstStyle/>
          <a:p>
            <a:pPr algn="ctr"/>
            <a:endParaRPr lang="en-US" sz="1000">
              <a:solidFill>
                <a:srgbClr val="B50069"/>
              </a:solidFill>
              <a:cs typeface="Arial" charset="0"/>
            </a:endParaRPr>
          </a:p>
        </p:txBody>
      </p:sp>
      <p:sp>
        <p:nvSpPr>
          <p:cNvPr id="1497094" name="Rectangle 6"/>
          <p:cNvSpPr>
            <a:spLocks noChangeArrowheads="1"/>
          </p:cNvSpPr>
          <p:nvPr/>
        </p:nvSpPr>
        <p:spPr bwMode="auto">
          <a:xfrm>
            <a:off x="4572000" y="3429000"/>
            <a:ext cx="4572000" cy="3429000"/>
          </a:xfrm>
          <a:prstGeom prst="rect">
            <a:avLst/>
          </a:prstGeom>
          <a:gradFill rotWithShape="0">
            <a:gsLst>
              <a:gs pos="0">
                <a:srgbClr val="500093"/>
              </a:gs>
              <a:gs pos="100000">
                <a:srgbClr val="250044"/>
              </a:gs>
            </a:gsLst>
            <a:path path="shape">
              <a:fillToRect l="50000" t="50000" r="50000" b="50000"/>
            </a:path>
          </a:gradFill>
          <a:ln w="12700">
            <a:solidFill>
              <a:schemeClr val="tx1"/>
            </a:solidFill>
            <a:miter lim="800000"/>
            <a:headEnd/>
            <a:tailEnd/>
          </a:ln>
        </p:spPr>
        <p:txBody>
          <a:bodyPr wrap="none" anchor="ctr"/>
          <a:lstStyle/>
          <a:p>
            <a:pPr algn="ctr"/>
            <a:endParaRPr lang="en-US" sz="1000">
              <a:solidFill>
                <a:srgbClr val="B50069"/>
              </a:solidFill>
              <a:cs typeface="Arial" charset="0"/>
            </a:endParaRPr>
          </a:p>
        </p:txBody>
      </p:sp>
      <p:sp>
        <p:nvSpPr>
          <p:cNvPr id="1497095" name="Rectangle 7"/>
          <p:cNvSpPr>
            <a:spLocks noChangeArrowheads="1"/>
          </p:cNvSpPr>
          <p:nvPr/>
        </p:nvSpPr>
        <p:spPr bwMode="auto">
          <a:xfrm>
            <a:off x="0" y="3429000"/>
            <a:ext cx="4572000" cy="3429000"/>
          </a:xfrm>
          <a:prstGeom prst="rect">
            <a:avLst/>
          </a:prstGeom>
          <a:gradFill rotWithShape="0">
            <a:gsLst>
              <a:gs pos="0">
                <a:srgbClr val="FF0000"/>
              </a:gs>
              <a:gs pos="100000">
                <a:srgbClr val="760000"/>
              </a:gs>
            </a:gsLst>
            <a:path path="shape">
              <a:fillToRect l="50000" t="50000" r="50000" b="50000"/>
            </a:path>
          </a:gradFill>
          <a:ln w="12700">
            <a:solidFill>
              <a:schemeClr val="tx1"/>
            </a:solidFill>
            <a:miter lim="800000"/>
            <a:headEnd/>
            <a:tailEnd/>
          </a:ln>
        </p:spPr>
        <p:txBody>
          <a:bodyPr wrap="none" anchor="ctr"/>
          <a:lstStyle/>
          <a:p>
            <a:pPr algn="ctr"/>
            <a:endParaRPr lang="en-US" sz="1000">
              <a:solidFill>
                <a:srgbClr val="FF0000"/>
              </a:solidFill>
              <a:cs typeface="Arial" charset="0"/>
            </a:endParaRPr>
          </a:p>
        </p:txBody>
      </p:sp>
      <p:sp>
        <p:nvSpPr>
          <p:cNvPr id="1497096" name="Text Box 8"/>
          <p:cNvSpPr txBox="1">
            <a:spLocks noChangeArrowheads="1"/>
          </p:cNvSpPr>
          <p:nvPr/>
        </p:nvSpPr>
        <p:spPr bwMode="auto">
          <a:xfrm>
            <a:off x="762000" y="4876800"/>
            <a:ext cx="27432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Arial"/>
                <a:ea typeface="ＭＳ Ｐゴシック" charset="-128"/>
                <a:cs typeface="Arial"/>
              </a:rPr>
              <a:t>Clear</a:t>
            </a:r>
          </a:p>
        </p:txBody>
      </p:sp>
      <p:sp>
        <p:nvSpPr>
          <p:cNvPr id="1497097" name="Text Box 9"/>
          <p:cNvSpPr txBox="1">
            <a:spLocks noChangeArrowheads="1"/>
          </p:cNvSpPr>
          <p:nvPr/>
        </p:nvSpPr>
        <p:spPr bwMode="auto">
          <a:xfrm>
            <a:off x="4991100" y="1203325"/>
            <a:ext cx="3619500" cy="708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dirty="0">
                <a:solidFill>
                  <a:schemeClr val="bg1"/>
                </a:solidFill>
                <a:latin typeface="Arial"/>
                <a:ea typeface="ＭＳ Ｐゴシック" charset="-128"/>
                <a:cs typeface="Arial"/>
              </a:rPr>
              <a:t>Interesting</a:t>
            </a:r>
          </a:p>
        </p:txBody>
      </p:sp>
      <p:sp>
        <p:nvSpPr>
          <p:cNvPr id="1497098" name="Text Box 10"/>
          <p:cNvSpPr txBox="1">
            <a:spLocks noChangeArrowheads="1"/>
          </p:cNvSpPr>
          <p:nvPr/>
        </p:nvSpPr>
        <p:spPr bwMode="auto">
          <a:xfrm>
            <a:off x="5524500" y="4876800"/>
            <a:ext cx="27432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000" b="1">
                <a:solidFill>
                  <a:schemeClr val="bg1"/>
                </a:solidFill>
                <a:latin typeface="Arial"/>
                <a:ea typeface="ＭＳ Ｐゴシック" charset="-128"/>
                <a:cs typeface="Arial"/>
              </a:rPr>
              <a:t>Relevant</a:t>
            </a:r>
          </a:p>
        </p:txBody>
      </p:sp>
      <p:sp>
        <p:nvSpPr>
          <p:cNvPr id="1497099" name="Rectangle 11"/>
          <p:cNvSpPr>
            <a:spLocks noGrp="1" noChangeArrowheads="1"/>
          </p:cNvSpPr>
          <p:nvPr>
            <p:ph type="title" idx="4294967295"/>
          </p:nvPr>
        </p:nvSpPr>
        <p:spPr>
          <a:xfrm>
            <a:off x="1676400" y="2635250"/>
            <a:ext cx="5867400" cy="1555750"/>
          </a:xfrm>
          <a:solidFill>
            <a:schemeClr val="tx1"/>
          </a:solidFill>
          <a:effectLst>
            <a:outerShdw blurRad="63500" dist="38099" dir="2700000" algn="ctr" rotWithShape="0">
              <a:schemeClr val="tx1">
                <a:alpha val="74998"/>
              </a:schemeClr>
            </a:outerShdw>
          </a:effectLst>
        </p:spPr>
        <p:txBody>
          <a:bodyPr anchor="t">
            <a:spAutoFit/>
          </a:bodyPr>
          <a:lstStyle/>
          <a:p>
            <a:pPr eaLnBrk="1" hangingPunct="1">
              <a:spcBef>
                <a:spcPct val="50000"/>
              </a:spcBef>
              <a:defRPr/>
            </a:pPr>
            <a:r>
              <a:rPr lang="en-US" sz="4800" b="1">
                <a:solidFill>
                  <a:schemeClr val="bg1"/>
                </a:solidFill>
                <a:latin typeface="Arial" charset="0"/>
                <a:ea typeface="ＭＳ Ｐゴシック" charset="0"/>
                <a:cs typeface="Arial" charset="0"/>
              </a:rPr>
              <a:t>Four Objectives:</a:t>
            </a:r>
            <a:br>
              <a:rPr lang="en-US" sz="4800" b="1">
                <a:solidFill>
                  <a:schemeClr val="bg1"/>
                </a:solidFill>
                <a:latin typeface="Arial" charset="0"/>
                <a:ea typeface="ＭＳ Ｐゴシック" charset="0"/>
                <a:cs typeface="Arial" charset="0"/>
              </a:rPr>
            </a:br>
            <a:r>
              <a:rPr lang="en-US" sz="4800" b="1">
                <a:solidFill>
                  <a:schemeClr val="bg1"/>
                </a:solidFill>
                <a:latin typeface="Arial" charset="0"/>
                <a:ea typeface="ＭＳ Ｐゴシック" charset="0"/>
                <a:cs typeface="Arial" charset="0"/>
              </a:rPr>
              <a:t>A Sermon That is…</a:t>
            </a:r>
          </a:p>
        </p:txBody>
      </p:sp>
      <p:sp>
        <p:nvSpPr>
          <p:cNvPr id="1497100" name="Text Box 12"/>
          <p:cNvSpPr txBox="1">
            <a:spLocks noChangeArrowheads="1"/>
          </p:cNvSpPr>
          <p:nvPr/>
        </p:nvSpPr>
        <p:spPr bwMode="auto">
          <a:xfrm>
            <a:off x="8534400" y="76200"/>
            <a:ext cx="523875" cy="4572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cs typeface="Arial" charset="0"/>
              </a:rPr>
              <a:t>25</a:t>
            </a:r>
            <a:endParaRPr lang="en-US" sz="1000">
              <a:solidFill>
                <a:schemeClr val="bg1"/>
              </a:solidFill>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7091"/>
                                        </p:tgtEl>
                                        <p:attrNameLst>
                                          <p:attrName>style.visibility</p:attrName>
                                        </p:attrNameLst>
                                      </p:cBhvr>
                                      <p:to>
                                        <p:strVal val="visible"/>
                                      </p:to>
                                    </p:set>
                                    <p:animEffect transition="in" filter="dissolve">
                                      <p:cBhvr>
                                        <p:cTn id="7" dur="500"/>
                                        <p:tgtEl>
                                          <p:spTgt spid="1497091"/>
                                        </p:tgtEl>
                                      </p:cBhvr>
                                    </p:animEffect>
                                  </p:childTnLst>
                                </p:cTn>
                              </p:par>
                            </p:childTnLst>
                          </p:cTn>
                        </p:par>
                        <p:par>
                          <p:cTn id="8" fill="hold" nodeType="afterGroup">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1497092"/>
                                        </p:tgtEl>
                                        <p:attrNameLst>
                                          <p:attrName>style.visibility</p:attrName>
                                        </p:attrNameLst>
                                      </p:cBhvr>
                                      <p:to>
                                        <p:strVal val="visible"/>
                                      </p:to>
                                    </p:set>
                                    <p:animEffect transition="in" filter="fade">
                                      <p:cBhvr>
                                        <p:cTn id="11" dur="2000"/>
                                        <p:tgtEl>
                                          <p:spTgt spid="1497092"/>
                                        </p:tgtEl>
                                      </p:cBhvr>
                                    </p:animEffect>
                                    <p:anim calcmode="lin" valueType="num">
                                      <p:cBhvr>
                                        <p:cTn id="12" dur="2000" fill="hold"/>
                                        <p:tgtEl>
                                          <p:spTgt spid="1497092"/>
                                        </p:tgtEl>
                                        <p:attrNameLst>
                                          <p:attrName>style.rotation</p:attrName>
                                        </p:attrNameLst>
                                      </p:cBhvr>
                                      <p:tavLst>
                                        <p:tav tm="0">
                                          <p:val>
                                            <p:fltVal val="720"/>
                                          </p:val>
                                        </p:tav>
                                        <p:tav tm="100000">
                                          <p:val>
                                            <p:fltVal val="0"/>
                                          </p:val>
                                        </p:tav>
                                      </p:tavLst>
                                    </p:anim>
                                    <p:anim calcmode="lin" valueType="num">
                                      <p:cBhvr>
                                        <p:cTn id="13" dur="2000" fill="hold"/>
                                        <p:tgtEl>
                                          <p:spTgt spid="1497092"/>
                                        </p:tgtEl>
                                        <p:attrNameLst>
                                          <p:attrName>ppt_h</p:attrName>
                                        </p:attrNameLst>
                                      </p:cBhvr>
                                      <p:tavLst>
                                        <p:tav tm="0">
                                          <p:val>
                                            <p:fltVal val="0"/>
                                          </p:val>
                                        </p:tav>
                                        <p:tav tm="100000">
                                          <p:val>
                                            <p:strVal val="#ppt_h"/>
                                          </p:val>
                                        </p:tav>
                                      </p:tavLst>
                                    </p:anim>
                                    <p:anim calcmode="lin" valueType="num">
                                      <p:cBhvr>
                                        <p:cTn id="14" dur="2000" fill="hold"/>
                                        <p:tgtEl>
                                          <p:spTgt spid="1497092"/>
                                        </p:tgtEl>
                                        <p:attrNameLst>
                                          <p:attrName>ppt_w</p:attrName>
                                        </p:attrNameLst>
                                      </p:cBhvr>
                                      <p:tavLst>
                                        <p:tav tm="0">
                                          <p:val>
                                            <p:fltVal val="0"/>
                                          </p:val>
                                        </p:tav>
                                        <p:tav tm="100000">
                                          <p:val>
                                            <p:strVal val="#ppt_w"/>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497093"/>
                                        </p:tgtEl>
                                        <p:attrNameLst>
                                          <p:attrName>style.visibility</p:attrName>
                                        </p:attrNameLst>
                                      </p:cBhvr>
                                      <p:to>
                                        <p:strVal val="visible"/>
                                      </p:to>
                                    </p:set>
                                    <p:animEffect transition="in" filter="dissolve">
                                      <p:cBhvr>
                                        <p:cTn id="19" dur="500"/>
                                        <p:tgtEl>
                                          <p:spTgt spid="1497093"/>
                                        </p:tgtEl>
                                      </p:cBhvr>
                                    </p:animEffect>
                                  </p:childTnLst>
                                </p:cTn>
                              </p:par>
                            </p:childTnLst>
                          </p:cTn>
                        </p:par>
                        <p:par>
                          <p:cTn id="20" fill="hold" nodeType="afterGroup">
                            <p:stCondLst>
                              <p:cond delay="500"/>
                            </p:stCondLst>
                            <p:childTnLst>
                              <p:par>
                                <p:cTn id="21" presetID="35" presetClass="entr" presetSubtype="0" fill="hold" grpId="0" nodeType="afterEffect">
                                  <p:stCondLst>
                                    <p:cond delay="0"/>
                                  </p:stCondLst>
                                  <p:childTnLst>
                                    <p:set>
                                      <p:cBhvr>
                                        <p:cTn id="22" dur="1" fill="hold">
                                          <p:stCondLst>
                                            <p:cond delay="0"/>
                                          </p:stCondLst>
                                        </p:cTn>
                                        <p:tgtEl>
                                          <p:spTgt spid="1497097"/>
                                        </p:tgtEl>
                                        <p:attrNameLst>
                                          <p:attrName>style.visibility</p:attrName>
                                        </p:attrNameLst>
                                      </p:cBhvr>
                                      <p:to>
                                        <p:strVal val="visible"/>
                                      </p:to>
                                    </p:set>
                                    <p:animEffect transition="in" filter="fade">
                                      <p:cBhvr>
                                        <p:cTn id="23" dur="2000"/>
                                        <p:tgtEl>
                                          <p:spTgt spid="1497097"/>
                                        </p:tgtEl>
                                      </p:cBhvr>
                                    </p:animEffect>
                                    <p:anim calcmode="lin" valueType="num">
                                      <p:cBhvr>
                                        <p:cTn id="24" dur="2000" fill="hold"/>
                                        <p:tgtEl>
                                          <p:spTgt spid="1497097"/>
                                        </p:tgtEl>
                                        <p:attrNameLst>
                                          <p:attrName>style.rotation</p:attrName>
                                        </p:attrNameLst>
                                      </p:cBhvr>
                                      <p:tavLst>
                                        <p:tav tm="0">
                                          <p:val>
                                            <p:fltVal val="720"/>
                                          </p:val>
                                        </p:tav>
                                        <p:tav tm="100000">
                                          <p:val>
                                            <p:fltVal val="0"/>
                                          </p:val>
                                        </p:tav>
                                      </p:tavLst>
                                    </p:anim>
                                    <p:anim calcmode="lin" valueType="num">
                                      <p:cBhvr>
                                        <p:cTn id="25" dur="2000" fill="hold"/>
                                        <p:tgtEl>
                                          <p:spTgt spid="1497097"/>
                                        </p:tgtEl>
                                        <p:attrNameLst>
                                          <p:attrName>ppt_h</p:attrName>
                                        </p:attrNameLst>
                                      </p:cBhvr>
                                      <p:tavLst>
                                        <p:tav tm="0">
                                          <p:val>
                                            <p:fltVal val="0"/>
                                          </p:val>
                                        </p:tav>
                                        <p:tav tm="100000">
                                          <p:val>
                                            <p:strVal val="#ppt_h"/>
                                          </p:val>
                                        </p:tav>
                                      </p:tavLst>
                                    </p:anim>
                                    <p:anim calcmode="lin" valueType="num">
                                      <p:cBhvr>
                                        <p:cTn id="26" dur="2000" fill="hold"/>
                                        <p:tgtEl>
                                          <p:spTgt spid="1497097"/>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497095"/>
                                        </p:tgtEl>
                                        <p:attrNameLst>
                                          <p:attrName>style.visibility</p:attrName>
                                        </p:attrNameLst>
                                      </p:cBhvr>
                                      <p:to>
                                        <p:strVal val="visible"/>
                                      </p:to>
                                    </p:set>
                                    <p:animEffect transition="in" filter="dissolve">
                                      <p:cBhvr>
                                        <p:cTn id="31" dur="500"/>
                                        <p:tgtEl>
                                          <p:spTgt spid="1497095"/>
                                        </p:tgtEl>
                                      </p:cBhvr>
                                    </p:animEffect>
                                  </p:childTnLst>
                                </p:cTn>
                              </p:par>
                            </p:childTnLst>
                          </p:cTn>
                        </p:par>
                        <p:par>
                          <p:cTn id="32" fill="hold" nodeType="afterGroup">
                            <p:stCondLst>
                              <p:cond delay="500"/>
                            </p:stCondLst>
                            <p:childTnLst>
                              <p:par>
                                <p:cTn id="33" presetID="35" presetClass="entr" presetSubtype="0" fill="hold" grpId="0" nodeType="afterEffect">
                                  <p:stCondLst>
                                    <p:cond delay="0"/>
                                  </p:stCondLst>
                                  <p:childTnLst>
                                    <p:set>
                                      <p:cBhvr>
                                        <p:cTn id="34" dur="1" fill="hold">
                                          <p:stCondLst>
                                            <p:cond delay="0"/>
                                          </p:stCondLst>
                                        </p:cTn>
                                        <p:tgtEl>
                                          <p:spTgt spid="1497096"/>
                                        </p:tgtEl>
                                        <p:attrNameLst>
                                          <p:attrName>style.visibility</p:attrName>
                                        </p:attrNameLst>
                                      </p:cBhvr>
                                      <p:to>
                                        <p:strVal val="visible"/>
                                      </p:to>
                                    </p:set>
                                    <p:animEffect transition="in" filter="fade">
                                      <p:cBhvr>
                                        <p:cTn id="35" dur="2000"/>
                                        <p:tgtEl>
                                          <p:spTgt spid="1497096"/>
                                        </p:tgtEl>
                                      </p:cBhvr>
                                    </p:animEffect>
                                    <p:anim calcmode="lin" valueType="num">
                                      <p:cBhvr>
                                        <p:cTn id="36" dur="2000" fill="hold"/>
                                        <p:tgtEl>
                                          <p:spTgt spid="1497096"/>
                                        </p:tgtEl>
                                        <p:attrNameLst>
                                          <p:attrName>style.rotation</p:attrName>
                                        </p:attrNameLst>
                                      </p:cBhvr>
                                      <p:tavLst>
                                        <p:tav tm="0">
                                          <p:val>
                                            <p:fltVal val="720"/>
                                          </p:val>
                                        </p:tav>
                                        <p:tav tm="100000">
                                          <p:val>
                                            <p:fltVal val="0"/>
                                          </p:val>
                                        </p:tav>
                                      </p:tavLst>
                                    </p:anim>
                                    <p:anim calcmode="lin" valueType="num">
                                      <p:cBhvr>
                                        <p:cTn id="37" dur="2000" fill="hold"/>
                                        <p:tgtEl>
                                          <p:spTgt spid="1497096"/>
                                        </p:tgtEl>
                                        <p:attrNameLst>
                                          <p:attrName>ppt_h</p:attrName>
                                        </p:attrNameLst>
                                      </p:cBhvr>
                                      <p:tavLst>
                                        <p:tav tm="0">
                                          <p:val>
                                            <p:fltVal val="0"/>
                                          </p:val>
                                        </p:tav>
                                        <p:tav tm="100000">
                                          <p:val>
                                            <p:strVal val="#ppt_h"/>
                                          </p:val>
                                        </p:tav>
                                      </p:tavLst>
                                    </p:anim>
                                    <p:anim calcmode="lin" valueType="num">
                                      <p:cBhvr>
                                        <p:cTn id="38" dur="2000" fill="hold"/>
                                        <p:tgtEl>
                                          <p:spTgt spid="1497096"/>
                                        </p:tgtEl>
                                        <p:attrNameLst>
                                          <p:attrName>ppt_w</p:attrName>
                                        </p:attrNameLst>
                                      </p:cBhvr>
                                      <p:tavLst>
                                        <p:tav tm="0">
                                          <p:val>
                                            <p:fltVal val="0"/>
                                          </p:val>
                                        </p:tav>
                                        <p:tav tm="100000">
                                          <p:val>
                                            <p:strVal val="#ppt_w"/>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97094"/>
                                        </p:tgtEl>
                                        <p:attrNameLst>
                                          <p:attrName>style.visibility</p:attrName>
                                        </p:attrNameLst>
                                      </p:cBhvr>
                                      <p:to>
                                        <p:strVal val="visible"/>
                                      </p:to>
                                    </p:set>
                                    <p:animEffect transition="in" filter="dissolve">
                                      <p:cBhvr>
                                        <p:cTn id="43" dur="500"/>
                                        <p:tgtEl>
                                          <p:spTgt spid="1497094"/>
                                        </p:tgtEl>
                                      </p:cBhvr>
                                    </p:animEffect>
                                  </p:childTnLst>
                                </p:cTn>
                              </p:par>
                            </p:childTnLst>
                          </p:cTn>
                        </p:par>
                        <p:par>
                          <p:cTn id="44" fill="hold" nodeType="afterGroup">
                            <p:stCondLst>
                              <p:cond delay="500"/>
                            </p:stCondLst>
                            <p:childTnLst>
                              <p:par>
                                <p:cTn id="45" presetID="35" presetClass="entr" presetSubtype="0" fill="hold" grpId="0" nodeType="afterEffect">
                                  <p:stCondLst>
                                    <p:cond delay="0"/>
                                  </p:stCondLst>
                                  <p:childTnLst>
                                    <p:set>
                                      <p:cBhvr>
                                        <p:cTn id="46" dur="1" fill="hold">
                                          <p:stCondLst>
                                            <p:cond delay="0"/>
                                          </p:stCondLst>
                                        </p:cTn>
                                        <p:tgtEl>
                                          <p:spTgt spid="1497098"/>
                                        </p:tgtEl>
                                        <p:attrNameLst>
                                          <p:attrName>style.visibility</p:attrName>
                                        </p:attrNameLst>
                                      </p:cBhvr>
                                      <p:to>
                                        <p:strVal val="visible"/>
                                      </p:to>
                                    </p:set>
                                    <p:animEffect transition="in" filter="fade">
                                      <p:cBhvr>
                                        <p:cTn id="47" dur="2000"/>
                                        <p:tgtEl>
                                          <p:spTgt spid="1497098"/>
                                        </p:tgtEl>
                                      </p:cBhvr>
                                    </p:animEffect>
                                    <p:anim calcmode="lin" valueType="num">
                                      <p:cBhvr>
                                        <p:cTn id="48" dur="2000" fill="hold"/>
                                        <p:tgtEl>
                                          <p:spTgt spid="1497098"/>
                                        </p:tgtEl>
                                        <p:attrNameLst>
                                          <p:attrName>style.rotation</p:attrName>
                                        </p:attrNameLst>
                                      </p:cBhvr>
                                      <p:tavLst>
                                        <p:tav tm="0">
                                          <p:val>
                                            <p:fltVal val="720"/>
                                          </p:val>
                                        </p:tav>
                                        <p:tav tm="100000">
                                          <p:val>
                                            <p:fltVal val="0"/>
                                          </p:val>
                                        </p:tav>
                                      </p:tavLst>
                                    </p:anim>
                                    <p:anim calcmode="lin" valueType="num">
                                      <p:cBhvr>
                                        <p:cTn id="49" dur="2000" fill="hold"/>
                                        <p:tgtEl>
                                          <p:spTgt spid="1497098"/>
                                        </p:tgtEl>
                                        <p:attrNameLst>
                                          <p:attrName>ppt_h</p:attrName>
                                        </p:attrNameLst>
                                      </p:cBhvr>
                                      <p:tavLst>
                                        <p:tav tm="0">
                                          <p:val>
                                            <p:fltVal val="0"/>
                                          </p:val>
                                        </p:tav>
                                        <p:tav tm="100000">
                                          <p:val>
                                            <p:strVal val="#ppt_h"/>
                                          </p:val>
                                        </p:tav>
                                      </p:tavLst>
                                    </p:anim>
                                    <p:anim calcmode="lin" valueType="num">
                                      <p:cBhvr>
                                        <p:cTn id="50" dur="2000" fill="hold"/>
                                        <p:tgtEl>
                                          <p:spTgt spid="149709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7091" grpId="0" animBg="1"/>
      <p:bldP spid="1497092" grpId="0"/>
      <p:bldP spid="1497093" grpId="0" animBg="1"/>
      <p:bldP spid="1497094" grpId="0" animBg="1"/>
      <p:bldP spid="1497095" grpId="0" animBg="1"/>
      <p:bldP spid="1497096" grpId="0"/>
      <p:bldP spid="1497097" grpId="0"/>
      <p:bldP spid="149709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8194" name="Rectangle 2"/>
          <p:cNvSpPr>
            <a:spLocks noGrp="1" noChangeArrowheads="1"/>
          </p:cNvSpPr>
          <p:nvPr>
            <p:ph type="ctrTitle"/>
          </p:nvPr>
        </p:nvSpPr>
        <p:spPr>
          <a:xfrm>
            <a:off x="609600" y="609600"/>
            <a:ext cx="8001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800">
                <a:latin typeface="Arial" charset="0"/>
                <a:ea typeface="ＭＳ Ｐゴシック" charset="0"/>
                <a:cs typeface="Arial" charset="0"/>
              </a:rPr>
              <a:t>The </a:t>
            </a:r>
            <a:r>
              <a:rPr lang="en-US" sz="2800" i="1">
                <a:latin typeface="Arial" charset="0"/>
                <a:ea typeface="ＭＳ Ｐゴシック" charset="0"/>
                <a:cs typeface="Arial" charset="0"/>
              </a:rPr>
              <a:t>Preparing Expository Sermons</a:t>
            </a:r>
            <a:r>
              <a:rPr lang="en-US" sz="2800">
                <a:latin typeface="Arial" charset="0"/>
                <a:ea typeface="ＭＳ Ｐゴシック" charset="0"/>
                <a:cs typeface="Arial" charset="0"/>
              </a:rPr>
              <a:t> Process</a:t>
            </a:r>
          </a:p>
        </p:txBody>
      </p:sp>
      <p:sp>
        <p:nvSpPr>
          <p:cNvPr id="248835"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useBgFill="1">
        <p:nvSpPr>
          <p:cNvPr id="1288196" name="Rectangle 4"/>
          <p:cNvSpPr>
            <a:spLocks noChangeArrowheads="1"/>
          </p:cNvSpPr>
          <p:nvPr/>
        </p:nvSpPr>
        <p:spPr bwMode="auto">
          <a:xfrm>
            <a:off x="1000125" y="1447800"/>
            <a:ext cx="7305675" cy="304800"/>
          </a:xfrm>
          <a:prstGeom prst="rect">
            <a:avLst/>
          </a:prstGeom>
          <a:ln w="12700">
            <a:noFill/>
            <a:miter lim="800000"/>
            <a:headEnd/>
            <a:tailEnd/>
          </a:ln>
          <a:effectLst/>
        </p:spPr>
        <p:txBody>
          <a:bodyPr lIns="90487" tIns="44450" rIns="90487" bIns="44450" anchor="ctr"/>
          <a:lstStyle/>
          <a:p>
            <a:pPr algn="ctr">
              <a:defRPr/>
            </a:pPr>
            <a:r>
              <a:rPr lang="en-US" sz="1800" b="1" dirty="0">
                <a:solidFill>
                  <a:srgbClr val="FFFF00"/>
                </a:solidFill>
                <a:effectLst>
                  <a:outerShdw blurRad="38100" dist="38100" dir="2700000" algn="tl">
                    <a:srgbClr val="000000"/>
                  </a:outerShdw>
                </a:effectLst>
                <a:cs typeface="Arial" charset="0"/>
              </a:rPr>
              <a:t>Based on Ramesh Richard</a:t>
            </a:r>
            <a:r>
              <a:rPr lang="fr-FR" altLang="ja-JP" sz="1800" b="1" dirty="0">
                <a:solidFill>
                  <a:srgbClr val="FFFF00"/>
                </a:solidFill>
                <a:effectLst>
                  <a:outerShdw blurRad="38100" dist="38100" dir="2700000" algn="tl">
                    <a:srgbClr val="000000"/>
                  </a:outerShdw>
                </a:effectLst>
                <a:cs typeface="Arial" charset="0"/>
              </a:rPr>
              <a:t>'</a:t>
            </a:r>
            <a:r>
              <a:rPr lang="en-US" sz="1800" b="1" dirty="0">
                <a:solidFill>
                  <a:srgbClr val="FFFF00"/>
                </a:solidFill>
                <a:effectLst>
                  <a:outerShdw blurRad="38100" dist="38100" dir="2700000" algn="tl">
                    <a:srgbClr val="000000"/>
                  </a:outerShdw>
                </a:effectLst>
                <a:cs typeface="Arial" charset="0"/>
              </a:rPr>
              <a:t>s text, </a:t>
            </a:r>
            <a:r>
              <a:rPr lang="en-US" sz="1800" b="1" i="1" dirty="0">
                <a:solidFill>
                  <a:srgbClr val="FFFF00"/>
                </a:solidFill>
                <a:effectLst>
                  <a:outerShdw blurRad="38100" dist="38100" dir="2700000" algn="tl">
                    <a:srgbClr val="000000"/>
                  </a:outerShdw>
                </a:effectLst>
                <a:cs typeface="Arial" charset="0"/>
              </a:rPr>
              <a:t>Preparing Expository Sermons</a:t>
            </a:r>
          </a:p>
        </p:txBody>
      </p:sp>
      <p:sp>
        <p:nvSpPr>
          <p:cNvPr id="1288197" name="Rectangle 5"/>
          <p:cNvSpPr>
            <a:spLocks noChangeArrowheads="1"/>
          </p:cNvSpPr>
          <p:nvPr/>
        </p:nvSpPr>
        <p:spPr bwMode="auto">
          <a:xfrm>
            <a:off x="2286000" y="5146675"/>
            <a:ext cx="1041400"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Study</a:t>
            </a:r>
          </a:p>
        </p:txBody>
      </p:sp>
      <p:sp>
        <p:nvSpPr>
          <p:cNvPr id="248838"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248839"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248840"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1" name="Rectangle 9"/>
          <p:cNvSpPr>
            <a:spLocks noChangeArrowheads="1"/>
          </p:cNvSpPr>
          <p:nvPr/>
        </p:nvSpPr>
        <p:spPr bwMode="auto">
          <a:xfrm>
            <a:off x="1995488" y="4419600"/>
            <a:ext cx="1550987"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Structure</a:t>
            </a:r>
          </a:p>
        </p:txBody>
      </p:sp>
      <p:sp>
        <p:nvSpPr>
          <p:cNvPr id="1288202" name="Rectangle 10"/>
          <p:cNvSpPr>
            <a:spLocks noChangeArrowheads="1"/>
          </p:cNvSpPr>
          <p:nvPr/>
        </p:nvSpPr>
        <p:spPr bwMode="auto">
          <a:xfrm>
            <a:off x="5929313" y="5181600"/>
            <a:ext cx="1209675"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Preach</a:t>
            </a:r>
          </a:p>
        </p:txBody>
      </p:sp>
      <p:sp>
        <p:nvSpPr>
          <p:cNvPr id="1288203" name="Rectangle 11"/>
          <p:cNvSpPr>
            <a:spLocks noChangeArrowheads="1"/>
          </p:cNvSpPr>
          <p:nvPr/>
        </p:nvSpPr>
        <p:spPr bwMode="auto">
          <a:xfrm>
            <a:off x="5638800" y="4419600"/>
            <a:ext cx="1550988"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Structure</a:t>
            </a:r>
          </a:p>
        </p:txBody>
      </p:sp>
      <p:sp>
        <p:nvSpPr>
          <p:cNvPr id="248844"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5" name="Rectangle 13"/>
          <p:cNvSpPr>
            <a:spLocks noChangeArrowheads="1"/>
          </p:cNvSpPr>
          <p:nvPr/>
        </p:nvSpPr>
        <p:spPr bwMode="auto">
          <a:xfrm>
            <a:off x="2438400" y="3643313"/>
            <a:ext cx="7985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CPT</a:t>
            </a:r>
          </a:p>
        </p:txBody>
      </p:sp>
      <p:sp>
        <p:nvSpPr>
          <p:cNvPr id="248846"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24884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8"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CPS</a:t>
            </a:r>
          </a:p>
        </p:txBody>
      </p:sp>
      <p:sp>
        <p:nvSpPr>
          <p:cNvPr id="1288209" name="Rectangle 17"/>
          <p:cNvSpPr>
            <a:spLocks noChangeArrowheads="1"/>
          </p:cNvSpPr>
          <p:nvPr/>
        </p:nvSpPr>
        <p:spPr bwMode="auto">
          <a:xfrm>
            <a:off x="3429000" y="2805113"/>
            <a:ext cx="24749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Purpose Bridge</a:t>
            </a:r>
          </a:p>
        </p:txBody>
      </p:sp>
      <p:sp>
        <p:nvSpPr>
          <p:cNvPr id="1288210" name="Rectangle 18"/>
          <p:cNvSpPr>
            <a:spLocks noChangeArrowheads="1"/>
          </p:cNvSpPr>
          <p:nvPr/>
        </p:nvSpPr>
        <p:spPr bwMode="auto">
          <a:xfrm>
            <a:off x="4191000" y="2336800"/>
            <a:ext cx="901700" cy="39687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Brain</a:t>
            </a:r>
            <a:endParaRPr lang="en-US" b="1" i="1">
              <a:solidFill>
                <a:srgbClr val="FDE3BA"/>
              </a:solidFill>
              <a:effectLst>
                <a:outerShdw blurRad="38100" dist="38100" dir="2700000" algn="tl">
                  <a:srgbClr val="000000"/>
                </a:outerShdw>
              </a:effectLst>
              <a:cs typeface="Arial" charset="0"/>
            </a:endParaRPr>
          </a:p>
        </p:txBody>
      </p:sp>
      <p:sp>
        <p:nvSpPr>
          <p:cNvPr id="1288211" name="Rectangle 19"/>
          <p:cNvSpPr>
            <a:spLocks noChangeArrowheads="1"/>
          </p:cNvSpPr>
          <p:nvPr/>
        </p:nvSpPr>
        <p:spPr bwMode="auto">
          <a:xfrm>
            <a:off x="4102100" y="3708400"/>
            <a:ext cx="10795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Heart</a:t>
            </a:r>
            <a:endParaRPr lang="en-US" b="1" i="1">
              <a:solidFill>
                <a:srgbClr val="FDE3BA"/>
              </a:solidFill>
              <a:effectLst>
                <a:outerShdw blurRad="38100" dist="38100" dir="2700000" algn="tl">
                  <a:srgbClr val="000000"/>
                </a:outerShdw>
              </a:effectLst>
              <a:cs typeface="Arial" charset="0"/>
            </a:endParaRPr>
          </a:p>
        </p:txBody>
      </p:sp>
      <p:sp>
        <p:nvSpPr>
          <p:cNvPr id="1288212" name="Rectangle 20"/>
          <p:cNvSpPr>
            <a:spLocks noChangeArrowheads="1"/>
          </p:cNvSpPr>
          <p:nvPr/>
        </p:nvSpPr>
        <p:spPr bwMode="auto">
          <a:xfrm>
            <a:off x="3949700" y="4470400"/>
            <a:ext cx="13843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Skeleton</a:t>
            </a:r>
            <a:endParaRPr lang="en-US" b="1" i="1">
              <a:solidFill>
                <a:srgbClr val="FDE3BA"/>
              </a:solidFill>
              <a:effectLst>
                <a:outerShdw blurRad="38100" dist="38100" dir="2700000" algn="tl">
                  <a:srgbClr val="000000"/>
                </a:outerShdw>
              </a:effectLst>
              <a:cs typeface="Arial" charset="0"/>
            </a:endParaRPr>
          </a:p>
        </p:txBody>
      </p:sp>
      <p:sp>
        <p:nvSpPr>
          <p:cNvPr id="1288213" name="Rectangle 21"/>
          <p:cNvSpPr>
            <a:spLocks noChangeArrowheads="1"/>
          </p:cNvSpPr>
          <p:nvPr/>
        </p:nvSpPr>
        <p:spPr bwMode="auto">
          <a:xfrm>
            <a:off x="4178300" y="5232400"/>
            <a:ext cx="9271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Flesh</a:t>
            </a:r>
            <a:endParaRPr lang="en-US" b="1" i="1">
              <a:solidFill>
                <a:srgbClr val="FDE3BA"/>
              </a:solidFill>
              <a:effectLst>
                <a:outerShdw blurRad="38100" dist="38100" dir="2700000" algn="tl">
                  <a:srgbClr val="000000"/>
                </a:outerShdw>
              </a:effectLst>
              <a:cs typeface="Arial" charset="0"/>
            </a:endParaRPr>
          </a:p>
        </p:txBody>
      </p:sp>
      <p:sp>
        <p:nvSpPr>
          <p:cNvPr id="248854"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248855"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248856"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248857"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248858"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248859"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20" name="Rectangle 28"/>
          <p:cNvSpPr>
            <a:spLocks noChangeArrowheads="1"/>
          </p:cNvSpPr>
          <p:nvPr/>
        </p:nvSpPr>
        <p:spPr bwMode="auto">
          <a:xfrm>
            <a:off x="2189163" y="1884363"/>
            <a:ext cx="96996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TEXT</a:t>
            </a:r>
          </a:p>
        </p:txBody>
      </p:sp>
      <p:sp>
        <p:nvSpPr>
          <p:cNvPr id="1288221" name="Rectangle 29"/>
          <p:cNvSpPr>
            <a:spLocks noChangeArrowheads="1"/>
          </p:cNvSpPr>
          <p:nvPr/>
        </p:nvSpPr>
        <p:spPr bwMode="auto">
          <a:xfrm>
            <a:off x="5770563" y="1884363"/>
            <a:ext cx="1533525"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SERMON</a:t>
            </a:r>
          </a:p>
        </p:txBody>
      </p:sp>
      <p:sp>
        <p:nvSpPr>
          <p:cNvPr id="1288222" name="Rectangle 30"/>
          <p:cNvSpPr>
            <a:spLocks noChangeArrowheads="1"/>
          </p:cNvSpPr>
          <p:nvPr/>
        </p:nvSpPr>
        <p:spPr bwMode="auto">
          <a:xfrm>
            <a:off x="519113" y="5486400"/>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 Choose Text</a:t>
            </a:r>
          </a:p>
        </p:txBody>
      </p:sp>
      <p:sp>
        <p:nvSpPr>
          <p:cNvPr id="1288223" name="Rectangle 31"/>
          <p:cNvSpPr>
            <a:spLocks noChangeArrowheads="1"/>
          </p:cNvSpPr>
          <p:nvPr/>
        </p:nvSpPr>
        <p:spPr bwMode="auto">
          <a:xfrm>
            <a:off x="519113" y="5181600"/>
            <a:ext cx="14144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2 Analyze Text</a:t>
            </a:r>
          </a:p>
        </p:txBody>
      </p:sp>
      <p:sp>
        <p:nvSpPr>
          <p:cNvPr id="1288224" name="Rectangle 32"/>
          <p:cNvSpPr>
            <a:spLocks noChangeArrowheads="1"/>
          </p:cNvSpPr>
          <p:nvPr/>
        </p:nvSpPr>
        <p:spPr bwMode="auto">
          <a:xfrm>
            <a:off x="595313" y="4443413"/>
            <a:ext cx="1370012"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3.1 Exegetical </a:t>
            </a:r>
          </a:p>
          <a:p>
            <a:pPr>
              <a:defRPr/>
            </a:pPr>
            <a:r>
              <a:rPr lang="en-US" sz="1400" b="1">
                <a:solidFill>
                  <a:srgbClr val="FFFFFF"/>
                </a:solidFill>
                <a:effectLst>
                  <a:outerShdw blurRad="38100" dist="38100" dir="2700000" algn="tl">
                    <a:srgbClr val="000000"/>
                  </a:outerShdw>
                </a:effectLst>
                <a:cs typeface="Arial" charset="0"/>
              </a:rPr>
              <a:t>      Outline</a:t>
            </a:r>
          </a:p>
        </p:txBody>
      </p:sp>
      <p:sp>
        <p:nvSpPr>
          <p:cNvPr id="1288225" name="Rectangle 33"/>
          <p:cNvSpPr>
            <a:spLocks noChangeArrowheads="1"/>
          </p:cNvSpPr>
          <p:nvPr/>
        </p:nvSpPr>
        <p:spPr bwMode="auto">
          <a:xfrm>
            <a:off x="671513" y="3757613"/>
            <a:ext cx="178593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3.2 Exegetical Idea</a:t>
            </a:r>
          </a:p>
        </p:txBody>
      </p:sp>
      <p:sp>
        <p:nvSpPr>
          <p:cNvPr id="1288226" name="Rectangle 34"/>
          <p:cNvSpPr>
            <a:spLocks noChangeArrowheads="1"/>
          </p:cNvSpPr>
          <p:nvPr/>
        </p:nvSpPr>
        <p:spPr bwMode="auto">
          <a:xfrm>
            <a:off x="1281113" y="2690813"/>
            <a:ext cx="1609725" cy="7366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4   The Three</a:t>
            </a:r>
          </a:p>
          <a:p>
            <a:pPr>
              <a:defRPr/>
            </a:pPr>
            <a:r>
              <a:rPr lang="en-US" sz="1400" b="1">
                <a:solidFill>
                  <a:srgbClr val="FFFFFF"/>
                </a:solidFill>
                <a:effectLst>
                  <a:outerShdw blurRad="38100" dist="38100" dir="2700000" algn="tl">
                    <a:srgbClr val="000000"/>
                  </a:outerShdw>
                </a:effectLst>
                <a:cs typeface="Arial" charset="0"/>
              </a:rPr>
              <a:t>   Developmental</a:t>
            </a:r>
          </a:p>
          <a:p>
            <a:pPr>
              <a:defRPr/>
            </a:pPr>
            <a:r>
              <a:rPr lang="en-US" sz="1400" b="1">
                <a:solidFill>
                  <a:srgbClr val="FFFFFF"/>
                </a:solidFill>
                <a:effectLst>
                  <a:outerShdw blurRad="38100" dist="38100" dir="2700000" algn="tl">
                    <a:srgbClr val="000000"/>
                  </a:outerShdw>
                </a:effectLst>
                <a:cs typeface="Arial" charset="0"/>
              </a:rPr>
              <a:t>    Questions</a:t>
            </a:r>
          </a:p>
        </p:txBody>
      </p:sp>
      <p:sp>
        <p:nvSpPr>
          <p:cNvPr id="1288227" name="Rectangle 35"/>
          <p:cNvSpPr>
            <a:spLocks noChangeArrowheads="1"/>
          </p:cNvSpPr>
          <p:nvPr/>
        </p:nvSpPr>
        <p:spPr bwMode="auto">
          <a:xfrm>
            <a:off x="3338513" y="2157413"/>
            <a:ext cx="264795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5 Desired Listener Response</a:t>
            </a:r>
          </a:p>
        </p:txBody>
      </p:sp>
      <p:sp>
        <p:nvSpPr>
          <p:cNvPr id="1288228" name="Rectangle 36"/>
          <p:cNvSpPr>
            <a:spLocks noChangeArrowheads="1"/>
          </p:cNvSpPr>
          <p:nvPr/>
        </p:nvSpPr>
        <p:spPr bwMode="auto">
          <a:xfrm>
            <a:off x="6843713" y="3757613"/>
            <a:ext cx="170021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6 Homiletical Idea</a:t>
            </a:r>
          </a:p>
        </p:txBody>
      </p:sp>
      <p:sp>
        <p:nvSpPr>
          <p:cNvPr id="1288229" name="Rectangle 37"/>
          <p:cNvSpPr>
            <a:spLocks noChangeArrowheads="1"/>
          </p:cNvSpPr>
          <p:nvPr/>
        </p:nvSpPr>
        <p:spPr bwMode="auto">
          <a:xfrm>
            <a:off x="7339013" y="4191000"/>
            <a:ext cx="1290637" cy="950913"/>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7 Homiletical</a:t>
            </a:r>
          </a:p>
          <a:p>
            <a:pPr>
              <a:defRPr/>
            </a:pPr>
            <a:r>
              <a:rPr lang="en-US" sz="1400" b="1">
                <a:solidFill>
                  <a:srgbClr val="FFFFFF"/>
                </a:solidFill>
                <a:effectLst>
                  <a:outerShdw blurRad="38100" dist="38100" dir="2700000" algn="tl">
                    <a:srgbClr val="000000"/>
                  </a:outerShdw>
                </a:effectLst>
                <a:cs typeface="Arial" charset="0"/>
              </a:rPr>
              <a:t>   Outline</a:t>
            </a:r>
          </a:p>
          <a:p>
            <a:pPr>
              <a:defRPr/>
            </a:pPr>
            <a:r>
              <a:rPr lang="en-US" sz="1400" b="1">
                <a:solidFill>
                  <a:srgbClr val="FFFFFF"/>
                </a:solidFill>
                <a:effectLst>
                  <a:outerShdw blurRad="38100" dist="38100" dir="2700000" algn="tl">
                    <a:srgbClr val="000000"/>
                  </a:outerShdw>
                </a:effectLst>
                <a:cs typeface="Arial" charset="0"/>
              </a:rPr>
              <a:t>8 Clarity</a:t>
            </a:r>
          </a:p>
          <a:p>
            <a:pPr>
              <a:defRPr/>
            </a:pPr>
            <a:r>
              <a:rPr lang="en-US" sz="1400" b="1">
                <a:solidFill>
                  <a:srgbClr val="FFFFFF"/>
                </a:solidFill>
                <a:effectLst>
                  <a:outerShdw blurRad="38100" dist="38100" dir="2700000" algn="tl">
                    <a:srgbClr val="000000"/>
                  </a:outerShdw>
                </a:effectLst>
                <a:cs typeface="Arial" charset="0"/>
              </a:rPr>
              <a:t>9 Intro/Concl</a:t>
            </a:r>
          </a:p>
        </p:txBody>
      </p:sp>
      <p:sp>
        <p:nvSpPr>
          <p:cNvPr id="1288230" name="Rectangle 38"/>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10 MSS &amp;</a:t>
            </a:r>
          </a:p>
          <a:p>
            <a:pPr>
              <a:defRPr/>
            </a:pPr>
            <a:r>
              <a:rPr lang="en-US" sz="1400" b="1">
                <a:solidFill>
                  <a:srgbClr val="FFFFFF"/>
                </a:solidFill>
                <a:effectLst>
                  <a:outerShdw blurRad="38100" dist="38100" dir="2700000" algn="tl">
                    <a:srgbClr val="000000"/>
                  </a:outerShdw>
                </a:effectLst>
                <a:cs typeface="Arial" charset="0"/>
              </a:rPr>
              <a:t>     Preach</a:t>
            </a:r>
          </a:p>
        </p:txBody>
      </p:sp>
      <p:sp>
        <p:nvSpPr>
          <p:cNvPr id="128823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defRPr/>
            </a:pPr>
            <a:r>
              <a:rPr lang="en-US" sz="1400" b="1">
                <a:solidFill>
                  <a:srgbClr val="FFFFFF"/>
                </a:solidFill>
                <a:effectLst>
                  <a:outerShdw blurRad="38100" dist="38100" dir="2700000" algn="tl">
                    <a:srgbClr val="000000"/>
                  </a:outerShdw>
                </a:effectLst>
                <a:cs typeface="Arial" charset="0"/>
              </a:rPr>
              <a:t>White text shows 10 steps adapted from Haddon Robinson, </a:t>
            </a:r>
            <a:r>
              <a:rPr lang="en-US" sz="1400" b="1" i="1">
                <a:solidFill>
                  <a:srgbClr val="FFFFFF"/>
                </a:solidFill>
                <a:effectLst>
                  <a:outerShdw blurRad="38100" dist="38100" dir="2700000" algn="tl">
                    <a:srgbClr val="000000"/>
                  </a:outerShdw>
                </a:effectLst>
                <a:cs typeface="Arial" charset="0"/>
              </a:rPr>
              <a:t>Biblical Preaching</a:t>
            </a:r>
            <a:r>
              <a:rPr lang="en-US" sz="1400" b="1">
                <a:solidFill>
                  <a:srgbClr val="FFFFFF"/>
                </a:solidFill>
                <a:effectLst>
                  <a:outerShdw blurRad="38100" dist="38100" dir="2700000" algn="tl">
                    <a:srgbClr val="000000"/>
                  </a:outerShdw>
                </a:effectLst>
                <a:cs typeface="Arial" charset="0"/>
              </a:rPr>
              <a:t> (notes, 105)</a:t>
            </a:r>
          </a:p>
        </p:txBody>
      </p:sp>
      <p:sp>
        <p:nvSpPr>
          <p:cNvPr id="248872"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
        <p:nvSpPr>
          <p:cNvPr id="1288233" name="Oval 41"/>
          <p:cNvSpPr>
            <a:spLocks noChangeArrowheads="1"/>
          </p:cNvSpPr>
          <p:nvPr/>
        </p:nvSpPr>
        <p:spPr bwMode="auto">
          <a:xfrm>
            <a:off x="5029200" y="5029200"/>
            <a:ext cx="3675063" cy="958850"/>
          </a:xfrm>
          <a:prstGeom prst="ellipse">
            <a:avLst/>
          </a:pr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88233"/>
                                        </p:tgtEl>
                                        <p:attrNameLst>
                                          <p:attrName>style.visibility</p:attrName>
                                        </p:attrNameLst>
                                      </p:cBhvr>
                                      <p:to>
                                        <p:strVal val="visible"/>
                                      </p:to>
                                    </p:set>
                                    <p:anim calcmode="lin" valueType="num">
                                      <p:cBhvr>
                                        <p:cTn id="7" dur="1000" fill="hold"/>
                                        <p:tgtEl>
                                          <p:spTgt spid="1288233"/>
                                        </p:tgtEl>
                                        <p:attrNameLst>
                                          <p:attrName>ppt_x</p:attrName>
                                        </p:attrNameLst>
                                      </p:cBhvr>
                                      <p:tavLst>
                                        <p:tav tm="0">
                                          <p:val>
                                            <p:strVal val="#ppt_x-.2"/>
                                          </p:val>
                                        </p:tav>
                                        <p:tav tm="100000">
                                          <p:val>
                                            <p:strVal val="#ppt_x"/>
                                          </p:val>
                                        </p:tav>
                                      </p:tavLst>
                                    </p:anim>
                                    <p:anim calcmode="lin" valueType="num">
                                      <p:cBhvr>
                                        <p:cTn id="8" dur="1000" fill="hold"/>
                                        <p:tgtEl>
                                          <p:spTgt spid="12882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88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3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54732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230188" y="1772816"/>
            <a:ext cx="5899150" cy="1143000"/>
          </a:xfrm>
          <a:effectLst/>
        </p:spPr>
        <p:txBody>
          <a:bodyPr/>
          <a:lstStyle/>
          <a:p>
            <a:pPr marL="915988" indent="-915988" eaLnBrk="1" hangingPunct="1">
              <a:buClr>
                <a:schemeClr val="tx1"/>
              </a:buClr>
              <a:buSzPct val="80000"/>
              <a:buFont typeface="Wingdings" charset="2"/>
              <a:buNone/>
              <a:defRPr/>
            </a:pPr>
            <a:r>
              <a:rPr lang="en-US" sz="4000" i="0" dirty="0">
                <a:solidFill>
                  <a:schemeClr val="tx1"/>
                </a:solidFill>
                <a:latin typeface="Arial" charset="0"/>
                <a:ea typeface="Arial" charset="0"/>
                <a:cs typeface="Arial" charset="0"/>
              </a:rPr>
              <a:t>Q:	What</a:t>
            </a:r>
            <a:r>
              <a:rPr lang="fr-FR" sz="4000" i="0" dirty="0">
                <a:solidFill>
                  <a:schemeClr val="tx1"/>
                </a:solidFill>
                <a:latin typeface="Arial" charset="0"/>
                <a:ea typeface="Arial" charset="0"/>
                <a:cs typeface="Arial" charset="0"/>
              </a:rPr>
              <a:t>'</a:t>
            </a:r>
            <a:r>
              <a:rPr lang="en-US" sz="4000" i="0" dirty="0">
                <a:solidFill>
                  <a:schemeClr val="tx1"/>
                </a:solidFill>
                <a:latin typeface="Arial" charset="0"/>
                <a:ea typeface="Arial" charset="0"/>
                <a:cs typeface="Arial" charset="0"/>
              </a:rPr>
              <a:t>s a Sermon Manuscript?</a:t>
            </a:r>
          </a:p>
        </p:txBody>
      </p:sp>
      <p:sp>
        <p:nvSpPr>
          <p:cNvPr id="163842" name="Rectangle 3"/>
          <p:cNvSpPr>
            <a:spLocks noGrp="1" noChangeArrowheads="1"/>
          </p:cNvSpPr>
          <p:nvPr>
            <p:ph type="subTitle" idx="1"/>
          </p:nvPr>
        </p:nvSpPr>
        <p:spPr>
          <a:xfrm>
            <a:off x="228600" y="3505200"/>
            <a:ext cx="5943600" cy="1752600"/>
          </a:xfrm>
        </p:spPr>
        <p:txBody>
          <a:bodyPr/>
          <a:lstStyle/>
          <a:p>
            <a:pPr marL="915988" indent="-915988" eaLnBrk="1" hangingPunct="1">
              <a:buFont typeface="Wingdings" charset="0"/>
              <a:buNone/>
            </a:pPr>
            <a:r>
              <a:rPr lang="en-US" sz="4000" b="1">
                <a:latin typeface="Arial" charset="0"/>
                <a:ea typeface="ＭＳ Ｐゴシック" charset="0"/>
                <a:cs typeface="Arial" charset="0"/>
              </a:rPr>
              <a:t>A:	Writing your sermon down </a:t>
            </a:r>
            <a:br>
              <a:rPr lang="en-US" sz="4000" b="1">
                <a:latin typeface="Arial" charset="0"/>
                <a:ea typeface="ＭＳ Ｐゴシック" charset="0"/>
                <a:cs typeface="Arial" charset="0"/>
              </a:rPr>
            </a:br>
            <a:r>
              <a:rPr lang="en-US" sz="4000" b="1">
                <a:latin typeface="Arial" charset="0"/>
                <a:ea typeface="ＭＳ Ｐゴシック" charset="0"/>
                <a:cs typeface="Arial" charset="0"/>
              </a:rPr>
              <a:t>word-for-word</a:t>
            </a:r>
          </a:p>
        </p:txBody>
      </p:sp>
      <p:sp>
        <p:nvSpPr>
          <p:cNvPr id="163843"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tx2"/>
                </a:solidFill>
                <a:cs typeface="Arial" charset="0"/>
              </a:rPr>
              <a:t>78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4568825" cy="6858000"/>
            <a:chOff x="0" y="0"/>
            <a:chExt cx="4568825" cy="6858000"/>
          </a:xfrm>
        </p:grpSpPr>
        <p:pic>
          <p:nvPicPr>
            <p:cNvPr id="165891" name="Picture 4" descr="BiblicalSermonsBoo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568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BiblicalSermonsBook"/>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92433"/>
            <a:stretch/>
          </p:blipFill>
          <p:spPr bwMode="auto">
            <a:xfrm>
              <a:off x="0" y="0"/>
              <a:ext cx="4568825" cy="3140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4" descr="BiblicalSermonsBook"/>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92433"/>
            <a:stretch/>
          </p:blipFill>
          <p:spPr bwMode="auto">
            <a:xfrm>
              <a:off x="0" y="5445224"/>
              <a:ext cx="4568825" cy="1412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5889" name="Rectangle 2"/>
          <p:cNvSpPr>
            <a:spLocks noGrp="1" noChangeArrowheads="1"/>
          </p:cNvSpPr>
          <p:nvPr>
            <p:ph type="ctrTitle"/>
          </p:nvPr>
        </p:nvSpPr>
        <p:spPr>
          <a:xfrm>
            <a:off x="5067300" y="762000"/>
            <a:ext cx="3505200" cy="2667000"/>
          </a:xfrm>
        </p:spPr>
        <p:txBody>
          <a:bodyPr/>
          <a:lstStyle/>
          <a:p>
            <a:pPr eaLnBrk="1" hangingPunct="1"/>
            <a:r>
              <a:rPr lang="en-US">
                <a:solidFill>
                  <a:schemeClr val="accent1"/>
                </a:solidFill>
                <a:latin typeface="Arial" charset="0"/>
                <a:ea typeface="ＭＳ Ｐゴシック" charset="0"/>
                <a:cs typeface="ＭＳ Ｐゴシック" charset="0"/>
              </a:rPr>
              <a:t>Here is a classic book of sermon manuscripts</a:t>
            </a:r>
          </a:p>
        </p:txBody>
      </p:sp>
      <p:sp>
        <p:nvSpPr>
          <p:cNvPr id="165890" name="Rectangle 3"/>
          <p:cNvSpPr>
            <a:spLocks noGrp="1" noChangeArrowheads="1"/>
          </p:cNvSpPr>
          <p:nvPr>
            <p:ph type="subTitle" idx="1"/>
          </p:nvPr>
        </p:nvSpPr>
        <p:spPr>
          <a:xfrm>
            <a:off x="4876800" y="4191000"/>
            <a:ext cx="3886200" cy="2362200"/>
          </a:xfrm>
        </p:spPr>
        <p:txBody>
          <a:bodyPr/>
          <a:lstStyle/>
          <a:p>
            <a:pPr eaLnBrk="1" hangingPunct="1"/>
            <a:r>
              <a:rPr lang="en-US" altLang="ja-JP" sz="2800" i="1">
                <a:solidFill>
                  <a:schemeClr val="accent1"/>
                </a:solidFill>
                <a:latin typeface="Arial" charset="0"/>
                <a:ea typeface="ＭＳ Ｐゴシック" charset="0"/>
                <a:cs typeface="ＭＳ Ｐゴシック" charset="0"/>
              </a:rPr>
              <a:t>"</a:t>
            </a:r>
            <a:r>
              <a:rPr lang="en-US" sz="2800" i="1">
                <a:solidFill>
                  <a:schemeClr val="accent1"/>
                </a:solidFill>
                <a:latin typeface="Arial" charset="0"/>
                <a:ea typeface="ＭＳ Ｐゴシック" charset="0"/>
                <a:cs typeface="ＭＳ Ｐゴシック" charset="0"/>
              </a:rPr>
              <a:t>A Case Study in Temptation</a:t>
            </a:r>
            <a:r>
              <a:rPr lang="en-US" altLang="ja-JP" sz="2800" i="1">
                <a:solidFill>
                  <a:schemeClr val="accent1"/>
                </a:solidFill>
                <a:latin typeface="Arial" charset="0"/>
                <a:ea typeface="ＭＳ Ｐゴシック" charset="0"/>
                <a:cs typeface="ＭＳ Ｐゴシック" charset="0"/>
              </a:rPr>
              <a:t>"</a:t>
            </a:r>
            <a:r>
              <a:rPr lang="en-US" sz="2800" i="1">
                <a:solidFill>
                  <a:schemeClr val="accent1"/>
                </a:solidFill>
                <a:latin typeface="Arial" charset="0"/>
                <a:ea typeface="ＭＳ Ｐゴシック" charset="0"/>
                <a:cs typeface="ＭＳ Ｐゴシック" charset="0"/>
              </a:rPr>
              <a:t> gives us Robinson</a:t>
            </a:r>
            <a:r>
              <a:rPr lang="fr-FR" altLang="ja-JP" sz="2800" i="1">
                <a:solidFill>
                  <a:schemeClr val="accent1"/>
                </a:solidFill>
                <a:latin typeface="Arial" charset="0"/>
                <a:ea typeface="ＭＳ Ｐゴシック" charset="0"/>
                <a:cs typeface="ＭＳ Ｐゴシック" charset="0"/>
              </a:rPr>
              <a:t>'</a:t>
            </a:r>
            <a:r>
              <a:rPr lang="en-US" sz="2800" i="1">
                <a:solidFill>
                  <a:schemeClr val="accent1"/>
                </a:solidFill>
                <a:latin typeface="Arial" charset="0"/>
                <a:ea typeface="ＭＳ Ｐゴシック" charset="0"/>
                <a:cs typeface="ＭＳ Ｐゴシック" charset="0"/>
              </a:rPr>
              <a:t>s text verbatim</a:t>
            </a:r>
          </a:p>
        </p:txBody>
      </p:sp>
      <p:sp>
        <p:nvSpPr>
          <p:cNvPr id="5" name="Rectangle 2"/>
          <p:cNvSpPr txBox="1">
            <a:spLocks noChangeArrowheads="1"/>
          </p:cNvSpPr>
          <p:nvPr/>
        </p:nvSpPr>
        <p:spPr bwMode="auto">
          <a:xfrm>
            <a:off x="107504" y="72008"/>
            <a:ext cx="4464496" cy="1844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lnSpc>
                <a:spcPct val="80000"/>
              </a:lnSpc>
            </a:pPr>
            <a:r>
              <a:rPr lang="en-US" sz="6600" b="1">
                <a:solidFill>
                  <a:schemeClr val="bg1"/>
                </a:solidFill>
                <a:latin typeface="Charter Black"/>
                <a:ea typeface="ＭＳ Ｐゴシック" charset="0"/>
                <a:cs typeface="Charter Black"/>
              </a:rPr>
              <a:t>Biblical Sermons</a:t>
            </a:r>
          </a:p>
        </p:txBody>
      </p:sp>
      <p:sp>
        <p:nvSpPr>
          <p:cNvPr id="10" name="Rectangle 2"/>
          <p:cNvSpPr txBox="1">
            <a:spLocks noChangeArrowheads="1"/>
          </p:cNvSpPr>
          <p:nvPr/>
        </p:nvSpPr>
        <p:spPr bwMode="auto">
          <a:xfrm>
            <a:off x="107504" y="1700808"/>
            <a:ext cx="4392488" cy="1512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800" b="1">
                <a:solidFill>
                  <a:srgbClr val="FF8000"/>
                </a:solidFill>
                <a:latin typeface="Charter Black"/>
                <a:ea typeface="ＭＳ Ｐゴシック" charset="0"/>
                <a:cs typeface="Charter Black"/>
              </a:rPr>
              <a:t>How Twelve Preachers Apply the Principles of </a:t>
            </a:r>
            <a:br>
              <a:rPr lang="en-US" sz="2800" b="1">
                <a:solidFill>
                  <a:schemeClr val="bg1"/>
                </a:solidFill>
                <a:latin typeface="Charter Black"/>
                <a:ea typeface="ＭＳ Ｐゴシック" charset="0"/>
                <a:cs typeface="Charter Black"/>
              </a:rPr>
            </a:br>
            <a:r>
              <a:rPr lang="en-US" sz="3200" b="1" i="1">
                <a:solidFill>
                  <a:schemeClr val="bg1"/>
                </a:solidFill>
                <a:latin typeface="Charter Black"/>
                <a:ea typeface="ＭＳ Ｐゴシック" charset="0"/>
                <a:cs typeface="Charter Black"/>
              </a:rPr>
              <a:t>Biblical Preaching</a:t>
            </a:r>
          </a:p>
        </p:txBody>
      </p:sp>
      <p:sp>
        <p:nvSpPr>
          <p:cNvPr id="11" name="Rectangle 2"/>
          <p:cNvSpPr txBox="1">
            <a:spLocks noChangeArrowheads="1"/>
          </p:cNvSpPr>
          <p:nvPr/>
        </p:nvSpPr>
        <p:spPr bwMode="auto">
          <a:xfrm>
            <a:off x="35496" y="5373216"/>
            <a:ext cx="4536504" cy="1512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400" b="1" i="1">
                <a:solidFill>
                  <a:schemeClr val="bg1"/>
                </a:solidFill>
                <a:latin typeface="Charter Black"/>
                <a:ea typeface="ＭＳ Ｐゴシック" charset="0"/>
                <a:cs typeface="Charter Black"/>
              </a:rPr>
              <a:t>The editor analyzes each message, interviews each preacher, and contributes a sermon of his own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8194" name="Rectangle 2"/>
          <p:cNvSpPr>
            <a:spLocks noGrp="1" noChangeArrowheads="1"/>
          </p:cNvSpPr>
          <p:nvPr>
            <p:ph type="ctrTitle"/>
          </p:nvPr>
        </p:nvSpPr>
        <p:spPr>
          <a:xfrm>
            <a:off x="609600" y="609600"/>
            <a:ext cx="8001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800">
                <a:latin typeface="Arial" charset="0"/>
                <a:ea typeface="ＭＳ Ｐゴシック" charset="0"/>
                <a:cs typeface="Arial" charset="0"/>
              </a:rPr>
              <a:t>The </a:t>
            </a:r>
            <a:r>
              <a:rPr lang="en-US" sz="2800" i="1">
                <a:latin typeface="Arial" charset="0"/>
                <a:ea typeface="ＭＳ Ｐゴシック" charset="0"/>
                <a:cs typeface="Arial" charset="0"/>
              </a:rPr>
              <a:t>Preparing Expository Sermons</a:t>
            </a:r>
            <a:r>
              <a:rPr lang="en-US" sz="2800">
                <a:latin typeface="Arial" charset="0"/>
                <a:ea typeface="ＭＳ Ｐゴシック" charset="0"/>
                <a:cs typeface="Arial" charset="0"/>
              </a:rPr>
              <a:t> Process</a:t>
            </a:r>
          </a:p>
        </p:txBody>
      </p:sp>
      <p:sp>
        <p:nvSpPr>
          <p:cNvPr id="167939"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useBgFill="1">
        <p:nvSpPr>
          <p:cNvPr id="1288196" name="Rectangle 4"/>
          <p:cNvSpPr>
            <a:spLocks noChangeArrowheads="1"/>
          </p:cNvSpPr>
          <p:nvPr/>
        </p:nvSpPr>
        <p:spPr bwMode="auto">
          <a:xfrm>
            <a:off x="1000125" y="1447800"/>
            <a:ext cx="7305675" cy="304800"/>
          </a:xfrm>
          <a:prstGeom prst="rect">
            <a:avLst/>
          </a:prstGeom>
          <a:ln w="12700">
            <a:noFill/>
            <a:miter lim="800000"/>
            <a:headEnd/>
            <a:tailEnd/>
          </a:ln>
          <a:effectLst/>
        </p:spPr>
        <p:txBody>
          <a:bodyPr lIns="90487" tIns="44450" rIns="90487" bIns="44450" anchor="ctr"/>
          <a:lstStyle/>
          <a:p>
            <a:pPr algn="ctr">
              <a:defRPr/>
            </a:pPr>
            <a:r>
              <a:rPr lang="en-US" sz="1800" b="1" dirty="0">
                <a:solidFill>
                  <a:schemeClr val="tx2"/>
                </a:solidFill>
                <a:effectLst>
                  <a:outerShdw blurRad="38100" dist="38100" dir="2700000" algn="tl">
                    <a:srgbClr val="000000"/>
                  </a:outerShdw>
                </a:effectLst>
                <a:cs typeface="Arial" charset="0"/>
              </a:rPr>
              <a:t>Based on Ramesh Richard</a:t>
            </a:r>
            <a:r>
              <a:rPr lang="fr-FR" altLang="ja-JP" sz="1800" b="1" dirty="0">
                <a:solidFill>
                  <a:schemeClr val="tx2"/>
                </a:solidFill>
                <a:effectLst>
                  <a:outerShdw blurRad="38100" dist="38100" dir="2700000" algn="tl">
                    <a:srgbClr val="000000"/>
                  </a:outerShdw>
                </a:effectLst>
                <a:cs typeface="Arial" charset="0"/>
              </a:rPr>
              <a:t>'</a:t>
            </a:r>
            <a:r>
              <a:rPr lang="en-US" sz="1800" b="1" dirty="0">
                <a:solidFill>
                  <a:schemeClr val="tx2"/>
                </a:solidFill>
                <a:effectLst>
                  <a:outerShdw blurRad="38100" dist="38100" dir="2700000" algn="tl">
                    <a:srgbClr val="000000"/>
                  </a:outerShdw>
                </a:effectLst>
                <a:cs typeface="Arial" charset="0"/>
              </a:rPr>
              <a:t>s text, </a:t>
            </a:r>
            <a:r>
              <a:rPr lang="en-US" sz="1800" b="1" i="1" dirty="0">
                <a:solidFill>
                  <a:schemeClr val="tx2"/>
                </a:solidFill>
                <a:effectLst>
                  <a:outerShdw blurRad="38100" dist="38100" dir="2700000" algn="tl">
                    <a:srgbClr val="000000"/>
                  </a:outerShdw>
                </a:effectLst>
                <a:cs typeface="Arial" charset="0"/>
              </a:rPr>
              <a:t>Preparing Expository Sermons</a:t>
            </a:r>
          </a:p>
        </p:txBody>
      </p:sp>
      <p:sp>
        <p:nvSpPr>
          <p:cNvPr id="1288197" name="Rectangle 5"/>
          <p:cNvSpPr>
            <a:spLocks noChangeArrowheads="1"/>
          </p:cNvSpPr>
          <p:nvPr/>
        </p:nvSpPr>
        <p:spPr bwMode="auto">
          <a:xfrm>
            <a:off x="2286000" y="5146675"/>
            <a:ext cx="1041400"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cs typeface="Arial" charset="0"/>
              </a:rPr>
              <a:t>Study</a:t>
            </a:r>
          </a:p>
        </p:txBody>
      </p:sp>
      <p:sp>
        <p:nvSpPr>
          <p:cNvPr id="167942"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67943"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67944"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288201" name="Rectangle 9"/>
          <p:cNvSpPr>
            <a:spLocks noChangeArrowheads="1"/>
          </p:cNvSpPr>
          <p:nvPr/>
        </p:nvSpPr>
        <p:spPr bwMode="auto">
          <a:xfrm>
            <a:off x="1995488" y="4419600"/>
            <a:ext cx="1550987"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cs typeface="Arial" charset="0"/>
              </a:rPr>
              <a:t>Structure</a:t>
            </a:r>
          </a:p>
        </p:txBody>
      </p:sp>
      <p:sp>
        <p:nvSpPr>
          <p:cNvPr id="1288202" name="Rectangle 10"/>
          <p:cNvSpPr>
            <a:spLocks noChangeArrowheads="1"/>
          </p:cNvSpPr>
          <p:nvPr/>
        </p:nvSpPr>
        <p:spPr bwMode="auto">
          <a:xfrm>
            <a:off x="5929313" y="5181600"/>
            <a:ext cx="1209675"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cs typeface="Arial" charset="0"/>
              </a:rPr>
              <a:t>Preach</a:t>
            </a:r>
          </a:p>
        </p:txBody>
      </p:sp>
      <p:sp>
        <p:nvSpPr>
          <p:cNvPr id="1288203" name="Rectangle 11"/>
          <p:cNvSpPr>
            <a:spLocks noChangeArrowheads="1"/>
          </p:cNvSpPr>
          <p:nvPr/>
        </p:nvSpPr>
        <p:spPr bwMode="auto">
          <a:xfrm>
            <a:off x="5638800" y="4419600"/>
            <a:ext cx="1550988"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cs typeface="Arial" charset="0"/>
              </a:rPr>
              <a:t>Structure</a:t>
            </a:r>
          </a:p>
        </p:txBody>
      </p:sp>
      <p:sp>
        <p:nvSpPr>
          <p:cNvPr id="167948"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288205" name="Rectangle 13"/>
          <p:cNvSpPr>
            <a:spLocks noChangeArrowheads="1"/>
          </p:cNvSpPr>
          <p:nvPr/>
        </p:nvSpPr>
        <p:spPr bwMode="auto">
          <a:xfrm>
            <a:off x="2438400" y="3643313"/>
            <a:ext cx="7985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cs typeface="Arial" charset="0"/>
              </a:rPr>
              <a:t>CPT</a:t>
            </a:r>
          </a:p>
        </p:txBody>
      </p:sp>
      <p:sp>
        <p:nvSpPr>
          <p:cNvPr id="167950"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67951"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cs typeface="Arial" charset="0"/>
            </a:endParaRPr>
          </a:p>
        </p:txBody>
      </p:sp>
      <p:sp>
        <p:nvSpPr>
          <p:cNvPr id="1288208"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cs typeface="Arial" charset="0"/>
              </a:rPr>
              <a:t>CPS</a:t>
            </a:r>
          </a:p>
        </p:txBody>
      </p:sp>
      <p:sp>
        <p:nvSpPr>
          <p:cNvPr id="1288209" name="Rectangle 17"/>
          <p:cNvSpPr>
            <a:spLocks noChangeArrowheads="1"/>
          </p:cNvSpPr>
          <p:nvPr/>
        </p:nvSpPr>
        <p:spPr bwMode="auto">
          <a:xfrm>
            <a:off x="3429000" y="2805113"/>
            <a:ext cx="24749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chemeClr val="tx2"/>
                </a:solidFill>
                <a:effectLst>
                  <a:outerShdw blurRad="38100" dist="38100" dir="2700000" algn="tl">
                    <a:srgbClr val="000000"/>
                  </a:outerShdw>
                </a:effectLst>
                <a:cs typeface="Arial" charset="0"/>
              </a:rPr>
              <a:t>Purpose Bridge</a:t>
            </a:r>
          </a:p>
        </p:txBody>
      </p:sp>
      <p:sp>
        <p:nvSpPr>
          <p:cNvPr id="1288210" name="Rectangle 18"/>
          <p:cNvSpPr>
            <a:spLocks noChangeArrowheads="1"/>
          </p:cNvSpPr>
          <p:nvPr/>
        </p:nvSpPr>
        <p:spPr bwMode="auto">
          <a:xfrm>
            <a:off x="4191000" y="2336800"/>
            <a:ext cx="901700" cy="39687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Brain</a:t>
            </a:r>
            <a:endParaRPr lang="en-US" b="1" i="1">
              <a:solidFill>
                <a:srgbClr val="FDE3BA"/>
              </a:solidFill>
              <a:effectLst>
                <a:outerShdw blurRad="38100" dist="38100" dir="2700000" algn="tl">
                  <a:srgbClr val="000000"/>
                </a:outerShdw>
              </a:effectLst>
              <a:cs typeface="Arial" charset="0"/>
            </a:endParaRPr>
          </a:p>
        </p:txBody>
      </p:sp>
      <p:sp>
        <p:nvSpPr>
          <p:cNvPr id="1288211" name="Rectangle 19"/>
          <p:cNvSpPr>
            <a:spLocks noChangeArrowheads="1"/>
          </p:cNvSpPr>
          <p:nvPr/>
        </p:nvSpPr>
        <p:spPr bwMode="auto">
          <a:xfrm>
            <a:off x="4102100" y="3708400"/>
            <a:ext cx="10795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Heart</a:t>
            </a:r>
            <a:endParaRPr lang="en-US" b="1" i="1">
              <a:solidFill>
                <a:srgbClr val="FDE3BA"/>
              </a:solidFill>
              <a:effectLst>
                <a:outerShdw blurRad="38100" dist="38100" dir="2700000" algn="tl">
                  <a:srgbClr val="000000"/>
                </a:outerShdw>
              </a:effectLst>
              <a:cs typeface="Arial" charset="0"/>
            </a:endParaRPr>
          </a:p>
        </p:txBody>
      </p:sp>
      <p:sp>
        <p:nvSpPr>
          <p:cNvPr id="1288212" name="Rectangle 20"/>
          <p:cNvSpPr>
            <a:spLocks noChangeArrowheads="1"/>
          </p:cNvSpPr>
          <p:nvPr/>
        </p:nvSpPr>
        <p:spPr bwMode="auto">
          <a:xfrm>
            <a:off x="3949700" y="4470400"/>
            <a:ext cx="13843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Skeleton</a:t>
            </a:r>
            <a:endParaRPr lang="en-US" b="1" i="1">
              <a:solidFill>
                <a:srgbClr val="FDE3BA"/>
              </a:solidFill>
              <a:effectLst>
                <a:outerShdw blurRad="38100" dist="38100" dir="2700000" algn="tl">
                  <a:srgbClr val="000000"/>
                </a:outerShdw>
              </a:effectLst>
              <a:cs typeface="Arial" charset="0"/>
            </a:endParaRPr>
          </a:p>
        </p:txBody>
      </p:sp>
      <p:sp>
        <p:nvSpPr>
          <p:cNvPr id="1288213" name="Rectangle 21"/>
          <p:cNvSpPr>
            <a:spLocks noChangeArrowheads="1"/>
          </p:cNvSpPr>
          <p:nvPr/>
        </p:nvSpPr>
        <p:spPr bwMode="auto">
          <a:xfrm>
            <a:off x="4178300" y="5232400"/>
            <a:ext cx="9271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Flesh</a:t>
            </a:r>
            <a:endParaRPr lang="en-US" b="1" i="1">
              <a:solidFill>
                <a:srgbClr val="FDE3BA"/>
              </a:solidFill>
              <a:effectLst>
                <a:outerShdw blurRad="38100" dist="38100" dir="2700000" algn="tl">
                  <a:srgbClr val="000000"/>
                </a:outerShdw>
              </a:effectLst>
              <a:cs typeface="Arial" charset="0"/>
            </a:endParaRPr>
          </a:p>
        </p:txBody>
      </p:sp>
      <p:sp>
        <p:nvSpPr>
          <p:cNvPr id="167958"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67959"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67960"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67961"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67962"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67963"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cs typeface="Arial" charset="0"/>
            </a:endParaRPr>
          </a:p>
        </p:txBody>
      </p:sp>
      <p:sp>
        <p:nvSpPr>
          <p:cNvPr id="1288220" name="Rectangle 28"/>
          <p:cNvSpPr>
            <a:spLocks noChangeArrowheads="1"/>
          </p:cNvSpPr>
          <p:nvPr/>
        </p:nvSpPr>
        <p:spPr bwMode="auto">
          <a:xfrm>
            <a:off x="2189163" y="1884363"/>
            <a:ext cx="96996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TEXT</a:t>
            </a:r>
          </a:p>
        </p:txBody>
      </p:sp>
      <p:sp>
        <p:nvSpPr>
          <p:cNvPr id="1288221" name="Rectangle 29"/>
          <p:cNvSpPr>
            <a:spLocks noChangeArrowheads="1"/>
          </p:cNvSpPr>
          <p:nvPr/>
        </p:nvSpPr>
        <p:spPr bwMode="auto">
          <a:xfrm>
            <a:off x="5770563" y="1884363"/>
            <a:ext cx="1533525"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SERMON</a:t>
            </a:r>
          </a:p>
        </p:txBody>
      </p:sp>
      <p:sp>
        <p:nvSpPr>
          <p:cNvPr id="1288222" name="Rectangle 30"/>
          <p:cNvSpPr>
            <a:spLocks noChangeArrowheads="1"/>
          </p:cNvSpPr>
          <p:nvPr/>
        </p:nvSpPr>
        <p:spPr bwMode="auto">
          <a:xfrm>
            <a:off x="519113" y="5486400"/>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1 Choose Text</a:t>
            </a:r>
          </a:p>
        </p:txBody>
      </p:sp>
      <p:sp>
        <p:nvSpPr>
          <p:cNvPr id="1288223" name="Rectangle 31"/>
          <p:cNvSpPr>
            <a:spLocks noChangeArrowheads="1"/>
          </p:cNvSpPr>
          <p:nvPr/>
        </p:nvSpPr>
        <p:spPr bwMode="auto">
          <a:xfrm>
            <a:off x="519113" y="5181600"/>
            <a:ext cx="14144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2 Analyze Text</a:t>
            </a:r>
          </a:p>
        </p:txBody>
      </p:sp>
      <p:sp>
        <p:nvSpPr>
          <p:cNvPr id="1288224" name="Rectangle 32"/>
          <p:cNvSpPr>
            <a:spLocks noChangeArrowheads="1"/>
          </p:cNvSpPr>
          <p:nvPr/>
        </p:nvSpPr>
        <p:spPr bwMode="auto">
          <a:xfrm>
            <a:off x="595313" y="4443413"/>
            <a:ext cx="1370012" cy="5207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3.1 Exegetical </a:t>
            </a:r>
          </a:p>
          <a:p>
            <a:pPr>
              <a:defRPr/>
            </a:pPr>
            <a:r>
              <a:rPr lang="en-US" sz="1400" b="1">
                <a:effectLst>
                  <a:outerShdw blurRad="38100" dist="38100" dir="2700000" algn="tl">
                    <a:srgbClr val="000000"/>
                  </a:outerShdw>
                </a:effectLst>
                <a:cs typeface="Arial" charset="0"/>
              </a:rPr>
              <a:t>      Outline</a:t>
            </a:r>
          </a:p>
        </p:txBody>
      </p:sp>
      <p:sp>
        <p:nvSpPr>
          <p:cNvPr id="1288225" name="Rectangle 33"/>
          <p:cNvSpPr>
            <a:spLocks noChangeArrowheads="1"/>
          </p:cNvSpPr>
          <p:nvPr/>
        </p:nvSpPr>
        <p:spPr bwMode="auto">
          <a:xfrm>
            <a:off x="671513" y="3757613"/>
            <a:ext cx="1785937"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3.2 Exegetical Idea</a:t>
            </a:r>
          </a:p>
        </p:txBody>
      </p:sp>
      <p:sp>
        <p:nvSpPr>
          <p:cNvPr id="1288226" name="Rectangle 34"/>
          <p:cNvSpPr>
            <a:spLocks noChangeArrowheads="1"/>
          </p:cNvSpPr>
          <p:nvPr/>
        </p:nvSpPr>
        <p:spPr bwMode="auto">
          <a:xfrm>
            <a:off x="1281113" y="2690813"/>
            <a:ext cx="1609725" cy="7366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4   The Three</a:t>
            </a:r>
          </a:p>
          <a:p>
            <a:pPr>
              <a:defRPr/>
            </a:pPr>
            <a:r>
              <a:rPr lang="en-US" sz="1400" b="1">
                <a:effectLst>
                  <a:outerShdw blurRad="38100" dist="38100" dir="2700000" algn="tl">
                    <a:srgbClr val="000000"/>
                  </a:outerShdw>
                </a:effectLst>
                <a:cs typeface="Arial" charset="0"/>
              </a:rPr>
              <a:t>   Developmental</a:t>
            </a:r>
          </a:p>
          <a:p>
            <a:pPr>
              <a:defRPr/>
            </a:pPr>
            <a:r>
              <a:rPr lang="en-US" sz="1400" b="1">
                <a:effectLst>
                  <a:outerShdw blurRad="38100" dist="38100" dir="2700000" algn="tl">
                    <a:srgbClr val="000000"/>
                  </a:outerShdw>
                </a:effectLst>
                <a:cs typeface="Arial" charset="0"/>
              </a:rPr>
              <a:t>    Questions</a:t>
            </a:r>
          </a:p>
        </p:txBody>
      </p:sp>
      <p:sp>
        <p:nvSpPr>
          <p:cNvPr id="1288227" name="Rectangle 35"/>
          <p:cNvSpPr>
            <a:spLocks noChangeArrowheads="1"/>
          </p:cNvSpPr>
          <p:nvPr/>
        </p:nvSpPr>
        <p:spPr bwMode="auto">
          <a:xfrm>
            <a:off x="3338513" y="2157413"/>
            <a:ext cx="2647950"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5 Desired Listener Response</a:t>
            </a:r>
          </a:p>
        </p:txBody>
      </p:sp>
      <p:sp>
        <p:nvSpPr>
          <p:cNvPr id="1288228" name="Rectangle 36"/>
          <p:cNvSpPr>
            <a:spLocks noChangeArrowheads="1"/>
          </p:cNvSpPr>
          <p:nvPr/>
        </p:nvSpPr>
        <p:spPr bwMode="auto">
          <a:xfrm>
            <a:off x="6843713" y="3757613"/>
            <a:ext cx="1700212" cy="3048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6 Homiletical Idea</a:t>
            </a:r>
          </a:p>
        </p:txBody>
      </p:sp>
      <p:sp>
        <p:nvSpPr>
          <p:cNvPr id="1288229" name="Rectangle 37"/>
          <p:cNvSpPr>
            <a:spLocks noChangeArrowheads="1"/>
          </p:cNvSpPr>
          <p:nvPr/>
        </p:nvSpPr>
        <p:spPr bwMode="auto">
          <a:xfrm>
            <a:off x="7339013" y="4191000"/>
            <a:ext cx="1290637" cy="950913"/>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7 Homiletical</a:t>
            </a:r>
          </a:p>
          <a:p>
            <a:pPr>
              <a:defRPr/>
            </a:pPr>
            <a:r>
              <a:rPr lang="en-US" sz="1400" b="1">
                <a:effectLst>
                  <a:outerShdw blurRad="38100" dist="38100" dir="2700000" algn="tl">
                    <a:srgbClr val="000000"/>
                  </a:outerShdw>
                </a:effectLst>
                <a:cs typeface="Arial" charset="0"/>
              </a:rPr>
              <a:t>   Outline</a:t>
            </a:r>
          </a:p>
          <a:p>
            <a:pPr>
              <a:defRPr/>
            </a:pPr>
            <a:r>
              <a:rPr lang="en-US" sz="1400" b="1">
                <a:effectLst>
                  <a:outerShdw blurRad="38100" dist="38100" dir="2700000" algn="tl">
                    <a:srgbClr val="000000"/>
                  </a:outerShdw>
                </a:effectLst>
                <a:cs typeface="Arial" charset="0"/>
              </a:rPr>
              <a:t>8 Clarity</a:t>
            </a:r>
          </a:p>
          <a:p>
            <a:pPr>
              <a:defRPr/>
            </a:pPr>
            <a:r>
              <a:rPr lang="en-US" sz="1400" b="1">
                <a:effectLst>
                  <a:outerShdw blurRad="38100" dist="38100" dir="2700000" algn="tl">
                    <a:srgbClr val="000000"/>
                  </a:outerShdw>
                </a:effectLst>
                <a:cs typeface="Arial" charset="0"/>
              </a:rPr>
              <a:t>9 Intro/Concl</a:t>
            </a:r>
          </a:p>
        </p:txBody>
      </p:sp>
      <p:sp>
        <p:nvSpPr>
          <p:cNvPr id="1288230" name="Rectangle 38"/>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effectLst>
                  <a:outerShdw blurRad="38100" dist="38100" dir="2700000" algn="tl">
                    <a:srgbClr val="000000"/>
                  </a:outerShdw>
                </a:effectLst>
                <a:cs typeface="Arial" charset="0"/>
              </a:rPr>
              <a:t>10 MSS &amp;</a:t>
            </a:r>
          </a:p>
          <a:p>
            <a:pPr>
              <a:defRPr/>
            </a:pPr>
            <a:r>
              <a:rPr lang="en-US" sz="1400" b="1">
                <a:effectLst>
                  <a:outerShdw blurRad="38100" dist="38100" dir="2700000" algn="tl">
                    <a:srgbClr val="000000"/>
                  </a:outerShdw>
                </a:effectLst>
                <a:cs typeface="Arial" charset="0"/>
              </a:rPr>
              <a:t>     Preach</a:t>
            </a:r>
          </a:p>
        </p:txBody>
      </p:sp>
      <p:sp>
        <p:nvSpPr>
          <p:cNvPr id="128823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defRPr/>
            </a:pPr>
            <a:r>
              <a:rPr lang="en-US" sz="1400" b="1">
                <a:effectLst>
                  <a:outerShdw blurRad="38100" dist="38100" dir="2700000" algn="tl">
                    <a:srgbClr val="000000"/>
                  </a:outerShdw>
                </a:effectLst>
                <a:cs typeface="Arial" charset="0"/>
              </a:rPr>
              <a:t>White text shows 10 steps adapted from Haddon Robinson, </a:t>
            </a:r>
            <a:r>
              <a:rPr lang="en-US" sz="1400" b="1" i="1">
                <a:effectLst>
                  <a:outerShdw blurRad="38100" dist="38100" dir="2700000" algn="tl">
                    <a:srgbClr val="000000"/>
                  </a:outerShdw>
                </a:effectLst>
                <a:cs typeface="Arial" charset="0"/>
              </a:rPr>
              <a:t>Biblical Preaching</a:t>
            </a:r>
            <a:r>
              <a:rPr lang="en-US" sz="1400" b="1">
                <a:effectLst>
                  <a:outerShdw blurRad="38100" dist="38100" dir="2700000" algn="tl">
                    <a:srgbClr val="000000"/>
                  </a:outerShdw>
                </a:effectLst>
                <a:cs typeface="Arial" charset="0"/>
              </a:rPr>
              <a:t> (notes, 105)</a:t>
            </a:r>
          </a:p>
        </p:txBody>
      </p:sp>
      <p:sp>
        <p:nvSpPr>
          <p:cNvPr id="16797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
        <p:nvSpPr>
          <p:cNvPr id="1288233" name="Oval 41"/>
          <p:cNvSpPr>
            <a:spLocks noChangeArrowheads="1"/>
          </p:cNvSpPr>
          <p:nvPr/>
        </p:nvSpPr>
        <p:spPr bwMode="auto">
          <a:xfrm>
            <a:off x="5029200" y="5029200"/>
            <a:ext cx="3675063" cy="958850"/>
          </a:xfrm>
          <a:prstGeom prst="ellipse">
            <a:avLst/>
          </a:prstGeom>
          <a:noFill/>
          <a:ln w="76200">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88233"/>
                                        </p:tgtEl>
                                        <p:attrNameLst>
                                          <p:attrName>style.visibility</p:attrName>
                                        </p:attrNameLst>
                                      </p:cBhvr>
                                      <p:to>
                                        <p:strVal val="visible"/>
                                      </p:to>
                                    </p:set>
                                    <p:anim calcmode="lin" valueType="num">
                                      <p:cBhvr>
                                        <p:cTn id="7" dur="1000" fill="hold"/>
                                        <p:tgtEl>
                                          <p:spTgt spid="1288233"/>
                                        </p:tgtEl>
                                        <p:attrNameLst>
                                          <p:attrName>ppt_x</p:attrName>
                                        </p:attrNameLst>
                                      </p:cBhvr>
                                      <p:tavLst>
                                        <p:tav tm="0">
                                          <p:val>
                                            <p:strVal val="#ppt_x-.2"/>
                                          </p:val>
                                        </p:tav>
                                        <p:tav tm="100000">
                                          <p:val>
                                            <p:strVal val="#ppt_x"/>
                                          </p:val>
                                        </p:tav>
                                      </p:tavLst>
                                    </p:anim>
                                    <p:anim calcmode="lin" valueType="num">
                                      <p:cBhvr>
                                        <p:cTn id="8" dur="1000" fill="hold"/>
                                        <p:tgtEl>
                                          <p:spTgt spid="12882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88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18915" name="Text Box 3"/>
          <p:cNvSpPr txBox="1">
            <a:spLocks noChangeArrowheads="1"/>
          </p:cNvSpPr>
          <p:nvPr/>
        </p:nvSpPr>
        <p:spPr bwMode="auto">
          <a:xfrm>
            <a:off x="0" y="1889125"/>
            <a:ext cx="9144000" cy="646113"/>
          </a:xfrm>
          <a:prstGeom prst="rect">
            <a:avLst/>
          </a:prstGeom>
          <a:noFill/>
          <a:ln w="9525">
            <a:noFill/>
            <a:miter lim="800000"/>
            <a:headEnd/>
            <a:tailEnd/>
          </a:ln>
          <a:effectLst/>
        </p:spPr>
        <p:txBody>
          <a:bodyPr>
            <a:spAutoFit/>
          </a:bodyPr>
          <a:lstStyle/>
          <a:p>
            <a:pPr marL="690563" indent="-690563" eaLnBrk="1" hangingPunct="1">
              <a:spcBef>
                <a:spcPct val="50000"/>
              </a:spcBef>
              <a:buFont typeface="Arial" charset="0"/>
              <a:buAutoNum type="alphaUcPeriod"/>
              <a:defRPr/>
            </a:pPr>
            <a:r>
              <a:rPr lang="en-US" sz="3600" b="1" dirty="0">
                <a:solidFill>
                  <a:schemeClr val="bg1"/>
                </a:solidFill>
                <a:effectLst>
                  <a:glow rad="203200">
                    <a:schemeClr val="tx1"/>
                  </a:glow>
                  <a:outerShdw blurRad="38100" dist="38100" dir="2700000" algn="tl">
                    <a:srgbClr val="000000">
                      <a:alpha val="43137"/>
                    </a:srgbClr>
                  </a:outerShdw>
                </a:effectLst>
                <a:latin typeface="Arial"/>
                <a:ea typeface="ＭＳ Ｐゴシック" charset="-128"/>
                <a:cs typeface="Arial"/>
              </a:rPr>
              <a:t>It forces you to choose the best word.</a:t>
            </a:r>
          </a:p>
        </p:txBody>
      </p:sp>
      <p:sp>
        <p:nvSpPr>
          <p:cNvPr id="169987"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78</a:t>
            </a:r>
          </a:p>
        </p:txBody>
      </p:sp>
      <p:sp>
        <p:nvSpPr>
          <p:cNvPr id="169988" name="Rectangle 5"/>
          <p:cNvSpPr>
            <a:spLocks noGrp="1" noChangeArrowheads="1"/>
          </p:cNvSpPr>
          <p:nvPr>
            <p:ph type="title" idx="4294967295"/>
          </p:nvPr>
        </p:nvSpPr>
        <p:spPr>
          <a:xfrm>
            <a:off x="2339975" y="685800"/>
            <a:ext cx="5472113" cy="731838"/>
          </a:xfrm>
          <a:solidFill>
            <a:schemeClr val="accent1"/>
          </a:solidFill>
        </p:spPr>
        <p:txBody>
          <a:bodyPr/>
          <a:lstStyle/>
          <a:p>
            <a:pPr eaLnBrk="1" hangingPunct="1"/>
            <a:r>
              <a:rPr lang="en-US" b="1">
                <a:solidFill>
                  <a:srgbClr val="FF0000"/>
                </a:solidFill>
                <a:latin typeface="Arial" charset="0"/>
                <a:ea typeface="ＭＳ Ｐゴシック" charset="0"/>
                <a:cs typeface="Arial" charset="0"/>
              </a:rPr>
              <a:t>Why Manuscript?</a:t>
            </a:r>
            <a:endParaRPr lang="en-US">
              <a:latin typeface="Arial" charset="0"/>
              <a:ea typeface="ＭＳ Ｐゴシック" charset="0"/>
              <a:cs typeface="Arial" charset="0"/>
            </a:endParaRPr>
          </a:p>
        </p:txBody>
      </p:sp>
      <p:sp>
        <p:nvSpPr>
          <p:cNvPr id="7" name="Text Box 3"/>
          <p:cNvSpPr txBox="1">
            <a:spLocks noChangeArrowheads="1"/>
          </p:cNvSpPr>
          <p:nvPr/>
        </p:nvSpPr>
        <p:spPr bwMode="auto">
          <a:xfrm>
            <a:off x="0" y="2667000"/>
            <a:ext cx="9144000" cy="3786188"/>
          </a:xfrm>
          <a:prstGeom prst="rect">
            <a:avLst/>
          </a:prstGeom>
          <a:noFill/>
          <a:ln w="9525">
            <a:noFill/>
            <a:miter lim="800000"/>
            <a:headEnd/>
            <a:tailEnd/>
          </a:ln>
          <a:effectLst/>
        </p:spPr>
        <p:txBody>
          <a:bodyPr>
            <a:spAutoFit/>
          </a:bodyPr>
          <a:lstStyle/>
          <a:p>
            <a:pPr eaLnBrk="1" hangingPunct="1">
              <a:spcBef>
                <a:spcPct val="50000"/>
              </a:spcBef>
              <a:defRPr/>
            </a:pPr>
            <a:r>
              <a:rPr lang="en-US" b="1" baseline="30000" dirty="0">
                <a:solidFill>
                  <a:schemeClr val="bg1"/>
                </a:solidFill>
                <a:effectLst>
                  <a:glow rad="279400">
                    <a:schemeClr val="tx1"/>
                  </a:glow>
                  <a:outerShdw blurRad="38100" dist="38100" dir="2700000" algn="tl">
                    <a:srgbClr val="000000">
                      <a:alpha val="43137"/>
                    </a:srgbClr>
                  </a:outerShdw>
                </a:effectLst>
                <a:ea typeface="Arial" charset="0"/>
                <a:cs typeface="Arial" charset="0"/>
              </a:rPr>
              <a:t>9</a:t>
            </a:r>
            <a:r>
              <a:rPr lang="en-US" b="1" dirty="0">
                <a:solidFill>
                  <a:schemeClr val="bg1"/>
                </a:solidFill>
                <a:effectLst>
                  <a:glow rad="279400">
                    <a:schemeClr val="tx1"/>
                  </a:glow>
                  <a:outerShdw blurRad="38100" dist="38100" dir="2700000" algn="tl">
                    <a:srgbClr val="000000">
                      <a:alpha val="43137"/>
                    </a:srgbClr>
                  </a:outerShdw>
                </a:effectLst>
                <a:ea typeface="Arial" charset="0"/>
                <a:cs typeface="Arial" charset="0"/>
              </a:rPr>
              <a:t>Not only was the Teacher wise, but also he imparted knowledge to the people. He pondered and searched out and set in order many proverbs. </a:t>
            </a:r>
            <a:r>
              <a:rPr lang="en-US" b="1" baseline="30000" dirty="0">
                <a:solidFill>
                  <a:schemeClr val="bg1"/>
                </a:solidFill>
                <a:effectLst>
                  <a:glow rad="279400">
                    <a:schemeClr val="tx1"/>
                  </a:glow>
                  <a:outerShdw blurRad="38100" dist="38100" dir="2700000" algn="tl">
                    <a:srgbClr val="000000">
                      <a:alpha val="43137"/>
                    </a:srgbClr>
                  </a:outerShdw>
                </a:effectLst>
                <a:ea typeface="Arial" charset="0"/>
                <a:cs typeface="Arial" charset="0"/>
              </a:rPr>
              <a:t>10</a:t>
            </a:r>
            <a:r>
              <a:rPr lang="en-US" b="1" dirty="0">
                <a:solidFill>
                  <a:srgbClr val="FFFF00"/>
                </a:solidFill>
                <a:effectLst>
                  <a:glow rad="279400">
                    <a:schemeClr val="tx1"/>
                  </a:glow>
                  <a:outerShdw blurRad="38100" dist="38100" dir="2700000" algn="tl">
                    <a:srgbClr val="000000">
                      <a:alpha val="43137"/>
                    </a:srgbClr>
                  </a:outerShdw>
                </a:effectLst>
                <a:ea typeface="Arial" charset="0"/>
                <a:cs typeface="Arial" charset="0"/>
              </a:rPr>
              <a:t>The Teacher searched to find just the right words</a:t>
            </a:r>
            <a:r>
              <a:rPr lang="en-US" b="1" dirty="0">
                <a:solidFill>
                  <a:schemeClr val="bg1"/>
                </a:solidFill>
                <a:effectLst>
                  <a:glow rad="279400">
                    <a:schemeClr val="tx1"/>
                  </a:glow>
                  <a:outerShdw blurRad="38100" dist="38100" dir="2700000" algn="tl">
                    <a:srgbClr val="000000">
                      <a:alpha val="43137"/>
                    </a:srgbClr>
                  </a:outerShdw>
                </a:effectLst>
                <a:ea typeface="Arial" charset="0"/>
                <a:cs typeface="Arial" charset="0"/>
              </a:rPr>
              <a:t>, and what he wrote was upright and true. </a:t>
            </a:r>
          </a:p>
          <a:p>
            <a:pPr eaLnBrk="1" hangingPunct="1">
              <a:spcBef>
                <a:spcPct val="50000"/>
              </a:spcBef>
              <a:defRPr/>
            </a:pPr>
            <a:r>
              <a:rPr lang="en-US" b="1" baseline="30000" dirty="0">
                <a:solidFill>
                  <a:schemeClr val="bg1"/>
                </a:solidFill>
                <a:effectLst>
                  <a:glow rad="279400">
                    <a:schemeClr val="tx1"/>
                  </a:glow>
                  <a:outerShdw blurRad="38100" dist="38100" dir="2700000" algn="tl">
                    <a:srgbClr val="000000">
                      <a:alpha val="43137"/>
                    </a:srgbClr>
                  </a:outerShdw>
                </a:effectLst>
                <a:ea typeface="Arial" charset="0"/>
                <a:cs typeface="Arial" charset="0"/>
              </a:rPr>
              <a:t>11</a:t>
            </a:r>
            <a:r>
              <a:rPr lang="en-US" b="1" dirty="0">
                <a:solidFill>
                  <a:srgbClr val="FFFF00"/>
                </a:solidFill>
                <a:effectLst>
                  <a:glow rad="279400">
                    <a:schemeClr val="tx1"/>
                  </a:glow>
                  <a:outerShdw blurRad="38100" dist="38100" dir="2700000" algn="tl">
                    <a:srgbClr val="000000">
                      <a:alpha val="43137"/>
                    </a:srgbClr>
                  </a:outerShdw>
                </a:effectLst>
                <a:ea typeface="Arial" charset="0"/>
                <a:cs typeface="Arial" charset="0"/>
              </a:rPr>
              <a:t>The words of the wise are like goads</a:t>
            </a:r>
            <a:r>
              <a:rPr lang="en-US" b="1" dirty="0">
                <a:solidFill>
                  <a:schemeClr val="bg1"/>
                </a:solidFill>
                <a:effectLst>
                  <a:glow rad="279400">
                    <a:schemeClr val="tx1"/>
                  </a:glow>
                  <a:outerShdw blurRad="38100" dist="38100" dir="2700000" algn="tl">
                    <a:srgbClr val="000000">
                      <a:alpha val="43137"/>
                    </a:srgbClr>
                  </a:outerShdw>
                </a:effectLst>
                <a:ea typeface="Arial" charset="0"/>
                <a:cs typeface="Arial" charset="0"/>
              </a:rPr>
              <a:t>, their collected sayings like firmly embedded nails—given by one Shepherd. </a:t>
            </a:r>
            <a:r>
              <a:rPr lang="en-US" b="1" baseline="30000" dirty="0">
                <a:solidFill>
                  <a:schemeClr val="bg1"/>
                </a:solidFill>
                <a:effectLst>
                  <a:glow rad="279400">
                    <a:schemeClr val="tx1"/>
                  </a:glow>
                  <a:outerShdw blurRad="38100" dist="38100" dir="2700000" algn="tl">
                    <a:srgbClr val="000000">
                      <a:alpha val="43137"/>
                    </a:srgbClr>
                  </a:outerShdw>
                </a:effectLst>
                <a:ea typeface="Arial" charset="0"/>
                <a:cs typeface="Arial" charset="0"/>
              </a:rPr>
              <a:t>12</a:t>
            </a:r>
            <a:r>
              <a:rPr lang="en-US" b="1" dirty="0">
                <a:solidFill>
                  <a:schemeClr val="bg1"/>
                </a:solidFill>
                <a:effectLst>
                  <a:glow rad="279400">
                    <a:schemeClr val="tx1"/>
                  </a:glow>
                  <a:outerShdw blurRad="38100" dist="38100" dir="2700000" algn="tl">
                    <a:srgbClr val="000000">
                      <a:alpha val="43137"/>
                    </a:srgbClr>
                  </a:outerShdw>
                </a:effectLst>
                <a:ea typeface="Arial" charset="0"/>
                <a:cs typeface="Arial" charset="0"/>
              </a:rPr>
              <a:t>Be warned, my son, of anything in addition to them. </a:t>
            </a:r>
          </a:p>
          <a:p>
            <a:pPr eaLnBrk="1" hangingPunct="1">
              <a:spcBef>
                <a:spcPct val="50000"/>
              </a:spcBef>
              <a:defRPr/>
            </a:pPr>
            <a:r>
              <a:rPr lang="en-US" b="1" dirty="0">
                <a:solidFill>
                  <a:schemeClr val="bg1"/>
                </a:solidFill>
                <a:effectLst>
                  <a:glow rad="279400">
                    <a:schemeClr val="tx1"/>
                  </a:glow>
                  <a:outerShdw blurRad="38100" dist="38100" dir="2700000" algn="tl">
                    <a:srgbClr val="000000">
                      <a:alpha val="43137"/>
                    </a:srgbClr>
                  </a:outerShdw>
                </a:effectLst>
                <a:ea typeface="Arial" charset="0"/>
                <a:cs typeface="Arial" charset="0"/>
              </a:rPr>
              <a:t>Of making many books there is no end, and much study wearies the body (Eccl. 12:9-12 </a:t>
            </a:r>
            <a:r>
              <a:rPr lang="en-US" sz="2000" b="1" dirty="0">
                <a:solidFill>
                  <a:schemeClr val="bg1"/>
                </a:solidFill>
                <a:effectLst>
                  <a:glow rad="279400">
                    <a:schemeClr val="tx1"/>
                  </a:glow>
                  <a:outerShdw blurRad="38100" dist="38100" dir="2700000" algn="tl">
                    <a:srgbClr val="000000">
                      <a:alpha val="43137"/>
                    </a:srgbClr>
                  </a:outerShdw>
                </a:effectLst>
                <a:ea typeface="Arial" charset="0"/>
                <a:cs typeface="Arial" charset="0"/>
              </a:rPr>
              <a:t>NIV</a:t>
            </a:r>
            <a:r>
              <a:rPr lang="en-US" b="1" dirty="0">
                <a:solidFill>
                  <a:schemeClr val="bg1"/>
                </a:solidFill>
                <a:effectLst>
                  <a:glow rad="279400">
                    <a:schemeClr val="tx1"/>
                  </a:glow>
                  <a:outerShdw blurRad="38100" dist="38100" dir="2700000" algn="tl">
                    <a:srgbClr val="000000">
                      <a:alpha val="43137"/>
                    </a:srgbClr>
                  </a:outerShdw>
                </a:effectLst>
                <a:ea typeface="Arial" charset="0"/>
                <a:cs typeface="Arial" charset="0"/>
              </a:rPr>
              <a:t>).</a:t>
            </a:r>
          </a:p>
        </p:txBody>
      </p:sp>
      <p:pic>
        <p:nvPicPr>
          <p:cNvPr id="169990"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4925" y="20638"/>
            <a:ext cx="2373313" cy="167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18915">
                                            <p:txEl>
                                              <p:pRg st="0" end="0"/>
                                            </p:txEl>
                                          </p:spTgt>
                                        </p:tgtEl>
                                        <p:attrNameLst>
                                          <p:attrName>style.visibility</p:attrName>
                                        </p:attrNameLst>
                                      </p:cBhvr>
                                      <p:to>
                                        <p:strVal val="visible"/>
                                      </p:to>
                                    </p:set>
                                    <p:anim calcmode="lin" valueType="num">
                                      <p:cBhvr>
                                        <p:cTn id="7" dur="500" fill="hold"/>
                                        <p:tgtEl>
                                          <p:spTgt spid="1318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89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p:cTn id="2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915" grpId="0" build="p"/>
      <p:bldP spid="7"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Frame">
  <a:themeElements>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fontScheme name="Fra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ndybar">
  <a:themeElements>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fontScheme name="Candy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andybar 1">
        <a:dk1>
          <a:srgbClr val="000000"/>
        </a:dk1>
        <a:lt1>
          <a:srgbClr val="FFFFFF"/>
        </a:lt1>
        <a:dk2>
          <a:srgbClr val="003366"/>
        </a:dk2>
        <a:lt2>
          <a:srgbClr val="AAAAAA"/>
        </a:lt2>
        <a:accent1>
          <a:srgbClr val="EEEEEE"/>
        </a:accent1>
        <a:accent2>
          <a:srgbClr val="003366"/>
        </a:accent2>
        <a:accent3>
          <a:srgbClr val="FFFFFF"/>
        </a:accent3>
        <a:accent4>
          <a:srgbClr val="000000"/>
        </a:accent4>
        <a:accent5>
          <a:srgbClr val="F5F5F5"/>
        </a:accent5>
        <a:accent6>
          <a:srgbClr val="002D5C"/>
        </a:accent6>
        <a:hlink>
          <a:srgbClr val="5B87F2"/>
        </a:hlink>
        <a:folHlink>
          <a:srgbClr val="ED181E"/>
        </a:folHlink>
      </a:clrScheme>
      <a:clrMap bg1="lt1" tx1="dk1" bg2="lt2" tx2="dk2" accent1="accent1" accent2="accent2" accent3="accent3" accent4="accent4" accent5="accent5" accent6="accent6" hlink="hlink" folHlink="folHlink"/>
    </a:extraClrScheme>
    <a:extraClrScheme>
      <a:clrScheme name="Candybar 2">
        <a:dk1>
          <a:srgbClr val="000000"/>
        </a:dk1>
        <a:lt1>
          <a:srgbClr val="FFFFFF"/>
        </a:lt1>
        <a:dk2>
          <a:srgbClr val="FFFFFF"/>
        </a:dk2>
        <a:lt2>
          <a:srgbClr val="888888"/>
        </a:lt2>
        <a:accent1>
          <a:srgbClr val="BAD41A"/>
        </a:accent1>
        <a:accent2>
          <a:srgbClr val="8154D1"/>
        </a:accent2>
        <a:accent3>
          <a:srgbClr val="FFFFFF"/>
        </a:accent3>
        <a:accent4>
          <a:srgbClr val="000000"/>
        </a:accent4>
        <a:accent5>
          <a:srgbClr val="D9E6AB"/>
        </a:accent5>
        <a:accent6>
          <a:srgbClr val="744BBD"/>
        </a:accent6>
        <a:hlink>
          <a:srgbClr val="5DA31E"/>
        </a:hlink>
        <a:folHlink>
          <a:srgbClr val="FFCC18"/>
        </a:folHlink>
      </a:clrScheme>
      <a:clrMap bg1="lt1" tx1="dk1" bg2="lt2" tx2="dk2" accent1="accent1" accent2="accent2" accent3="accent3" accent4="accent4" accent5="accent5" accent6="accent6" hlink="hlink" folHlink="folHlink"/>
    </a:extraClrScheme>
    <a:extraClrScheme>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clrMap bg1="lt1" tx1="dk1" bg2="lt2" tx2="dk2" accent1="accent1" accent2="accent2" accent3="accent3" accent4="accent4" accent5="accent5" accent6="accent6" hlink="hlink" folHlink="folHlink"/>
    </a:extraClrScheme>
    <a:extraClrScheme>
      <a:clrScheme name="Candybar 4">
        <a:dk1>
          <a:srgbClr val="000000"/>
        </a:dk1>
        <a:lt1>
          <a:srgbClr val="FFFFFF"/>
        </a:lt1>
        <a:dk2>
          <a:srgbClr val="FFFFFF"/>
        </a:dk2>
        <a:lt2>
          <a:srgbClr val="000000"/>
        </a:lt2>
        <a:accent1>
          <a:srgbClr val="FFA8A8"/>
        </a:accent1>
        <a:accent2>
          <a:srgbClr val="FFCC18"/>
        </a:accent2>
        <a:accent3>
          <a:srgbClr val="FFFFFF"/>
        </a:accent3>
        <a:accent4>
          <a:srgbClr val="000000"/>
        </a:accent4>
        <a:accent5>
          <a:srgbClr val="FFD1D1"/>
        </a:accent5>
        <a:accent6>
          <a:srgbClr val="E7B915"/>
        </a:accent6>
        <a:hlink>
          <a:srgbClr val="6876E7"/>
        </a:hlink>
        <a:folHlink>
          <a:srgbClr val="ED181E"/>
        </a:folHlink>
      </a:clrScheme>
      <a:clrMap bg1="lt1" tx1="dk1" bg2="lt2" tx2="dk2" accent1="accent1" accent2="accent2" accent3="accent3" accent4="accent4" accent5="accent5" accent6="accent6" hlink="hlink" folHlink="folHlink"/>
    </a:extraClrScheme>
    <a:extraClrScheme>
      <a:clrScheme name="Candybar 5">
        <a:dk1>
          <a:srgbClr val="000000"/>
        </a:dk1>
        <a:lt1>
          <a:srgbClr val="FFFFFF"/>
        </a:lt1>
        <a:dk2>
          <a:srgbClr val="FFFFFF"/>
        </a:dk2>
        <a:lt2>
          <a:srgbClr val="000000"/>
        </a:lt2>
        <a:accent1>
          <a:srgbClr val="E6E658"/>
        </a:accent1>
        <a:accent2>
          <a:srgbClr val="8CBC1C"/>
        </a:accent2>
        <a:accent3>
          <a:srgbClr val="FFFFFF"/>
        </a:accent3>
        <a:accent4>
          <a:srgbClr val="000000"/>
        </a:accent4>
        <a:accent5>
          <a:srgbClr val="F0F0B4"/>
        </a:accent5>
        <a:accent6>
          <a:srgbClr val="7EAA18"/>
        </a:accent6>
        <a:hlink>
          <a:srgbClr val="6876E7"/>
        </a:hlink>
        <a:folHlink>
          <a:srgbClr val="5FBD71"/>
        </a:folHlink>
      </a:clrScheme>
      <a:clrMap bg1="lt1" tx1="dk1" bg2="lt2" tx2="dk2" accent1="accent1" accent2="accent2" accent3="accent3" accent4="accent4" accent5="accent5" accent6="accent6" hlink="hlink" folHlink="folHlink"/>
    </a:extraClrScheme>
    <a:extraClrScheme>
      <a:clrScheme name="Candybar 6">
        <a:dk1>
          <a:srgbClr val="000000"/>
        </a:dk1>
        <a:lt1>
          <a:srgbClr val="FFFFFF"/>
        </a:lt1>
        <a:dk2>
          <a:srgbClr val="EBE3F8"/>
        </a:dk2>
        <a:lt2>
          <a:srgbClr val="000000"/>
        </a:lt2>
        <a:accent1>
          <a:srgbClr val="5918BB"/>
        </a:accent1>
        <a:accent2>
          <a:srgbClr val="8154D1"/>
        </a:accent2>
        <a:accent3>
          <a:srgbClr val="FFFFFF"/>
        </a:accent3>
        <a:accent4>
          <a:srgbClr val="000000"/>
        </a:accent4>
        <a:accent5>
          <a:srgbClr val="B5ABDA"/>
        </a:accent5>
        <a:accent6>
          <a:srgbClr val="744BBD"/>
        </a:accent6>
        <a:hlink>
          <a:srgbClr val="DC54AD"/>
        </a:hlink>
        <a:folHlink>
          <a:srgbClr val="BAD41A"/>
        </a:folHlink>
      </a:clrScheme>
      <a:clrMap bg1="lt1" tx1="dk1" bg2="lt2" tx2="dk2" accent1="accent1" accent2="accent2" accent3="accent3" accent4="accent4" accent5="accent5" accent6="accent6" hlink="hlink" folHlink="folHlink"/>
    </a:extraClrScheme>
    <a:extraClrScheme>
      <a:clrScheme name="Candybar 7">
        <a:dk1>
          <a:srgbClr val="000000"/>
        </a:dk1>
        <a:lt1>
          <a:srgbClr val="FFFFFF"/>
        </a:lt1>
        <a:dk2>
          <a:srgbClr val="EBE3F8"/>
        </a:dk2>
        <a:lt2>
          <a:srgbClr val="000000"/>
        </a:lt2>
        <a:accent1>
          <a:srgbClr val="FF7518"/>
        </a:accent1>
        <a:accent2>
          <a:srgbClr val="888888"/>
        </a:accent2>
        <a:accent3>
          <a:srgbClr val="FFFFFF"/>
        </a:accent3>
        <a:accent4>
          <a:srgbClr val="000000"/>
        </a:accent4>
        <a:accent5>
          <a:srgbClr val="FFBDAB"/>
        </a:accent5>
        <a:accent6>
          <a:srgbClr val="7B7B7B"/>
        </a:accent6>
        <a:hlink>
          <a:srgbClr val="8CBC1C"/>
        </a:hlink>
        <a:folHlink>
          <a:srgbClr val="FFCC1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uro Soccer">
  <a:themeElements>
    <a:clrScheme name="Euro Soccer 2">
      <a:dk1>
        <a:srgbClr val="003300"/>
      </a:dk1>
      <a:lt1>
        <a:srgbClr val="659337"/>
      </a:lt1>
      <a:dk2>
        <a:srgbClr val="F8F8F8"/>
      </a:dk2>
      <a:lt2>
        <a:srgbClr val="000000"/>
      </a:lt2>
      <a:accent1>
        <a:srgbClr val="462DFF"/>
      </a:accent1>
      <a:accent2>
        <a:srgbClr val="4C92AE"/>
      </a:accent2>
      <a:accent3>
        <a:srgbClr val="B8C8AE"/>
      </a:accent3>
      <a:accent4>
        <a:srgbClr val="002A00"/>
      </a:accent4>
      <a:accent5>
        <a:srgbClr val="B0ADFF"/>
      </a:accent5>
      <a:accent6>
        <a:srgbClr val="44849D"/>
      </a:accent6>
      <a:hlink>
        <a:srgbClr val="91C5FF"/>
      </a:hlink>
      <a:folHlink>
        <a:srgbClr val="9E91FF"/>
      </a:folHlink>
    </a:clrScheme>
    <a:fontScheme name="Euro Soccer">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Euro Soccer 1">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Euro Soccer 2">
        <a:dk1>
          <a:srgbClr val="003300"/>
        </a:dk1>
        <a:lt1>
          <a:srgbClr val="659337"/>
        </a:lt1>
        <a:dk2>
          <a:srgbClr val="F8F8F8"/>
        </a:dk2>
        <a:lt2>
          <a:srgbClr val="000000"/>
        </a:lt2>
        <a:accent1>
          <a:srgbClr val="462DFF"/>
        </a:accent1>
        <a:accent2>
          <a:srgbClr val="4C92AE"/>
        </a:accent2>
        <a:accent3>
          <a:srgbClr val="B8C8AE"/>
        </a:accent3>
        <a:accent4>
          <a:srgbClr val="002A00"/>
        </a:accent4>
        <a:accent5>
          <a:srgbClr val="B0ADFF"/>
        </a:accent5>
        <a:accent6>
          <a:srgbClr val="44849D"/>
        </a:accent6>
        <a:hlink>
          <a:srgbClr val="91C5FF"/>
        </a:hlink>
        <a:folHlink>
          <a:srgbClr val="9E91FF"/>
        </a:folHlink>
      </a:clrScheme>
      <a:clrMap bg1="lt1" tx1="dk1" bg2="lt2" tx2="dk2" accent1="accent1" accent2="accent2" accent3="accent3" accent4="accent4" accent5="accent5" accent6="accent6" hlink="hlink" folHlink="folHlink"/>
    </a:extraClrScheme>
    <a:extraClrScheme>
      <a:clrScheme name="Euro Soccer 3">
        <a:dk1>
          <a:srgbClr val="000000"/>
        </a:dk1>
        <a:lt1>
          <a:srgbClr val="659538"/>
        </a:lt1>
        <a:dk2>
          <a:srgbClr val="FFFFFF"/>
        </a:dk2>
        <a:lt2>
          <a:srgbClr val="0099CC"/>
        </a:lt2>
        <a:accent1>
          <a:srgbClr val="009999"/>
        </a:accent1>
        <a:accent2>
          <a:srgbClr val="FF99CC"/>
        </a:accent2>
        <a:accent3>
          <a:srgbClr val="B8C8AE"/>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Gleam">
  <a:themeElements>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Frame">
  <a:themeElements>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fontScheme name="Fra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7831</TotalTime>
  <Words>2381</Words>
  <Application>Microsoft Macintosh PowerPoint</Application>
  <PresentationFormat>On-screen Show (4:3)</PresentationFormat>
  <Paragraphs>518</Paragraphs>
  <Slides>55</Slides>
  <Notes>44</Notes>
  <HiddenSlides>0</HiddenSlides>
  <MMClips>0</MMClips>
  <ScaleCrop>false</ScaleCrop>
  <HeadingPairs>
    <vt:vector size="8" baseType="variant">
      <vt:variant>
        <vt:lpstr>Fonts Used</vt:lpstr>
      </vt:variant>
      <vt:variant>
        <vt:i4>10</vt:i4>
      </vt:variant>
      <vt:variant>
        <vt:lpstr>Theme</vt:lpstr>
      </vt:variant>
      <vt:variant>
        <vt:i4>15</vt:i4>
      </vt:variant>
      <vt:variant>
        <vt:lpstr>Embedded OLE Servers</vt:lpstr>
      </vt:variant>
      <vt:variant>
        <vt:i4>1</vt:i4>
      </vt:variant>
      <vt:variant>
        <vt:lpstr>Slide Titles</vt:lpstr>
      </vt:variant>
      <vt:variant>
        <vt:i4>55</vt:i4>
      </vt:variant>
    </vt:vector>
  </HeadingPairs>
  <TitlesOfParts>
    <vt:vector size="81" baseType="lpstr">
      <vt:lpstr>Times</vt:lpstr>
      <vt:lpstr>Arial</vt:lpstr>
      <vt:lpstr>Book Antiqua</vt:lpstr>
      <vt:lpstr>Charter Black</vt:lpstr>
      <vt:lpstr>Futura</vt:lpstr>
      <vt:lpstr>Helvetica</vt:lpstr>
      <vt:lpstr>Monotype Sorts</vt:lpstr>
      <vt:lpstr>Tahoma</vt:lpstr>
      <vt:lpstr>Times New Roman</vt:lpstr>
      <vt:lpstr>Wingdings</vt:lpstr>
      <vt:lpstr>Blank Presentation</vt:lpstr>
      <vt:lpstr>Candybar</vt:lpstr>
      <vt:lpstr>Warp</vt:lpstr>
      <vt:lpstr>Fossil</vt:lpstr>
      <vt:lpstr>Euro Soccer</vt:lpstr>
      <vt:lpstr>untitled 1</vt:lpstr>
      <vt:lpstr>Textured</vt:lpstr>
      <vt:lpstr>Gleam</vt:lpstr>
      <vt:lpstr>Frame</vt:lpstr>
      <vt:lpstr>Default Design</vt:lpstr>
      <vt:lpstr>1_untitled 1</vt:lpstr>
      <vt:lpstr>1_Frame</vt:lpstr>
      <vt:lpstr>1_Default Design</vt:lpstr>
      <vt:lpstr>2_Default Design</vt:lpstr>
      <vt:lpstr>1_Bold Stripes</vt:lpstr>
      <vt:lpstr>Document</vt:lpstr>
      <vt:lpstr>Manuscripting Your Sermon</vt:lpstr>
      <vt:lpstr>The Preparing Expository Sermons Process</vt:lpstr>
      <vt:lpstr>Four Objectives: A Sermon That is…</vt:lpstr>
      <vt:lpstr>SBC Speakers &amp; Evaluators 2016 </vt:lpstr>
      <vt:lpstr>Manuscripting Your Sermon</vt:lpstr>
      <vt:lpstr>Q: What's a Sermon Manuscript?</vt:lpstr>
      <vt:lpstr>Here is a classic book of sermon manuscripts</vt:lpstr>
      <vt:lpstr>The Preparing Expository Sermons Process</vt:lpstr>
      <vt:lpstr>Why Manuscript?</vt:lpstr>
      <vt:lpstr>Why Manuscript?</vt:lpstr>
      <vt:lpstr>Scripts keep you from looking bad</vt:lpstr>
      <vt:lpstr>Why Manuscript?</vt:lpstr>
      <vt:lpstr>The Value of Manuscripts</vt:lpstr>
      <vt:lpstr>Why Manuscript?</vt:lpstr>
      <vt:lpstr>A manuscript keeps you from regularly going overtime</vt:lpstr>
      <vt:lpstr>Length has always been important!</vt:lpstr>
      <vt:lpstr>Why Manuscript?</vt:lpstr>
      <vt:lpstr>Manuscripts keep us from biting off more than we can chew.</vt:lpstr>
      <vt:lpstr>Why Manuscript?</vt:lpstr>
      <vt:lpstr>How to Manuscript: Two Options</vt:lpstr>
      <vt:lpstr>Advantages of the  Outline Manuscript</vt:lpstr>
      <vt:lpstr>Whichever option…</vt:lpstr>
      <vt:lpstr>What is Chafer saying?</vt:lpstr>
      <vt:lpstr>What is Chafer saying?</vt:lpstr>
      <vt:lpstr>Use Simple Words</vt:lpstr>
      <vt:lpstr>Gunning's 10 Principles for Clear Writing</vt:lpstr>
      <vt:lpstr>Gunning's 10 Principles for Clear Writing</vt:lpstr>
      <vt:lpstr>Gunning's 10 Principles for Clear Writing</vt:lpstr>
      <vt:lpstr>Gunning's 10 Principles for Clear Writing</vt:lpstr>
      <vt:lpstr>Gunning's 10 Principles for Clear Writing</vt:lpstr>
      <vt:lpstr>Gunning's 10 Principles for Clear Writing</vt:lpstr>
      <vt:lpstr>Gunning's 10 Principles for Clear Writing</vt:lpstr>
      <vt:lpstr>Gunning's 10 Principles for Clear Writing</vt:lpstr>
      <vt:lpstr>Gunning's 10 Principles for Clear Writing</vt:lpstr>
      <vt:lpstr>Gunning's 10 Principles for Clear Writing</vt:lpstr>
      <vt:lpstr>Whichever option…</vt:lpstr>
      <vt:lpstr>How to Be an Interesting Speaker</vt:lpstr>
      <vt:lpstr>What to Do with the Manuscript</vt:lpstr>
      <vt:lpstr>Manuscripts need not inhibit our delivery</vt:lpstr>
      <vt:lpstr>Does preaching without notes look impossible?</vt:lpstr>
      <vt:lpstr>Why Preach Without Notes?</vt:lpstr>
      <vt:lpstr>Why Preach Without Notes?</vt:lpstr>
      <vt:lpstr>Why Practice Preaching?</vt:lpstr>
      <vt:lpstr>Handle Honesty</vt:lpstr>
      <vt:lpstr>Why Practice Preaching?</vt:lpstr>
      <vt:lpstr>What they feel about sermon length matters</vt:lpstr>
      <vt:lpstr>How to Practice Preaching</vt:lpstr>
      <vt:lpstr>How to Practice Preaching</vt:lpstr>
      <vt:lpstr>How to Practice Preaching</vt:lpstr>
      <vt:lpstr>How to Practice Preaching</vt:lpstr>
      <vt:lpstr>Summary</vt:lpstr>
      <vt:lpstr>Four Objectives: A Sermon That is…</vt:lpstr>
      <vt:lpstr>The Preparing Expository Sermons Process</vt:lpstr>
      <vt:lpstr>Black</vt:lpstr>
      <vt:lpstr>Preaching (Homiletics)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181</cp:revision>
  <dcterms:created xsi:type="dcterms:W3CDTF">2004-09-11T01:03:24Z</dcterms:created>
  <dcterms:modified xsi:type="dcterms:W3CDTF">2023-02-15T11:09:12Z</dcterms:modified>
</cp:coreProperties>
</file>