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slideLayouts/slideLayout81.xml" ContentType="application/vnd.openxmlformats-officedocument.presentationml.slideLayout+xml"/>
  <Override PartName="/ppt/theme/theme11.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2.xml" ContentType="application/vnd.openxmlformats-officedocument.theme+xml"/>
  <Override PartName="/ppt/theme/themeOverride1.xml" ContentType="application/vnd.openxmlformats-officedocument.themeOverrid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3.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18" r:id="rId2"/>
    <p:sldMasterId id="2147483710" r:id="rId3"/>
    <p:sldMasterId id="2147483690" r:id="rId4"/>
    <p:sldMasterId id="2147483649" r:id="rId5"/>
    <p:sldMasterId id="2147483772" r:id="rId6"/>
    <p:sldMasterId id="2147483831" r:id="rId7"/>
    <p:sldMasterId id="2147483953" r:id="rId8"/>
    <p:sldMasterId id="2147484135" r:id="rId9"/>
    <p:sldMasterId id="2147484147" r:id="rId10"/>
    <p:sldMasterId id="2147484242" r:id="rId11"/>
    <p:sldMasterId id="2147484328" r:id="rId12"/>
    <p:sldMasterId id="2147484552" r:id="rId13"/>
    <p:sldMasterId id="2147485032" r:id="rId14"/>
  </p:sldMasterIdLst>
  <p:notesMasterIdLst>
    <p:notesMasterId r:id="rId43"/>
  </p:notesMasterIdLst>
  <p:sldIdLst>
    <p:sldId id="269" r:id="rId15"/>
    <p:sldId id="327" r:id="rId16"/>
    <p:sldId id="263" r:id="rId17"/>
    <p:sldId id="329" r:id="rId18"/>
    <p:sldId id="328" r:id="rId19"/>
    <p:sldId id="320" r:id="rId20"/>
    <p:sldId id="324" r:id="rId21"/>
    <p:sldId id="323" r:id="rId22"/>
    <p:sldId id="325" r:id="rId23"/>
    <p:sldId id="256" r:id="rId24"/>
    <p:sldId id="337" r:id="rId25"/>
    <p:sldId id="338" r:id="rId26"/>
    <p:sldId id="330" r:id="rId27"/>
    <p:sldId id="339" r:id="rId28"/>
    <p:sldId id="340" r:id="rId29"/>
    <p:sldId id="309" r:id="rId30"/>
    <p:sldId id="336" r:id="rId31"/>
    <p:sldId id="326" r:id="rId32"/>
    <p:sldId id="333" r:id="rId33"/>
    <p:sldId id="334" r:id="rId34"/>
    <p:sldId id="335" r:id="rId35"/>
    <p:sldId id="295" r:id="rId36"/>
    <p:sldId id="5214" r:id="rId37"/>
    <p:sldId id="5215" r:id="rId38"/>
    <p:sldId id="5216" r:id="rId39"/>
    <p:sldId id="341" r:id="rId40"/>
    <p:sldId id="305" r:id="rId41"/>
    <p:sldId id="343"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17"/>
    <p:restoredTop sz="72643"/>
  </p:normalViewPr>
  <p:slideViewPr>
    <p:cSldViewPr>
      <p:cViewPr varScale="1">
        <p:scale>
          <a:sx n="83" d="100"/>
          <a:sy n="83" d="100"/>
        </p:scale>
        <p:origin x="200" y="7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heme" Target="theme/theme1.xml"/><Relationship Id="rId20" Type="http://schemas.openxmlformats.org/officeDocument/2006/relationships/slide" Target="slides/slide6.xml"/><Relationship Id="rId41"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187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9EBB58FC-6387-FE42-A213-1216EA103FF3}" type="slidenum">
              <a:rPr lang="en-US"/>
              <a:pPr>
                <a:defRPr/>
              </a:pPr>
              <a:t>‹#›</a:t>
            </a:fld>
            <a:endParaRPr lang="en-US"/>
          </a:p>
        </p:txBody>
      </p:sp>
    </p:spTree>
    <p:extLst>
      <p:ext uri="{BB962C8B-B14F-4D97-AF65-F5344CB8AC3E}">
        <p14:creationId xmlns:p14="http://schemas.microsoft.com/office/powerpoint/2010/main" val="185455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97867E8-36B2-504E-8DA7-502E4CE31E32}" type="slidenum">
              <a:rPr lang="en-US" sz="1200"/>
              <a:pPr/>
              <a:t>1</a:t>
            </a:fld>
            <a:endParaRPr lang="en-US" sz="1200"/>
          </a:p>
        </p:txBody>
      </p:sp>
      <p:sp>
        <p:nvSpPr>
          <p:cNvPr id="120834" name="Rectangle 2"/>
          <p:cNvSpPr>
            <a:spLocks noGrp="1" noRot="1" noChangeAspect="1" noChangeArrowheads="1"/>
          </p:cNvSpPr>
          <p:nvPr>
            <p:ph type="sldImg"/>
          </p:nvPr>
        </p:nvSpPr>
        <p:spPr>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BB047B-AA1D-3D4B-A32E-1800BADC2BA7}" type="slidenum">
              <a:rPr lang="en-US" sz="1200">
                <a:solidFill>
                  <a:srgbClr val="000000"/>
                </a:solidFill>
              </a:rPr>
              <a:pPr/>
              <a:t>11</a:t>
            </a:fld>
            <a:endParaRPr lang="en-US" sz="1200">
              <a:solidFill>
                <a:srgbClr val="000000"/>
              </a:solidFill>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09.31 EO only</a:t>
            </a:r>
          </a:p>
          <a:p>
            <a:pPr eaLnBrk="1" hangingPunct="1"/>
            <a:r>
              <a:rPr lang="en-US">
                <a:latin typeface="Times New Roman" charset="0"/>
                <a:ea typeface="ＭＳ Ｐゴシック" charset="0"/>
                <a:cs typeface="ＭＳ Ｐゴシック" charset="0"/>
              </a:rPr>
              <a:t>16.11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3FAED92-1CD5-1E4C-AD5C-387D7B89385B}" type="slidenum">
              <a:rPr lang="en-US" sz="1200">
                <a:solidFill>
                  <a:srgbClr val="000000"/>
                </a:solidFill>
              </a:rPr>
              <a:pPr/>
              <a:t>12</a:t>
            </a:fld>
            <a:endParaRPr lang="en-US" sz="1200">
              <a:solidFill>
                <a:srgbClr val="000000"/>
              </a:solidFill>
            </a:endParaRPr>
          </a:p>
        </p:txBody>
      </p:sp>
      <p:sp>
        <p:nvSpPr>
          <p:cNvPr id="142338" name="Rectangle 2"/>
          <p:cNvSpPr>
            <a:spLocks noGrp="1" noRot="1" noChangeAspect="1" noChangeArrowheads="1"/>
          </p:cNvSpPr>
          <p:nvPr>
            <p:ph type="sldImg"/>
          </p:nvPr>
        </p:nvSpPr>
        <p:spPr>
          <a:solidFill>
            <a:srgbClr val="FFFFFF"/>
          </a:solidFill>
          <a:ln/>
        </p:spPr>
      </p:sp>
      <p:sp>
        <p:nvSpPr>
          <p:cNvPr id="14233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Times New Roman" charset="0"/>
                <a:ea typeface="ＭＳ Ｐゴシック" charset="0"/>
                <a:cs typeface="ＭＳ Ｐゴシック" charset="0"/>
              </a:rPr>
              <a:t>Jesus ended his teaching on restoring Christians in sin by commanding that unrepentant believers be treated like a pagan or tax collector—but how this?  What does it mean?</a:t>
            </a:r>
          </a:p>
          <a:p>
            <a:pPr eaLnBrk="1" hangingPunct="1"/>
            <a:r>
              <a:rPr lang="en-US" dirty="0">
                <a:latin typeface="Times New Roman" charset="0"/>
                <a:ea typeface="ＭＳ Ｐゴシック" charset="0"/>
                <a:cs typeface="ＭＳ Ｐゴシック" charset="0"/>
              </a:rPr>
              <a:t>__________________</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charset="0"/>
                <a:ea typeface="MS PGothic" charset="0"/>
                <a:cs typeface="MS PGothic" charset="0"/>
              </a:rPr>
              <a:t>BS-18-</a:t>
            </a:r>
            <a:r>
              <a:rPr lang="en-US" dirty="0">
                <a:latin typeface="Times New Roman" charset="0"/>
                <a:ea typeface="ＭＳ Ｐゴシック" charset="0"/>
                <a:cs typeface="ＭＳ Ｐゴシック" charset="0"/>
              </a:rPr>
              <a:t>Exegetical Idea1-slide </a:t>
            </a:r>
            <a:r>
              <a:rPr lang="en-US" dirty="0">
                <a:latin typeface="Times New Roman" charset="0"/>
                <a:ea typeface="MS PGothic" charset="0"/>
                <a:cs typeface="ＭＳ Ｐゴシック" charset="0"/>
              </a:rPr>
              <a:t>15</a:t>
            </a:r>
            <a:endParaRPr lang="en-US" dirty="0">
              <a:latin typeface="Times New Roman" charset="0"/>
              <a:ea typeface="MS PGothic" charset="0"/>
              <a:cs typeface="MS PGothic" charset="0"/>
            </a:endParaRPr>
          </a:p>
          <a:p>
            <a:pPr eaLnBrk="1" hangingPunct="1"/>
            <a:r>
              <a:rPr lang="en-US" dirty="0">
                <a:latin typeface="Times New Roman" charset="0"/>
                <a:ea typeface="ＭＳ Ｐゴシック" charset="0"/>
                <a:cs typeface="ＭＳ Ｐゴシック" charset="0"/>
              </a:rPr>
              <a:t>BS-19-Exegetical Idea2-slide 32</a:t>
            </a:r>
          </a:p>
          <a:p>
            <a:pPr eaLnBrk="1" hangingPunct="1"/>
            <a:r>
              <a:rPr lang="en-US" dirty="0">
                <a:latin typeface="Times New Roman" charset="0"/>
                <a:ea typeface="ＭＳ Ｐゴシック" charset="0"/>
                <a:cs typeface="ＭＳ Ｐゴシック" charset="0"/>
              </a:rPr>
              <a:t>BS-26-Applications-10 focuses only on verses 15-17</a:t>
            </a:r>
          </a:p>
          <a:p>
            <a:pPr eaLnBrk="1" hangingPunct="1"/>
            <a:r>
              <a:rPr lang="en-US" dirty="0">
                <a:latin typeface="Times New Roman" charset="0"/>
                <a:ea typeface="ＭＳ Ｐゴシック" charset="0"/>
                <a:cs typeface="ＭＳ Ｐゴシック" charset="0"/>
              </a:rPr>
              <a:t>NS-01-Matt15-28-slide 33</a:t>
            </a:r>
          </a:p>
          <a:p>
            <a:pPr eaLnBrk="1" hangingPunct="1"/>
            <a:r>
              <a:rPr lang="en-US" dirty="0">
                <a:latin typeface="Times New Roman" charset="0"/>
                <a:ea typeface="ＭＳ Ｐゴシック" charset="0"/>
                <a:cs typeface="ＭＳ Ｐゴシック" charset="0"/>
              </a:rPr>
              <a:t>PR-08-Exegetical Idea1-slide15</a:t>
            </a:r>
          </a:p>
          <a:p>
            <a:pPr eaLnBrk="1" hangingPunct="1"/>
            <a:r>
              <a:rPr lang="en-US" dirty="0">
                <a:latin typeface="Times New Roman" charset="0"/>
                <a:ea typeface="ＭＳ Ｐゴシック" charset="0"/>
                <a:cs typeface="ＭＳ Ｐゴシック" charset="0"/>
              </a:rPr>
              <a:t>PR-09-Exegetical Idea2-slide 32</a:t>
            </a:r>
          </a:p>
          <a:p>
            <a:pPr eaLnBrk="1" hangingPunct="1"/>
            <a:r>
              <a:rPr lang="en-US" dirty="0">
                <a:latin typeface="Times New Roman" charset="0"/>
                <a:ea typeface="ＭＳ Ｐゴシック" charset="0"/>
                <a:cs typeface="ＭＳ Ｐゴシック" charset="0"/>
              </a:rPr>
              <a:t>PR-16-Applications-12 focuses only on verses 15-17</a:t>
            </a:r>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1242C2-7969-1C41-B6A8-4EC8201ECA34}" type="slidenum">
              <a:rPr lang="en-US" sz="1200">
                <a:solidFill>
                  <a:srgbClr val="000000"/>
                </a:solidFill>
              </a:rPr>
              <a:pPr/>
              <a:t>13</a:t>
            </a:fld>
            <a:endParaRPr lang="en-US" sz="1200">
              <a:solidFill>
                <a:srgbClr val="000000"/>
              </a:solidFill>
            </a:endParaRPr>
          </a:p>
        </p:txBody>
      </p:sp>
      <p:sp>
        <p:nvSpPr>
          <p:cNvPr id="144386" name="Rectangle 2"/>
          <p:cNvSpPr>
            <a:spLocks noGrp="1" noRot="1" noChangeAspect="1" noChangeArrowheads="1"/>
          </p:cNvSpPr>
          <p:nvPr>
            <p:ph type="sldImg"/>
          </p:nvPr>
        </p:nvSpPr>
        <p:spPr>
          <a:solidFill>
            <a:srgbClr val="FFFFFF"/>
          </a:solidFill>
          <a:ln/>
        </p:spPr>
      </p:sp>
      <p:sp>
        <p:nvSpPr>
          <p:cNvPr id="14438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Apply restoring relationships in at least three areas…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40130D-8665-2945-9645-0C2B01F6C2C1}" type="slidenum">
              <a:rPr lang="en-US" sz="1200">
                <a:solidFill>
                  <a:srgbClr val="000000"/>
                </a:solidFill>
              </a:rPr>
              <a:pPr eaLnBrk="1" hangingPunct="1"/>
              <a:t>14</a:t>
            </a:fld>
            <a:endParaRPr lang="en-US" sz="1200">
              <a:solidFill>
                <a:srgbClr val="000000"/>
              </a:solidFill>
            </a:endParaRPr>
          </a:p>
        </p:txBody>
      </p:sp>
      <p:sp>
        <p:nvSpPr>
          <p:cNvPr id="146434" name="Rectangle 2"/>
          <p:cNvSpPr>
            <a:spLocks noGrp="1" noRot="1" noChangeAspect="1" noChangeArrowheads="1"/>
          </p:cNvSpPr>
          <p:nvPr>
            <p:ph type="sldImg"/>
          </p:nvPr>
        </p:nvSpPr>
        <p:spPr>
          <a:solidFill>
            <a:srgbClr val="FFFFFF"/>
          </a:solidFill>
          <a:ln/>
        </p:spPr>
      </p:sp>
      <p:sp>
        <p:nvSpPr>
          <p:cNvPr id="14643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Sometimes we can show what to do by also telling first what NOT to do…</a:t>
            </a:r>
          </a:p>
          <a:p>
            <a:pPr eaLnBrk="1" hangingPunct="1"/>
            <a:r>
              <a:rPr lang="en-US">
                <a:ea typeface="ＭＳ Ｐゴシック" charset="0"/>
                <a:cs typeface="ＭＳ Ｐゴシック" charset="0"/>
              </a:rPr>
              <a:t>08.32</a:t>
            </a:r>
          </a:p>
          <a:p>
            <a:pPr eaLnBrk="1" hangingPunct="1"/>
            <a:r>
              <a:rPr lang="en-US">
                <a:ea typeface="ＭＳ Ｐゴシック" charset="0"/>
                <a:cs typeface="ＭＳ Ｐゴシック" charset="0"/>
              </a:rPr>
              <a:t>16.14</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173F53-B2F7-D14A-8024-A396D43D061A}" type="slidenum">
              <a:rPr lang="en-US" sz="1200">
                <a:solidFill>
                  <a:srgbClr val="000000"/>
                </a:solidFill>
              </a:rPr>
              <a:pPr eaLnBrk="1" hangingPunct="1"/>
              <a:t>15</a:t>
            </a:fld>
            <a:endParaRPr lang="en-US" sz="1200">
              <a:solidFill>
                <a:srgbClr val="000000"/>
              </a:solidFill>
            </a:endParaRPr>
          </a:p>
        </p:txBody>
      </p:sp>
      <p:sp>
        <p:nvSpPr>
          <p:cNvPr id="148482" name="Rectangle 2"/>
          <p:cNvSpPr>
            <a:spLocks noGrp="1" noRot="1" noChangeAspect="1" noChangeArrowheads="1"/>
          </p:cNvSpPr>
          <p:nvPr>
            <p:ph type="sldImg"/>
          </p:nvPr>
        </p:nvSpPr>
        <p:spPr>
          <a:solidFill>
            <a:srgbClr val="FFFFFF"/>
          </a:solidFill>
          <a:ln/>
        </p:spPr>
      </p:sp>
      <p:sp>
        <p:nvSpPr>
          <p:cNvPr id="14848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08.33</a:t>
            </a:r>
          </a:p>
          <a:p>
            <a:pPr eaLnBrk="1" hangingPunct="1"/>
            <a:r>
              <a:rPr lang="en-US">
                <a:ea typeface="ＭＳ Ｐゴシック" charset="0"/>
                <a:cs typeface="ＭＳ Ｐゴシック" charset="0"/>
              </a:rPr>
              <a:t>16.15</a:t>
            </a:r>
          </a:p>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36D49AA-00C9-7049-8098-F3AACA7B91FD}" type="slidenum">
              <a:rPr lang="en-US" sz="1200"/>
              <a:pPr/>
              <a:t>16</a:t>
            </a:fld>
            <a:endParaRPr lang="en-US" sz="1200"/>
          </a:p>
        </p:txBody>
      </p:sp>
      <p:sp>
        <p:nvSpPr>
          <p:cNvPr id="150530" name="Rectangle 2"/>
          <p:cNvSpPr>
            <a:spLocks noGrp="1" noRot="1" noChangeAspect="1" noChangeArrowheads="1"/>
          </p:cNvSpPr>
          <p:nvPr>
            <p:ph type="sldImg"/>
          </p:nvPr>
        </p:nvSpPr>
        <p:spPr>
          <a:solidFill>
            <a:srgbClr val="FFFFFF"/>
          </a:solidFill>
          <a:ln/>
        </p:spPr>
      </p:sp>
      <p:sp>
        <p:nvSpPr>
          <p:cNvPr id="1505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Our applications should be clear—and what better way to apply than to share a story of someone doing what you are saying?</a:t>
            </a:r>
          </a:p>
          <a:p>
            <a:pPr eaLnBrk="1" hangingPunct="1"/>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Too often our applications are so general that they are an image of the reality that we want to see in people's lives. </a:t>
            </a:r>
            <a:r>
              <a:rPr lang="en-US">
                <a:ea typeface="ＭＳ Ｐゴシック" charset="0"/>
                <a:cs typeface="ＭＳ Ｐゴシック" charset="0"/>
              </a:rPr>
              <a:t>It is like becoming thrilled to see shimmering water rather than seeing the moon that causes the water to shine. </a:t>
            </a:r>
          </a:p>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00988A-BB02-5742-B350-6851D2FC57AB}" type="slidenum">
              <a:rPr lang="en-US" sz="1200">
                <a:solidFill>
                  <a:srgbClr val="000000"/>
                </a:solidFill>
              </a:rPr>
              <a:pPr/>
              <a:t>17</a:t>
            </a:fld>
            <a:endParaRPr lang="en-US" sz="1200">
              <a:solidFill>
                <a:srgbClr val="000000"/>
              </a:solidFill>
            </a:endParaRPr>
          </a:p>
        </p:txBody>
      </p:sp>
      <p:sp>
        <p:nvSpPr>
          <p:cNvPr id="152578" name="Rectangle 2"/>
          <p:cNvSpPr>
            <a:spLocks noGrp="1" noRot="1" noChangeAspect="1" noChangeArrowheads="1"/>
          </p:cNvSpPr>
          <p:nvPr>
            <p:ph type="sldImg"/>
          </p:nvPr>
        </p:nvSpPr>
        <p:spPr>
          <a:solidFill>
            <a:srgbClr val="FFFFFF"/>
          </a:solidFill>
          <a:ln/>
        </p:spPr>
      </p:sp>
      <p:sp>
        <p:nvSpPr>
          <p:cNvPr id="1525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Homiletics 16.17</a:t>
            </a:r>
          </a:p>
          <a:p>
            <a:pPr eaLnBrk="1" hangingPunct="1"/>
            <a:r>
              <a:rPr lang="en-US">
                <a:latin typeface="Times New Roman" charset="0"/>
                <a:ea typeface="ＭＳ Ｐゴシック" charset="0"/>
                <a:cs typeface="ＭＳ Ｐゴシック" charset="0"/>
              </a:rPr>
              <a:t>NTS Galatians slide 75</a:t>
            </a:r>
          </a:p>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FE946B-233A-7C46-9B52-F68D489B0914}" type="slidenum">
              <a:rPr lang="en-US" sz="1200"/>
              <a:pPr/>
              <a:t>18</a:t>
            </a:fld>
            <a:endParaRPr lang="en-US" sz="120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Homiletics 16.18</a:t>
            </a:r>
          </a:p>
          <a:p>
            <a:pPr eaLnBrk="1" hangingPunct="1"/>
            <a:r>
              <a:rPr lang="en-US">
                <a:latin typeface="Times New Roman" charset="0"/>
                <a:ea typeface="ＭＳ Ｐゴシック" charset="0"/>
                <a:cs typeface="ＭＳ Ｐゴシック" charset="0"/>
              </a:rPr>
              <a:t>NTS Galatians slide 76</a:t>
            </a:r>
          </a:p>
          <a:p>
            <a:pPr eaLnBrk="1" hangingPunct="1"/>
            <a:endParaRPr lang="en-US">
              <a:latin typeface="Times New Roman" charset="0"/>
              <a:ea typeface="ＭＳ Ｐゴシック" charset="0"/>
              <a:cs typeface="ＭＳ Ｐゴシック" charset="0"/>
            </a:endParaRPr>
          </a:p>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0E698CA-E0A8-E549-984D-38317A8D487E}" type="slidenum">
              <a:rPr lang="en-US" sz="1200"/>
              <a:pPr/>
              <a:t>19</a:t>
            </a:fld>
            <a:endParaRPr lang="en-US" sz="120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Monkeys put their hands in hollowed out logs to grab the tinsel ball inside.  However, their clenched hands over the tinsel becomes too large to withdraw from the log.  Since they are unwilling to let go of the tinsel, hunters easily club them to death.  This illustration has been used to show the perils of wealth--but all it teaches us is how stupid monkeys are!  It helps very little to illustrate the point of greed so the sermon time taken is better invested in sharing how a human has gotten trapped due to greed.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3DF6F1C-70AA-4B42-B18A-800C54F22078}" type="slidenum">
              <a:rPr lang="en-US" sz="1200"/>
              <a:pPr/>
              <a:t>20</a:t>
            </a:fld>
            <a:endParaRPr lang="en-US" sz="1200"/>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Instead of restoring nets, share about a genuine reconciliation between people.</a:t>
            </a:r>
          </a:p>
          <a:p>
            <a:pPr eaLnBrk="1" hangingPunct="1"/>
            <a:r>
              <a:rPr lang="en-US">
                <a:latin typeface="Times New Roman" charset="0"/>
                <a:ea typeface="ＭＳ Ｐゴシック" charset="0"/>
                <a:cs typeface="ＭＳ Ｐゴシック" charset="0"/>
              </a:rPr>
              <a:t>Homiletics </a:t>
            </a:r>
            <a:r>
              <a:rPr lang="en-US">
                <a:ea typeface="ＭＳ Ｐゴシック" charset="0"/>
                <a:cs typeface="ＭＳ Ｐゴシック" charset="0"/>
              </a:rPr>
              <a:t>08.27 adapted in 16.20</a:t>
            </a:r>
          </a:p>
          <a:p>
            <a:pPr eaLnBrk="1" hangingPunct="1"/>
            <a:r>
              <a:rPr lang="en-US">
                <a:latin typeface="Times New Roman" charset="0"/>
                <a:ea typeface="ＭＳ Ｐゴシック" charset="0"/>
                <a:cs typeface="ＭＳ Ｐゴシック" charset="0"/>
              </a:rPr>
              <a:t>Homiletics 16.23</a:t>
            </a:r>
          </a:p>
          <a:p>
            <a:pPr eaLnBrk="1" hangingPunct="1"/>
            <a:r>
              <a:rPr lang="en-US">
                <a:latin typeface="Times New Roman" charset="0"/>
                <a:ea typeface="ＭＳ Ｐゴシック" charset="0"/>
                <a:cs typeface="ＭＳ Ｐゴシック" charset="0"/>
              </a:rPr>
              <a:t>NTS Galatians slide 77</a:t>
            </a: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64FFA1A-95D7-724C-ADEA-7DB7C5BF3603}" type="slidenum">
              <a:rPr lang="en-US" sz="1200"/>
              <a:pPr/>
              <a:t>3</a:t>
            </a:fld>
            <a:endParaRPr lang="en-US" sz="1200"/>
          </a:p>
        </p:txBody>
      </p:sp>
      <p:sp>
        <p:nvSpPr>
          <p:cNvPr id="123906" name="Rectangle 2"/>
          <p:cNvSpPr>
            <a:spLocks noGrp="1" noRot="1" noChangeAspect="1" noChangeArrowheads="1"/>
          </p:cNvSpPr>
          <p:nvPr>
            <p:ph type="sldImg"/>
          </p:nvPr>
        </p:nvSpPr>
        <p:spPr>
          <a:solidFill>
            <a:srgbClr val="FFFFFF"/>
          </a:solidFill>
          <a:ln/>
        </p:spPr>
      </p:sp>
      <p:sp>
        <p:nvSpPr>
          <p:cNvPr id="1239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3B2519-A498-CB48-AD83-482B620A493B}" type="slidenum">
              <a:rPr lang="en-US" sz="1200"/>
              <a:pPr/>
              <a:t>21</a:t>
            </a:fld>
            <a:endParaRPr lang="en-US" sz="120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Instead of the monkey and tinsel story, to illustrate greed, share about a person who gave up ministry simply for better pay.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040273-FE55-EB4F-97CE-C873BBD64A43}" type="slidenum">
              <a:rPr lang="en-US" sz="1200"/>
              <a:pPr/>
              <a:t>22</a:t>
            </a:fld>
            <a:endParaRPr lang="en-US" sz="120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AB4AB1-CBEB-834A-A60F-EB325010ED1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73506" name="Rectangle 2"/>
          <p:cNvSpPr>
            <a:spLocks noGrp="1" noRot="1" noChangeAspect="1" noChangeArrowheads="1" noTextEdit="1"/>
          </p:cNvSpPr>
          <p:nvPr>
            <p:ph type="sldImg"/>
          </p:nvPr>
        </p:nvSpPr>
        <p:spPr>
          <a:ln/>
        </p:spPr>
      </p:sp>
      <p:sp>
        <p:nvSpPr>
          <p:cNvPr id="1173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sz="1800" i="1" dirty="0">
                <a:effectLst/>
                <a:latin typeface="Times"/>
                <a:ea typeface="Times New Roman" panose="02020603050405020304" pitchFamily="18" charset="0"/>
                <a:cs typeface="Times New Roman" panose="02020603050405020304" pitchFamily="18" charset="0"/>
              </a:rPr>
              <a:t>Ninety Verbs to Help Lead Scriptural Applications into Specific Action (Dr. Roy B. Zuck, Dallas Seminary)</a:t>
            </a:r>
            <a:r>
              <a:rPr lang="en-US" dirty="0">
                <a:effectLst/>
              </a:rPr>
              <a:t> </a:t>
            </a:r>
            <a:endParaRPr lang="en-US" dirty="0">
              <a:latin typeface="Arial" charset="0"/>
              <a:cs typeface="ＭＳ Ｐゴシック" charset="0"/>
            </a:endParaRPr>
          </a:p>
        </p:txBody>
      </p:sp>
    </p:spTree>
    <p:extLst>
      <p:ext uri="{BB962C8B-B14F-4D97-AF65-F5344CB8AC3E}">
        <p14:creationId xmlns:p14="http://schemas.microsoft.com/office/powerpoint/2010/main" val="109182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AB4AB1-CBEB-834A-A60F-EB325010ED1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73506" name="Rectangle 2"/>
          <p:cNvSpPr>
            <a:spLocks noGrp="1" noRot="1" noChangeAspect="1" noChangeArrowheads="1" noTextEdit="1"/>
          </p:cNvSpPr>
          <p:nvPr>
            <p:ph type="sldImg"/>
          </p:nvPr>
        </p:nvSpPr>
        <p:spPr>
          <a:ln/>
        </p:spPr>
      </p:sp>
      <p:sp>
        <p:nvSpPr>
          <p:cNvPr id="1173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sz="1800" i="1" dirty="0">
                <a:effectLst/>
                <a:latin typeface="Times"/>
                <a:ea typeface="Times New Roman" panose="02020603050405020304" pitchFamily="18" charset="0"/>
                <a:cs typeface="Times New Roman" panose="02020603050405020304" pitchFamily="18" charset="0"/>
              </a:rPr>
              <a:t>Ninety Verbs to Help Lead Scriptural Applications into Specific Action (Dr. Roy B. Zuck, Dallas Seminary)</a:t>
            </a:r>
            <a:r>
              <a:rPr lang="en-US" dirty="0">
                <a:effectLst/>
              </a:rPr>
              <a:t> </a:t>
            </a:r>
            <a:endParaRPr lang="en-US" dirty="0">
              <a:latin typeface="Arial" charset="0"/>
              <a:cs typeface="ＭＳ Ｐゴシック" charset="0"/>
            </a:endParaRPr>
          </a:p>
        </p:txBody>
      </p:sp>
    </p:spTree>
    <p:extLst>
      <p:ext uri="{BB962C8B-B14F-4D97-AF65-F5344CB8AC3E}">
        <p14:creationId xmlns:p14="http://schemas.microsoft.com/office/powerpoint/2010/main" val="4290142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AB4AB1-CBEB-834A-A60F-EB325010ED1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73506" name="Rectangle 2"/>
          <p:cNvSpPr>
            <a:spLocks noGrp="1" noRot="1" noChangeAspect="1" noChangeArrowheads="1" noTextEdit="1"/>
          </p:cNvSpPr>
          <p:nvPr>
            <p:ph type="sldImg"/>
          </p:nvPr>
        </p:nvSpPr>
        <p:spPr>
          <a:ln/>
        </p:spPr>
      </p:sp>
      <p:sp>
        <p:nvSpPr>
          <p:cNvPr id="1173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sz="1800" i="1" dirty="0">
                <a:effectLst/>
                <a:latin typeface="Times"/>
                <a:ea typeface="Times New Roman" panose="02020603050405020304" pitchFamily="18" charset="0"/>
                <a:cs typeface="Times New Roman" panose="02020603050405020304" pitchFamily="18" charset="0"/>
              </a:rPr>
              <a:t>Ninety Verbs to Help Lead Scriptural Applications into Specific Action (Dr. Roy B. Zuck, Dallas Seminary)</a:t>
            </a:r>
            <a:r>
              <a:rPr lang="en-US" dirty="0">
                <a:effectLst/>
              </a:rPr>
              <a:t> </a:t>
            </a:r>
            <a:endParaRPr lang="en-US" dirty="0">
              <a:latin typeface="Arial"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FE4DA2-4283-B548-828F-4E5696CC9FED}" type="slidenum">
              <a:rPr lang="en-US" sz="1200"/>
              <a:pPr/>
              <a:t>27</a:t>
            </a:fld>
            <a:endParaRPr lang="en-US" sz="1200"/>
          </a:p>
        </p:txBody>
      </p:sp>
      <p:sp>
        <p:nvSpPr>
          <p:cNvPr id="165890" name="Rectangle 2"/>
          <p:cNvSpPr>
            <a:spLocks noGrp="1" noRot="1" noChangeAspect="1" noChangeArrowheads="1"/>
          </p:cNvSpPr>
          <p:nvPr>
            <p:ph type="sldImg"/>
          </p:nvPr>
        </p:nvSpPr>
        <p:spPr>
          <a:solidFill>
            <a:srgbClr val="FFFFFF"/>
          </a:solidFill>
          <a:ln/>
        </p:spPr>
      </p:sp>
      <p:sp>
        <p:nvSpPr>
          <p:cNvPr id="1658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28</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12613B-F5AE-CD4E-919F-84B0B9730DDD}" type="slidenum">
              <a:rPr lang="en-US" sz="1200">
                <a:solidFill>
                  <a:srgbClr val="000000"/>
                </a:solidFill>
              </a:rPr>
              <a:pPr/>
              <a:t>4</a:t>
            </a:fld>
            <a:endParaRPr lang="en-US" sz="1200">
              <a:solidFill>
                <a:srgbClr val="000000"/>
              </a:solidFill>
            </a:endParaRPr>
          </a:p>
        </p:txBody>
      </p:sp>
      <p:sp>
        <p:nvSpPr>
          <p:cNvPr id="125954" name="Rectangle 2"/>
          <p:cNvSpPr>
            <a:spLocks noGrp="1" noRot="1" noChangeAspect="1" noChangeArrowheads="1"/>
          </p:cNvSpPr>
          <p:nvPr>
            <p:ph type="sldImg"/>
          </p:nvPr>
        </p:nvSpPr>
        <p:spPr>
          <a:xfrm>
            <a:off x="1150938" y="692150"/>
            <a:ext cx="4556125" cy="3416300"/>
          </a:xfrm>
          <a:solidFill>
            <a:srgbClr val="FFFFFF"/>
          </a:solidFill>
          <a:ln/>
        </p:spPr>
      </p:sp>
      <p:sp>
        <p:nvSpPr>
          <p:cNvPr id="1259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spcBef>
                <a:spcPct val="0"/>
              </a:spcBef>
            </a:pPr>
            <a:endParaRPr lang="en-US" sz="240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4314A6-2E13-6349-8E13-9289C7F7C5FB}" type="slidenum">
              <a:rPr lang="en-US" sz="1200"/>
              <a:pPr/>
              <a:t>5</a:t>
            </a:fld>
            <a:endParaRPr lang="en-US" sz="1200"/>
          </a:p>
        </p:txBody>
      </p:sp>
      <p:sp>
        <p:nvSpPr>
          <p:cNvPr id="128002" name="Rectangle 2"/>
          <p:cNvSpPr>
            <a:spLocks noGrp="1" noRot="1" noChangeAspect="1" noChangeArrowheads="1"/>
          </p:cNvSpPr>
          <p:nvPr>
            <p:ph type="sldImg"/>
          </p:nvPr>
        </p:nvSpPr>
        <p:spPr>
          <a:solidFill>
            <a:srgbClr val="FFFFFF"/>
          </a:solidFill>
          <a:ln/>
        </p:spPr>
      </p:sp>
      <p:sp>
        <p:nvSpPr>
          <p:cNvPr id="128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35EB987-974E-7640-A16C-47EFE920ACFC}" type="slidenum">
              <a:rPr lang="en-US" sz="1200"/>
              <a:pPr/>
              <a:t>6</a:t>
            </a:fld>
            <a:endParaRPr lang="en-US" sz="120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B17DCF-D739-844F-9995-357F2089F0EF}" type="slidenum">
              <a:rPr lang="en-US" sz="1200"/>
              <a:pPr/>
              <a:t>7</a:t>
            </a:fld>
            <a:endParaRPr lang="en-US" sz="1200"/>
          </a:p>
        </p:txBody>
      </p:sp>
      <p:sp>
        <p:nvSpPr>
          <p:cNvPr id="132098" name="Rectangle 2"/>
          <p:cNvSpPr>
            <a:spLocks noGrp="1" noRot="1" noChangeAspect="1" noChangeArrowheads="1"/>
          </p:cNvSpPr>
          <p:nvPr>
            <p:ph type="sldImg"/>
          </p:nvPr>
        </p:nvSpPr>
        <p:spPr>
          <a:solidFill>
            <a:srgbClr val="FFFFFF"/>
          </a:solidFill>
          <a:ln/>
        </p:spPr>
      </p:sp>
      <p:sp>
        <p:nvSpPr>
          <p:cNvPr id="1320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E571D6A-15B7-7A4F-850C-0ACF06F08252}" type="slidenum">
              <a:rPr lang="en-US" sz="1200"/>
              <a:pPr/>
              <a:t>8</a:t>
            </a:fld>
            <a:endParaRPr lang="en-US" sz="120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395FE58-5B6B-A94F-AF3B-9CC8F8432629}" type="slidenum">
              <a:rPr lang="en-US" sz="1200"/>
              <a:pPr/>
              <a:t>9</a:t>
            </a:fld>
            <a:endParaRPr lang="en-US" sz="1200"/>
          </a:p>
        </p:txBody>
      </p:sp>
      <p:sp>
        <p:nvSpPr>
          <p:cNvPr id="136194" name="Rectangle 2"/>
          <p:cNvSpPr>
            <a:spLocks noGrp="1" noRot="1" noChangeAspect="1" noChangeArrowheads="1"/>
          </p:cNvSpPr>
          <p:nvPr>
            <p:ph type="sldImg"/>
          </p:nvPr>
        </p:nvSpPr>
        <p:spPr>
          <a:solidFill>
            <a:srgbClr val="FFFFFF"/>
          </a:solidFill>
          <a:ln/>
        </p:spPr>
      </p:sp>
      <p:sp>
        <p:nvSpPr>
          <p:cNvPr id="1361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BF322F-B9F5-FD4C-AF02-81CD78245130}" type="slidenum">
              <a:rPr lang="en-US" sz="1200"/>
              <a:pPr/>
              <a:t>10</a:t>
            </a:fld>
            <a:endParaRPr lang="en-US" sz="120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B52150-3DAF-0148-BBE7-A7258EC1E082}" type="slidenum">
              <a:rPr lang="en-US"/>
              <a:pPr>
                <a:defRPr/>
              </a:pPr>
              <a:t>‹#›</a:t>
            </a:fld>
            <a:endParaRPr lang="en-US"/>
          </a:p>
        </p:txBody>
      </p:sp>
    </p:spTree>
    <p:extLst>
      <p:ext uri="{BB962C8B-B14F-4D97-AF65-F5344CB8AC3E}">
        <p14:creationId xmlns:p14="http://schemas.microsoft.com/office/powerpoint/2010/main" val="368717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162CB3-925C-754E-A56A-24F7178D112A}" type="slidenum">
              <a:rPr lang="en-US"/>
              <a:pPr>
                <a:defRPr/>
              </a:pPr>
              <a:t>‹#›</a:t>
            </a:fld>
            <a:endParaRPr lang="en-US"/>
          </a:p>
        </p:txBody>
      </p:sp>
    </p:spTree>
    <p:extLst>
      <p:ext uri="{BB962C8B-B14F-4D97-AF65-F5344CB8AC3E}">
        <p14:creationId xmlns:p14="http://schemas.microsoft.com/office/powerpoint/2010/main" val="5994430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21844BFE-CF11-5040-A429-9A4D2D65C6B4}" type="slidenum">
              <a:rPr lang="en-US"/>
              <a:pPr>
                <a:defRPr/>
              </a:pPr>
              <a:t>‹#›</a:t>
            </a:fld>
            <a:endParaRPr lang="en-US"/>
          </a:p>
        </p:txBody>
      </p:sp>
    </p:spTree>
    <p:extLst>
      <p:ext uri="{BB962C8B-B14F-4D97-AF65-F5344CB8AC3E}">
        <p14:creationId xmlns:p14="http://schemas.microsoft.com/office/powerpoint/2010/main" val="39904865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F322EB0A-E7D3-C44C-A1FA-A139B38865DE}" type="slidenum">
              <a:rPr lang="en-US"/>
              <a:pPr>
                <a:defRPr/>
              </a:pPr>
              <a:t>‹#›</a:t>
            </a:fld>
            <a:endParaRPr lang="en-US"/>
          </a:p>
        </p:txBody>
      </p:sp>
    </p:spTree>
    <p:extLst>
      <p:ext uri="{BB962C8B-B14F-4D97-AF65-F5344CB8AC3E}">
        <p14:creationId xmlns:p14="http://schemas.microsoft.com/office/powerpoint/2010/main" val="23344923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E958A9E-50F8-C542-AFE8-51820D6DEC37}" type="slidenum">
              <a:rPr lang="en-US"/>
              <a:pPr>
                <a:defRPr/>
              </a:pPr>
              <a:t>‹#›</a:t>
            </a:fld>
            <a:endParaRPr lang="en-US"/>
          </a:p>
        </p:txBody>
      </p:sp>
    </p:spTree>
    <p:extLst>
      <p:ext uri="{BB962C8B-B14F-4D97-AF65-F5344CB8AC3E}">
        <p14:creationId xmlns:p14="http://schemas.microsoft.com/office/powerpoint/2010/main" val="10263736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84C720D-7AC6-4049-BA81-5B144EE02699}" type="slidenum">
              <a:rPr lang="en-US"/>
              <a:pPr>
                <a:defRPr/>
              </a:pPr>
              <a:t>‹#›</a:t>
            </a:fld>
            <a:endParaRPr lang="en-US"/>
          </a:p>
        </p:txBody>
      </p:sp>
    </p:spTree>
    <p:extLst>
      <p:ext uri="{BB962C8B-B14F-4D97-AF65-F5344CB8AC3E}">
        <p14:creationId xmlns:p14="http://schemas.microsoft.com/office/powerpoint/2010/main" val="3618812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2057400" y="2438400"/>
            <a:ext cx="6400800" cy="1447800"/>
          </a:xfrm>
        </p:spPr>
        <p:txBody>
          <a:bodyPr/>
          <a:lstStyle>
            <a:lvl1pPr algn="r">
              <a:defRPr/>
            </a:lvl1pPr>
          </a:lstStyle>
          <a:p>
            <a:r>
              <a:rPr lang="en-US"/>
              <a:t>Click to edit Master title style</a:t>
            </a:r>
          </a:p>
        </p:txBody>
      </p:sp>
      <p:sp>
        <p:nvSpPr>
          <p:cNvPr id="108547" name="Rectangle 3"/>
          <p:cNvSpPr>
            <a:spLocks noGrp="1" noChangeArrowheads="1"/>
          </p:cNvSpPr>
          <p:nvPr>
            <p:ph type="subTitle" idx="1"/>
          </p:nvPr>
        </p:nvSpPr>
        <p:spPr>
          <a:xfrm>
            <a:off x="2895600" y="4191000"/>
            <a:ext cx="5562600" cy="1600200"/>
          </a:xfrm>
        </p:spPr>
        <p:txBody>
          <a:bodyPr/>
          <a:lstStyle>
            <a:lvl1pPr marL="0" indent="0" algn="r">
              <a:buFont typeface="Tahoma" charset="-52"/>
              <a:buNone/>
              <a:defRPr sz="2800"/>
            </a:lvl1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3FE87CE-5A5F-384D-B09C-2343028E2696}" type="slidenum">
              <a:rPr lang="en-US"/>
              <a:pPr>
                <a:defRPr/>
              </a:pPr>
              <a:t>‹#›</a:t>
            </a:fld>
            <a:endParaRPr lang="en-US"/>
          </a:p>
        </p:txBody>
      </p:sp>
    </p:spTree>
    <p:extLst>
      <p:ext uri="{BB962C8B-B14F-4D97-AF65-F5344CB8AC3E}">
        <p14:creationId xmlns:p14="http://schemas.microsoft.com/office/powerpoint/2010/main" val="27654146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018DC71-E14A-4D42-9927-04D7BE1DE510}" type="slidenum">
              <a:rPr lang="en-US"/>
              <a:pPr>
                <a:defRPr/>
              </a:pPr>
              <a:t>‹#›</a:t>
            </a:fld>
            <a:endParaRPr lang="en-US"/>
          </a:p>
        </p:txBody>
      </p:sp>
    </p:spTree>
    <p:extLst>
      <p:ext uri="{BB962C8B-B14F-4D97-AF65-F5344CB8AC3E}">
        <p14:creationId xmlns:p14="http://schemas.microsoft.com/office/powerpoint/2010/main" val="19449035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AFA29AD-E4A1-D84A-866C-83700E0E5351}" type="slidenum">
              <a:rPr lang="en-US"/>
              <a:pPr>
                <a:defRPr/>
              </a:pPr>
              <a:t>‹#›</a:t>
            </a:fld>
            <a:endParaRPr lang="en-US"/>
          </a:p>
        </p:txBody>
      </p:sp>
    </p:spTree>
    <p:extLst>
      <p:ext uri="{BB962C8B-B14F-4D97-AF65-F5344CB8AC3E}">
        <p14:creationId xmlns:p14="http://schemas.microsoft.com/office/powerpoint/2010/main" val="16184892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E0D1F187-84CE-D048-9ABE-FB61277F9177}" type="slidenum">
              <a:rPr lang="en-US"/>
              <a:pPr>
                <a:defRPr/>
              </a:pPr>
              <a:t>‹#›</a:t>
            </a:fld>
            <a:endParaRPr lang="en-US"/>
          </a:p>
        </p:txBody>
      </p:sp>
    </p:spTree>
    <p:extLst>
      <p:ext uri="{BB962C8B-B14F-4D97-AF65-F5344CB8AC3E}">
        <p14:creationId xmlns:p14="http://schemas.microsoft.com/office/powerpoint/2010/main" val="22394884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6E851A90-9883-EA47-90D8-2245AE418059}" type="slidenum">
              <a:rPr lang="en-US"/>
              <a:pPr>
                <a:defRPr/>
              </a:pPr>
              <a:t>‹#›</a:t>
            </a:fld>
            <a:endParaRPr lang="en-US"/>
          </a:p>
        </p:txBody>
      </p:sp>
    </p:spTree>
    <p:extLst>
      <p:ext uri="{BB962C8B-B14F-4D97-AF65-F5344CB8AC3E}">
        <p14:creationId xmlns:p14="http://schemas.microsoft.com/office/powerpoint/2010/main" val="16700642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BD7AE1F0-32FE-6041-898F-F0D11F6BF535}" type="slidenum">
              <a:rPr lang="en-US"/>
              <a:pPr>
                <a:defRPr/>
              </a:pPr>
              <a:t>‹#›</a:t>
            </a:fld>
            <a:endParaRPr lang="en-US"/>
          </a:p>
        </p:txBody>
      </p:sp>
    </p:spTree>
    <p:extLst>
      <p:ext uri="{BB962C8B-B14F-4D97-AF65-F5344CB8AC3E}">
        <p14:creationId xmlns:p14="http://schemas.microsoft.com/office/powerpoint/2010/main" val="75471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EA6B3D-1E92-9041-974F-2109ADBEC87D}" type="slidenum">
              <a:rPr lang="en-US"/>
              <a:pPr>
                <a:defRPr/>
              </a:pPr>
              <a:t>‹#›</a:t>
            </a:fld>
            <a:endParaRPr lang="en-US"/>
          </a:p>
        </p:txBody>
      </p:sp>
    </p:spTree>
    <p:extLst>
      <p:ext uri="{BB962C8B-B14F-4D97-AF65-F5344CB8AC3E}">
        <p14:creationId xmlns:p14="http://schemas.microsoft.com/office/powerpoint/2010/main" val="39329984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065461F8-651E-F348-ADD9-A3B82F9CE7A4}" type="slidenum">
              <a:rPr lang="en-US"/>
              <a:pPr>
                <a:defRPr/>
              </a:pPr>
              <a:t>‹#›</a:t>
            </a:fld>
            <a:endParaRPr lang="en-US"/>
          </a:p>
        </p:txBody>
      </p:sp>
    </p:spTree>
    <p:extLst>
      <p:ext uri="{BB962C8B-B14F-4D97-AF65-F5344CB8AC3E}">
        <p14:creationId xmlns:p14="http://schemas.microsoft.com/office/powerpoint/2010/main" val="32943011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D5F53269-6F20-3F4D-AB8A-E3697C6ED766}" type="slidenum">
              <a:rPr lang="en-US"/>
              <a:pPr>
                <a:defRPr/>
              </a:pPr>
              <a:t>‹#›</a:t>
            </a:fld>
            <a:endParaRPr lang="en-US"/>
          </a:p>
        </p:txBody>
      </p:sp>
    </p:spTree>
    <p:extLst>
      <p:ext uri="{BB962C8B-B14F-4D97-AF65-F5344CB8AC3E}">
        <p14:creationId xmlns:p14="http://schemas.microsoft.com/office/powerpoint/2010/main" val="22399516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115DC50E-92FB-774A-BE31-8679B6AD0B69}" type="slidenum">
              <a:rPr lang="en-US"/>
              <a:pPr>
                <a:defRPr/>
              </a:pPr>
              <a:t>‹#›</a:t>
            </a:fld>
            <a:endParaRPr lang="en-US"/>
          </a:p>
        </p:txBody>
      </p:sp>
    </p:spTree>
    <p:extLst>
      <p:ext uri="{BB962C8B-B14F-4D97-AF65-F5344CB8AC3E}">
        <p14:creationId xmlns:p14="http://schemas.microsoft.com/office/powerpoint/2010/main" val="32064558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20C86DD-E53C-9546-8B0F-37C204E7CA39}" type="slidenum">
              <a:rPr lang="en-US"/>
              <a:pPr>
                <a:defRPr/>
              </a:pPr>
              <a:t>‹#›</a:t>
            </a:fld>
            <a:endParaRPr lang="en-US"/>
          </a:p>
        </p:txBody>
      </p:sp>
    </p:spTree>
    <p:extLst>
      <p:ext uri="{BB962C8B-B14F-4D97-AF65-F5344CB8AC3E}">
        <p14:creationId xmlns:p14="http://schemas.microsoft.com/office/powerpoint/2010/main" val="41364856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3A5976A7-6530-6E47-B1F0-0CCFE3015711}" type="slidenum">
              <a:rPr lang="en-US"/>
              <a:pPr>
                <a:defRPr/>
              </a:pPr>
              <a:t>‹#›</a:t>
            </a:fld>
            <a:endParaRPr lang="en-US"/>
          </a:p>
        </p:txBody>
      </p:sp>
    </p:spTree>
    <p:extLst>
      <p:ext uri="{BB962C8B-B14F-4D97-AF65-F5344CB8AC3E}">
        <p14:creationId xmlns:p14="http://schemas.microsoft.com/office/powerpoint/2010/main" val="2428492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9538" name="Rectangle 2"/>
          <p:cNvSpPr>
            <a:spLocks noGrp="1" noChangeArrowheads="1"/>
          </p:cNvSpPr>
          <p:nvPr>
            <p:ph type="ctrTitle"/>
          </p:nvPr>
        </p:nvSpPr>
        <p:spPr>
          <a:xfrm>
            <a:off x="685800" y="1981200"/>
            <a:ext cx="7772400" cy="990600"/>
          </a:xfrm>
          <a:effectLst>
            <a:outerShdw blurRad="63500" dist="35915" dir="8100000" algn="ctr" rotWithShape="0">
              <a:srgbClr val="000000">
                <a:alpha val="75000"/>
              </a:srgbClr>
            </a:outerShdw>
          </a:effectLst>
        </p:spPr>
        <p:txBody>
          <a:bodyPr/>
          <a:lstStyle>
            <a:lvl1pPr algn="ctr">
              <a:defRPr/>
            </a:lvl1pPr>
          </a:lstStyle>
          <a:p>
            <a:r>
              <a:rPr lang="en-US"/>
              <a:t>Click to edit Master title style</a:t>
            </a:r>
          </a:p>
        </p:txBody>
      </p:sp>
      <p:sp>
        <p:nvSpPr>
          <p:cNvPr id="1089539" name="Rectangle 3"/>
          <p:cNvSpPr>
            <a:spLocks noGrp="1" noChangeArrowheads="1"/>
          </p:cNvSpPr>
          <p:nvPr>
            <p:ph type="subTitle" idx="1"/>
          </p:nvPr>
        </p:nvSpPr>
        <p:spPr>
          <a:xfrm>
            <a:off x="685800" y="3048000"/>
            <a:ext cx="7772400" cy="1219200"/>
          </a:xfrm>
          <a:effectLst>
            <a:outerShdw blurRad="68580" dist="25399" dir="8100000" algn="ctr" rotWithShape="0">
              <a:srgbClr val="000000">
                <a:alpha val="75000"/>
              </a:srgbClr>
            </a:outerShdw>
          </a:effectLst>
        </p:spPr>
        <p:txBody>
          <a:bodyPr anchor="ct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BFDB217-B9E0-D64A-B534-009DC9608FB9}" type="slidenum">
              <a:rPr lang="en-US"/>
              <a:pPr>
                <a:defRPr/>
              </a:pPr>
              <a:t>‹#›</a:t>
            </a:fld>
            <a:endParaRPr lang="en-US"/>
          </a:p>
        </p:txBody>
      </p:sp>
    </p:spTree>
    <p:extLst>
      <p:ext uri="{BB962C8B-B14F-4D97-AF65-F5344CB8AC3E}">
        <p14:creationId xmlns:p14="http://schemas.microsoft.com/office/powerpoint/2010/main" val="1291530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1AFDEC-3EAC-7F47-A179-D12B009D9F4E}" type="slidenum">
              <a:rPr lang="en-US"/>
              <a:pPr>
                <a:defRPr/>
              </a:pPr>
              <a:t>‹#›</a:t>
            </a:fld>
            <a:endParaRPr lang="en-US"/>
          </a:p>
        </p:txBody>
      </p:sp>
    </p:spTree>
    <p:extLst>
      <p:ext uri="{BB962C8B-B14F-4D97-AF65-F5344CB8AC3E}">
        <p14:creationId xmlns:p14="http://schemas.microsoft.com/office/powerpoint/2010/main" val="1559653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3E93C0-B4B2-9741-86D1-CAE6CC5C7DD8}" type="slidenum">
              <a:rPr lang="en-US"/>
              <a:pPr>
                <a:defRPr/>
              </a:pPr>
              <a:t>‹#›</a:t>
            </a:fld>
            <a:endParaRPr lang="en-US"/>
          </a:p>
        </p:txBody>
      </p:sp>
    </p:spTree>
    <p:extLst>
      <p:ext uri="{BB962C8B-B14F-4D97-AF65-F5344CB8AC3E}">
        <p14:creationId xmlns:p14="http://schemas.microsoft.com/office/powerpoint/2010/main" val="1375814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19A09C-288F-E847-BC2A-9741BBBDAA60}" type="slidenum">
              <a:rPr lang="en-US"/>
              <a:pPr>
                <a:defRPr/>
              </a:pPr>
              <a:t>‹#›</a:t>
            </a:fld>
            <a:endParaRPr lang="en-US"/>
          </a:p>
        </p:txBody>
      </p:sp>
    </p:spTree>
    <p:extLst>
      <p:ext uri="{BB962C8B-B14F-4D97-AF65-F5344CB8AC3E}">
        <p14:creationId xmlns:p14="http://schemas.microsoft.com/office/powerpoint/2010/main" val="2792004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3786F26-8E43-9346-9163-BCD841CC701F}" type="slidenum">
              <a:rPr lang="en-US"/>
              <a:pPr>
                <a:defRPr/>
              </a:pPr>
              <a:t>‹#›</a:t>
            </a:fld>
            <a:endParaRPr lang="en-US"/>
          </a:p>
        </p:txBody>
      </p:sp>
    </p:spTree>
    <p:extLst>
      <p:ext uri="{BB962C8B-B14F-4D97-AF65-F5344CB8AC3E}">
        <p14:creationId xmlns:p14="http://schemas.microsoft.com/office/powerpoint/2010/main" val="1827878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43E98F3-4900-7846-AFD6-0B394050CBE8}" type="slidenum">
              <a:rPr lang="en-US"/>
              <a:pPr>
                <a:defRPr/>
              </a:pPr>
              <a:t>‹#›</a:t>
            </a:fld>
            <a:endParaRPr lang="en-US"/>
          </a:p>
        </p:txBody>
      </p:sp>
    </p:spTree>
    <p:extLst>
      <p:ext uri="{BB962C8B-B14F-4D97-AF65-F5344CB8AC3E}">
        <p14:creationId xmlns:p14="http://schemas.microsoft.com/office/powerpoint/2010/main" val="1606344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DF66552-5BF0-F147-AE53-78207901D8F4}" type="slidenum">
              <a:rPr lang="en-US"/>
              <a:pPr>
                <a:defRPr/>
              </a:pPr>
              <a:t>‹#›</a:t>
            </a:fld>
            <a:endParaRPr lang="en-US"/>
          </a:p>
        </p:txBody>
      </p:sp>
    </p:spTree>
    <p:extLst>
      <p:ext uri="{BB962C8B-B14F-4D97-AF65-F5344CB8AC3E}">
        <p14:creationId xmlns:p14="http://schemas.microsoft.com/office/powerpoint/2010/main" val="3733634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F18F31-4CC3-3A41-80A9-90D943CD8E90}" type="slidenum">
              <a:rPr lang="en-US"/>
              <a:pPr>
                <a:defRPr/>
              </a:pPr>
              <a:t>‹#›</a:t>
            </a:fld>
            <a:endParaRPr lang="en-US"/>
          </a:p>
        </p:txBody>
      </p:sp>
    </p:spTree>
    <p:extLst>
      <p:ext uri="{BB962C8B-B14F-4D97-AF65-F5344CB8AC3E}">
        <p14:creationId xmlns:p14="http://schemas.microsoft.com/office/powerpoint/2010/main" val="797079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F1C214-0379-3048-AB7F-A04B8268FC28}" type="slidenum">
              <a:rPr lang="en-US"/>
              <a:pPr>
                <a:defRPr/>
              </a:pPr>
              <a:t>‹#›</a:t>
            </a:fld>
            <a:endParaRPr lang="en-US"/>
          </a:p>
        </p:txBody>
      </p:sp>
    </p:spTree>
    <p:extLst>
      <p:ext uri="{BB962C8B-B14F-4D97-AF65-F5344CB8AC3E}">
        <p14:creationId xmlns:p14="http://schemas.microsoft.com/office/powerpoint/2010/main" val="2475045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1982F7-EF62-984B-B870-4354DF5C67C0}" type="slidenum">
              <a:rPr lang="en-US"/>
              <a:pPr>
                <a:defRPr/>
              </a:pPr>
              <a:t>‹#›</a:t>
            </a:fld>
            <a:endParaRPr lang="en-US"/>
          </a:p>
        </p:txBody>
      </p:sp>
    </p:spTree>
    <p:extLst>
      <p:ext uri="{BB962C8B-B14F-4D97-AF65-F5344CB8AC3E}">
        <p14:creationId xmlns:p14="http://schemas.microsoft.com/office/powerpoint/2010/main" val="1114908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8FFCF-8BA9-B249-8243-C0825C6A9D80}" type="slidenum">
              <a:rPr lang="en-US"/>
              <a:pPr>
                <a:defRPr/>
              </a:pPr>
              <a:t>‹#›</a:t>
            </a:fld>
            <a:endParaRPr lang="en-US"/>
          </a:p>
        </p:txBody>
      </p:sp>
    </p:spTree>
    <p:extLst>
      <p:ext uri="{BB962C8B-B14F-4D97-AF65-F5344CB8AC3E}">
        <p14:creationId xmlns:p14="http://schemas.microsoft.com/office/powerpoint/2010/main" val="659668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C35F2D-AAFF-2B42-B23D-2E317B001644}" type="slidenum">
              <a:rPr lang="en-US"/>
              <a:pPr>
                <a:defRPr/>
              </a:pPr>
              <a:t>‹#›</a:t>
            </a:fld>
            <a:endParaRPr lang="en-US"/>
          </a:p>
        </p:txBody>
      </p:sp>
    </p:spTree>
    <p:extLst>
      <p:ext uri="{BB962C8B-B14F-4D97-AF65-F5344CB8AC3E}">
        <p14:creationId xmlns:p14="http://schemas.microsoft.com/office/powerpoint/2010/main" val="737239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02" name="Rectangle 2"/>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614403" name="Rectangle 3"/>
          <p:cNvSpPr>
            <a:spLocks noGrp="1" noChangeArrowheads="1"/>
          </p:cNvSpPr>
          <p:nvPr>
            <p:ph type="subTitle" idx="1"/>
          </p:nvPr>
        </p:nvSpPr>
        <p:spPr>
          <a:xfrm>
            <a:off x="2543175" y="3733800"/>
            <a:ext cx="4056063" cy="2286000"/>
          </a:xfrm>
        </p:spPr>
        <p:txBody>
          <a:bodyPr/>
          <a:lstStyle>
            <a:lvl1pPr marL="0" indent="0" algn="ctr">
              <a:buFont typeface="Monotype Sorts" charset="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B4BD3D-7519-FD4F-A7D8-0422D79387B0}" type="slidenum">
              <a:rPr lang="en-US"/>
              <a:pPr>
                <a:defRPr/>
              </a:pPr>
              <a:t>‹#›</a:t>
            </a:fld>
            <a:endParaRPr lang="en-US"/>
          </a:p>
        </p:txBody>
      </p:sp>
    </p:spTree>
    <p:extLst>
      <p:ext uri="{BB962C8B-B14F-4D97-AF65-F5344CB8AC3E}">
        <p14:creationId xmlns:p14="http://schemas.microsoft.com/office/powerpoint/2010/main" val="3461429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5DB8AC-592E-884B-808E-5A9568DEE9E0}" type="slidenum">
              <a:rPr lang="en-US"/>
              <a:pPr>
                <a:defRPr/>
              </a:pPr>
              <a:t>‹#›</a:t>
            </a:fld>
            <a:endParaRPr lang="en-US"/>
          </a:p>
        </p:txBody>
      </p:sp>
    </p:spTree>
    <p:extLst>
      <p:ext uri="{BB962C8B-B14F-4D97-AF65-F5344CB8AC3E}">
        <p14:creationId xmlns:p14="http://schemas.microsoft.com/office/powerpoint/2010/main" val="2698894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B80D47-38AB-BC48-998D-E882364D55A1}" type="slidenum">
              <a:rPr lang="en-US"/>
              <a:pPr>
                <a:defRPr/>
              </a:pPr>
              <a:t>‹#›</a:t>
            </a:fld>
            <a:endParaRPr lang="en-US"/>
          </a:p>
        </p:txBody>
      </p:sp>
    </p:spTree>
    <p:extLst>
      <p:ext uri="{BB962C8B-B14F-4D97-AF65-F5344CB8AC3E}">
        <p14:creationId xmlns:p14="http://schemas.microsoft.com/office/powerpoint/2010/main" val="2129222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22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6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63A260-793A-A94A-890E-6F31DF9E53B3}" type="slidenum">
              <a:rPr lang="en-US"/>
              <a:pPr>
                <a:defRPr/>
              </a:pPr>
              <a:t>‹#›</a:t>
            </a:fld>
            <a:endParaRPr lang="en-US"/>
          </a:p>
        </p:txBody>
      </p:sp>
    </p:spTree>
    <p:extLst>
      <p:ext uri="{BB962C8B-B14F-4D97-AF65-F5344CB8AC3E}">
        <p14:creationId xmlns:p14="http://schemas.microsoft.com/office/powerpoint/2010/main" val="250495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A88ECAF-CD04-F241-85FE-B72190DAA65B}" type="slidenum">
              <a:rPr lang="en-US"/>
              <a:pPr>
                <a:defRPr/>
              </a:pPr>
              <a:t>‹#›</a:t>
            </a:fld>
            <a:endParaRPr lang="en-US"/>
          </a:p>
        </p:txBody>
      </p:sp>
    </p:spTree>
    <p:extLst>
      <p:ext uri="{BB962C8B-B14F-4D97-AF65-F5344CB8AC3E}">
        <p14:creationId xmlns:p14="http://schemas.microsoft.com/office/powerpoint/2010/main" val="1428215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BD2360-3233-2144-B221-5AD2D091C54E}" type="slidenum">
              <a:rPr lang="en-US"/>
              <a:pPr>
                <a:defRPr/>
              </a:pPr>
              <a:t>‹#›</a:t>
            </a:fld>
            <a:endParaRPr lang="en-US"/>
          </a:p>
        </p:txBody>
      </p:sp>
    </p:spTree>
    <p:extLst>
      <p:ext uri="{BB962C8B-B14F-4D97-AF65-F5344CB8AC3E}">
        <p14:creationId xmlns:p14="http://schemas.microsoft.com/office/powerpoint/2010/main" val="18116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230E07-FADB-6E4D-AA64-E9601AB4409F}" type="slidenum">
              <a:rPr lang="en-US"/>
              <a:pPr>
                <a:defRPr/>
              </a:pPr>
              <a:t>‹#›</a:t>
            </a:fld>
            <a:endParaRPr lang="en-US"/>
          </a:p>
        </p:txBody>
      </p:sp>
    </p:spTree>
    <p:extLst>
      <p:ext uri="{BB962C8B-B14F-4D97-AF65-F5344CB8AC3E}">
        <p14:creationId xmlns:p14="http://schemas.microsoft.com/office/powerpoint/2010/main" val="397636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94C85D-62F1-AE4A-B890-29BAA4E7588A}" type="slidenum">
              <a:rPr lang="en-US"/>
              <a:pPr>
                <a:defRPr/>
              </a:pPr>
              <a:t>‹#›</a:t>
            </a:fld>
            <a:endParaRPr lang="en-US"/>
          </a:p>
        </p:txBody>
      </p:sp>
    </p:spTree>
    <p:extLst>
      <p:ext uri="{BB962C8B-B14F-4D97-AF65-F5344CB8AC3E}">
        <p14:creationId xmlns:p14="http://schemas.microsoft.com/office/powerpoint/2010/main" val="40414126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A6104F-66B3-4A4E-97AB-C2D8C130D62C}" type="slidenum">
              <a:rPr lang="en-US"/>
              <a:pPr>
                <a:defRPr/>
              </a:pPr>
              <a:t>‹#›</a:t>
            </a:fld>
            <a:endParaRPr lang="en-US"/>
          </a:p>
        </p:txBody>
      </p:sp>
    </p:spTree>
    <p:extLst>
      <p:ext uri="{BB962C8B-B14F-4D97-AF65-F5344CB8AC3E}">
        <p14:creationId xmlns:p14="http://schemas.microsoft.com/office/powerpoint/2010/main" val="3800112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49FDE7-EFF8-7C43-9C93-D113E91B692C}" type="slidenum">
              <a:rPr lang="en-US"/>
              <a:pPr>
                <a:defRPr/>
              </a:pPr>
              <a:t>‹#›</a:t>
            </a:fld>
            <a:endParaRPr lang="en-US"/>
          </a:p>
        </p:txBody>
      </p:sp>
    </p:spTree>
    <p:extLst>
      <p:ext uri="{BB962C8B-B14F-4D97-AF65-F5344CB8AC3E}">
        <p14:creationId xmlns:p14="http://schemas.microsoft.com/office/powerpoint/2010/main" val="2181372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C5E82-4818-2B48-8EB8-73577405CEBA}" type="slidenum">
              <a:rPr lang="en-US"/>
              <a:pPr>
                <a:defRPr/>
              </a:pPr>
              <a:t>‹#›</a:t>
            </a:fld>
            <a:endParaRPr lang="en-US"/>
          </a:p>
        </p:txBody>
      </p:sp>
    </p:spTree>
    <p:extLst>
      <p:ext uri="{BB962C8B-B14F-4D97-AF65-F5344CB8AC3E}">
        <p14:creationId xmlns:p14="http://schemas.microsoft.com/office/powerpoint/2010/main" val="163120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457200"/>
            <a:ext cx="15430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0" y="457200"/>
            <a:ext cx="44767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A9FF30-F003-884F-A98B-B265138C890D}" type="slidenum">
              <a:rPr lang="en-US"/>
              <a:pPr>
                <a:defRPr/>
              </a:pPr>
              <a:t>‹#›</a:t>
            </a:fld>
            <a:endParaRPr lang="en-US"/>
          </a:p>
        </p:txBody>
      </p:sp>
    </p:spTree>
    <p:extLst>
      <p:ext uri="{BB962C8B-B14F-4D97-AF65-F5344CB8AC3E}">
        <p14:creationId xmlns:p14="http://schemas.microsoft.com/office/powerpoint/2010/main" val="25635541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2057400" y="2438400"/>
            <a:ext cx="6400800" cy="1447800"/>
          </a:xfrm>
        </p:spPr>
        <p:txBody>
          <a:bodyPr/>
          <a:lstStyle>
            <a:lvl1pPr algn="r">
              <a:defRPr/>
            </a:lvl1pPr>
          </a:lstStyle>
          <a:p>
            <a:r>
              <a:rPr lang="en-US"/>
              <a:t>Click to edit Master title style</a:t>
            </a:r>
          </a:p>
        </p:txBody>
      </p:sp>
      <p:sp>
        <p:nvSpPr>
          <p:cNvPr id="108547" name="Rectangle 3"/>
          <p:cNvSpPr>
            <a:spLocks noGrp="1" noChangeArrowheads="1"/>
          </p:cNvSpPr>
          <p:nvPr>
            <p:ph type="subTitle" idx="1"/>
          </p:nvPr>
        </p:nvSpPr>
        <p:spPr>
          <a:xfrm>
            <a:off x="2895600" y="4191000"/>
            <a:ext cx="5562600" cy="1600200"/>
          </a:xfrm>
        </p:spPr>
        <p:txBody>
          <a:bodyPr/>
          <a:lstStyle>
            <a:lvl1pPr marL="0" indent="0" algn="r">
              <a:buFont typeface="Tahoma" charset="-5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006F78-D6D7-3C47-A4CA-68FC68ED2A0B}" type="slidenum">
              <a:rPr lang="en-US"/>
              <a:pPr>
                <a:defRPr/>
              </a:pPr>
              <a:t>‹#›</a:t>
            </a:fld>
            <a:endParaRPr lang="en-US"/>
          </a:p>
        </p:txBody>
      </p:sp>
    </p:spTree>
    <p:extLst>
      <p:ext uri="{BB962C8B-B14F-4D97-AF65-F5344CB8AC3E}">
        <p14:creationId xmlns:p14="http://schemas.microsoft.com/office/powerpoint/2010/main" val="4152481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0DE458-A59F-C44C-8BFA-1C16FB95D94C}" type="slidenum">
              <a:rPr lang="en-US"/>
              <a:pPr>
                <a:defRPr/>
              </a:pPr>
              <a:t>‹#›</a:t>
            </a:fld>
            <a:endParaRPr lang="en-US"/>
          </a:p>
        </p:txBody>
      </p:sp>
    </p:spTree>
    <p:extLst>
      <p:ext uri="{BB962C8B-B14F-4D97-AF65-F5344CB8AC3E}">
        <p14:creationId xmlns:p14="http://schemas.microsoft.com/office/powerpoint/2010/main" val="386664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409A62-4E52-E44A-A727-273ED5613964}" type="slidenum">
              <a:rPr lang="en-US"/>
              <a:pPr>
                <a:defRPr/>
              </a:pPr>
              <a:t>‹#›</a:t>
            </a:fld>
            <a:endParaRPr lang="en-US"/>
          </a:p>
        </p:txBody>
      </p:sp>
    </p:spTree>
    <p:extLst>
      <p:ext uri="{BB962C8B-B14F-4D97-AF65-F5344CB8AC3E}">
        <p14:creationId xmlns:p14="http://schemas.microsoft.com/office/powerpoint/2010/main" val="27040433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F3005-D94A-1249-A61C-4DDFC4A06B67}" type="slidenum">
              <a:rPr lang="en-US"/>
              <a:pPr>
                <a:defRPr/>
              </a:pPr>
              <a:t>‹#›</a:t>
            </a:fld>
            <a:endParaRPr lang="en-US"/>
          </a:p>
        </p:txBody>
      </p:sp>
    </p:spTree>
    <p:extLst>
      <p:ext uri="{BB962C8B-B14F-4D97-AF65-F5344CB8AC3E}">
        <p14:creationId xmlns:p14="http://schemas.microsoft.com/office/powerpoint/2010/main" val="3707283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F4212A9-43B0-864A-8B99-A3D98FC6F811}" type="slidenum">
              <a:rPr lang="en-US"/>
              <a:pPr>
                <a:defRPr/>
              </a:pPr>
              <a:t>‹#›</a:t>
            </a:fld>
            <a:endParaRPr lang="en-US"/>
          </a:p>
        </p:txBody>
      </p:sp>
    </p:spTree>
    <p:extLst>
      <p:ext uri="{BB962C8B-B14F-4D97-AF65-F5344CB8AC3E}">
        <p14:creationId xmlns:p14="http://schemas.microsoft.com/office/powerpoint/2010/main" val="3176265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A89090-3A54-B44E-BE67-36B4C4795B6A}" type="slidenum">
              <a:rPr lang="en-US"/>
              <a:pPr>
                <a:defRPr/>
              </a:pPr>
              <a:t>‹#›</a:t>
            </a:fld>
            <a:endParaRPr lang="en-US"/>
          </a:p>
        </p:txBody>
      </p:sp>
    </p:spTree>
    <p:extLst>
      <p:ext uri="{BB962C8B-B14F-4D97-AF65-F5344CB8AC3E}">
        <p14:creationId xmlns:p14="http://schemas.microsoft.com/office/powerpoint/2010/main" val="131112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3BD18A-673E-6C41-9417-905238F85121}" type="slidenum">
              <a:rPr lang="en-US"/>
              <a:pPr>
                <a:defRPr/>
              </a:pPr>
              <a:t>‹#›</a:t>
            </a:fld>
            <a:endParaRPr lang="en-US"/>
          </a:p>
        </p:txBody>
      </p:sp>
    </p:spTree>
    <p:extLst>
      <p:ext uri="{BB962C8B-B14F-4D97-AF65-F5344CB8AC3E}">
        <p14:creationId xmlns:p14="http://schemas.microsoft.com/office/powerpoint/2010/main" val="13317957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D3B319-D560-4D4E-946D-D187B6991629}" type="slidenum">
              <a:rPr lang="en-US"/>
              <a:pPr>
                <a:defRPr/>
              </a:pPr>
              <a:t>‹#›</a:t>
            </a:fld>
            <a:endParaRPr lang="en-US"/>
          </a:p>
        </p:txBody>
      </p:sp>
    </p:spTree>
    <p:extLst>
      <p:ext uri="{BB962C8B-B14F-4D97-AF65-F5344CB8AC3E}">
        <p14:creationId xmlns:p14="http://schemas.microsoft.com/office/powerpoint/2010/main" val="8630134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712F96-27C8-CD4D-9558-13CA5BA3F11C}" type="slidenum">
              <a:rPr lang="en-US"/>
              <a:pPr>
                <a:defRPr/>
              </a:pPr>
              <a:t>‹#›</a:t>
            </a:fld>
            <a:endParaRPr lang="en-US"/>
          </a:p>
        </p:txBody>
      </p:sp>
    </p:spTree>
    <p:extLst>
      <p:ext uri="{BB962C8B-B14F-4D97-AF65-F5344CB8AC3E}">
        <p14:creationId xmlns:p14="http://schemas.microsoft.com/office/powerpoint/2010/main" val="42717098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0C399A-5F53-F441-810E-0C00BDCF823E}" type="slidenum">
              <a:rPr lang="en-US"/>
              <a:pPr>
                <a:defRPr/>
              </a:pPr>
              <a:t>‹#›</a:t>
            </a:fld>
            <a:endParaRPr lang="en-US"/>
          </a:p>
        </p:txBody>
      </p:sp>
    </p:spTree>
    <p:extLst>
      <p:ext uri="{BB962C8B-B14F-4D97-AF65-F5344CB8AC3E}">
        <p14:creationId xmlns:p14="http://schemas.microsoft.com/office/powerpoint/2010/main" val="25203916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D251F5-1162-5E4C-AE90-ED97518D8A8D}" type="slidenum">
              <a:rPr lang="en-US"/>
              <a:pPr>
                <a:defRPr/>
              </a:pPr>
              <a:t>‹#›</a:t>
            </a:fld>
            <a:endParaRPr lang="en-US"/>
          </a:p>
        </p:txBody>
      </p:sp>
    </p:spTree>
    <p:extLst>
      <p:ext uri="{BB962C8B-B14F-4D97-AF65-F5344CB8AC3E}">
        <p14:creationId xmlns:p14="http://schemas.microsoft.com/office/powerpoint/2010/main" val="38111554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8CFDF7-B042-564F-B0C3-4AED80CFF69E}" type="slidenum">
              <a:rPr lang="en-US"/>
              <a:pPr>
                <a:defRPr/>
              </a:pPr>
              <a:t>‹#›</a:t>
            </a:fld>
            <a:endParaRPr lang="en-US"/>
          </a:p>
        </p:txBody>
      </p:sp>
    </p:spTree>
    <p:extLst>
      <p:ext uri="{BB962C8B-B14F-4D97-AF65-F5344CB8AC3E}">
        <p14:creationId xmlns:p14="http://schemas.microsoft.com/office/powerpoint/2010/main" val="4107894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3D7FEC-376B-CF4F-A0B1-DFAC170879AF}" type="slidenum">
              <a:rPr lang="en-US"/>
              <a:pPr>
                <a:defRPr/>
              </a:pPr>
              <a:t>‹#›</a:t>
            </a:fld>
            <a:endParaRPr lang="en-US"/>
          </a:p>
        </p:txBody>
      </p:sp>
    </p:spTree>
    <p:extLst>
      <p:ext uri="{BB962C8B-B14F-4D97-AF65-F5344CB8AC3E}">
        <p14:creationId xmlns:p14="http://schemas.microsoft.com/office/powerpoint/2010/main" val="227113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AFCFD2-74DC-6247-AD6F-7350B4449175}" type="slidenum">
              <a:rPr lang="en-US"/>
              <a:pPr>
                <a:defRPr/>
              </a:pPr>
              <a:t>‹#›</a:t>
            </a:fld>
            <a:endParaRPr lang="en-US"/>
          </a:p>
        </p:txBody>
      </p:sp>
    </p:spTree>
    <p:extLst>
      <p:ext uri="{BB962C8B-B14F-4D97-AF65-F5344CB8AC3E}">
        <p14:creationId xmlns:p14="http://schemas.microsoft.com/office/powerpoint/2010/main" val="34938134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8AA529-BD94-D64A-85DA-E88B5F1E4561}" type="slidenum">
              <a:rPr lang="en-US"/>
              <a:pPr>
                <a:defRPr/>
              </a:pPr>
              <a:t>‹#›</a:t>
            </a:fld>
            <a:endParaRPr lang="en-US"/>
          </a:p>
        </p:txBody>
      </p:sp>
    </p:spTree>
    <p:extLst>
      <p:ext uri="{BB962C8B-B14F-4D97-AF65-F5344CB8AC3E}">
        <p14:creationId xmlns:p14="http://schemas.microsoft.com/office/powerpoint/2010/main" val="3033238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DDE0F5-1593-5C42-9908-7D4DDD4296C0}" type="slidenum">
              <a:rPr lang="en-US"/>
              <a:pPr>
                <a:defRPr/>
              </a:pPr>
              <a:t>‹#›</a:t>
            </a:fld>
            <a:endParaRPr lang="en-US"/>
          </a:p>
        </p:txBody>
      </p:sp>
    </p:spTree>
    <p:extLst>
      <p:ext uri="{BB962C8B-B14F-4D97-AF65-F5344CB8AC3E}">
        <p14:creationId xmlns:p14="http://schemas.microsoft.com/office/powerpoint/2010/main" val="38207371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F21E148-AE35-924E-AC7F-9074B5966E84}" type="slidenum">
              <a:rPr lang="en-US"/>
              <a:pPr>
                <a:defRPr/>
              </a:pPr>
              <a:t>‹#›</a:t>
            </a:fld>
            <a:endParaRPr lang="en-US"/>
          </a:p>
        </p:txBody>
      </p:sp>
    </p:spTree>
    <p:extLst>
      <p:ext uri="{BB962C8B-B14F-4D97-AF65-F5344CB8AC3E}">
        <p14:creationId xmlns:p14="http://schemas.microsoft.com/office/powerpoint/2010/main" val="270015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95687B-C9BF-7742-8DAE-FE18422BA7AB}" type="slidenum">
              <a:rPr lang="en-US"/>
              <a:pPr>
                <a:defRPr/>
              </a:pPr>
              <a:t>‹#›</a:t>
            </a:fld>
            <a:endParaRPr lang="en-US"/>
          </a:p>
        </p:txBody>
      </p:sp>
    </p:spTree>
    <p:extLst>
      <p:ext uri="{BB962C8B-B14F-4D97-AF65-F5344CB8AC3E}">
        <p14:creationId xmlns:p14="http://schemas.microsoft.com/office/powerpoint/2010/main" val="440298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62D27B-F2D4-604B-9AA3-14149CB6F376}" type="slidenum">
              <a:rPr lang="en-US"/>
              <a:pPr>
                <a:defRPr/>
              </a:pPr>
              <a:t>‹#›</a:t>
            </a:fld>
            <a:endParaRPr lang="en-US"/>
          </a:p>
        </p:txBody>
      </p:sp>
    </p:spTree>
    <p:extLst>
      <p:ext uri="{BB962C8B-B14F-4D97-AF65-F5344CB8AC3E}">
        <p14:creationId xmlns:p14="http://schemas.microsoft.com/office/powerpoint/2010/main" val="36572308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529688-1032-674B-8636-50943F5231AF}" type="slidenum">
              <a:rPr lang="en-US"/>
              <a:pPr>
                <a:defRPr/>
              </a:pPr>
              <a:t>‹#›</a:t>
            </a:fld>
            <a:endParaRPr lang="en-US"/>
          </a:p>
        </p:txBody>
      </p:sp>
    </p:spTree>
    <p:extLst>
      <p:ext uri="{BB962C8B-B14F-4D97-AF65-F5344CB8AC3E}">
        <p14:creationId xmlns:p14="http://schemas.microsoft.com/office/powerpoint/2010/main" val="25082401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46E6E9-20B5-C54C-85AF-58063AA2D65C}" type="slidenum">
              <a:rPr lang="en-US"/>
              <a:pPr>
                <a:defRPr/>
              </a:pPr>
              <a:t>‹#›</a:t>
            </a:fld>
            <a:endParaRPr lang="en-US"/>
          </a:p>
        </p:txBody>
      </p:sp>
    </p:spTree>
    <p:extLst>
      <p:ext uri="{BB962C8B-B14F-4D97-AF65-F5344CB8AC3E}">
        <p14:creationId xmlns:p14="http://schemas.microsoft.com/office/powerpoint/2010/main" val="1331312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57942A-39EF-E942-B69B-BFCC63DBF25B}" type="slidenum">
              <a:rPr lang="en-US"/>
              <a:pPr>
                <a:defRPr/>
              </a:pPr>
              <a:t>‹#›</a:t>
            </a:fld>
            <a:endParaRPr lang="en-US"/>
          </a:p>
        </p:txBody>
      </p:sp>
    </p:spTree>
    <p:extLst>
      <p:ext uri="{BB962C8B-B14F-4D97-AF65-F5344CB8AC3E}">
        <p14:creationId xmlns:p14="http://schemas.microsoft.com/office/powerpoint/2010/main" val="38332145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5410C1-1A39-DD4D-9FCF-6A26185F72B3}" type="slidenum">
              <a:rPr lang="en-US"/>
              <a:pPr>
                <a:defRPr/>
              </a:pPr>
              <a:t>‹#›</a:t>
            </a:fld>
            <a:endParaRPr lang="en-US"/>
          </a:p>
        </p:txBody>
      </p:sp>
    </p:spTree>
    <p:extLst>
      <p:ext uri="{BB962C8B-B14F-4D97-AF65-F5344CB8AC3E}">
        <p14:creationId xmlns:p14="http://schemas.microsoft.com/office/powerpoint/2010/main" val="9029901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B253D9-B371-644C-B4CB-611295FF67FB}" type="slidenum">
              <a:rPr lang="en-US"/>
              <a:pPr>
                <a:defRPr/>
              </a:pPr>
              <a:t>‹#›</a:t>
            </a:fld>
            <a:endParaRPr lang="en-US"/>
          </a:p>
        </p:txBody>
      </p:sp>
    </p:spTree>
    <p:extLst>
      <p:ext uri="{BB962C8B-B14F-4D97-AF65-F5344CB8AC3E}">
        <p14:creationId xmlns:p14="http://schemas.microsoft.com/office/powerpoint/2010/main" val="28427692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5923228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02B8312-A172-5948-A8E8-E112E857C923}" type="slidenum">
              <a:rPr lang="en-US"/>
              <a:pPr>
                <a:defRPr/>
              </a:pPr>
              <a:t>‹#›</a:t>
            </a:fld>
            <a:endParaRPr lang="en-US"/>
          </a:p>
        </p:txBody>
      </p:sp>
    </p:spTree>
    <p:extLst>
      <p:ext uri="{BB962C8B-B14F-4D97-AF65-F5344CB8AC3E}">
        <p14:creationId xmlns:p14="http://schemas.microsoft.com/office/powerpoint/2010/main" val="2663902543"/>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16D8A5C-2B33-C045-A24B-E66E8A90E17D}" type="slidenum">
              <a:rPr lang="en-GB"/>
              <a:pPr>
                <a:defRPr/>
              </a:pPr>
              <a:t>‹#›</a:t>
            </a:fld>
            <a:endParaRPr lang="en-GB"/>
          </a:p>
        </p:txBody>
      </p:sp>
    </p:spTree>
    <p:extLst>
      <p:ext uri="{BB962C8B-B14F-4D97-AF65-F5344CB8AC3E}">
        <p14:creationId xmlns:p14="http://schemas.microsoft.com/office/powerpoint/2010/main" val="2200030877"/>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692E9E-721A-1C48-9188-2DDFB4AF00B5}" type="slidenum">
              <a:rPr lang="en-US"/>
              <a:pPr>
                <a:defRPr/>
              </a:pPr>
              <a:t>‹#›</a:t>
            </a:fld>
            <a:endParaRPr lang="en-US"/>
          </a:p>
        </p:txBody>
      </p:sp>
    </p:spTree>
    <p:extLst>
      <p:ext uri="{BB962C8B-B14F-4D97-AF65-F5344CB8AC3E}">
        <p14:creationId xmlns:p14="http://schemas.microsoft.com/office/powerpoint/2010/main" val="73320632"/>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121859-8A02-0F48-A7FC-B16DB5F8357C}" type="slidenum">
              <a:rPr lang="en-US"/>
              <a:pPr>
                <a:defRPr/>
              </a:pPr>
              <a:t>‹#›</a:t>
            </a:fld>
            <a:endParaRPr lang="en-US"/>
          </a:p>
        </p:txBody>
      </p:sp>
    </p:spTree>
    <p:extLst>
      <p:ext uri="{BB962C8B-B14F-4D97-AF65-F5344CB8AC3E}">
        <p14:creationId xmlns:p14="http://schemas.microsoft.com/office/powerpoint/2010/main" val="12783624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9A038A-8ABB-364F-AEB7-34BE3B30F88D}" type="slidenum">
              <a:rPr lang="en-US"/>
              <a:pPr>
                <a:defRPr/>
              </a:pPr>
              <a:t>‹#›</a:t>
            </a:fld>
            <a:endParaRPr lang="en-US"/>
          </a:p>
        </p:txBody>
      </p:sp>
    </p:spTree>
    <p:extLst>
      <p:ext uri="{BB962C8B-B14F-4D97-AF65-F5344CB8AC3E}">
        <p14:creationId xmlns:p14="http://schemas.microsoft.com/office/powerpoint/2010/main" val="3189590585"/>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5528D9-8622-C947-B2BD-F6C401E69B49}" type="slidenum">
              <a:rPr lang="en-US"/>
              <a:pPr>
                <a:defRPr/>
              </a:pPr>
              <a:t>‹#›</a:t>
            </a:fld>
            <a:endParaRPr lang="en-US"/>
          </a:p>
        </p:txBody>
      </p:sp>
    </p:spTree>
    <p:extLst>
      <p:ext uri="{BB962C8B-B14F-4D97-AF65-F5344CB8AC3E}">
        <p14:creationId xmlns:p14="http://schemas.microsoft.com/office/powerpoint/2010/main" val="252725773"/>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0F0DD4-87E2-A641-B000-125C25616453}" type="slidenum">
              <a:rPr lang="en-US"/>
              <a:pPr>
                <a:defRPr/>
              </a:pPr>
              <a:t>‹#›</a:t>
            </a:fld>
            <a:endParaRPr lang="en-US"/>
          </a:p>
        </p:txBody>
      </p:sp>
    </p:spTree>
    <p:extLst>
      <p:ext uri="{BB962C8B-B14F-4D97-AF65-F5344CB8AC3E}">
        <p14:creationId xmlns:p14="http://schemas.microsoft.com/office/powerpoint/2010/main" val="1259108891"/>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44BEAB2-C8DE-3542-A673-7BA27BD33F63}" type="slidenum">
              <a:rPr lang="en-US"/>
              <a:pPr>
                <a:defRPr/>
              </a:pPr>
              <a:t>‹#›</a:t>
            </a:fld>
            <a:endParaRPr lang="en-US"/>
          </a:p>
        </p:txBody>
      </p:sp>
    </p:spTree>
    <p:extLst>
      <p:ext uri="{BB962C8B-B14F-4D97-AF65-F5344CB8AC3E}">
        <p14:creationId xmlns:p14="http://schemas.microsoft.com/office/powerpoint/2010/main" val="2071494934"/>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F2BABB-A655-3F48-9B37-2855E2C4D8AC}" type="slidenum">
              <a:rPr lang="en-US"/>
              <a:pPr>
                <a:defRPr/>
              </a:pPr>
              <a:t>‹#›</a:t>
            </a:fld>
            <a:endParaRPr lang="en-US"/>
          </a:p>
        </p:txBody>
      </p:sp>
    </p:spTree>
    <p:extLst>
      <p:ext uri="{BB962C8B-B14F-4D97-AF65-F5344CB8AC3E}">
        <p14:creationId xmlns:p14="http://schemas.microsoft.com/office/powerpoint/2010/main" val="1183563932"/>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145F74-7E55-1141-82AB-A0238F315B21}" type="slidenum">
              <a:rPr lang="en-US"/>
              <a:pPr>
                <a:defRPr/>
              </a:pPr>
              <a:t>‹#›</a:t>
            </a:fld>
            <a:endParaRPr lang="en-US"/>
          </a:p>
        </p:txBody>
      </p:sp>
    </p:spTree>
    <p:extLst>
      <p:ext uri="{BB962C8B-B14F-4D97-AF65-F5344CB8AC3E}">
        <p14:creationId xmlns:p14="http://schemas.microsoft.com/office/powerpoint/2010/main" val="737006883"/>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0E7A76-68E0-E84B-A1F5-FE89622AA829}" type="slidenum">
              <a:rPr lang="en-US"/>
              <a:pPr>
                <a:defRPr/>
              </a:pPr>
              <a:t>‹#›</a:t>
            </a:fld>
            <a:endParaRPr lang="en-US"/>
          </a:p>
        </p:txBody>
      </p:sp>
    </p:spTree>
    <p:extLst>
      <p:ext uri="{BB962C8B-B14F-4D97-AF65-F5344CB8AC3E}">
        <p14:creationId xmlns:p14="http://schemas.microsoft.com/office/powerpoint/2010/main" val="272408858"/>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65E67F-B570-1948-92B4-E4DE5F080144}" type="slidenum">
              <a:rPr lang="en-US"/>
              <a:pPr>
                <a:defRPr/>
              </a:pPr>
              <a:t>‹#›</a:t>
            </a:fld>
            <a:endParaRPr lang="en-US"/>
          </a:p>
        </p:txBody>
      </p:sp>
    </p:spTree>
    <p:extLst>
      <p:ext uri="{BB962C8B-B14F-4D97-AF65-F5344CB8AC3E}">
        <p14:creationId xmlns:p14="http://schemas.microsoft.com/office/powerpoint/2010/main" val="2656853785"/>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FB41EE-D009-8447-B801-6D31D1FFD812}" type="slidenum">
              <a:rPr lang="en-US"/>
              <a:pPr>
                <a:defRPr/>
              </a:pPr>
              <a:t>‹#›</a:t>
            </a:fld>
            <a:endParaRPr lang="en-US"/>
          </a:p>
        </p:txBody>
      </p:sp>
    </p:spTree>
    <p:extLst>
      <p:ext uri="{BB962C8B-B14F-4D97-AF65-F5344CB8AC3E}">
        <p14:creationId xmlns:p14="http://schemas.microsoft.com/office/powerpoint/2010/main" val="907847167"/>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F2211A-4349-B84F-99A2-4C414A74A01A}" type="slidenum">
              <a:rPr lang="en-US"/>
              <a:pPr>
                <a:defRPr/>
              </a:pPr>
              <a:t>‹#›</a:t>
            </a:fld>
            <a:endParaRPr lang="en-US"/>
          </a:p>
        </p:txBody>
      </p:sp>
    </p:spTree>
    <p:extLst>
      <p:ext uri="{BB962C8B-B14F-4D97-AF65-F5344CB8AC3E}">
        <p14:creationId xmlns:p14="http://schemas.microsoft.com/office/powerpoint/2010/main" val="2225202115"/>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2EC0A4-C4E9-1645-9EC5-C6E22A6152D2}" type="slidenum">
              <a:rPr lang="en-US"/>
              <a:pPr>
                <a:defRPr/>
              </a:pPr>
              <a:t>‹#›</a:t>
            </a:fld>
            <a:endParaRPr lang="en-US"/>
          </a:p>
        </p:txBody>
      </p:sp>
    </p:spTree>
    <p:extLst>
      <p:ext uri="{BB962C8B-B14F-4D97-AF65-F5344CB8AC3E}">
        <p14:creationId xmlns:p14="http://schemas.microsoft.com/office/powerpoint/2010/main" val="28069923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D2D5063F-61CF-DB4D-847D-6BAEAC3362D5}" type="slidenum">
              <a:rPr lang="en-US"/>
              <a:pPr>
                <a:defRPr/>
              </a:pPr>
              <a:t>‹#›</a:t>
            </a:fld>
            <a:endParaRPr lang="en-US"/>
          </a:p>
        </p:txBody>
      </p:sp>
    </p:spTree>
    <p:extLst>
      <p:ext uri="{BB962C8B-B14F-4D97-AF65-F5344CB8AC3E}">
        <p14:creationId xmlns:p14="http://schemas.microsoft.com/office/powerpoint/2010/main" val="3621893732"/>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C67EA4D-4C29-8C49-9232-30481A568C09}" type="slidenum">
              <a:rPr lang="en-US"/>
              <a:pPr>
                <a:defRPr/>
              </a:pPr>
              <a:t>‹#›</a:t>
            </a:fld>
            <a:endParaRPr lang="en-US"/>
          </a:p>
        </p:txBody>
      </p:sp>
    </p:spTree>
    <p:extLst>
      <p:ext uri="{BB962C8B-B14F-4D97-AF65-F5344CB8AC3E}">
        <p14:creationId xmlns:p14="http://schemas.microsoft.com/office/powerpoint/2010/main" val="2966468299"/>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CC1E609-A4AA-6E4C-B125-660628BDAF3C}" type="slidenum">
              <a:rPr lang="en-US"/>
              <a:pPr>
                <a:defRPr/>
              </a:pPr>
              <a:t>‹#›</a:t>
            </a:fld>
            <a:endParaRPr lang="en-US"/>
          </a:p>
        </p:txBody>
      </p:sp>
    </p:spTree>
    <p:extLst>
      <p:ext uri="{BB962C8B-B14F-4D97-AF65-F5344CB8AC3E}">
        <p14:creationId xmlns:p14="http://schemas.microsoft.com/office/powerpoint/2010/main" val="811915747"/>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9374209-B96D-8043-A139-5D7EEB5397B9}" type="slidenum">
              <a:rPr lang="en-US"/>
              <a:pPr>
                <a:defRPr/>
              </a:pPr>
              <a:t>‹#›</a:t>
            </a:fld>
            <a:endParaRPr lang="en-US"/>
          </a:p>
        </p:txBody>
      </p:sp>
    </p:spTree>
    <p:extLst>
      <p:ext uri="{BB962C8B-B14F-4D97-AF65-F5344CB8AC3E}">
        <p14:creationId xmlns:p14="http://schemas.microsoft.com/office/powerpoint/2010/main" val="3993372706"/>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AAC30E14-CFFB-5F40-985A-CC23F012A4F7}" type="slidenum">
              <a:rPr lang="en-US"/>
              <a:pPr>
                <a:defRPr/>
              </a:pPr>
              <a:t>‹#›</a:t>
            </a:fld>
            <a:endParaRPr lang="en-US"/>
          </a:p>
        </p:txBody>
      </p:sp>
    </p:spTree>
    <p:extLst>
      <p:ext uri="{BB962C8B-B14F-4D97-AF65-F5344CB8AC3E}">
        <p14:creationId xmlns:p14="http://schemas.microsoft.com/office/powerpoint/2010/main" val="2565980161"/>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3E72FC15-4CA4-2F4F-847A-68A7E7DEA8B5}" type="slidenum">
              <a:rPr lang="en-US"/>
              <a:pPr>
                <a:defRPr/>
              </a:pPr>
              <a:t>‹#›</a:t>
            </a:fld>
            <a:endParaRPr lang="en-US"/>
          </a:p>
        </p:txBody>
      </p:sp>
    </p:spTree>
    <p:extLst>
      <p:ext uri="{BB962C8B-B14F-4D97-AF65-F5344CB8AC3E}">
        <p14:creationId xmlns:p14="http://schemas.microsoft.com/office/powerpoint/2010/main" val="1193904220"/>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7E4A2B96-617D-2241-9C48-BCECB721AE85}" type="slidenum">
              <a:rPr lang="en-US"/>
              <a:pPr>
                <a:defRPr/>
              </a:pPr>
              <a:t>‹#›</a:t>
            </a:fld>
            <a:endParaRPr lang="en-US"/>
          </a:p>
        </p:txBody>
      </p:sp>
    </p:spTree>
    <p:extLst>
      <p:ext uri="{BB962C8B-B14F-4D97-AF65-F5344CB8AC3E}">
        <p14:creationId xmlns:p14="http://schemas.microsoft.com/office/powerpoint/2010/main" val="3064119865"/>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9BB6CA9-2A19-4241-9BD6-906ADE812ABE}" type="slidenum">
              <a:rPr lang="en-US"/>
              <a:pPr>
                <a:defRPr/>
              </a:pPr>
              <a:t>‹#›</a:t>
            </a:fld>
            <a:endParaRPr lang="en-US"/>
          </a:p>
        </p:txBody>
      </p:sp>
    </p:spTree>
    <p:extLst>
      <p:ext uri="{BB962C8B-B14F-4D97-AF65-F5344CB8AC3E}">
        <p14:creationId xmlns:p14="http://schemas.microsoft.com/office/powerpoint/2010/main" val="1292392350"/>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CEDEF8A-A862-1A48-9524-EDE1B337A84F}" type="slidenum">
              <a:rPr lang="en-US"/>
              <a:pPr>
                <a:defRPr/>
              </a:pPr>
              <a:t>‹#›</a:t>
            </a:fld>
            <a:endParaRPr lang="en-US"/>
          </a:p>
        </p:txBody>
      </p:sp>
    </p:spTree>
    <p:extLst>
      <p:ext uri="{BB962C8B-B14F-4D97-AF65-F5344CB8AC3E}">
        <p14:creationId xmlns:p14="http://schemas.microsoft.com/office/powerpoint/2010/main" val="4224406959"/>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2926C34-6C02-594F-A27A-1535469B2007}" type="slidenum">
              <a:rPr lang="en-US"/>
              <a:pPr>
                <a:defRPr/>
              </a:pPr>
              <a:t>‹#›</a:t>
            </a:fld>
            <a:endParaRPr lang="en-US"/>
          </a:p>
        </p:txBody>
      </p:sp>
    </p:spTree>
    <p:extLst>
      <p:ext uri="{BB962C8B-B14F-4D97-AF65-F5344CB8AC3E}">
        <p14:creationId xmlns:p14="http://schemas.microsoft.com/office/powerpoint/2010/main" val="2991086525"/>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059552-5A04-F04B-8787-FDF85594CA94}" type="slidenum">
              <a:rPr lang="en-US"/>
              <a:pPr>
                <a:defRPr/>
              </a:pPr>
              <a:t>‹#›</a:t>
            </a:fld>
            <a:endParaRPr lang="en-US"/>
          </a:p>
        </p:txBody>
      </p:sp>
    </p:spTree>
    <p:extLst>
      <p:ext uri="{BB962C8B-B14F-4D97-AF65-F5344CB8AC3E}">
        <p14:creationId xmlns:p14="http://schemas.microsoft.com/office/powerpoint/2010/main" val="26860025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24F5C64-25E7-BD43-A407-F2C3E4AAF731}" type="slidenum">
              <a:rPr lang="en-US"/>
              <a:pPr>
                <a:defRPr/>
              </a:pPr>
              <a:t>‹#›</a:t>
            </a:fld>
            <a:endParaRPr lang="en-US"/>
          </a:p>
        </p:txBody>
      </p:sp>
    </p:spTree>
    <p:extLst>
      <p:ext uri="{BB962C8B-B14F-4D97-AF65-F5344CB8AC3E}">
        <p14:creationId xmlns:p14="http://schemas.microsoft.com/office/powerpoint/2010/main" val="2487671205"/>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Arial"/>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Arial"/>
                <a:ea typeface="ＭＳ Ｐゴシック"/>
              </a:defRPr>
            </a:lvl1pPr>
          </a:lstStyle>
          <a:p>
            <a:pPr>
              <a:defRPr/>
            </a:pPr>
            <a:fld id="{BB786F74-24D8-D840-9B86-C10AB6C0B839}" type="slidenum">
              <a:rPr lang="en-GB"/>
              <a:pPr>
                <a:defRPr/>
              </a:pPr>
              <a:t>‹#›</a:t>
            </a:fld>
            <a:endParaRPr lang="en-GB"/>
          </a:p>
        </p:txBody>
      </p:sp>
    </p:spTree>
    <p:extLst>
      <p:ext uri="{BB962C8B-B14F-4D97-AF65-F5344CB8AC3E}">
        <p14:creationId xmlns:p14="http://schemas.microsoft.com/office/powerpoint/2010/main" val="292702428"/>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fontAlgn="base">
              <a:spcBef>
                <a:spcPct val="0"/>
              </a:spcBef>
              <a:spcAft>
                <a:spcPct val="0"/>
              </a:spcAft>
              <a:defRPr sz="2000">
                <a:solidFill>
                  <a:srgbClr val="FFFFFF"/>
                </a:solidFill>
                <a:ea typeface="ＭＳ Ｐゴシック" charset="0"/>
                <a:cs typeface="ＭＳ Ｐゴシック" charset="0"/>
              </a:defRPr>
            </a:lvl1pPr>
          </a:lstStyle>
          <a:p>
            <a:pPr>
              <a:defRPr/>
            </a:pPr>
            <a:fld id="{7FD0C70C-9640-6043-8371-BD7CA975B3EF}" type="datetimeFigureOut">
              <a:rPr lang="en-NZ"/>
              <a:pPr>
                <a:defRPr/>
              </a:pPr>
              <a:t>28/01/24</a:t>
            </a:fld>
            <a:endParaRPr lang="en-NZ"/>
          </a:p>
        </p:txBody>
      </p:sp>
      <p:sp>
        <p:nvSpPr>
          <p:cNvPr id="10" name="Footer Placeholder 16"/>
          <p:cNvSpPr>
            <a:spLocks noGrp="1"/>
          </p:cNvSpPr>
          <p:nvPr>
            <p:ph type="ftr" sz="quarter" idx="11"/>
          </p:nvPr>
        </p:nvSpPr>
        <p:spPr>
          <a:xfrm>
            <a:off x="2085975" y="236538"/>
            <a:ext cx="5867400" cy="365125"/>
          </a:xfrm>
        </p:spPr>
        <p:txBody>
          <a:bodyPr/>
          <a:lstStyle>
            <a:lvl1pPr algn="r" fontAlgn="base">
              <a:spcBef>
                <a:spcPct val="0"/>
              </a:spcBef>
              <a:spcAft>
                <a:spcPct val="0"/>
              </a:spcAft>
              <a:defRPr>
                <a:solidFill>
                  <a:srgbClr val="EBDDC3"/>
                </a:solidFill>
                <a:ea typeface="ＭＳ Ｐゴシック" charset="0"/>
                <a:cs typeface="ＭＳ Ｐゴシック" charset="0"/>
              </a:defRPr>
            </a:lvl1pPr>
          </a:lstStyle>
          <a:p>
            <a:pPr>
              <a:defRPr/>
            </a:pPr>
            <a:endParaRPr lang="en-NZ"/>
          </a:p>
        </p:txBody>
      </p:sp>
      <p:sp>
        <p:nvSpPr>
          <p:cNvPr id="11" name="Slide Number Placeholder 28"/>
          <p:cNvSpPr>
            <a:spLocks noGrp="1"/>
          </p:cNvSpPr>
          <p:nvPr>
            <p:ph type="sldNum" sz="quarter" idx="12"/>
          </p:nvPr>
        </p:nvSpPr>
        <p:spPr>
          <a:xfrm>
            <a:off x="8001000" y="228600"/>
            <a:ext cx="838200" cy="381000"/>
          </a:xfrm>
        </p:spPr>
        <p:txBody>
          <a:bodyPr/>
          <a:lstStyle>
            <a:lvl1pPr fontAlgn="base">
              <a:spcBef>
                <a:spcPct val="0"/>
              </a:spcBef>
              <a:spcAft>
                <a:spcPct val="0"/>
              </a:spcAft>
              <a:defRPr>
                <a:solidFill>
                  <a:srgbClr val="EBDDC3"/>
                </a:solidFill>
                <a:ea typeface="ＭＳ Ｐゴシック" charset="0"/>
                <a:cs typeface="ＭＳ Ｐゴシック" charset="0"/>
              </a:defRPr>
            </a:lvl1pPr>
          </a:lstStyle>
          <a:p>
            <a:pPr>
              <a:defRPr/>
            </a:pPr>
            <a:fld id="{4E57EC44-8143-884E-8AE1-AD2C7DDE119E}" type="slidenum">
              <a:rPr lang="en-NZ"/>
              <a:pPr>
                <a:defRPr/>
              </a:pPr>
              <a:t>‹#›</a:t>
            </a:fld>
            <a:endParaRPr lang="en-NZ"/>
          </a:p>
        </p:txBody>
      </p:sp>
    </p:spTree>
    <p:extLst>
      <p:ext uri="{BB962C8B-B14F-4D97-AF65-F5344CB8AC3E}">
        <p14:creationId xmlns:p14="http://schemas.microsoft.com/office/powerpoint/2010/main" val="3922941412"/>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5FF986BB-929F-8D4C-AFFB-59032BD46552}" type="datetimeFigureOut">
              <a:rPr lang="en-NZ"/>
              <a:pPr>
                <a:defRPr/>
              </a:pPr>
              <a:t>28/01/24</a:t>
            </a:fld>
            <a:endParaRPr lang="en-NZ"/>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NZ"/>
          </a:p>
        </p:txBody>
      </p:sp>
      <p:sp>
        <p:nvSpPr>
          <p:cNvPr id="6" name="Slide Number Placeholder 5"/>
          <p:cNvSpPr>
            <a:spLocks noGrp="1"/>
          </p:cNvSpPr>
          <p:nvPr>
            <p:ph type="sldNum" sz="quarter" idx="12"/>
          </p:nvPr>
        </p:nvSpPr>
        <p:spPr/>
        <p:txBody>
          <a:bodyPr/>
          <a:lstStyle>
            <a:lvl1pPr fontAlgn="base">
              <a:spcBef>
                <a:spcPct val="0"/>
              </a:spcBef>
              <a:spcAft>
                <a:spcPct val="0"/>
              </a:spcAft>
              <a:defRPr>
                <a:solidFill>
                  <a:srgbClr val="FFFFFF"/>
                </a:solidFill>
                <a:ea typeface="ＭＳ Ｐゴシック" charset="0"/>
                <a:cs typeface="ＭＳ Ｐゴシック" charset="0"/>
              </a:defRPr>
            </a:lvl1pPr>
          </a:lstStyle>
          <a:p>
            <a:pPr>
              <a:defRPr/>
            </a:pPr>
            <a:fld id="{D2B5F3B7-CE48-B84C-9DD7-5F5ED5CE3C69}" type="slidenum">
              <a:rPr lang="en-NZ"/>
              <a:pPr>
                <a:defRPr/>
              </a:pPr>
              <a:t>‹#›</a:t>
            </a:fld>
            <a:endParaRPr lang="en-NZ"/>
          </a:p>
        </p:txBody>
      </p:sp>
    </p:spTree>
    <p:extLst>
      <p:ext uri="{BB962C8B-B14F-4D97-AF65-F5344CB8AC3E}">
        <p14:creationId xmlns:p14="http://schemas.microsoft.com/office/powerpoint/2010/main" val="4125437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2CE6F88C-91C2-524F-93AE-DA3307169630}" type="datetimeFigureOut">
              <a:rPr lang="en-NZ"/>
              <a:pPr>
                <a:defRPr/>
              </a:pPr>
              <a:t>28/01/24</a:t>
            </a:fld>
            <a:endParaRPr lang="en-NZ"/>
          </a:p>
        </p:txBody>
      </p:sp>
      <p:sp>
        <p:nvSpPr>
          <p:cNvPr id="8" name="Slide Number Placeholder 12"/>
          <p:cNvSpPr>
            <a:spLocks noGrp="1"/>
          </p:cNvSpPr>
          <p:nvPr>
            <p:ph type="sldNum" sz="quarter" idx="11"/>
          </p:nvPr>
        </p:nvSpPr>
        <p:spPr>
          <a:xfrm>
            <a:off x="0" y="1752600"/>
            <a:ext cx="1295400" cy="701675"/>
          </a:xfrm>
        </p:spPr>
        <p:txBody>
          <a:bodyPr>
            <a:noAutofit/>
          </a:bodyPr>
          <a:lstStyle>
            <a:lvl1pPr fontAlgn="base">
              <a:spcBef>
                <a:spcPct val="0"/>
              </a:spcBef>
              <a:spcAft>
                <a:spcPct val="0"/>
              </a:spcAft>
              <a:defRPr sz="2400">
                <a:solidFill>
                  <a:srgbClr val="FFFFFF"/>
                </a:solidFill>
                <a:ea typeface="ＭＳ Ｐゴシック" charset="0"/>
                <a:cs typeface="ＭＳ Ｐゴシック" charset="0"/>
              </a:defRPr>
            </a:lvl1pPr>
          </a:lstStyle>
          <a:p>
            <a:pPr>
              <a:defRPr/>
            </a:pPr>
            <a:fld id="{E2BF6373-A9BA-5544-8783-741E041290C1}" type="slidenum">
              <a:rPr lang="en-NZ"/>
              <a:pPr>
                <a:defRPr/>
              </a:pPr>
              <a:t>‹#›</a:t>
            </a:fld>
            <a:endParaRPr lang="en-NZ"/>
          </a:p>
        </p:txBody>
      </p:sp>
      <p:sp>
        <p:nvSpPr>
          <p:cNvPr id="9" name="Footer Placeholder 13"/>
          <p:cNvSpPr>
            <a:spLocks noGrp="1"/>
          </p:cNvSpPr>
          <p:nvPr>
            <p:ph type="ftr"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NZ"/>
          </a:p>
        </p:txBody>
      </p:sp>
    </p:spTree>
    <p:extLst>
      <p:ext uri="{BB962C8B-B14F-4D97-AF65-F5344CB8AC3E}">
        <p14:creationId xmlns:p14="http://schemas.microsoft.com/office/powerpoint/2010/main" val="2989903306"/>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fontAlgn="base">
              <a:spcBef>
                <a:spcPct val="0"/>
              </a:spcBef>
              <a:spcAft>
                <a:spcPct val="0"/>
              </a:spcAft>
              <a:defRPr>
                <a:ea typeface="ＭＳ Ｐゴシック" charset="0"/>
                <a:cs typeface="ＭＳ Ｐゴシック" charset="0"/>
              </a:defRPr>
            </a:lvl1pPr>
          </a:lstStyle>
          <a:p>
            <a:pPr>
              <a:defRPr/>
            </a:pPr>
            <a:fld id="{70E39D1E-AB75-A742-87B5-56A0FB5F7698}" type="datetimeFigureOut">
              <a:rPr lang="en-NZ"/>
              <a:pPr>
                <a:defRPr/>
              </a:pPr>
              <a:t>28/01/24</a:t>
            </a:fld>
            <a:endParaRPr lang="en-NZ"/>
          </a:p>
        </p:txBody>
      </p:sp>
      <p:sp>
        <p:nvSpPr>
          <p:cNvPr id="6" name="Slide Number Placeholder 9"/>
          <p:cNvSpPr>
            <a:spLocks noGrp="1"/>
          </p:cNvSpPr>
          <p:nvPr>
            <p:ph type="sldNum" sz="quarter" idx="11"/>
          </p:nvPr>
        </p:nvSpPr>
        <p:spPr/>
        <p:txBody>
          <a:bodyPr rtlCol="0"/>
          <a:lstStyle>
            <a:lvl1pPr fontAlgn="base">
              <a:spcBef>
                <a:spcPct val="0"/>
              </a:spcBef>
              <a:spcAft>
                <a:spcPct val="0"/>
              </a:spcAft>
              <a:defRPr>
                <a:ea typeface="ＭＳ Ｐゴシック" charset="0"/>
                <a:cs typeface="ＭＳ Ｐゴシック" charset="0"/>
              </a:defRPr>
            </a:lvl1pPr>
          </a:lstStyle>
          <a:p>
            <a:pPr>
              <a:defRPr/>
            </a:pPr>
            <a:fld id="{DA52B2AD-A391-3B4D-B7FA-CB5AA13B01A0}" type="slidenum">
              <a:rPr lang="en-NZ"/>
              <a:pPr>
                <a:defRPr/>
              </a:pPr>
              <a:t>‹#›</a:t>
            </a:fld>
            <a:endParaRPr lang="en-NZ"/>
          </a:p>
        </p:txBody>
      </p:sp>
      <p:sp>
        <p:nvSpPr>
          <p:cNvPr id="7" name="Footer Placeholder 11"/>
          <p:cNvSpPr>
            <a:spLocks noGrp="1"/>
          </p:cNvSpPr>
          <p:nvPr>
            <p:ph type="ftr" sz="quarter" idx="12"/>
          </p:nvPr>
        </p:nvSpPr>
        <p:spPr/>
        <p:txBody>
          <a:bodyPr rtlCol="0"/>
          <a:lstStyle>
            <a:lvl1pPr fontAlgn="base">
              <a:spcBef>
                <a:spcPct val="0"/>
              </a:spcBef>
              <a:spcAft>
                <a:spcPct val="0"/>
              </a:spcAft>
              <a:defRPr>
                <a:ea typeface="ＭＳ Ｐゴシック" charset="0"/>
                <a:cs typeface="ＭＳ Ｐゴシック" charset="0"/>
              </a:defRPr>
            </a:lvl1pPr>
          </a:lstStyle>
          <a:p>
            <a:pPr>
              <a:defRPr/>
            </a:pPr>
            <a:endParaRPr lang="en-NZ"/>
          </a:p>
        </p:txBody>
      </p:sp>
    </p:spTree>
    <p:extLst>
      <p:ext uri="{BB962C8B-B14F-4D97-AF65-F5344CB8AC3E}">
        <p14:creationId xmlns:p14="http://schemas.microsoft.com/office/powerpoint/2010/main" val="16923714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fontAlgn="base">
              <a:spcBef>
                <a:spcPct val="0"/>
              </a:spcBef>
              <a:spcAft>
                <a:spcPct val="0"/>
              </a:spcAft>
              <a:defRPr>
                <a:ea typeface="ＭＳ Ｐゴシック" charset="0"/>
                <a:cs typeface="ＭＳ Ｐゴシック" charset="0"/>
              </a:defRPr>
            </a:lvl1pPr>
          </a:lstStyle>
          <a:p>
            <a:pPr>
              <a:defRPr/>
            </a:pPr>
            <a:fld id="{3D72440D-AD54-8F49-9E5A-88F49217B7C6}" type="datetimeFigureOut">
              <a:rPr lang="en-NZ"/>
              <a:pPr>
                <a:defRPr/>
              </a:pPr>
              <a:t>28/01/24</a:t>
            </a:fld>
            <a:endParaRPr lang="en-NZ"/>
          </a:p>
        </p:txBody>
      </p:sp>
      <p:sp>
        <p:nvSpPr>
          <p:cNvPr id="8" name="Slide Number Placeholder 11"/>
          <p:cNvSpPr>
            <a:spLocks noGrp="1"/>
          </p:cNvSpPr>
          <p:nvPr>
            <p:ph type="sldNum" sz="quarter" idx="11"/>
          </p:nvPr>
        </p:nvSpPr>
        <p:spPr/>
        <p:txBody>
          <a:bodyPr rtlCol="0"/>
          <a:lstStyle>
            <a:lvl1pPr fontAlgn="base">
              <a:spcBef>
                <a:spcPct val="0"/>
              </a:spcBef>
              <a:spcAft>
                <a:spcPct val="0"/>
              </a:spcAft>
              <a:defRPr>
                <a:ea typeface="ＭＳ Ｐゴシック" charset="0"/>
                <a:cs typeface="ＭＳ Ｐゴシック" charset="0"/>
              </a:defRPr>
            </a:lvl1pPr>
          </a:lstStyle>
          <a:p>
            <a:pPr>
              <a:defRPr/>
            </a:pPr>
            <a:fld id="{C762899A-01D0-B44E-8C56-53B7F4353F65}" type="slidenum">
              <a:rPr lang="en-NZ"/>
              <a:pPr>
                <a:defRPr/>
              </a:pPr>
              <a:t>‹#›</a:t>
            </a:fld>
            <a:endParaRPr lang="en-NZ"/>
          </a:p>
        </p:txBody>
      </p:sp>
      <p:sp>
        <p:nvSpPr>
          <p:cNvPr id="9" name="Footer Placeholder 13"/>
          <p:cNvSpPr>
            <a:spLocks noGrp="1"/>
          </p:cNvSpPr>
          <p:nvPr>
            <p:ph type="ftr" sz="quarter" idx="12"/>
          </p:nvPr>
        </p:nvSpPr>
        <p:spPr/>
        <p:txBody>
          <a:bodyPr rtlCol="0"/>
          <a:lstStyle>
            <a:lvl1pPr fontAlgn="base">
              <a:spcBef>
                <a:spcPct val="0"/>
              </a:spcBef>
              <a:spcAft>
                <a:spcPct val="0"/>
              </a:spcAft>
              <a:defRPr>
                <a:ea typeface="ＭＳ Ｐゴシック" charset="0"/>
                <a:cs typeface="ＭＳ Ｐゴシック" charset="0"/>
              </a:defRPr>
            </a:lvl1pPr>
          </a:lstStyle>
          <a:p>
            <a:pPr>
              <a:defRPr/>
            </a:pPr>
            <a:endParaRPr lang="en-NZ"/>
          </a:p>
        </p:txBody>
      </p:sp>
    </p:spTree>
    <p:extLst>
      <p:ext uri="{BB962C8B-B14F-4D97-AF65-F5344CB8AC3E}">
        <p14:creationId xmlns:p14="http://schemas.microsoft.com/office/powerpoint/2010/main" val="39284748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7AA3F7-C134-3348-897B-2398F73FC90E}" type="datetimeFigureOut">
              <a:rPr lang="en-NZ"/>
              <a:pPr>
                <a:defRPr/>
              </a:pPr>
              <a:t>28/01/24</a:t>
            </a:fld>
            <a:endParaRPr lang="en-NZ"/>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NZ"/>
          </a:p>
        </p:txBody>
      </p:sp>
      <p:sp>
        <p:nvSpPr>
          <p:cNvPr id="5" name="Slide Number Placeholder 4"/>
          <p:cNvSpPr>
            <a:spLocks noGrp="1"/>
          </p:cNvSpPr>
          <p:nvPr>
            <p:ph type="sldNum" sz="quarter" idx="12"/>
          </p:nvPr>
        </p:nvSpPr>
        <p:spPr/>
        <p:txBody>
          <a:bodyPr/>
          <a:lstStyle>
            <a:lvl1pPr fontAlgn="base">
              <a:spcBef>
                <a:spcPct val="0"/>
              </a:spcBef>
              <a:spcAft>
                <a:spcPct val="0"/>
              </a:spcAft>
              <a:defRPr>
                <a:solidFill>
                  <a:srgbClr val="FFFFFF"/>
                </a:solidFill>
                <a:ea typeface="ＭＳ Ｐゴシック" charset="0"/>
                <a:cs typeface="ＭＳ Ｐゴシック" charset="0"/>
              </a:defRPr>
            </a:lvl1pPr>
          </a:lstStyle>
          <a:p>
            <a:pPr>
              <a:defRPr/>
            </a:pPr>
            <a:fld id="{7BEBEB05-AD16-B940-B558-E10ADBD459F0}" type="slidenum">
              <a:rPr lang="en-NZ"/>
              <a:pPr>
                <a:defRPr/>
              </a:pPr>
              <a:t>‹#›</a:t>
            </a:fld>
            <a:endParaRPr lang="en-NZ"/>
          </a:p>
        </p:txBody>
      </p:sp>
    </p:spTree>
    <p:extLst>
      <p:ext uri="{BB962C8B-B14F-4D97-AF65-F5344CB8AC3E}">
        <p14:creationId xmlns:p14="http://schemas.microsoft.com/office/powerpoint/2010/main" val="1734656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6CABB3A3-6515-7342-AE05-9FDB7238C9DD}" type="datetimeFigureOut">
              <a:rPr lang="en-NZ"/>
              <a:pPr>
                <a:defRPr/>
              </a:pPr>
              <a:t>28/01/24</a:t>
            </a:fld>
            <a:endParaRPr lang="en-NZ"/>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NZ"/>
          </a:p>
        </p:txBody>
      </p:sp>
      <p:sp>
        <p:nvSpPr>
          <p:cNvPr id="4" name="Slide Number Placeholder 3"/>
          <p:cNvSpPr>
            <a:spLocks noGrp="1"/>
          </p:cNvSpPr>
          <p:nvPr>
            <p:ph type="sldNum" sz="quarter" idx="12"/>
          </p:nvPr>
        </p:nvSpPr>
        <p:spPr>
          <a:xfrm>
            <a:off x="0" y="6248400"/>
            <a:ext cx="533400" cy="381000"/>
          </a:xfrm>
        </p:spPr>
        <p:txBody>
          <a:bodyPr/>
          <a:lstStyle>
            <a:lvl1pPr fontAlgn="base">
              <a:spcBef>
                <a:spcPct val="0"/>
              </a:spcBef>
              <a:spcAft>
                <a:spcPct val="0"/>
              </a:spcAft>
              <a:defRPr>
                <a:solidFill>
                  <a:srgbClr val="775F55"/>
                </a:solidFill>
                <a:ea typeface="ＭＳ Ｐゴシック" charset="0"/>
                <a:cs typeface="ＭＳ Ｐゴシック" charset="0"/>
              </a:defRPr>
            </a:lvl1pPr>
          </a:lstStyle>
          <a:p>
            <a:pPr>
              <a:defRPr/>
            </a:pPr>
            <a:fld id="{D37AC6C7-83AB-5744-90D2-4EF287FFE5C6}" type="slidenum">
              <a:rPr lang="en-NZ"/>
              <a:pPr>
                <a:defRPr/>
              </a:pPr>
              <a:t>‹#›</a:t>
            </a:fld>
            <a:endParaRPr lang="en-NZ"/>
          </a:p>
        </p:txBody>
      </p:sp>
    </p:spTree>
    <p:extLst>
      <p:ext uri="{BB962C8B-B14F-4D97-AF65-F5344CB8AC3E}">
        <p14:creationId xmlns:p14="http://schemas.microsoft.com/office/powerpoint/2010/main" val="14729176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2201A7E2-BB17-774F-BF30-918FB5B17E9B}" type="datetimeFigureOut">
              <a:rPr lang="en-NZ"/>
              <a:pPr>
                <a:defRPr/>
              </a:pPr>
              <a:t>28/01/24</a:t>
            </a:fld>
            <a:endParaRPr lang="en-NZ"/>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NZ"/>
          </a:p>
        </p:txBody>
      </p:sp>
      <p:sp>
        <p:nvSpPr>
          <p:cNvPr id="7" name="Slide Number Placeholder 6"/>
          <p:cNvSpPr>
            <a:spLocks noGrp="1"/>
          </p:cNvSpPr>
          <p:nvPr>
            <p:ph type="sldNum" sz="quarter" idx="12"/>
          </p:nvPr>
        </p:nvSpPr>
        <p:spPr/>
        <p:txBody>
          <a:bodyPr/>
          <a:lstStyle>
            <a:lvl1pPr fontAlgn="base">
              <a:spcBef>
                <a:spcPct val="0"/>
              </a:spcBef>
              <a:spcAft>
                <a:spcPct val="0"/>
              </a:spcAft>
              <a:defRPr>
                <a:solidFill>
                  <a:srgbClr val="FFFFFF"/>
                </a:solidFill>
                <a:ea typeface="ＭＳ Ｐゴシック" charset="0"/>
                <a:cs typeface="ＭＳ Ｐゴシック" charset="0"/>
              </a:defRPr>
            </a:lvl1pPr>
          </a:lstStyle>
          <a:p>
            <a:pPr>
              <a:defRPr/>
            </a:pPr>
            <a:fld id="{8E35D5FC-454D-1241-9659-1946F401DFE9}" type="slidenum">
              <a:rPr lang="en-NZ"/>
              <a:pPr>
                <a:defRPr/>
              </a:pPr>
              <a:t>‹#›</a:t>
            </a:fld>
            <a:endParaRPr lang="en-NZ"/>
          </a:p>
        </p:txBody>
      </p:sp>
    </p:spTree>
    <p:extLst>
      <p:ext uri="{BB962C8B-B14F-4D97-AF65-F5344CB8AC3E}">
        <p14:creationId xmlns:p14="http://schemas.microsoft.com/office/powerpoint/2010/main" val="64657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62F550-9102-D740-AB4D-90409F1FCFA9}" type="slidenum">
              <a:rPr lang="en-US"/>
              <a:pPr>
                <a:defRPr/>
              </a:pPr>
              <a:t>‹#›</a:t>
            </a:fld>
            <a:endParaRPr lang="en-US"/>
          </a:p>
        </p:txBody>
      </p:sp>
    </p:spTree>
    <p:extLst>
      <p:ext uri="{BB962C8B-B14F-4D97-AF65-F5344CB8AC3E}">
        <p14:creationId xmlns:p14="http://schemas.microsoft.com/office/powerpoint/2010/main" val="22965603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fontAlgn="base">
              <a:spcBef>
                <a:spcPct val="0"/>
              </a:spcBef>
              <a:spcAft>
                <a:spcPct val="0"/>
              </a:spcAft>
              <a:defRPr>
                <a:ea typeface="ＭＳ Ｐゴシック" charset="0"/>
                <a:cs typeface="ＭＳ Ｐゴシック" charset="0"/>
              </a:defRPr>
            </a:lvl1pPr>
          </a:lstStyle>
          <a:p>
            <a:pPr>
              <a:defRPr/>
            </a:pPr>
            <a:fld id="{0CE446D7-336C-FB47-9A39-C0D32D91C37C}" type="datetimeFigureOut">
              <a:rPr lang="en-NZ"/>
              <a:pPr>
                <a:defRPr/>
              </a:pPr>
              <a:t>28/01/24</a:t>
            </a:fld>
            <a:endParaRPr lang="en-NZ"/>
          </a:p>
        </p:txBody>
      </p:sp>
      <p:sp>
        <p:nvSpPr>
          <p:cNvPr id="10" name="Slide Number Placeholder 12"/>
          <p:cNvSpPr>
            <a:spLocks noGrp="1"/>
          </p:cNvSpPr>
          <p:nvPr>
            <p:ph type="sldNum" sz="quarter" idx="11"/>
          </p:nvPr>
        </p:nvSpPr>
        <p:spPr>
          <a:xfrm>
            <a:off x="0" y="4667250"/>
            <a:ext cx="1447800" cy="663575"/>
          </a:xfrm>
        </p:spPr>
        <p:txBody>
          <a:bodyPr rtlCol="0"/>
          <a:lstStyle>
            <a:lvl1pPr fontAlgn="base">
              <a:spcBef>
                <a:spcPct val="0"/>
              </a:spcBef>
              <a:spcAft>
                <a:spcPct val="0"/>
              </a:spcAft>
              <a:defRPr sz="2800">
                <a:ea typeface="ＭＳ Ｐゴシック" charset="0"/>
                <a:cs typeface="ＭＳ Ｐゴシック" charset="0"/>
              </a:defRPr>
            </a:lvl1pPr>
          </a:lstStyle>
          <a:p>
            <a:pPr>
              <a:defRPr/>
            </a:pPr>
            <a:fld id="{2C55E50D-C595-1C4E-A1CE-46CDA3F20C07}" type="slidenum">
              <a:rPr lang="en-NZ"/>
              <a:pPr>
                <a:defRPr/>
              </a:pPr>
              <a:t>‹#›</a:t>
            </a:fld>
            <a:endParaRPr lang="en-NZ"/>
          </a:p>
        </p:txBody>
      </p:sp>
      <p:sp>
        <p:nvSpPr>
          <p:cNvPr id="11" name="Footer Placeholder 13"/>
          <p:cNvSpPr>
            <a:spLocks noGrp="1"/>
          </p:cNvSpPr>
          <p:nvPr>
            <p:ph type="ftr" sz="quarter" idx="12"/>
          </p:nvPr>
        </p:nvSpPr>
        <p:spPr>
          <a:xfrm>
            <a:off x="1600200" y="6248400"/>
            <a:ext cx="4572000" cy="365125"/>
          </a:xfrm>
        </p:spPr>
        <p:txBody>
          <a:bodyPr rtlCol="0"/>
          <a:lstStyle>
            <a:lvl1pPr fontAlgn="base">
              <a:spcBef>
                <a:spcPct val="0"/>
              </a:spcBef>
              <a:spcAft>
                <a:spcPct val="0"/>
              </a:spcAft>
              <a:defRPr>
                <a:ea typeface="ＭＳ Ｐゴシック" charset="0"/>
                <a:cs typeface="ＭＳ Ｐゴシック" charset="0"/>
              </a:defRPr>
            </a:lvl1pPr>
          </a:lstStyle>
          <a:p>
            <a:pPr>
              <a:defRPr/>
            </a:pPr>
            <a:endParaRPr lang="en-NZ"/>
          </a:p>
        </p:txBody>
      </p:sp>
    </p:spTree>
    <p:extLst>
      <p:ext uri="{BB962C8B-B14F-4D97-AF65-F5344CB8AC3E}">
        <p14:creationId xmlns:p14="http://schemas.microsoft.com/office/powerpoint/2010/main" val="454360541"/>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5BF78182-D9DB-644D-838E-5794228140A6}" type="datetimeFigureOut">
              <a:rPr lang="en-NZ"/>
              <a:pPr>
                <a:defRPr/>
              </a:pPr>
              <a:t>28/01/24</a:t>
            </a:fld>
            <a:endParaRPr lang="en-NZ"/>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NZ"/>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B1CD4C2-AE09-BF4A-BC47-FAC339D2A13C}" type="slidenum">
              <a:rPr lang="en-NZ"/>
              <a:pPr>
                <a:defRPr/>
              </a:pPr>
              <a:t>‹#›</a:t>
            </a:fld>
            <a:endParaRPr lang="en-NZ"/>
          </a:p>
        </p:txBody>
      </p:sp>
    </p:spTree>
    <p:extLst>
      <p:ext uri="{BB962C8B-B14F-4D97-AF65-F5344CB8AC3E}">
        <p14:creationId xmlns:p14="http://schemas.microsoft.com/office/powerpoint/2010/main" val="41302251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fontAlgn="base">
              <a:spcBef>
                <a:spcPct val="0"/>
              </a:spcBef>
              <a:spcAft>
                <a:spcPct val="0"/>
              </a:spcAft>
              <a:defRPr>
                <a:ea typeface="ＭＳ Ｐゴシック" charset="0"/>
                <a:cs typeface="ＭＳ Ｐゴシック" charset="0"/>
              </a:defRPr>
            </a:lvl1pPr>
          </a:lstStyle>
          <a:p>
            <a:pPr>
              <a:defRPr/>
            </a:pPr>
            <a:fld id="{57FBF891-7CD1-1D4B-9EEA-818550A057C4}" type="datetimeFigureOut">
              <a:rPr lang="en-NZ"/>
              <a:pPr>
                <a:defRPr/>
              </a:pPr>
              <a:t>28/01/24</a:t>
            </a:fld>
            <a:endParaRPr lang="en-NZ"/>
          </a:p>
        </p:txBody>
      </p:sp>
      <p:sp>
        <p:nvSpPr>
          <p:cNvPr id="8" name="Footer Placeholder 4"/>
          <p:cNvSpPr>
            <a:spLocks noGrp="1"/>
          </p:cNvSpPr>
          <p:nvPr>
            <p:ph type="ftr" sz="quarter" idx="11"/>
          </p:nvPr>
        </p:nvSpPr>
        <p:spPr>
          <a:xfrm>
            <a:off x="457200" y="6248400"/>
            <a:ext cx="5573713" cy="365125"/>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NZ"/>
          </a:p>
        </p:txBody>
      </p:sp>
      <p:sp>
        <p:nvSpPr>
          <p:cNvPr id="9" name="Slide Number Placeholder 5"/>
          <p:cNvSpPr>
            <a:spLocks noGrp="1"/>
          </p:cNvSpPr>
          <p:nvPr>
            <p:ph type="sldNum" sz="quarter" idx="12"/>
          </p:nvPr>
        </p:nvSpPr>
        <p:spPr>
          <a:xfrm rot="5400000">
            <a:off x="5989638" y="144462"/>
            <a:ext cx="533400" cy="244475"/>
          </a:xfrm>
        </p:spPr>
        <p:txBody>
          <a:bodyPr/>
          <a:lstStyle>
            <a:lvl1pPr fontAlgn="base">
              <a:spcBef>
                <a:spcPct val="0"/>
              </a:spcBef>
              <a:spcAft>
                <a:spcPct val="0"/>
              </a:spcAft>
              <a:defRPr>
                <a:ea typeface="ＭＳ Ｐゴシック" charset="0"/>
                <a:cs typeface="ＭＳ Ｐゴシック" charset="0"/>
              </a:defRPr>
            </a:lvl1pPr>
          </a:lstStyle>
          <a:p>
            <a:pPr>
              <a:defRPr/>
            </a:pPr>
            <a:fld id="{9D8C23DE-DB2F-AB49-AF14-36EDBAD81D79}" type="slidenum">
              <a:rPr lang="en-NZ"/>
              <a:pPr>
                <a:defRPr/>
              </a:pPr>
              <a:t>‹#›</a:t>
            </a:fld>
            <a:endParaRPr lang="en-NZ"/>
          </a:p>
        </p:txBody>
      </p:sp>
    </p:spTree>
    <p:extLst>
      <p:ext uri="{BB962C8B-B14F-4D97-AF65-F5344CB8AC3E}">
        <p14:creationId xmlns:p14="http://schemas.microsoft.com/office/powerpoint/2010/main" val="3119447069"/>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3D70F6C-9D96-FD4E-8F63-F04BB0DE4635}" type="slidenum">
              <a:rPr lang="en-US"/>
              <a:pPr>
                <a:defRPr/>
              </a:pPr>
              <a:t>‹#›</a:t>
            </a:fld>
            <a:endParaRPr lang="en-US"/>
          </a:p>
        </p:txBody>
      </p:sp>
    </p:spTree>
    <p:extLst>
      <p:ext uri="{BB962C8B-B14F-4D97-AF65-F5344CB8AC3E}">
        <p14:creationId xmlns:p14="http://schemas.microsoft.com/office/powerpoint/2010/main" val="23158213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3DF1683-49F9-5949-AFB9-94D8071AC99E}" type="slidenum">
              <a:rPr lang="en-US"/>
              <a:pPr>
                <a:defRPr/>
              </a:pPr>
              <a:t>‹#›</a:t>
            </a:fld>
            <a:endParaRPr lang="en-US"/>
          </a:p>
        </p:txBody>
      </p:sp>
    </p:spTree>
    <p:extLst>
      <p:ext uri="{BB962C8B-B14F-4D97-AF65-F5344CB8AC3E}">
        <p14:creationId xmlns:p14="http://schemas.microsoft.com/office/powerpoint/2010/main" val="11837744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47473C5-060C-0548-B036-3F0C55AD6D2A}" type="slidenum">
              <a:rPr lang="en-US"/>
              <a:pPr>
                <a:defRPr/>
              </a:pPr>
              <a:t>‹#›</a:t>
            </a:fld>
            <a:endParaRPr lang="en-US"/>
          </a:p>
        </p:txBody>
      </p:sp>
    </p:spTree>
    <p:extLst>
      <p:ext uri="{BB962C8B-B14F-4D97-AF65-F5344CB8AC3E}">
        <p14:creationId xmlns:p14="http://schemas.microsoft.com/office/powerpoint/2010/main" val="17642428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43301380-C011-A94A-A583-FF25967164AB}" type="slidenum">
              <a:rPr lang="en-US"/>
              <a:pPr>
                <a:defRPr/>
              </a:pPr>
              <a:t>‹#›</a:t>
            </a:fld>
            <a:endParaRPr lang="en-US"/>
          </a:p>
        </p:txBody>
      </p:sp>
    </p:spTree>
    <p:extLst>
      <p:ext uri="{BB962C8B-B14F-4D97-AF65-F5344CB8AC3E}">
        <p14:creationId xmlns:p14="http://schemas.microsoft.com/office/powerpoint/2010/main" val="27757109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D4070435-8941-7544-B4C5-E98C8BD372EF}" type="slidenum">
              <a:rPr lang="en-US"/>
              <a:pPr>
                <a:defRPr/>
              </a:pPr>
              <a:t>‹#›</a:t>
            </a:fld>
            <a:endParaRPr lang="en-US"/>
          </a:p>
        </p:txBody>
      </p:sp>
    </p:spTree>
    <p:extLst>
      <p:ext uri="{BB962C8B-B14F-4D97-AF65-F5344CB8AC3E}">
        <p14:creationId xmlns:p14="http://schemas.microsoft.com/office/powerpoint/2010/main" val="36031985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26E82DF3-28DA-594B-82A6-1AAFC7B57FD2}" type="slidenum">
              <a:rPr lang="en-US"/>
              <a:pPr>
                <a:defRPr/>
              </a:pPr>
              <a:t>‹#›</a:t>
            </a:fld>
            <a:endParaRPr lang="en-US"/>
          </a:p>
        </p:txBody>
      </p:sp>
    </p:spTree>
    <p:extLst>
      <p:ext uri="{BB962C8B-B14F-4D97-AF65-F5344CB8AC3E}">
        <p14:creationId xmlns:p14="http://schemas.microsoft.com/office/powerpoint/2010/main" val="27707845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57B168B3-DECF-B744-9375-937B5C5FD018}" type="slidenum">
              <a:rPr lang="en-US"/>
              <a:pPr>
                <a:defRPr/>
              </a:pPr>
              <a:t>‹#›</a:t>
            </a:fld>
            <a:endParaRPr lang="en-US"/>
          </a:p>
        </p:txBody>
      </p:sp>
    </p:spTree>
    <p:extLst>
      <p:ext uri="{BB962C8B-B14F-4D97-AF65-F5344CB8AC3E}">
        <p14:creationId xmlns:p14="http://schemas.microsoft.com/office/powerpoint/2010/main" val="167012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5.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10.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7.jpe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6.jpeg"/></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8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12.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3.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4.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4.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7.xml"/><Relationship Id="rId1" Type="http://schemas.openxmlformats.org/officeDocument/2006/relationships/slideLayout" Target="../slideLayouts/slideLayout57.xml"/><Relationship Id="rId5" Type="http://schemas.openxmlformats.org/officeDocument/2006/relationships/image" Target="../media/image7.jpeg"/><Relationship Id="rId4" Type="http://schemas.openxmlformats.org/officeDocument/2006/relationships/image" Target="../media/image6.jpe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5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9.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E32253D1-5994-F942-82A2-6985ADD5C5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29" r:id="rId1"/>
    <p:sldLayoutId id="2147484930" r:id="rId2"/>
    <p:sldLayoutId id="2147484931" r:id="rId3"/>
    <p:sldLayoutId id="2147484932" r:id="rId4"/>
    <p:sldLayoutId id="2147484933" r:id="rId5"/>
    <p:sldLayoutId id="2147484934" r:id="rId6"/>
    <p:sldLayoutId id="2147484935" r:id="rId7"/>
    <p:sldLayoutId id="2147484936" r:id="rId8"/>
    <p:sldLayoutId id="2147484937" r:id="rId9"/>
    <p:sldLayoutId id="2147484938" r:id="rId10"/>
    <p:sldLayoutId id="21474849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875"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9876"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a:defRPr/>
            </a:pPr>
            <a:fld id="{54C141F5-028D-6247-B15D-DDD78038395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019" r:id="rId1"/>
    <p:sldLayoutId id="2147484997" r:id="rId2"/>
    <p:sldLayoutId id="2147484998" r:id="rId3"/>
    <p:sldLayoutId id="2147484999" r:id="rId4"/>
    <p:sldLayoutId id="2147485000" r:id="rId5"/>
    <p:sldLayoutId id="2147485001" r:id="rId6"/>
    <p:sldLayoutId id="2147485002" r:id="rId7"/>
    <p:sldLayoutId id="2147485003" r:id="rId8"/>
    <p:sldLayoutId id="2147485004" r:id="rId9"/>
    <p:sldLayoutId id="2147485005" r:id="rId10"/>
    <p:sldLayoutId id="2147485006" r:id="rId1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921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Arial"/>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Arial"/>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703DA6BB-4544-4244-A265-61056BED57E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5020" r:id="rId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210"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4211"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775F55"/>
                </a:solidFill>
                <a:latin typeface="Tw Cen MT"/>
                <a:ea typeface="+mn-ea"/>
                <a:cs typeface="+mn-cs"/>
              </a:defRPr>
            </a:lvl1pPr>
          </a:lstStyle>
          <a:p>
            <a:pPr>
              <a:defRPr/>
            </a:pPr>
            <a:fld id="{F2E6AC99-B561-A546-B925-8A3D0D0640F8}" type="datetimeFigureOut">
              <a:rPr lang="en-NZ"/>
              <a:pPr>
                <a:defRPr/>
              </a:pPr>
              <a:t>28/01/24</a:t>
            </a:fld>
            <a:endParaRPr lang="en-NZ"/>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775F55"/>
                </a:solidFill>
                <a:latin typeface="Tw Cen MT"/>
                <a:ea typeface="+mn-ea"/>
                <a:cs typeface="+mn-cs"/>
              </a:defRPr>
            </a:lvl1pPr>
          </a:lstStyle>
          <a:p>
            <a:pPr>
              <a:defRPr/>
            </a:pPr>
            <a:endParaRPr lang="en-NZ"/>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Tw Cen MT"/>
                <a:ea typeface="+mn-ea"/>
                <a:cs typeface="+mn-cs"/>
              </a:defRPr>
            </a:lvl1pPr>
          </a:lstStyle>
          <a:p>
            <a:pPr>
              <a:defRPr/>
            </a:pPr>
            <a:fld id="{A4FBF050-D711-234E-93B8-FCA4679FA75E}"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 id="2147485029" r:id="rId9"/>
    <p:sldLayoutId id="2147485030" r:id="rId10"/>
    <p:sldLayoutId id="2147485031" r:id="rId11"/>
  </p:sldLayoutIdLst>
  <p:txStyles>
    <p:titleStyle>
      <a:lvl1pPr algn="l" rtl="0" eaLnBrk="0" fontAlgn="base" hangingPunct="0">
        <a:spcBef>
          <a:spcPct val="0"/>
        </a:spcBef>
        <a:spcAft>
          <a:spcPct val="0"/>
        </a:spcAft>
        <a:defRPr sz="44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w Cen MT" charset="0"/>
          <a:ea typeface="ＭＳ Ｐゴシック" charset="0"/>
          <a:cs typeface="ＭＳ Ｐゴシック" charset="0"/>
        </a:defRPr>
      </a:lvl6pPr>
      <a:lvl7pPr marL="914400" algn="l" rtl="0" fontAlgn="base">
        <a:spcBef>
          <a:spcPct val="0"/>
        </a:spcBef>
        <a:spcAft>
          <a:spcPct val="0"/>
        </a:spcAft>
        <a:defRPr sz="4400">
          <a:solidFill>
            <a:schemeClr val="tx2"/>
          </a:solidFill>
          <a:latin typeface="Tw Cen MT" charset="0"/>
          <a:ea typeface="ＭＳ Ｐゴシック" charset="0"/>
          <a:cs typeface="ＭＳ Ｐゴシック" charset="0"/>
        </a:defRPr>
      </a:lvl7pPr>
      <a:lvl8pPr marL="1371600" algn="l" rtl="0" fontAlgn="base">
        <a:spcBef>
          <a:spcPct val="0"/>
        </a:spcBef>
        <a:spcAft>
          <a:spcPct val="0"/>
        </a:spcAft>
        <a:defRPr sz="4400">
          <a:solidFill>
            <a:schemeClr val="tx2"/>
          </a:solidFill>
          <a:latin typeface="Tw Cen MT" charset="0"/>
          <a:ea typeface="ＭＳ Ｐゴシック" charset="0"/>
          <a:cs typeface="ＭＳ Ｐゴシック" charset="0"/>
        </a:defRPr>
      </a:lvl8pPr>
      <a:lvl9pPr marL="1828800" algn="l" rtl="0" fontAlgn="base">
        <a:spcBef>
          <a:spcPct val="0"/>
        </a:spcBef>
        <a:spcAft>
          <a:spcPct val="0"/>
        </a:spcAft>
        <a:defRPr sz="4400">
          <a:solidFill>
            <a:schemeClr val="tx2"/>
          </a:solidFill>
          <a:latin typeface="Tw Cen MT" charset="0"/>
          <a:ea typeface="ＭＳ Ｐゴシック" charset="0"/>
          <a:cs typeface="ＭＳ Ｐゴシック" charset="0"/>
        </a:defRPr>
      </a:lvl9pPr>
    </p:titleStyle>
    <p:bodyStyle>
      <a:lvl1pPr marL="319088" indent="-319088" algn="l" rtl="0" eaLnBrk="0" fontAlgn="base" hangingPunct="0">
        <a:spcBef>
          <a:spcPts val="700"/>
        </a:spcBef>
        <a:spcAft>
          <a:spcPct val="0"/>
        </a:spcAft>
        <a:buClr>
          <a:schemeClr val="accent2"/>
        </a:buClr>
        <a:buSzPct val="60000"/>
        <a:buFont typeface="Wingdings" charset="0"/>
        <a:buChar char=""/>
        <a:defRPr sz="2900" kern="1200">
          <a:solidFill>
            <a:schemeClr val="tx1"/>
          </a:solidFill>
          <a:latin typeface="+mn-lt"/>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charset="0"/>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charset="0"/>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A5AB81"/>
        </a:buClr>
        <a:buSzPct val="75000"/>
        <a:buFont typeface="Wingdings" charset="0"/>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D8B25C"/>
        </a:buClr>
        <a:buSzPct val="65000"/>
        <a:buFont typeface="Wingdings" charset="0"/>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6498"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6499"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ＭＳ Ｐゴシック" charset="0"/>
              </a:defRPr>
            </a:lvl1pPr>
          </a:lstStyle>
          <a:p>
            <a:pPr>
              <a:defRPr/>
            </a:pPr>
            <a:endParaRPr lang="en-US"/>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ＭＳ Ｐゴシック" charset="0"/>
              </a:defRPr>
            </a:lvl1pPr>
          </a:lstStyle>
          <a:p>
            <a:pPr>
              <a:defRPr/>
            </a:pPr>
            <a:endParaRPr lang="en-US"/>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7C11F6A-8A75-6144-8FA8-F4458FEA8A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07" r:id="rId1"/>
    <p:sldLayoutId id="2147485008" r:id="rId2"/>
    <p:sldLayoutId id="2147485009" r:id="rId3"/>
    <p:sldLayoutId id="2147485010" r:id="rId4"/>
    <p:sldLayoutId id="2147485011" r:id="rId5"/>
    <p:sldLayoutId id="2147485012" r:id="rId6"/>
    <p:sldLayoutId id="2147485013" r:id="rId7"/>
    <p:sldLayoutId id="2147485014" r:id="rId8"/>
    <p:sldLayoutId id="2147485015" r:id="rId9"/>
    <p:sldLayoutId id="2147485016" r:id="rId10"/>
    <p:sldLayoutId id="2147485017"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5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5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eaLnBrk="0" hangingPunct="0">
              <a:defRPr sz="1400">
                <a:solidFill>
                  <a:srgbClr val="FFFF66"/>
                </a:solidFill>
                <a:latin typeface="Tahoma"/>
                <a:ea typeface="ＭＳ Ｐゴシック" charset="-128"/>
                <a:cs typeface="ＭＳ Ｐゴシック" charset="-128"/>
              </a:defRPr>
            </a:lvl1pPr>
          </a:lstStyle>
          <a:p>
            <a:pPr defTabSz="914400" fontAlgn="base">
              <a:spcBef>
                <a:spcPct val="0"/>
              </a:spcBef>
              <a:spcAft>
                <a:spcPct val="0"/>
              </a:spcAft>
              <a:defRPr/>
            </a:pPr>
            <a:endParaRPr lang="en-US"/>
          </a:p>
        </p:txBody>
      </p:sp>
      <p:sp>
        <p:nvSpPr>
          <p:cNvPr id="1075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66"/>
                </a:solidFill>
                <a:latin typeface="Tahoma"/>
                <a:ea typeface="ＭＳ Ｐゴシック" charset="-128"/>
                <a:cs typeface="ＭＳ Ｐゴシック" charset="-128"/>
              </a:defRPr>
            </a:lvl1pPr>
          </a:lstStyle>
          <a:p>
            <a:pPr defTabSz="914400" fontAlgn="base">
              <a:spcBef>
                <a:spcPct val="0"/>
              </a:spcBef>
              <a:spcAft>
                <a:spcPct val="0"/>
              </a:spcAft>
              <a:defRPr/>
            </a:pPr>
            <a:endParaRPr lang="en-US"/>
          </a:p>
        </p:txBody>
      </p:sp>
      <p:sp>
        <p:nvSpPr>
          <p:cNvPr id="1075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algn="r" eaLnBrk="0" hangingPunct="0">
              <a:defRPr sz="1400">
                <a:solidFill>
                  <a:srgbClr val="FFFF66"/>
                </a:solidFill>
                <a:latin typeface="Tahoma" charset="0"/>
              </a:defRPr>
            </a:lvl1pPr>
          </a:lstStyle>
          <a:p>
            <a:pPr defTabSz="914400" fontAlgn="base">
              <a:spcBef>
                <a:spcPct val="0"/>
              </a:spcBef>
              <a:spcAft>
                <a:spcPct val="0"/>
              </a:spcAft>
              <a:defRPr/>
            </a:pPr>
            <a:fld id="{2EC7678C-A136-274E-BC38-8E9A9CE9833D}"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176175392"/>
      </p:ext>
    </p:extLst>
  </p:cSld>
  <p:clrMap bg1="dk2" tx1="lt1" bg2="dk1" tx2="lt2" accent1="accent1" accent2="accent2" accent3="accent3" accent4="accent4" accent5="accent5" accent6="accent6" hlink="hlink" folHlink="folHlink"/>
  <p:sldLayoutIdLst>
    <p:sldLayoutId id="2147485033" r:id="rId1"/>
    <p:sldLayoutId id="2147485034" r:id="rId2"/>
    <p:sldLayoutId id="2147485035" r:id="rId3"/>
    <p:sldLayoutId id="2147485036" r:id="rId4"/>
    <p:sldLayoutId id="2147485037" r:id="rId5"/>
    <p:sldLayoutId id="2147485038" r:id="rId6"/>
    <p:sldLayoutId id="2147485039" r:id="rId7"/>
    <p:sldLayoutId id="2147485040" r:id="rId8"/>
    <p:sldLayoutId id="2147485041" r:id="rId9"/>
    <p:sldLayoutId id="2147485042" r:id="rId10"/>
    <p:sldLayoutId id="2147485043"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ahoma" charset="-52"/>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Tahoma" charset="-52"/>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Tahoma" charset="-52"/>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Tahoma"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Tahoma"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ahoma"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ahoma" charset="0"/>
        <a:buChar char="•"/>
        <a:defRPr sz="2000">
          <a:solidFill>
            <a:schemeClr val="tx1"/>
          </a:solidFill>
          <a:latin typeface="+mn-lt"/>
          <a:ea typeface="+mn-ea"/>
        </a:defRPr>
      </a:lvl5pPr>
      <a:lvl6pPr marL="2514600" indent="-228600" algn="l" rtl="0" fontAlgn="base">
        <a:spcBef>
          <a:spcPct val="20000"/>
        </a:spcBef>
        <a:spcAft>
          <a:spcPct val="0"/>
        </a:spcAft>
        <a:buFont typeface="Tahoma" charset="-52"/>
        <a:buChar char="•"/>
        <a:defRPr sz="2000">
          <a:solidFill>
            <a:schemeClr val="tx1"/>
          </a:solidFill>
          <a:latin typeface="+mn-lt"/>
          <a:ea typeface="+mn-ea"/>
        </a:defRPr>
      </a:lvl6pPr>
      <a:lvl7pPr marL="2971800" indent="-228600" algn="l" rtl="0" fontAlgn="base">
        <a:spcBef>
          <a:spcPct val="20000"/>
        </a:spcBef>
        <a:spcAft>
          <a:spcPct val="0"/>
        </a:spcAft>
        <a:buFont typeface="Tahoma" charset="-52"/>
        <a:buChar char="•"/>
        <a:defRPr sz="2000">
          <a:solidFill>
            <a:schemeClr val="tx1"/>
          </a:solidFill>
          <a:latin typeface="+mn-lt"/>
          <a:ea typeface="+mn-ea"/>
        </a:defRPr>
      </a:lvl7pPr>
      <a:lvl8pPr marL="3429000" indent="-228600" algn="l" rtl="0" fontAlgn="base">
        <a:spcBef>
          <a:spcPct val="20000"/>
        </a:spcBef>
        <a:spcAft>
          <a:spcPct val="0"/>
        </a:spcAft>
        <a:buFont typeface="Tahoma" charset="-52"/>
        <a:buChar char="•"/>
        <a:defRPr sz="2000">
          <a:solidFill>
            <a:schemeClr val="tx1"/>
          </a:solidFill>
          <a:latin typeface="+mn-lt"/>
          <a:ea typeface="+mn-ea"/>
        </a:defRPr>
      </a:lvl8pPr>
      <a:lvl9pPr marL="3886200" indent="-228600" algn="l" rtl="0" fontAlgn="base">
        <a:spcBef>
          <a:spcPct val="20000"/>
        </a:spcBef>
        <a:spcAft>
          <a:spcPct val="0"/>
        </a:spcAft>
        <a:buFont typeface="Tahoma" charset="-5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88514" name="Rectangle 2"/>
          <p:cNvSpPr>
            <a:spLocks noGrp="1" noChangeArrowheads="1"/>
          </p:cNvSpPr>
          <p:nvPr>
            <p:ph type="title"/>
          </p:nvPr>
        </p:nvSpPr>
        <p:spPr bwMode="auto">
          <a:xfrm>
            <a:off x="685800" y="533400"/>
            <a:ext cx="7772400" cy="990600"/>
          </a:xfrm>
          <a:prstGeom prst="rect">
            <a:avLst/>
          </a:prstGeom>
          <a:noFill/>
          <a:ln w="9525">
            <a:noFill/>
            <a:miter lim="800000"/>
            <a:headEnd/>
            <a:tailEnd/>
          </a:ln>
          <a:effectLst>
            <a:outerShdw blurRad="63500" dist="35916" dir="8100068"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885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81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85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885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885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6168132E-6BFD-A54F-9327-F51A2C25C9D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018" r:id="rId1"/>
    <p:sldLayoutId id="2147484940" r:id="rId2"/>
    <p:sldLayoutId id="2147484941" r:id="rId3"/>
    <p:sldLayoutId id="2147484942" r:id="rId4"/>
    <p:sldLayoutId id="2147484943" r:id="rId5"/>
    <p:sldLayoutId id="2147484944" r:id="rId6"/>
    <p:sldLayoutId id="2147484945" r:id="rId7"/>
    <p:sldLayoutId id="2147484946" r:id="rId8"/>
    <p:sldLayoutId id="2147484947" r:id="rId9"/>
    <p:sldLayoutId id="2147484948" r:id="rId10"/>
    <p:sldLayoutId id="2147484949" r:id="rId11"/>
  </p:sldLayoutIdLst>
  <p:txStyles>
    <p:titleStyle>
      <a:lvl1pPr algn="l" rtl="0" eaLnBrk="0" fontAlgn="base" hangingPunct="0">
        <a:lnSpc>
          <a:spcPct val="90000"/>
        </a:lnSpc>
        <a:spcBef>
          <a:spcPct val="0"/>
        </a:spcBef>
        <a:spcAft>
          <a:spcPct val="0"/>
        </a:spcAft>
        <a:defRPr sz="44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2pPr>
      <a:lvl3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3pPr>
      <a:lvl4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4pPr>
      <a:lvl5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4400" b="1">
          <a:solidFill>
            <a:schemeClr val="tx2"/>
          </a:solidFill>
          <a:latin typeface="Times New Roman" charset="0"/>
        </a:defRPr>
      </a:lvl6pPr>
      <a:lvl7pPr marL="914400" algn="l" rtl="0" eaLnBrk="0" fontAlgn="base" hangingPunct="0">
        <a:lnSpc>
          <a:spcPct val="90000"/>
        </a:lnSpc>
        <a:spcBef>
          <a:spcPct val="0"/>
        </a:spcBef>
        <a:spcAft>
          <a:spcPct val="0"/>
        </a:spcAft>
        <a:defRPr sz="4400" b="1">
          <a:solidFill>
            <a:schemeClr val="tx2"/>
          </a:solidFill>
          <a:latin typeface="Times New Roman" charset="0"/>
        </a:defRPr>
      </a:lvl7pPr>
      <a:lvl8pPr marL="1371600" algn="l" rtl="0" eaLnBrk="0" fontAlgn="base" hangingPunct="0">
        <a:lnSpc>
          <a:spcPct val="90000"/>
        </a:lnSpc>
        <a:spcBef>
          <a:spcPct val="0"/>
        </a:spcBef>
        <a:spcAft>
          <a:spcPct val="0"/>
        </a:spcAft>
        <a:defRPr sz="4400" b="1">
          <a:solidFill>
            <a:schemeClr val="tx2"/>
          </a:solidFill>
          <a:latin typeface="Times New Roman" charset="0"/>
        </a:defRPr>
      </a:lvl8pPr>
      <a:lvl9pPr marL="1828800" algn="l" rtl="0" eaLnBrk="0" fontAlgn="base" hangingPunct="0">
        <a:lnSpc>
          <a:spcPct val="90000"/>
        </a:lnSpc>
        <a:spcBef>
          <a:spcPct val="0"/>
        </a:spcBef>
        <a:spcAft>
          <a:spcPct val="0"/>
        </a:spcAft>
        <a:defRPr sz="4400" b="1">
          <a:solidFill>
            <a:schemeClr val="tx2"/>
          </a:solidFill>
          <a:latin typeface="Times New Roman"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bwMode="auto">
          <a:xfrm>
            <a:off x="2286000" y="457200"/>
            <a:ext cx="61722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3379" name="Rectangle 3"/>
          <p:cNvSpPr>
            <a:spLocks noGrp="1" noChangeArrowheads="1"/>
          </p:cNvSpPr>
          <p:nvPr>
            <p:ph type="body" idx="1"/>
          </p:nvPr>
        </p:nvSpPr>
        <p:spPr bwMode="auto">
          <a:xfrm>
            <a:off x="2362200" y="1981200"/>
            <a:ext cx="60960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33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6133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6133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39A4BD65-8FC8-6D4F-8A07-085A61F7610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950" r:id="rId1"/>
    <p:sldLayoutId id="2147484951" r:id="rId2"/>
    <p:sldLayoutId id="2147484952" r:id="rId3"/>
    <p:sldLayoutId id="2147484953" r:id="rId4"/>
    <p:sldLayoutId id="2147484954" r:id="rId5"/>
    <p:sldLayoutId id="2147484955" r:id="rId6"/>
    <p:sldLayoutId id="2147484956" r:id="rId7"/>
    <p:sldLayoutId id="2147484957" r:id="rId8"/>
    <p:sldLayoutId id="2147484958" r:id="rId9"/>
    <p:sldLayoutId id="2147484959" r:id="rId10"/>
    <p:sldLayoutId id="2147484960" r:id="rId11"/>
  </p:sldLayoutIdLst>
  <p:hf sldNum="0" hdr="0"/>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2pPr>
      <a:lvl3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3pPr>
      <a:lvl4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4pPr>
      <a:lvl5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5pPr>
      <a:lvl6pPr marL="457200" algn="r" rtl="0" fontAlgn="base">
        <a:spcBef>
          <a:spcPct val="0"/>
        </a:spcBef>
        <a:spcAft>
          <a:spcPct val="0"/>
        </a:spcAft>
        <a:defRPr sz="4400" i="1">
          <a:solidFill>
            <a:schemeClr val="tx2"/>
          </a:solidFill>
          <a:latin typeface="Tahoma" charset="-52"/>
          <a:ea typeface="ＭＳ Ｐゴシック" charset="-128"/>
          <a:cs typeface="ＭＳ Ｐゴシック" charset="-128"/>
        </a:defRPr>
      </a:lvl6pPr>
      <a:lvl7pPr marL="914400" algn="r" rtl="0" fontAlgn="base">
        <a:spcBef>
          <a:spcPct val="0"/>
        </a:spcBef>
        <a:spcAft>
          <a:spcPct val="0"/>
        </a:spcAft>
        <a:defRPr sz="4400" i="1">
          <a:solidFill>
            <a:schemeClr val="tx2"/>
          </a:solidFill>
          <a:latin typeface="Tahoma" charset="-52"/>
          <a:ea typeface="ＭＳ Ｐゴシック" charset="-128"/>
          <a:cs typeface="ＭＳ Ｐゴシック" charset="-128"/>
        </a:defRPr>
      </a:lvl7pPr>
      <a:lvl8pPr marL="1371600" algn="r" rtl="0" fontAlgn="base">
        <a:spcBef>
          <a:spcPct val="0"/>
        </a:spcBef>
        <a:spcAft>
          <a:spcPct val="0"/>
        </a:spcAft>
        <a:defRPr sz="4400" i="1">
          <a:solidFill>
            <a:schemeClr val="tx2"/>
          </a:solidFill>
          <a:latin typeface="Tahoma" charset="-52"/>
          <a:ea typeface="ＭＳ Ｐゴシック" charset="-128"/>
          <a:cs typeface="ＭＳ Ｐゴシック" charset="-128"/>
        </a:defRPr>
      </a:lvl8pPr>
      <a:lvl9pPr marL="1828800" algn="r" rtl="0" fontAlgn="base">
        <a:spcBef>
          <a:spcPct val="0"/>
        </a:spcBef>
        <a:spcAft>
          <a:spcPct val="0"/>
        </a:spcAft>
        <a:defRPr sz="4400" i="1">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Font typeface="Monotype Sorts" charset="2"/>
        <a:buChar char="F"/>
        <a:defRPr sz="2000">
          <a:solidFill>
            <a:schemeClr val="tx1"/>
          </a:solidFill>
          <a:latin typeface="+mn-lt"/>
          <a:ea typeface="+mn-ea"/>
        </a:defRPr>
      </a:lvl6pPr>
      <a:lvl7pPr marL="2971800" indent="-228600" algn="l" rtl="0" fontAlgn="base">
        <a:spcBef>
          <a:spcPct val="20000"/>
        </a:spcBef>
        <a:spcAft>
          <a:spcPct val="0"/>
        </a:spcAft>
        <a:buFont typeface="Monotype Sorts" charset="2"/>
        <a:buChar char="F"/>
        <a:defRPr sz="2000">
          <a:solidFill>
            <a:schemeClr val="tx1"/>
          </a:solidFill>
          <a:latin typeface="+mn-lt"/>
          <a:ea typeface="+mn-ea"/>
        </a:defRPr>
      </a:lvl7pPr>
      <a:lvl8pPr marL="3429000" indent="-228600" algn="l" rtl="0" fontAlgn="base">
        <a:spcBef>
          <a:spcPct val="20000"/>
        </a:spcBef>
        <a:spcAft>
          <a:spcPct val="0"/>
        </a:spcAft>
        <a:buFont typeface="Monotype Sorts" charset="2"/>
        <a:buChar char="F"/>
        <a:defRPr sz="2000">
          <a:solidFill>
            <a:schemeClr val="tx1"/>
          </a:solidFill>
          <a:latin typeface="+mn-lt"/>
          <a:ea typeface="+mn-ea"/>
        </a:defRPr>
      </a:lvl8pPr>
      <a:lvl9pPr marL="3886200" indent="-228600" algn="l" rtl="0" fontAlgn="base">
        <a:spcBef>
          <a:spcPct val="20000"/>
        </a:spcBef>
        <a:spcAft>
          <a:spcPct val="0"/>
        </a:spcAft>
        <a:buFont typeface="Monotype Sorts" charset="2"/>
        <a:buChar char="F"/>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5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5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1075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1075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FCEC593D-9E45-6140-9F40-BCD116A67A2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961" r:id="rId1"/>
    <p:sldLayoutId id="2147484962" r:id="rId2"/>
    <p:sldLayoutId id="2147484963" r:id="rId3"/>
    <p:sldLayoutId id="2147484964" r:id="rId4"/>
    <p:sldLayoutId id="2147484965" r:id="rId5"/>
    <p:sldLayoutId id="2147484966" r:id="rId6"/>
    <p:sldLayoutId id="2147484967" r:id="rId7"/>
    <p:sldLayoutId id="2147484968" r:id="rId8"/>
    <p:sldLayoutId id="2147484969" r:id="rId9"/>
    <p:sldLayoutId id="2147484970" r:id="rId10"/>
    <p:sldLayoutId id="2147484971"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ahoma" charset="-52"/>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Tahoma" charset="-52"/>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Tahoma" charset="-52"/>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Tahoma"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Tahoma"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ahoma"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ahoma" charset="0"/>
        <a:buChar char="•"/>
        <a:defRPr sz="2000">
          <a:solidFill>
            <a:schemeClr val="tx1"/>
          </a:solidFill>
          <a:latin typeface="+mn-lt"/>
          <a:ea typeface="+mn-ea"/>
        </a:defRPr>
      </a:lvl5pPr>
      <a:lvl6pPr marL="2514600" indent="-228600" algn="l" rtl="0" fontAlgn="base">
        <a:spcBef>
          <a:spcPct val="20000"/>
        </a:spcBef>
        <a:spcAft>
          <a:spcPct val="0"/>
        </a:spcAft>
        <a:buFont typeface="Tahoma" charset="-52"/>
        <a:buChar char="•"/>
        <a:defRPr sz="2000">
          <a:solidFill>
            <a:schemeClr val="tx1"/>
          </a:solidFill>
          <a:latin typeface="+mn-lt"/>
          <a:ea typeface="+mn-ea"/>
        </a:defRPr>
      </a:lvl6pPr>
      <a:lvl7pPr marL="2971800" indent="-228600" algn="l" rtl="0" fontAlgn="base">
        <a:spcBef>
          <a:spcPct val="20000"/>
        </a:spcBef>
        <a:spcAft>
          <a:spcPct val="0"/>
        </a:spcAft>
        <a:buFont typeface="Tahoma" charset="-52"/>
        <a:buChar char="•"/>
        <a:defRPr sz="2000">
          <a:solidFill>
            <a:schemeClr val="tx1"/>
          </a:solidFill>
          <a:latin typeface="+mn-lt"/>
          <a:ea typeface="+mn-ea"/>
        </a:defRPr>
      </a:lvl7pPr>
      <a:lvl8pPr marL="3429000" indent="-228600" algn="l" rtl="0" fontAlgn="base">
        <a:spcBef>
          <a:spcPct val="20000"/>
        </a:spcBef>
        <a:spcAft>
          <a:spcPct val="0"/>
        </a:spcAft>
        <a:buFont typeface="Tahoma" charset="-52"/>
        <a:buChar char="•"/>
        <a:defRPr sz="2000">
          <a:solidFill>
            <a:schemeClr val="tx1"/>
          </a:solidFill>
          <a:latin typeface="+mn-lt"/>
          <a:ea typeface="+mn-ea"/>
        </a:defRPr>
      </a:lvl8pPr>
      <a:lvl9pPr marL="3886200" indent="-228600" algn="l" rtl="0" fontAlgn="base">
        <a:spcBef>
          <a:spcPct val="20000"/>
        </a:spcBef>
        <a:spcAft>
          <a:spcPct val="0"/>
        </a:spcAft>
        <a:buFont typeface="Tahoma" charset="-5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4791104-E356-D04A-8994-636DE5FE93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72" r:id="rId1"/>
    <p:sldLayoutId id="2147484973" r:id="rId2"/>
    <p:sldLayoutId id="2147484974" r:id="rId3"/>
    <p:sldLayoutId id="2147484975" r:id="rId4"/>
    <p:sldLayoutId id="2147484976" r:id="rId5"/>
    <p:sldLayoutId id="2147484977" r:id="rId6"/>
    <p:sldLayoutId id="2147484978" r:id="rId7"/>
    <p:sldLayoutId id="2147484979" r:id="rId8"/>
    <p:sldLayoutId id="2147484980" r:id="rId9"/>
    <p:sldLayoutId id="2147484981" r:id="rId10"/>
    <p:sldLayoutId id="214748498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6350" y="6350"/>
            <a:ext cx="9118600" cy="6832600"/>
            <a:chOff x="4" y="4"/>
            <a:chExt cx="5744" cy="4304"/>
          </a:xfrm>
        </p:grpSpPr>
        <p:sp>
          <p:nvSpPr>
            <p:cNvPr id="62469"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62470" name="Group 4"/>
            <p:cNvGrpSpPr>
              <a:grpSpLocks/>
            </p:cNvGrpSpPr>
            <p:nvPr/>
          </p:nvGrpSpPr>
          <p:grpSpPr bwMode="auto">
            <a:xfrm>
              <a:off x="288" y="225"/>
              <a:ext cx="5185" cy="3895"/>
              <a:chOff x="288" y="225"/>
              <a:chExt cx="5185" cy="3895"/>
            </a:xfrm>
          </p:grpSpPr>
          <p:sp>
            <p:nvSpPr>
              <p:cNvPr id="62471"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62472" name="Group 6"/>
              <p:cNvGrpSpPr>
                <a:grpSpLocks/>
              </p:cNvGrpSpPr>
              <p:nvPr/>
            </p:nvGrpSpPr>
            <p:grpSpPr bwMode="auto">
              <a:xfrm>
                <a:off x="288" y="231"/>
                <a:ext cx="86" cy="3889"/>
                <a:chOff x="288" y="231"/>
                <a:chExt cx="86" cy="3889"/>
              </a:xfrm>
            </p:grpSpPr>
            <p:sp>
              <p:nvSpPr>
                <p:cNvPr id="62478"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62479"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62473" name="Group 9"/>
              <p:cNvGrpSpPr>
                <a:grpSpLocks/>
              </p:cNvGrpSpPr>
              <p:nvPr/>
            </p:nvGrpSpPr>
            <p:grpSpPr bwMode="auto">
              <a:xfrm>
                <a:off x="5386" y="225"/>
                <a:ext cx="87" cy="3886"/>
                <a:chOff x="5386" y="225"/>
                <a:chExt cx="87" cy="3886"/>
              </a:xfrm>
            </p:grpSpPr>
            <p:sp>
              <p:nvSpPr>
                <p:cNvPr id="62476"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62477"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62474"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62475"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128718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28718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983"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1"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2"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mn-lt"/>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mn-lt"/>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a:defRPr/>
            </a:pPr>
            <a:fld id="{640BA1FF-5172-6640-8FD9-DEE3E6A5D4E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984" r:id="rId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4"/>
        </a:buBlip>
        <a:defRPr kumimoji="1" sz="2000">
          <a:solidFill>
            <a:schemeClr val="tx1"/>
          </a:solidFill>
          <a:latin typeface="+mn-lt"/>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655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mn-cs"/>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mn-cs"/>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3D2A81A2-73F6-204C-A5F6-EB6A936035C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85" r:id="rId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38100" dir="2700000">
              <a:srgbClr val="000000">
                <a:alpha val="43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75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b="1">
                <a:solidFill>
                  <a:srgbClr val="FFFFFF"/>
                </a:solidFill>
              </a:defRPr>
            </a:lvl1pPr>
          </a:lstStyle>
          <a:p>
            <a:pPr>
              <a:defRPr/>
            </a:pPr>
            <a:fld id="{71AB64DB-DD87-A347-9169-DE0F6640AB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86" r:id="rId1"/>
    <p:sldLayoutId id="2147484987" r:id="rId2"/>
    <p:sldLayoutId id="2147484988" r:id="rId3"/>
    <p:sldLayoutId id="2147484989" r:id="rId4"/>
    <p:sldLayoutId id="2147484990" r:id="rId5"/>
    <p:sldLayoutId id="2147484991" r:id="rId6"/>
    <p:sldLayoutId id="2147484992" r:id="rId7"/>
    <p:sldLayoutId id="2147484993" r:id="rId8"/>
    <p:sldLayoutId id="2147484994" r:id="rId9"/>
    <p:sldLayoutId id="2147484995" r:id="rId10"/>
    <p:sldLayoutId id="2147484996" r:id="rId11"/>
  </p:sldLayoutIdLst>
  <p:transition>
    <p:rand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mn-ea"/>
        </a:defRPr>
      </a:lvl2pPr>
      <a:lvl3pPr marL="1143000" indent="-228600" algn="l" rtl="0" eaLnBrk="0" fontAlgn="base" hangingPunct="0">
        <a:spcBef>
          <a:spcPct val="20000"/>
        </a:spcBef>
        <a:spcAft>
          <a:spcPct val="0"/>
        </a:spcAft>
        <a:buChar char="•"/>
        <a:defRPr sz="2400" b="1">
          <a:solidFill>
            <a:schemeClr val="bg1"/>
          </a:solidFill>
          <a:latin typeface="+mn-lt"/>
          <a:ea typeface="+mn-ea"/>
        </a:defRPr>
      </a:lvl3pPr>
      <a:lvl4pPr marL="1600200" indent="-228600" algn="l" rtl="0" eaLnBrk="0" fontAlgn="base" hangingPunct="0">
        <a:spcBef>
          <a:spcPct val="20000"/>
        </a:spcBef>
        <a:spcAft>
          <a:spcPct val="0"/>
        </a:spcAft>
        <a:buChar char="–"/>
        <a:defRPr sz="2000" b="1">
          <a:solidFill>
            <a:schemeClr val="bg1"/>
          </a:solidFill>
          <a:latin typeface="+mn-lt"/>
          <a:ea typeface="+mn-ea"/>
        </a:defRPr>
      </a:lvl4pPr>
      <a:lvl5pPr marL="2057400" indent="-228600" algn="l" rtl="0" eaLnBrk="0" fontAlgn="base" hangingPunct="0">
        <a:spcBef>
          <a:spcPct val="20000"/>
        </a:spcBef>
        <a:spcAft>
          <a:spcPct val="0"/>
        </a:spcAft>
        <a:buChar char="»"/>
        <a:defRPr sz="2000" b="1">
          <a:solidFill>
            <a:schemeClr val="bg1"/>
          </a:solidFill>
          <a:latin typeface="+mn-lt"/>
          <a:ea typeface="+mn-ea"/>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9.xml"/><Relationship Id="rId4" Type="http://schemas.openxmlformats.org/officeDocument/2006/relationships/image" Target="../media/image20.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8.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5.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93.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ctrTitle"/>
          </p:nvPr>
        </p:nvSpPr>
        <p:spPr>
          <a:xfrm>
            <a:off x="609600" y="3505200"/>
            <a:ext cx="8153400" cy="1143000"/>
          </a:xfrm>
          <a:noFill/>
        </p:spPr>
        <p:txBody>
          <a:bodyPr/>
          <a:lstStyle/>
          <a:p>
            <a:pPr eaLnBrk="1" hangingPunct="1"/>
            <a:r>
              <a:rPr lang="en-US" sz="8000" b="1" u="sng">
                <a:solidFill>
                  <a:schemeClr val="bg1"/>
                </a:solidFill>
                <a:latin typeface="Arial" charset="0"/>
                <a:ea typeface="ＭＳ Ｐゴシック" charset="0"/>
                <a:cs typeface="ＭＳ Ｐゴシック" charset="0"/>
              </a:rPr>
              <a:t>Applications</a:t>
            </a:r>
            <a:endParaRPr lang="en-US" sz="5400">
              <a:solidFill>
                <a:schemeClr val="bg1"/>
              </a:solidFill>
              <a:latin typeface="Arial" charset="0"/>
              <a:ea typeface="ＭＳ Ｐゴシック" charset="0"/>
              <a:cs typeface="ＭＳ Ｐゴシック" charset="0"/>
            </a:endParaRPr>
          </a:p>
        </p:txBody>
      </p:sp>
      <p:sp>
        <p:nvSpPr>
          <p:cNvPr id="119810" name="Rectangle 3"/>
          <p:cNvSpPr>
            <a:spLocks noGrp="1" noChangeArrowheads="1"/>
          </p:cNvSpPr>
          <p:nvPr>
            <p:ph type="subTitle" idx="1"/>
          </p:nvPr>
        </p:nvSpPr>
        <p:spPr>
          <a:xfrm>
            <a:off x="1371600" y="4648200"/>
            <a:ext cx="6400800" cy="1752600"/>
          </a:xfrm>
        </p:spPr>
        <p:txBody>
          <a:bodyPr/>
          <a:lstStyle/>
          <a:p>
            <a:pPr eaLnBrk="1" hangingPunct="1"/>
            <a:r>
              <a:rPr lang="en-US" sz="4400" b="1" i="1">
                <a:solidFill>
                  <a:schemeClr val="bg1"/>
                </a:solidFill>
                <a:latin typeface="Arial" charset="0"/>
                <a:ea typeface="ＭＳ Ｐゴシック" charset="0"/>
                <a:cs typeface="ＭＳ Ｐゴシック" charset="0"/>
              </a:rPr>
              <a:t>Where God's Word Shows Up in Real Life</a:t>
            </a:r>
            <a:endParaRPr lang="en-US" sz="4000" b="1">
              <a:solidFill>
                <a:schemeClr val="bg1"/>
              </a:solidFill>
              <a:latin typeface="Arial" charset="0"/>
              <a:ea typeface="ＭＳ Ｐゴシック" charset="0"/>
              <a:cs typeface="ＭＳ Ｐゴシック" charset="0"/>
            </a:endParaRPr>
          </a:p>
        </p:txBody>
      </p:sp>
      <p:pic>
        <p:nvPicPr>
          <p:cNvPr id="119811" name="Picture 4" descr="Rob_Crowd_Jan_2004_J"/>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33600" y="0"/>
            <a:ext cx="45720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07ACDB7-DD36-0A2F-B31C-FA4A3BB6469D}"/>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0" y="0"/>
            <a:ext cx="4572000" cy="2873375"/>
            <a:chOff x="1" y="0"/>
            <a:chExt cx="4572000" cy="2872695"/>
          </a:xfrm>
        </p:grpSpPr>
        <p:pic>
          <p:nvPicPr>
            <p:cNvPr id="137228" name="Picture 8" descr="Men 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 y="0"/>
              <a:ext cx="4572000" cy="28726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53" name="Rectangle 3"/>
            <p:cNvSpPr txBox="1">
              <a:spLocks noChangeArrowheads="1"/>
            </p:cNvSpPr>
            <p:nvPr/>
          </p:nvSpPr>
          <p:spPr bwMode="auto">
            <a:xfrm>
              <a:off x="609601" y="0"/>
              <a:ext cx="3733800" cy="685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defRPr/>
              </a:pPr>
              <a:r>
                <a:rPr lang="en-US" sz="4400" b="1" i="1" dirty="0">
                  <a:effectLst>
                    <a:glow rad="139700">
                      <a:schemeClr val="bg1"/>
                    </a:glow>
                  </a:effectLst>
                </a:rPr>
                <a:t>Men</a:t>
              </a:r>
            </a:p>
            <a:p>
              <a:pPr algn="ctr" eaLnBrk="1" hangingPunct="1">
                <a:spcBef>
                  <a:spcPct val="20000"/>
                </a:spcBef>
                <a:defRPr/>
              </a:pPr>
              <a:endParaRPr lang="en-US" sz="4400" b="1" i="1" dirty="0">
                <a:effectLst>
                  <a:glow rad="139700">
                    <a:schemeClr val="bg1"/>
                  </a:glow>
                </a:effectLst>
              </a:endParaRPr>
            </a:p>
          </p:txBody>
        </p:sp>
      </p:grpSp>
      <p:grpSp>
        <p:nvGrpSpPr>
          <p:cNvPr id="3" name="Group 14"/>
          <p:cNvGrpSpPr>
            <a:grpSpLocks/>
          </p:cNvGrpSpPr>
          <p:nvPr/>
        </p:nvGrpSpPr>
        <p:grpSpPr bwMode="auto">
          <a:xfrm>
            <a:off x="4572000" y="0"/>
            <a:ext cx="4572000" cy="3429000"/>
            <a:chOff x="4572000" y="0"/>
            <a:chExt cx="4572000" cy="3429000"/>
          </a:xfrm>
        </p:grpSpPr>
        <p:pic>
          <p:nvPicPr>
            <p:cNvPr id="137226" name="Picture 9" descr="4womensmall_group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0" y="0"/>
              <a:ext cx="45720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4572000" y="1752600"/>
              <a:ext cx="3429000" cy="838200"/>
            </a:xfrm>
            <a:prstGeom prst="rect">
              <a:avLst/>
            </a:prstGeom>
            <a:noFill/>
            <a:ln w="9525">
              <a:noFill/>
              <a:miter lim="800000"/>
              <a:headEnd/>
              <a:tailEnd/>
            </a:ln>
          </p:spPr>
          <p:txBody>
            <a:bodyPr/>
            <a:lstStyle/>
            <a:p>
              <a:pPr eaLnBrk="1" hangingPunct="1">
                <a:spcBef>
                  <a:spcPct val="20000"/>
                </a:spcBef>
                <a:defRPr/>
              </a:pPr>
              <a:r>
                <a:rPr lang="en-US" sz="4400" b="1" i="1" kern="0" dirty="0">
                  <a:effectLst>
                    <a:glow rad="127000">
                      <a:schemeClr val="bg1"/>
                    </a:glow>
                  </a:effectLst>
                  <a:latin typeface="+mn-lt"/>
                  <a:ea typeface="+mn-ea"/>
                  <a:cs typeface="+mn-cs"/>
                </a:rPr>
                <a:t>Women</a:t>
              </a:r>
            </a:p>
          </p:txBody>
        </p:sp>
      </p:grpSp>
      <p:pic>
        <p:nvPicPr>
          <p:cNvPr id="12" name="Picture 11" descr="Teens.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3441700"/>
            <a:ext cx="4572000"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subTitle" idx="1"/>
          </p:nvPr>
        </p:nvSpPr>
        <p:spPr>
          <a:xfrm>
            <a:off x="1371600" y="6172200"/>
            <a:ext cx="3200400" cy="609600"/>
          </a:xfrm>
        </p:spPr>
        <p:txBody>
          <a:bodyPr/>
          <a:lstStyle/>
          <a:p>
            <a:pPr eaLnBrk="1" hangingPunct="1">
              <a:defRPr/>
            </a:pPr>
            <a:r>
              <a:rPr lang="en-US" sz="4400" b="1" i="1" dirty="0">
                <a:effectLst>
                  <a:glow rad="152400">
                    <a:schemeClr val="bg1"/>
                  </a:glow>
                </a:effectLst>
                <a:latin typeface="Arial" charset="0"/>
                <a:ea typeface="ＭＳ Ｐゴシック" charset="0"/>
                <a:cs typeface="ＭＳ Ｐゴシック" charset="0"/>
              </a:rPr>
              <a:t>Students</a:t>
            </a:r>
          </a:p>
        </p:txBody>
      </p:sp>
      <p:sp>
        <p:nvSpPr>
          <p:cNvPr id="137221" name="Text Box 4"/>
          <p:cNvSpPr txBox="1">
            <a:spLocks noChangeArrowheads="1"/>
          </p:cNvSpPr>
          <p:nvPr/>
        </p:nvSpPr>
        <p:spPr bwMode="auto">
          <a:xfrm>
            <a:off x="8518525" y="39688"/>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72</a:t>
            </a:r>
            <a:endParaRPr lang="en-US"/>
          </a:p>
        </p:txBody>
      </p:sp>
      <p:grpSp>
        <p:nvGrpSpPr>
          <p:cNvPr id="4" name="Group 15"/>
          <p:cNvGrpSpPr>
            <a:grpSpLocks/>
          </p:cNvGrpSpPr>
          <p:nvPr/>
        </p:nvGrpSpPr>
        <p:grpSpPr bwMode="auto">
          <a:xfrm>
            <a:off x="4572000" y="3405188"/>
            <a:ext cx="4572000" cy="3452812"/>
            <a:chOff x="4572000" y="3405287"/>
            <a:chExt cx="4572000" cy="3452713"/>
          </a:xfrm>
        </p:grpSpPr>
        <p:pic>
          <p:nvPicPr>
            <p:cNvPr id="137224" name="Picture 10" descr="2476004-Children_of_Pedyari-India.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72000" y="3405287"/>
              <a:ext cx="4572000" cy="3452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4800600" y="3886285"/>
              <a:ext cx="3200400" cy="609583"/>
            </a:xfrm>
            <a:prstGeom prst="rect">
              <a:avLst/>
            </a:prstGeom>
            <a:noFill/>
            <a:ln w="9525">
              <a:noFill/>
              <a:miter lim="800000"/>
              <a:headEnd/>
              <a:tailEnd/>
            </a:ln>
          </p:spPr>
          <p:txBody>
            <a:bodyPr/>
            <a:lstStyle/>
            <a:p>
              <a:pPr eaLnBrk="1" hangingPunct="1">
                <a:spcBef>
                  <a:spcPct val="20000"/>
                </a:spcBef>
                <a:defRPr/>
              </a:pPr>
              <a:r>
                <a:rPr lang="en-US" sz="4400" b="1" i="1" dirty="0">
                  <a:effectLst>
                    <a:glow rad="139700">
                      <a:schemeClr val="bg1"/>
                    </a:glow>
                  </a:effectLst>
                  <a:ea typeface="ＭＳ Ｐゴシック" charset="-128"/>
                  <a:cs typeface="ＭＳ Ｐゴシック" charset="-128"/>
                </a:rPr>
                <a:t>Children</a:t>
              </a:r>
              <a:endParaRPr lang="en-US" sz="4400" b="1" i="1" kern="0" dirty="0">
                <a:effectLst>
                  <a:glow rad="139700">
                    <a:schemeClr val="bg1"/>
                  </a:glow>
                </a:effectLst>
                <a:latin typeface="+mn-lt"/>
                <a:ea typeface="+mn-ea"/>
                <a:cs typeface="+mn-cs"/>
              </a:endParaRPr>
            </a:p>
          </p:txBody>
        </p:sp>
      </p:grpSp>
      <p:sp>
        <p:nvSpPr>
          <p:cNvPr id="2050" name="Rectangle 2"/>
          <p:cNvSpPr>
            <a:spLocks noGrp="1" noChangeArrowheads="1"/>
          </p:cNvSpPr>
          <p:nvPr>
            <p:ph type="ctrTitle"/>
          </p:nvPr>
        </p:nvSpPr>
        <p:spPr>
          <a:xfrm>
            <a:off x="0" y="2667000"/>
            <a:ext cx="9144000" cy="838200"/>
          </a:xfrm>
          <a:solidFill>
            <a:srgbClr val="FF0000"/>
          </a:solidFill>
          <a:effectLst>
            <a:prstShdw prst="shdw17" dist="17961" dir="13500000">
              <a:schemeClr val="tx2">
                <a:alpha val="74998"/>
              </a:schemeClr>
            </a:prstShdw>
          </a:effectLst>
        </p:spPr>
        <p:txBody>
          <a:bodyPr/>
          <a:lstStyle/>
          <a:p>
            <a:pPr eaLnBrk="1" hangingPunct="1">
              <a:defRPr/>
            </a:pPr>
            <a:r>
              <a:rPr lang="en-US" sz="4000" b="1">
                <a:solidFill>
                  <a:schemeClr val="bg1"/>
                </a:solidFill>
                <a:effectLst>
                  <a:outerShdw blurRad="38100" dist="38100" dir="2700000" algn="tl">
                    <a:srgbClr val="000000"/>
                  </a:outerShdw>
                </a:effectLst>
                <a:latin typeface="Arial" charset="0"/>
                <a:ea typeface="ＭＳ Ｐゴシック" charset="0"/>
                <a:cs typeface="ＭＳ Ｐゴシック" charset="0"/>
              </a:rPr>
              <a:t>Be Relevant to Different Groups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51">
                                            <p:txEl>
                                              <p:pRg st="0" end="0"/>
                                            </p:txEl>
                                          </p:spTgt>
                                        </p:tgtEl>
                                        <p:attrNameLst>
                                          <p:attrName>style.visibility</p:attrName>
                                        </p:attrNameLst>
                                      </p:cBhvr>
                                      <p:to>
                                        <p:strVal val="visible"/>
                                      </p:to>
                                    </p:set>
                                    <p:animEffect transition="in" filter="fade">
                                      <p:cBhvr>
                                        <p:cTn id="20" dur="2000"/>
                                        <p:tgtEl>
                                          <p:spTgt spid="205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1" descr="reconcil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938" y="6350"/>
            <a:ext cx="9136062" cy="685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5" name="Rectangle 2"/>
          <p:cNvSpPr>
            <a:spLocks noGrp="1" noChangeArrowheads="1"/>
          </p:cNvSpPr>
          <p:nvPr>
            <p:ph type="ctrTitle"/>
          </p:nvPr>
        </p:nvSpPr>
        <p:spPr>
          <a:xfrm>
            <a:off x="0" y="404813"/>
            <a:ext cx="4859338" cy="2447925"/>
          </a:xfrm>
        </p:spPr>
        <p:txBody>
          <a:bodyPr/>
          <a:lstStyle/>
          <a:p>
            <a:pPr eaLnBrk="1" hangingPunct="1">
              <a:defRPr/>
            </a:pPr>
            <a:r>
              <a:rPr lang="en-US" sz="4800" dirty="0">
                <a:latin typeface="Arial" charset="0"/>
                <a:ea typeface="ＭＳ Ｐゴシック" charset="0"/>
                <a:cs typeface="ＭＳ Ｐゴシック" charset="0"/>
              </a:rPr>
              <a:t>How to Restore Relationships</a:t>
            </a:r>
            <a:endParaRPr lang="en-US" dirty="0">
              <a:latin typeface="Arial" charset="0"/>
              <a:ea typeface="ＭＳ Ｐゴシック" charset="0"/>
              <a:cs typeface="ＭＳ Ｐゴシック" charset="0"/>
            </a:endParaRPr>
          </a:p>
        </p:txBody>
      </p:sp>
      <p:sp>
        <p:nvSpPr>
          <p:cNvPr id="139267" name="Rectangle 3"/>
          <p:cNvSpPr>
            <a:spLocks noGrp="1" noChangeArrowheads="1"/>
          </p:cNvSpPr>
          <p:nvPr>
            <p:ph type="subTitle" idx="1"/>
          </p:nvPr>
        </p:nvSpPr>
        <p:spPr>
          <a:xfrm>
            <a:off x="1258888" y="6858000"/>
            <a:ext cx="6400800" cy="1752600"/>
          </a:xfrm>
        </p:spPr>
        <p:txBody>
          <a:bodyPr/>
          <a:lstStyle/>
          <a:p>
            <a:pPr eaLnBrk="1" hangingPunct="1"/>
            <a:r>
              <a:rPr lang="en-US" sz="4400">
                <a:latin typeface="Arial" charset="0"/>
                <a:ea typeface="ＭＳ Ｐゴシック" charset="0"/>
                <a:cs typeface="ＭＳ Ｐゴシック" charset="0"/>
              </a:rPr>
              <a:t>10 December 2006</a:t>
            </a:r>
          </a:p>
          <a:p>
            <a:pPr eaLnBrk="1" hangingPunct="1"/>
            <a:r>
              <a:rPr lang="en-US" sz="4400">
                <a:latin typeface="Arial" charset="0"/>
                <a:ea typeface="ＭＳ Ｐゴシック" charset="0"/>
                <a:cs typeface="ＭＳ Ｐゴシック" charset="0"/>
              </a:rPr>
              <a:t>6 March 2011</a:t>
            </a:r>
          </a:p>
        </p:txBody>
      </p:sp>
      <p:sp>
        <p:nvSpPr>
          <p:cNvPr id="139268" name="Rectangle 4"/>
          <p:cNvSpPr>
            <a:spLocks noChangeArrowheads="1"/>
          </p:cNvSpPr>
          <p:nvPr/>
        </p:nvSpPr>
        <p:spPr bwMode="auto">
          <a:xfrm>
            <a:off x="7685088" y="106203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en-US">
              <a:solidFill>
                <a:srgbClr val="000000"/>
              </a:solidFill>
            </a:endParaRPr>
          </a:p>
        </p:txBody>
      </p:sp>
      <p:pic>
        <p:nvPicPr>
          <p:cNvPr id="139269" name="Picture 5" descr="oth-tic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27538" y="15875"/>
            <a:ext cx="1482725" cy="136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611188" y="4941888"/>
            <a:ext cx="7772400" cy="1800225"/>
          </a:xfrm>
          <a:prstGeom prst="rect">
            <a:avLst/>
          </a:prstGeom>
          <a:noFill/>
          <a:ln>
            <a:noFill/>
          </a:ln>
          <a:effectLst>
            <a:outerShdw blurRad="50800" dist="38100" dir="2700000">
              <a:srgbClr val="000000">
                <a:alpha val="43000"/>
              </a:srgbClr>
            </a:outerShdw>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4400" b="1" i="1">
                <a:solidFill>
                  <a:srgbClr val="FFFFFF"/>
                </a:solidFill>
              </a:rPr>
              <a:t>Matthew 18:15-20</a:t>
            </a:r>
            <a:endParaRPr lang="en-US" sz="4400" b="1">
              <a:solidFill>
                <a:srgbClr val="FFFFFF"/>
              </a:solidFill>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1026"/>
          <p:cNvSpPr>
            <a:spLocks noGrp="1" noChangeArrowheads="1"/>
          </p:cNvSpPr>
          <p:nvPr>
            <p:ph type="title"/>
          </p:nvPr>
        </p:nvSpPr>
        <p:spPr>
          <a:xfrm>
            <a:off x="685800" y="158750"/>
            <a:ext cx="7772400" cy="533400"/>
          </a:xfrm>
          <a:effectLst>
            <a:outerShdw blurRad="63500" dist="155023" dir="12899521" algn="ctr" rotWithShape="0">
              <a:srgbClr val="07070B">
                <a:alpha val="74998"/>
              </a:srgbClr>
            </a:outerShdw>
          </a:effectLst>
        </p:spPr>
        <p:txBody>
          <a:bodyPr/>
          <a:lstStyle/>
          <a:p>
            <a:pPr eaLnBrk="1" hangingPunct="1">
              <a:defRPr/>
            </a:pPr>
            <a:r>
              <a:rPr kumimoji="0" lang="en-US" sz="3600">
                <a:latin typeface="Helvetica" charset="0"/>
                <a:ea typeface="ＭＳ Ｐゴシック" charset="0"/>
                <a:cs typeface="ＭＳ Ｐゴシック" charset="0"/>
              </a:rPr>
              <a:t>Matthew 18:15-20</a:t>
            </a:r>
            <a:endParaRPr kumimoji="0" lang="en-US">
              <a:latin typeface="Helvetica" charset="0"/>
              <a:ea typeface="ＭＳ Ｐゴシック" charset="0"/>
              <a:cs typeface="ＭＳ Ｐゴシック" charset="0"/>
            </a:endParaRPr>
          </a:p>
        </p:txBody>
      </p:sp>
      <p:sp>
        <p:nvSpPr>
          <p:cNvPr id="1068074" name="AutoShape 1066"/>
          <p:cNvSpPr>
            <a:spLocks noChangeArrowheads="1"/>
          </p:cNvSpPr>
          <p:nvPr/>
        </p:nvSpPr>
        <p:spPr bwMode="auto">
          <a:xfrm>
            <a:off x="0" y="838200"/>
            <a:ext cx="7451725" cy="5759450"/>
          </a:xfrm>
          <a:prstGeom prst="rightArrowCallout">
            <a:avLst>
              <a:gd name="adj1" fmla="val 25000"/>
              <a:gd name="adj2" fmla="val 23782"/>
              <a:gd name="adj3" fmla="val 30225"/>
              <a:gd name="adj4" fmla="val 74181"/>
            </a:avLst>
          </a:prstGeom>
          <a:solidFill>
            <a:srgbClr val="000000"/>
          </a:solidFill>
          <a:ln w="9525">
            <a:solidFill>
              <a:schemeClr val="tx1"/>
            </a:solidFill>
            <a:miter lim="800000"/>
            <a:headEnd/>
            <a:tailEnd/>
          </a:ln>
        </p:spPr>
        <p:txBody>
          <a:bodyPr wrap="none" anchor="ctr"/>
          <a:lstStyle/>
          <a:p>
            <a:endParaRPr lang="en-US">
              <a:solidFill>
                <a:srgbClr val="BBE0E3"/>
              </a:solidFill>
            </a:endParaRPr>
          </a:p>
        </p:txBody>
      </p:sp>
      <p:sp>
        <p:nvSpPr>
          <p:cNvPr id="1068071" name="Rectangle 1063"/>
          <p:cNvSpPr>
            <a:spLocks noChangeArrowheads="1"/>
          </p:cNvSpPr>
          <p:nvPr/>
        </p:nvSpPr>
        <p:spPr bwMode="auto">
          <a:xfrm>
            <a:off x="36513" y="838200"/>
            <a:ext cx="5543550" cy="6335713"/>
          </a:xfrm>
          <a:prstGeom prst="rect">
            <a:avLst/>
          </a:prstGeom>
          <a:noFill/>
          <a:ln>
            <a:noFill/>
          </a:ln>
          <a:effectLst>
            <a:outerShdw blurRad="63500" dist="155023" dir="12899521" algn="ctr" rotWithShape="0">
              <a:srgbClr val="07070B">
                <a:alpha val="74998"/>
              </a:srgbClr>
            </a:outerShdw>
          </a:effectLst>
        </p:spPr>
        <p:txBody>
          <a:bodyPr/>
          <a:lstStyle/>
          <a:p>
            <a:pPr eaLnBrk="1" hangingPunct="1">
              <a:defRPr/>
            </a:pPr>
            <a:r>
              <a:rPr kumimoji="1" lang="en-US" sz="2600" b="1" dirty="0">
                <a:solidFill>
                  <a:srgbClr val="FFFFFF"/>
                </a:solidFill>
                <a:latin typeface="Arial"/>
                <a:cs typeface="Arial"/>
              </a:rPr>
              <a:t>If your brother sins against you, go and show him his fault, </a:t>
            </a:r>
            <a:r>
              <a:rPr kumimoji="1" lang="en-US" sz="2600" b="1" dirty="0">
                <a:solidFill>
                  <a:srgbClr val="FFFF43"/>
                </a:solidFill>
                <a:latin typeface="Arial"/>
                <a:cs typeface="Arial"/>
              </a:rPr>
              <a:t>just between the two</a:t>
            </a:r>
            <a:r>
              <a:rPr kumimoji="1" lang="en-US" sz="2600" b="1" dirty="0">
                <a:solidFill>
                  <a:srgbClr val="FFFFFF"/>
                </a:solidFill>
                <a:latin typeface="Arial"/>
                <a:cs typeface="Arial"/>
              </a:rPr>
              <a:t> of you.  If he listens to you, you have won your brother over.  </a:t>
            </a:r>
            <a:r>
              <a:rPr kumimoji="1" lang="en-US" sz="2600" b="1" baseline="30000" dirty="0">
                <a:solidFill>
                  <a:srgbClr val="FFFFFF"/>
                </a:solidFill>
                <a:latin typeface="Arial"/>
                <a:cs typeface="Arial"/>
              </a:rPr>
              <a:t>16</a:t>
            </a:r>
            <a:r>
              <a:rPr kumimoji="1" lang="en-US" sz="2600" b="1" dirty="0">
                <a:solidFill>
                  <a:srgbClr val="FFFFFF"/>
                </a:solidFill>
                <a:latin typeface="Arial"/>
                <a:cs typeface="Arial"/>
              </a:rPr>
              <a:t>But if he will not listen, </a:t>
            </a:r>
            <a:r>
              <a:rPr kumimoji="1" lang="en-US" sz="2600" b="1" dirty="0">
                <a:solidFill>
                  <a:srgbClr val="FFFF43"/>
                </a:solidFill>
                <a:latin typeface="Arial"/>
                <a:cs typeface="Arial"/>
              </a:rPr>
              <a:t>take one or two others</a:t>
            </a:r>
            <a:r>
              <a:rPr kumimoji="1" lang="en-US" sz="2600" b="1" dirty="0">
                <a:solidFill>
                  <a:srgbClr val="FFFFFF"/>
                </a:solidFill>
                <a:latin typeface="Arial"/>
                <a:cs typeface="Arial"/>
              </a:rPr>
              <a:t> along, so that </a:t>
            </a:r>
            <a:r>
              <a:rPr kumimoji="1" lang="fr-FR" sz="2600" b="1" dirty="0">
                <a:solidFill>
                  <a:srgbClr val="FFFFFF"/>
                </a:solidFill>
                <a:latin typeface="Arial"/>
                <a:cs typeface="Arial"/>
              </a:rPr>
              <a:t>'</a:t>
            </a:r>
            <a:r>
              <a:rPr kumimoji="1" lang="en-US" sz="2600" b="1" dirty="0">
                <a:solidFill>
                  <a:srgbClr val="FFFFFF"/>
                </a:solidFill>
                <a:latin typeface="Arial"/>
                <a:cs typeface="Arial"/>
              </a:rPr>
              <a:t>every matter may be established by the testimony of two or three witnesses.</a:t>
            </a:r>
            <a:r>
              <a:rPr kumimoji="1" lang="fr-FR" sz="2600" b="1" dirty="0">
                <a:solidFill>
                  <a:srgbClr val="FFFFFF"/>
                </a:solidFill>
                <a:latin typeface="Arial"/>
                <a:cs typeface="Arial"/>
              </a:rPr>
              <a:t>'</a:t>
            </a:r>
            <a:r>
              <a:rPr kumimoji="1" lang="en-US" sz="2600" b="1" dirty="0">
                <a:solidFill>
                  <a:srgbClr val="FFFFFF"/>
                </a:solidFill>
                <a:latin typeface="Arial"/>
                <a:cs typeface="Arial"/>
              </a:rPr>
              <a:t>  </a:t>
            </a:r>
            <a:r>
              <a:rPr kumimoji="1" lang="en-US" sz="2600" b="1" baseline="30000" dirty="0">
                <a:solidFill>
                  <a:srgbClr val="FFFFFF"/>
                </a:solidFill>
                <a:latin typeface="Arial"/>
                <a:cs typeface="Arial"/>
              </a:rPr>
              <a:t>17</a:t>
            </a:r>
            <a:r>
              <a:rPr kumimoji="1" lang="en-US" sz="2600" b="1" dirty="0">
                <a:solidFill>
                  <a:srgbClr val="FFFFFF"/>
                </a:solidFill>
                <a:latin typeface="Arial"/>
                <a:cs typeface="Arial"/>
              </a:rPr>
              <a:t>If he refuses to listen to them, </a:t>
            </a:r>
            <a:r>
              <a:rPr kumimoji="1" lang="en-US" sz="2600" b="1" dirty="0">
                <a:solidFill>
                  <a:srgbClr val="FFFF43"/>
                </a:solidFill>
                <a:latin typeface="Arial"/>
                <a:cs typeface="Arial"/>
              </a:rPr>
              <a:t>tell it to the church</a:t>
            </a:r>
            <a:r>
              <a:rPr kumimoji="1" lang="en-US" sz="2600" b="1" dirty="0">
                <a:solidFill>
                  <a:srgbClr val="FFFFFF"/>
                </a:solidFill>
                <a:latin typeface="Arial"/>
                <a:cs typeface="Arial"/>
              </a:rPr>
              <a:t>; and if he refuses to listen even to the church, </a:t>
            </a:r>
            <a:r>
              <a:rPr kumimoji="1" lang="en-US" sz="2600" b="1" dirty="0">
                <a:solidFill>
                  <a:srgbClr val="FFFF00"/>
                </a:solidFill>
                <a:latin typeface="Arial"/>
                <a:cs typeface="Arial"/>
              </a:rPr>
              <a:t>treat him as you would a pagan or a tax collector</a:t>
            </a:r>
          </a:p>
        </p:txBody>
      </p:sp>
      <p:sp>
        <p:nvSpPr>
          <p:cNvPr id="1068075" name="AutoShape 1067"/>
          <p:cNvSpPr>
            <a:spLocks noChangeArrowheads="1"/>
          </p:cNvSpPr>
          <p:nvPr/>
        </p:nvSpPr>
        <p:spPr bwMode="auto">
          <a:xfrm>
            <a:off x="6443663" y="1562100"/>
            <a:ext cx="2700337" cy="3954463"/>
          </a:xfrm>
          <a:prstGeom prst="verticalScroll">
            <a:avLst>
              <a:gd name="adj" fmla="val 12500"/>
            </a:avLst>
          </a:prstGeom>
          <a:solidFill>
            <a:srgbClr val="000000"/>
          </a:solidFill>
          <a:ln w="9525">
            <a:solidFill>
              <a:schemeClr val="tx1"/>
            </a:solidFill>
            <a:round/>
            <a:headEnd/>
            <a:tailEnd/>
          </a:ln>
        </p:spPr>
        <p:txBody>
          <a:bodyPr wrap="none" anchor="ctr"/>
          <a:lstStyle/>
          <a:p>
            <a:endParaRPr lang="en-US">
              <a:solidFill>
                <a:srgbClr val="BBE0E3"/>
              </a:solidFill>
            </a:endParaRPr>
          </a:p>
        </p:txBody>
      </p:sp>
      <p:sp>
        <p:nvSpPr>
          <p:cNvPr id="1068072" name="Rectangle 1064"/>
          <p:cNvSpPr>
            <a:spLocks noChangeArrowheads="1"/>
          </p:cNvSpPr>
          <p:nvPr/>
        </p:nvSpPr>
        <p:spPr bwMode="auto">
          <a:xfrm>
            <a:off x="6732240" y="2019672"/>
            <a:ext cx="2183160" cy="2849488"/>
          </a:xfrm>
          <a:prstGeom prst="rect">
            <a:avLst/>
          </a:prstGeom>
          <a:noFill/>
          <a:ln>
            <a:noFill/>
          </a:ln>
          <a:effectLst/>
        </p:spPr>
        <p:txBody>
          <a:bodyPr anchor="ctr"/>
          <a:lstStyle/>
          <a:p>
            <a:pPr algn="ctr" eaLnBrk="1" hangingPunct="1">
              <a:defRPr/>
            </a:pPr>
            <a:r>
              <a:rPr lang="en-US" sz="3600" b="1" dirty="0">
                <a:solidFill>
                  <a:srgbClr val="FFFF00"/>
                </a:solidFill>
                <a:effectLst>
                  <a:glow rad="152400">
                    <a:srgbClr val="000000">
                      <a:alpha val="75000"/>
                    </a:srgbClr>
                  </a:glow>
                </a:effectLst>
                <a:latin typeface="Helvetica" charset="0"/>
                <a:ea typeface="ＭＳ Ｐゴシック" charset="-128"/>
                <a:cs typeface="ＭＳ Ｐゴシック" charset="-128"/>
              </a:rPr>
              <a:t>How</a:t>
            </a:r>
            <a:r>
              <a:rPr lang="en-US" sz="3600" b="1" dirty="0">
                <a:solidFill>
                  <a:srgbClr val="FFFFFF"/>
                </a:solidFill>
                <a:effectLst>
                  <a:glow rad="152400">
                    <a:srgbClr val="000000">
                      <a:alpha val="75000"/>
                    </a:srgbClr>
                  </a:glow>
                </a:effectLst>
                <a:latin typeface="Helvetica" charset="0"/>
                <a:ea typeface="ＭＳ Ｐゴシック" charset="-128"/>
                <a:cs typeface="ＭＳ Ｐゴシック" charset="-128"/>
              </a:rPr>
              <a:t> to Restore</a:t>
            </a:r>
            <a:br>
              <a:rPr lang="en-US" sz="3600" b="1" dirty="0">
                <a:solidFill>
                  <a:srgbClr val="FFFFFF"/>
                </a:solidFill>
                <a:effectLst>
                  <a:glow rad="152400">
                    <a:srgbClr val="000000">
                      <a:alpha val="75000"/>
                    </a:srgbClr>
                  </a:glow>
                </a:effectLst>
                <a:latin typeface="Helvetica" charset="0"/>
                <a:ea typeface="ＭＳ Ｐゴシック" charset="-128"/>
                <a:cs typeface="ＭＳ Ｐゴシック" charset="-128"/>
              </a:rPr>
            </a:br>
            <a:r>
              <a:rPr lang="en-US" sz="3600" b="1" dirty="0">
                <a:solidFill>
                  <a:srgbClr val="FFFFFF"/>
                </a:solidFill>
                <a:effectLst>
                  <a:glow rad="152400">
                    <a:srgbClr val="000000">
                      <a:alpha val="75000"/>
                    </a:srgbClr>
                  </a:glow>
                </a:effectLst>
                <a:latin typeface="Helvetica" charset="0"/>
                <a:ea typeface="ＭＳ Ｐゴシック" charset="-128"/>
                <a:cs typeface="ＭＳ Ｐゴシック" charset="-128"/>
              </a:rPr>
              <a:t>15-17</a:t>
            </a:r>
            <a:endParaRPr lang="en-US" sz="4400" b="1" dirty="0">
              <a:solidFill>
                <a:srgbClr val="FFFFFF"/>
              </a:solidFill>
              <a:effectLst>
                <a:glow rad="152400">
                  <a:srgbClr val="000000">
                    <a:alpha val="75000"/>
                  </a:srgbClr>
                </a:glow>
              </a:effectLst>
              <a:latin typeface="Helvetica" charset="0"/>
              <a:ea typeface="ＭＳ Ｐゴシック" charset="-128"/>
              <a:cs typeface="ＭＳ Ｐゴシック" charset="-128"/>
            </a:endParaRPr>
          </a:p>
        </p:txBody>
      </p:sp>
      <p:sp>
        <p:nvSpPr>
          <p:cNvPr id="141318" name="Oval 1"/>
          <p:cNvSpPr>
            <a:spLocks noChangeArrowheads="1"/>
          </p:cNvSpPr>
          <p:nvPr/>
        </p:nvSpPr>
        <p:spPr bwMode="auto">
          <a:xfrm rot="-443185">
            <a:off x="-114300" y="5054600"/>
            <a:ext cx="5473700" cy="1557338"/>
          </a:xfrm>
          <a:prstGeom prst="ellipse">
            <a:avLst/>
          </a:prstGeom>
          <a:noFill/>
          <a:ln w="762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solidFill>
                <a:srgbClr val="000000"/>
              </a:solidFill>
            </a:endParaRPr>
          </a:p>
        </p:txBody>
      </p:sp>
      <p:sp>
        <p:nvSpPr>
          <p:cNvPr id="11" name="Rectangle 1064"/>
          <p:cNvSpPr>
            <a:spLocks noChangeArrowheads="1"/>
          </p:cNvSpPr>
          <p:nvPr/>
        </p:nvSpPr>
        <p:spPr bwMode="auto">
          <a:xfrm>
            <a:off x="5004048" y="5445224"/>
            <a:ext cx="4139952" cy="1152128"/>
          </a:xfrm>
          <a:prstGeom prst="rect">
            <a:avLst/>
          </a:prstGeom>
          <a:noFill/>
          <a:ln>
            <a:noFill/>
          </a:ln>
          <a:effectLst/>
        </p:spPr>
        <p:txBody>
          <a:bodyPr anchor="ctr"/>
          <a:lstStyle/>
          <a:p>
            <a:pPr eaLnBrk="1" hangingPunct="1">
              <a:defRPr/>
            </a:pPr>
            <a:r>
              <a:rPr lang="en-US" sz="3200" b="1" i="1" dirty="0">
                <a:solidFill>
                  <a:srgbClr val="FFFF00"/>
                </a:solidFill>
                <a:effectLst>
                  <a:glow rad="482600">
                    <a:srgbClr val="000000">
                      <a:alpha val="93000"/>
                    </a:srgbClr>
                  </a:glow>
                </a:effectLst>
                <a:latin typeface="Helvetica" charset="0"/>
                <a:ea typeface="ＭＳ Ｐゴシック" charset="-128"/>
                <a:cs typeface="ＭＳ Ｐゴシック" charset="-128"/>
              </a:rPr>
              <a:t>Apply what this means…</a:t>
            </a:r>
            <a:endParaRPr lang="en-US" sz="4000" b="1" i="1" dirty="0">
              <a:solidFill>
                <a:srgbClr val="FFFF00"/>
              </a:solidFill>
              <a:effectLst>
                <a:glow rad="482600">
                  <a:srgbClr val="000000">
                    <a:alpha val="93000"/>
                  </a:srgbClr>
                </a:glow>
              </a:effectLst>
              <a:latin typeface="Helvetica" charset="0"/>
              <a:ea typeface="ＭＳ Ｐゴシック" charset="-128"/>
              <a:cs typeface="ＭＳ Ｐゴシック" charset="-12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80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6807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68072">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74" grpId="0" animBg="1"/>
      <p:bldP spid="1068075" grpId="0" animBg="1"/>
      <p:bldP spid="1068072" grpId="0" build="p" autoUpdateAnimBg="0"/>
      <p:bldP spid="1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ChangeArrowheads="1"/>
          </p:cNvSpPr>
          <p:nvPr>
            <p:ph type="title"/>
          </p:nvPr>
        </p:nvSpPr>
        <p:spPr>
          <a:xfrm>
            <a:off x="0" y="152400"/>
            <a:ext cx="9144000" cy="914400"/>
          </a:xfrm>
          <a:effectLst>
            <a:outerShdw blurRad="63500" dist="155023" dir="12899521" algn="ctr" rotWithShape="0">
              <a:srgbClr val="07070B">
                <a:alpha val="74998"/>
              </a:srgbClr>
            </a:outerShdw>
          </a:effectLst>
        </p:spPr>
        <p:txBody>
          <a:bodyPr/>
          <a:lstStyle/>
          <a:p>
            <a:pPr eaLnBrk="1" hangingPunct="1">
              <a:defRPr/>
            </a:pPr>
            <a:r>
              <a:rPr kumimoji="0" lang="en-US">
                <a:latin typeface="Helvetica" charset="0"/>
                <a:ea typeface="ＭＳ Ｐゴシック" charset="0"/>
                <a:cs typeface="ＭＳ Ｐゴシック" charset="0"/>
              </a:rPr>
              <a:t>What</a:t>
            </a:r>
            <a:r>
              <a:rPr kumimoji="0" lang="en-US" altLang="ja-JP">
                <a:latin typeface="Helvetica" charset="0"/>
                <a:ea typeface="ＭＳ Ｐゴシック" charset="0"/>
                <a:cs typeface="ＭＳ Ｐゴシック" charset="0"/>
              </a:rPr>
              <a:t>'</a:t>
            </a:r>
            <a:r>
              <a:rPr kumimoji="0" lang="en-US">
                <a:latin typeface="Helvetica" charset="0"/>
                <a:ea typeface="ＭＳ Ｐゴシック" charset="0"/>
                <a:cs typeface="ＭＳ Ｐゴシック" charset="0"/>
              </a:rPr>
              <a:t>s God Saying to You?</a:t>
            </a:r>
            <a:endParaRPr kumimoji="0" lang="en-US" sz="3600">
              <a:latin typeface="Helvetica" charset="0"/>
              <a:ea typeface="ＭＳ Ｐゴシック" charset="0"/>
              <a:cs typeface="ＭＳ Ｐゴシック" charset="0"/>
            </a:endParaRPr>
          </a:p>
        </p:txBody>
      </p:sp>
      <p:sp>
        <p:nvSpPr>
          <p:cNvPr id="1154051"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00"/>
                </a:solidFill>
                <a:latin typeface="Arial Black" charset="0"/>
              </a:rPr>
              <a:t>S</a:t>
            </a:r>
            <a:endParaRPr lang="en-US">
              <a:solidFill>
                <a:srgbClr val="FFFF00"/>
              </a:solidFill>
            </a:endParaRPr>
          </a:p>
        </p:txBody>
      </p:sp>
      <p:sp>
        <p:nvSpPr>
          <p:cNvPr id="1154053"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BBE0E3"/>
                </a:solidFill>
                <a:latin typeface="Arial Black" charset="0"/>
              </a:rPr>
              <a:t>M</a:t>
            </a:r>
            <a:endParaRPr lang="en-US">
              <a:solidFill>
                <a:srgbClr val="BBE0E3"/>
              </a:solidFill>
            </a:endParaRPr>
          </a:p>
        </p:txBody>
      </p:sp>
      <p:sp>
        <p:nvSpPr>
          <p:cNvPr id="1154055"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56"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57"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58"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59"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0"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1"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2"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3"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4"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5"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6"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7"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8"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9"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0"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1"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2"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3"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4"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5"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6"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7"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8"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9"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80"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82"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endParaRPr>
          </a:p>
        </p:txBody>
      </p:sp>
      <p:sp>
        <p:nvSpPr>
          <p:cNvPr id="1154083" name="Oval 35"/>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endParaRPr>
          </a:p>
        </p:txBody>
      </p:sp>
      <p:sp>
        <p:nvSpPr>
          <p:cNvPr id="1154084" name="Oval 36"/>
          <p:cNvSpPr>
            <a:spLocks noChangeArrowheads="1"/>
          </p:cNvSpPr>
          <p:nvPr/>
        </p:nvSpPr>
        <p:spPr bwMode="auto">
          <a:xfrm rot="1717289">
            <a:off x="1878013" y="2670175"/>
            <a:ext cx="2286000" cy="13716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endParaRPr>
          </a:p>
        </p:txBody>
      </p:sp>
      <p:sp>
        <p:nvSpPr>
          <p:cNvPr id="1154085" name="Line 37"/>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endParaRPr>
          </a:p>
        </p:txBody>
      </p:sp>
      <p:sp>
        <p:nvSpPr>
          <p:cNvPr id="1154086" name="Oval 38"/>
          <p:cNvSpPr>
            <a:spLocks noChangeArrowheads="1"/>
          </p:cNvSpPr>
          <p:nvPr/>
        </p:nvSpPr>
        <p:spPr bwMode="auto">
          <a:xfrm rot="188795">
            <a:off x="457200" y="14287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endParaRPr>
          </a:p>
        </p:txBody>
      </p:sp>
      <p:sp>
        <p:nvSpPr>
          <p:cNvPr id="1154087" name="Text Box 39"/>
          <p:cNvSpPr txBox="1">
            <a:spLocks noChangeArrowheads="1"/>
          </p:cNvSpPr>
          <p:nvPr/>
        </p:nvSpPr>
        <p:spPr bwMode="auto">
          <a:xfrm>
            <a:off x="3878263" y="2916238"/>
            <a:ext cx="4808537" cy="665162"/>
          </a:xfrm>
          <a:prstGeom prst="rect">
            <a:avLst/>
          </a:prstGeom>
          <a:solidFill>
            <a:srgbClr val="FF0000"/>
          </a:solidFill>
          <a:ln>
            <a:noFill/>
          </a:ln>
          <a:effectLst>
            <a:outerShdw blurRad="63500" dist="71842"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dirty="0">
                <a:solidFill>
                  <a:srgbClr val="FFFFFF"/>
                </a:solidFill>
                <a:effectLst>
                  <a:outerShdw blurRad="38100" dist="38100" dir="2700000" algn="tl">
                    <a:srgbClr val="000000"/>
                  </a:outerShdw>
                </a:effectLst>
                <a:latin typeface="Arial Black" charset="0"/>
              </a:rPr>
              <a:t>b.  Your Own Life</a:t>
            </a:r>
            <a:endParaRPr lang="en-US" dirty="0">
              <a:solidFill>
                <a:srgbClr val="BBE0E3"/>
              </a:solidFill>
              <a:effectLst>
                <a:outerShdw blurRad="38100" dist="38100" dir="2700000" algn="tl">
                  <a:srgbClr val="000000"/>
                </a:outerShdw>
              </a:effectLst>
            </a:endParaRPr>
          </a:p>
        </p:txBody>
      </p:sp>
      <p:sp>
        <p:nvSpPr>
          <p:cNvPr id="1154088" name="Text Box 40"/>
          <p:cNvSpPr txBox="1">
            <a:spLocks noChangeArrowheads="1"/>
          </p:cNvSpPr>
          <p:nvPr/>
        </p:nvSpPr>
        <p:spPr bwMode="auto">
          <a:xfrm>
            <a:off x="3878263" y="4364038"/>
            <a:ext cx="4808537" cy="665162"/>
          </a:xfrm>
          <a:prstGeom prst="rect">
            <a:avLst/>
          </a:prstGeom>
          <a:solidFill>
            <a:srgbClr val="FF0000"/>
          </a:solidFill>
          <a:ln>
            <a:noFill/>
          </a:ln>
          <a:effectLst>
            <a:outerShdw blurRad="63500" dist="71842"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effectLst>
                  <a:outerShdw blurRad="38100" dist="38100" dir="2700000" algn="tl">
                    <a:srgbClr val="000000"/>
                  </a:outerShdw>
                </a:effectLst>
                <a:latin typeface="Arial Black" charset="0"/>
              </a:rPr>
              <a:t>c.  Helping Others</a:t>
            </a:r>
          </a:p>
        </p:txBody>
      </p:sp>
      <p:sp>
        <p:nvSpPr>
          <p:cNvPr id="1154054" name="Text Box 6"/>
          <p:cNvSpPr txBox="1">
            <a:spLocks noChangeArrowheads="1"/>
          </p:cNvSpPr>
          <p:nvPr/>
        </p:nvSpPr>
        <p:spPr bwMode="auto">
          <a:xfrm>
            <a:off x="3878263" y="1468438"/>
            <a:ext cx="4808537" cy="665162"/>
          </a:xfrm>
          <a:prstGeom prst="rect">
            <a:avLst/>
          </a:prstGeom>
          <a:solidFill>
            <a:srgbClr val="FF0000"/>
          </a:solidFill>
          <a:ln>
            <a:noFill/>
          </a:ln>
          <a:effectLst>
            <a:outerShdw blurRad="63500" dist="71842"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effectLst>
                  <a:outerShdw blurRad="38100" dist="38100" dir="2700000" algn="tl">
                    <a:srgbClr val="000000"/>
                  </a:outerShdw>
                </a:effectLst>
                <a:latin typeface="Arial Black" charset="0"/>
              </a:rPr>
              <a:t>a.  The Church Body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4054"/>
                                        </p:tgtEl>
                                        <p:attrNameLst>
                                          <p:attrName>style.visibility</p:attrName>
                                        </p:attrNameLst>
                                      </p:cBhvr>
                                      <p:to>
                                        <p:strVal val="visible"/>
                                      </p:to>
                                    </p:set>
                                  </p:childTnLst>
                                </p:cTn>
                              </p:par>
                              <p:par>
                                <p:cTn id="7" presetID="31" presetClass="entr" presetSubtype="0" fill="hold" grpId="0" nodeType="withEffect">
                                  <p:stCondLst>
                                    <p:cond delay="0"/>
                                  </p:stCondLst>
                                  <p:iterate type="lt">
                                    <p:tmPct val="5000"/>
                                  </p:iterate>
                                  <p:childTnLst>
                                    <p:set>
                                      <p:cBhvr>
                                        <p:cTn id="8" dur="1" fill="hold">
                                          <p:stCondLst>
                                            <p:cond delay="0"/>
                                          </p:stCondLst>
                                        </p:cTn>
                                        <p:tgtEl>
                                          <p:spTgt spid="1154086"/>
                                        </p:tgtEl>
                                        <p:attrNameLst>
                                          <p:attrName>style.visibility</p:attrName>
                                        </p:attrNameLst>
                                      </p:cBhvr>
                                      <p:to>
                                        <p:strVal val="visible"/>
                                      </p:to>
                                    </p:set>
                                    <p:anim calcmode="lin" valueType="num">
                                      <p:cBhvr>
                                        <p:cTn id="9" dur="1000" fill="hold"/>
                                        <p:tgtEl>
                                          <p:spTgt spid="1154086"/>
                                        </p:tgtEl>
                                        <p:attrNameLst>
                                          <p:attrName>ppt_w</p:attrName>
                                        </p:attrNameLst>
                                      </p:cBhvr>
                                      <p:tavLst>
                                        <p:tav tm="0">
                                          <p:val>
                                            <p:fltVal val="0"/>
                                          </p:val>
                                        </p:tav>
                                        <p:tav tm="100000">
                                          <p:val>
                                            <p:strVal val="#ppt_w"/>
                                          </p:val>
                                        </p:tav>
                                      </p:tavLst>
                                    </p:anim>
                                    <p:anim calcmode="lin" valueType="num">
                                      <p:cBhvr>
                                        <p:cTn id="10" dur="1000" fill="hold"/>
                                        <p:tgtEl>
                                          <p:spTgt spid="1154086"/>
                                        </p:tgtEl>
                                        <p:attrNameLst>
                                          <p:attrName>ppt_h</p:attrName>
                                        </p:attrNameLst>
                                      </p:cBhvr>
                                      <p:tavLst>
                                        <p:tav tm="0">
                                          <p:val>
                                            <p:fltVal val="0"/>
                                          </p:val>
                                        </p:tav>
                                        <p:tav tm="100000">
                                          <p:val>
                                            <p:strVal val="#ppt_h"/>
                                          </p:val>
                                        </p:tav>
                                      </p:tavLst>
                                    </p:anim>
                                    <p:anim calcmode="lin" valueType="num">
                                      <p:cBhvr>
                                        <p:cTn id="11" dur="1000" fill="hold"/>
                                        <p:tgtEl>
                                          <p:spTgt spid="1154086"/>
                                        </p:tgtEl>
                                        <p:attrNameLst>
                                          <p:attrName>style.rotation</p:attrName>
                                        </p:attrNameLst>
                                      </p:cBhvr>
                                      <p:tavLst>
                                        <p:tav tm="0">
                                          <p:val>
                                            <p:fltVal val="90"/>
                                          </p:val>
                                        </p:tav>
                                        <p:tav tm="100000">
                                          <p:val>
                                            <p:fltVal val="0"/>
                                          </p:val>
                                        </p:tav>
                                      </p:tavLst>
                                    </p:anim>
                                    <p:animEffect transition="in" filter="fade">
                                      <p:cBhvr>
                                        <p:cTn id="12" dur="1000"/>
                                        <p:tgtEl>
                                          <p:spTgt spid="11540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540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40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4088"/>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8" fill="hold" nodeType="afterEffect">
                                  <p:stCondLst>
                                    <p:cond delay="0"/>
                                  </p:stCondLst>
                                  <p:childTnLst>
                                    <p:set>
                                      <p:cBhvr>
                                        <p:cTn id="25" dur="1" fill="hold">
                                          <p:stCondLst>
                                            <p:cond delay="0"/>
                                          </p:stCondLst>
                                        </p:cTn>
                                        <p:tgtEl>
                                          <p:spTgt spid="1154082"/>
                                        </p:tgtEl>
                                        <p:attrNameLst>
                                          <p:attrName>style.visibility</p:attrName>
                                        </p:attrNameLst>
                                      </p:cBhvr>
                                      <p:to>
                                        <p:strVal val="visible"/>
                                      </p:to>
                                    </p:set>
                                    <p:animEffect transition="in" filter="wipe(left)">
                                      <p:cBhvr>
                                        <p:cTn id="26" dur="500"/>
                                        <p:tgtEl>
                                          <p:spTgt spid="1154082"/>
                                        </p:tgtEl>
                                      </p:cBhvr>
                                    </p:animEffect>
                                  </p:childTnLst>
                                </p:cTn>
                              </p:par>
                            </p:childTnLst>
                          </p:cTn>
                        </p:par>
                        <p:par>
                          <p:cTn id="27" fill="hold" nodeType="afterGroup">
                            <p:stCondLst>
                              <p:cond delay="500"/>
                            </p:stCondLst>
                            <p:childTnLst>
                              <p:par>
                                <p:cTn id="28" presetID="31" presetClass="entr" presetSubtype="0" fill="hold" grpId="0" nodeType="afterEffect">
                                  <p:stCondLst>
                                    <p:cond delay="0"/>
                                  </p:stCondLst>
                                  <p:iterate type="lt">
                                    <p:tmPct val="5000"/>
                                  </p:iterate>
                                  <p:childTnLst>
                                    <p:set>
                                      <p:cBhvr>
                                        <p:cTn id="29" dur="1" fill="hold">
                                          <p:stCondLst>
                                            <p:cond delay="0"/>
                                          </p:stCondLst>
                                        </p:cTn>
                                        <p:tgtEl>
                                          <p:spTgt spid="1154083"/>
                                        </p:tgtEl>
                                        <p:attrNameLst>
                                          <p:attrName>style.visibility</p:attrName>
                                        </p:attrNameLst>
                                      </p:cBhvr>
                                      <p:to>
                                        <p:strVal val="visible"/>
                                      </p:to>
                                    </p:set>
                                    <p:anim calcmode="lin" valueType="num">
                                      <p:cBhvr>
                                        <p:cTn id="30" dur="1000" fill="hold"/>
                                        <p:tgtEl>
                                          <p:spTgt spid="1154083"/>
                                        </p:tgtEl>
                                        <p:attrNameLst>
                                          <p:attrName>ppt_w</p:attrName>
                                        </p:attrNameLst>
                                      </p:cBhvr>
                                      <p:tavLst>
                                        <p:tav tm="0">
                                          <p:val>
                                            <p:fltVal val="0"/>
                                          </p:val>
                                        </p:tav>
                                        <p:tav tm="100000">
                                          <p:val>
                                            <p:strVal val="#ppt_w"/>
                                          </p:val>
                                        </p:tav>
                                      </p:tavLst>
                                    </p:anim>
                                    <p:anim calcmode="lin" valueType="num">
                                      <p:cBhvr>
                                        <p:cTn id="31" dur="1000" fill="hold"/>
                                        <p:tgtEl>
                                          <p:spTgt spid="1154083"/>
                                        </p:tgtEl>
                                        <p:attrNameLst>
                                          <p:attrName>ppt_h</p:attrName>
                                        </p:attrNameLst>
                                      </p:cBhvr>
                                      <p:tavLst>
                                        <p:tav tm="0">
                                          <p:val>
                                            <p:fltVal val="0"/>
                                          </p:val>
                                        </p:tav>
                                        <p:tav tm="100000">
                                          <p:val>
                                            <p:strVal val="#ppt_h"/>
                                          </p:val>
                                        </p:tav>
                                      </p:tavLst>
                                    </p:anim>
                                    <p:anim calcmode="lin" valueType="num">
                                      <p:cBhvr>
                                        <p:cTn id="32" dur="1000" fill="hold"/>
                                        <p:tgtEl>
                                          <p:spTgt spid="1154083"/>
                                        </p:tgtEl>
                                        <p:attrNameLst>
                                          <p:attrName>style.rotation</p:attrName>
                                        </p:attrNameLst>
                                      </p:cBhvr>
                                      <p:tavLst>
                                        <p:tav tm="0">
                                          <p:val>
                                            <p:fltVal val="90"/>
                                          </p:val>
                                        </p:tav>
                                        <p:tav tm="100000">
                                          <p:val>
                                            <p:fltVal val="0"/>
                                          </p:val>
                                        </p:tav>
                                      </p:tavLst>
                                    </p:anim>
                                    <p:animEffect transition="in" filter="fade">
                                      <p:cBhvr>
                                        <p:cTn id="33" dur="1000"/>
                                        <p:tgtEl>
                                          <p:spTgt spid="1154083"/>
                                        </p:tgtEl>
                                      </p:cBhvr>
                                    </p:animEffect>
                                  </p:childTnLst>
                                </p:cTn>
                              </p:par>
                            </p:childTnLst>
                          </p:cTn>
                        </p:par>
                        <p:par>
                          <p:cTn id="34" fill="hold" nodeType="afterGroup">
                            <p:stCondLst>
                              <p:cond delay="1500"/>
                            </p:stCondLst>
                            <p:childTnLst>
                              <p:par>
                                <p:cTn id="35" presetID="22" presetClass="entr" presetSubtype="8" fill="hold" nodeType="afterEffect">
                                  <p:stCondLst>
                                    <p:cond delay="0"/>
                                  </p:stCondLst>
                                  <p:childTnLst>
                                    <p:set>
                                      <p:cBhvr>
                                        <p:cTn id="36" dur="1" fill="hold">
                                          <p:stCondLst>
                                            <p:cond delay="0"/>
                                          </p:stCondLst>
                                        </p:cTn>
                                        <p:tgtEl>
                                          <p:spTgt spid="1154085"/>
                                        </p:tgtEl>
                                        <p:attrNameLst>
                                          <p:attrName>style.visibility</p:attrName>
                                        </p:attrNameLst>
                                      </p:cBhvr>
                                      <p:to>
                                        <p:strVal val="visible"/>
                                      </p:to>
                                    </p:set>
                                    <p:animEffect transition="in" filter="wipe(left)">
                                      <p:cBhvr>
                                        <p:cTn id="37" dur="500"/>
                                        <p:tgtEl>
                                          <p:spTgt spid="1154085"/>
                                        </p:tgtEl>
                                      </p:cBhvr>
                                    </p:animEffect>
                                  </p:childTnLst>
                                </p:cTn>
                              </p:par>
                            </p:childTnLst>
                          </p:cTn>
                        </p:par>
                        <p:par>
                          <p:cTn id="38" fill="hold" nodeType="afterGroup">
                            <p:stCondLst>
                              <p:cond delay="2000"/>
                            </p:stCondLst>
                            <p:childTnLst>
                              <p:par>
                                <p:cTn id="39" presetID="31" presetClass="entr" presetSubtype="0" fill="hold" grpId="0" nodeType="afterEffect">
                                  <p:stCondLst>
                                    <p:cond delay="0"/>
                                  </p:stCondLst>
                                  <p:iterate type="lt">
                                    <p:tmPct val="5000"/>
                                  </p:iterate>
                                  <p:childTnLst>
                                    <p:set>
                                      <p:cBhvr>
                                        <p:cTn id="40" dur="1" fill="hold">
                                          <p:stCondLst>
                                            <p:cond delay="0"/>
                                          </p:stCondLst>
                                        </p:cTn>
                                        <p:tgtEl>
                                          <p:spTgt spid="1154084"/>
                                        </p:tgtEl>
                                        <p:attrNameLst>
                                          <p:attrName>style.visibility</p:attrName>
                                        </p:attrNameLst>
                                      </p:cBhvr>
                                      <p:to>
                                        <p:strVal val="visible"/>
                                      </p:to>
                                    </p:set>
                                    <p:anim calcmode="lin" valueType="num">
                                      <p:cBhvr>
                                        <p:cTn id="41" dur="1000" fill="hold"/>
                                        <p:tgtEl>
                                          <p:spTgt spid="1154084"/>
                                        </p:tgtEl>
                                        <p:attrNameLst>
                                          <p:attrName>ppt_w</p:attrName>
                                        </p:attrNameLst>
                                      </p:cBhvr>
                                      <p:tavLst>
                                        <p:tav tm="0">
                                          <p:val>
                                            <p:fltVal val="0"/>
                                          </p:val>
                                        </p:tav>
                                        <p:tav tm="100000">
                                          <p:val>
                                            <p:strVal val="#ppt_w"/>
                                          </p:val>
                                        </p:tav>
                                      </p:tavLst>
                                    </p:anim>
                                    <p:anim calcmode="lin" valueType="num">
                                      <p:cBhvr>
                                        <p:cTn id="42" dur="1000" fill="hold"/>
                                        <p:tgtEl>
                                          <p:spTgt spid="1154084"/>
                                        </p:tgtEl>
                                        <p:attrNameLst>
                                          <p:attrName>ppt_h</p:attrName>
                                        </p:attrNameLst>
                                      </p:cBhvr>
                                      <p:tavLst>
                                        <p:tav tm="0">
                                          <p:val>
                                            <p:fltVal val="0"/>
                                          </p:val>
                                        </p:tav>
                                        <p:tav tm="100000">
                                          <p:val>
                                            <p:strVal val="#ppt_h"/>
                                          </p:val>
                                        </p:tav>
                                      </p:tavLst>
                                    </p:anim>
                                    <p:anim calcmode="lin" valueType="num">
                                      <p:cBhvr>
                                        <p:cTn id="43" dur="1000" fill="hold"/>
                                        <p:tgtEl>
                                          <p:spTgt spid="1154084"/>
                                        </p:tgtEl>
                                        <p:attrNameLst>
                                          <p:attrName>style.rotation</p:attrName>
                                        </p:attrNameLst>
                                      </p:cBhvr>
                                      <p:tavLst>
                                        <p:tav tm="0">
                                          <p:val>
                                            <p:fltVal val="90"/>
                                          </p:val>
                                        </p:tav>
                                        <p:tav tm="100000">
                                          <p:val>
                                            <p:fltVal val="0"/>
                                          </p:val>
                                        </p:tav>
                                      </p:tavLst>
                                    </p:anim>
                                    <p:animEffect transition="in" filter="fade">
                                      <p:cBhvr>
                                        <p:cTn id="44" dur="1000"/>
                                        <p:tgtEl>
                                          <p:spTgt spid="1154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4051" grpId="0"/>
      <p:bldP spid="1154083" grpId="0" animBg="1"/>
      <p:bldP spid="1154084" grpId="0" animBg="1"/>
      <p:bldP spid="1154086" grpId="0" animBg="1"/>
      <p:bldP spid="1154087" grpId="0" animBg="1"/>
      <p:bldP spid="1154088" grpId="0" animBg="1"/>
      <p:bldP spid="11540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0" y="0"/>
            <a:ext cx="9144000" cy="1196975"/>
          </a:xfrm>
          <a:solidFill>
            <a:schemeClr val="tx1"/>
          </a:solidFill>
          <a:effectLst>
            <a:outerShdw blurRad="63500" dist="35921" dir="2700000" algn="ctr" rotWithShape="0">
              <a:schemeClr val="tx2">
                <a:alpha val="74998"/>
              </a:schemeClr>
            </a:outerShdw>
          </a:effectLst>
        </p:spPr>
        <p:txBody>
          <a:bodyPr/>
          <a:lstStyle/>
          <a:p>
            <a:pPr eaLnBrk="1" hangingPunct="1">
              <a:defRPr/>
            </a:pPr>
            <a:r>
              <a:rPr lang="en-US" sz="4000" b="1" kern="1200" dirty="0">
                <a:solidFill>
                  <a:srgbClr val="FFFFFF"/>
                </a:solidFill>
                <a:latin typeface="Arial" charset="0"/>
                <a:ea typeface="ＭＳ Ｐゴシック" charset="0"/>
                <a:cs typeface="Arial" charset="0"/>
              </a:rPr>
              <a:t>How NOT to Discipline</a:t>
            </a:r>
          </a:p>
        </p:txBody>
      </p:sp>
      <p:pic>
        <p:nvPicPr>
          <p:cNvPr id="145410" name="Picture 1" descr="pointing-fing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75" y="1196975"/>
            <a:ext cx="9159875" cy="566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rot="20671425">
            <a:off x="1398588" y="5089525"/>
            <a:ext cx="9372600" cy="1219200"/>
          </a:xfrm>
          <a:prstGeom prst="rect">
            <a:avLst/>
          </a:prstGeom>
          <a:solidFill>
            <a:srgbClr val="FF0000"/>
          </a:solidFill>
          <a:ln>
            <a:noFill/>
          </a:ln>
          <a:effectLst>
            <a:outerShdw blurRad="63500" dist="35921" dir="2700000" algn="ctr" rotWithShape="0">
              <a:schemeClr val="tx2">
                <a:alpha val="74998"/>
              </a:schemeClr>
            </a:outerShdw>
          </a:effectLst>
        </p:spPr>
        <p:txBody>
          <a:bodyPr anchor="ctr"/>
          <a:lstStyle/>
          <a:p>
            <a:pPr algn="ctr" eaLnBrk="1" hangingPunct="1">
              <a:defRPr/>
            </a:pPr>
            <a:r>
              <a:rPr lang="en-US" sz="4000" b="1">
                <a:solidFill>
                  <a:srgbClr val="FFFFFF"/>
                </a:solidFill>
                <a:effectLst>
                  <a:outerShdw blurRad="38100" dist="38100" dir="2700000" algn="tl">
                    <a:srgbClr val="000000"/>
                  </a:outerShdw>
                </a:effectLst>
                <a:cs typeface="Arial" charset="0"/>
              </a:rPr>
              <a:t>EXCOMMUNICATE !</a:t>
            </a:r>
            <a:endParaRPr lang="en-US" sz="4400">
              <a:solidFill>
                <a:srgbClr val="FFFFFF"/>
              </a:solidFill>
              <a:effectLst>
                <a:outerShdw blurRad="38100" dist="38100" dir="2700000" algn="tl">
                  <a:srgbClr val="000000"/>
                </a:outerShdw>
              </a:effectLst>
              <a:cs typeface="Arial"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11" descr="excommunicationpuzzl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54875" y="125413"/>
            <a:ext cx="1800225" cy="1662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31526" name="Text Box 6"/>
          <p:cNvSpPr txBox="1">
            <a:spLocks noChangeArrowheads="1"/>
          </p:cNvSpPr>
          <p:nvPr/>
        </p:nvSpPr>
        <p:spPr bwMode="auto">
          <a:xfrm>
            <a:off x="88900" y="1665288"/>
            <a:ext cx="7454900" cy="2246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pPr>
            <a:r>
              <a:rPr lang="en-US" sz="2800" b="1">
                <a:solidFill>
                  <a:srgbClr val="000000"/>
                </a:solidFill>
              </a:rPr>
              <a:t>Don</a:t>
            </a:r>
            <a:r>
              <a:rPr lang="en-US" altLang="ja-JP" sz="2800" b="1">
                <a:solidFill>
                  <a:srgbClr val="000000"/>
                </a:solidFill>
              </a:rPr>
              <a:t>'t refer to him/her as a Christian.</a:t>
            </a:r>
          </a:p>
          <a:p>
            <a:pPr>
              <a:buFontTx/>
              <a:buChar char="•"/>
            </a:pPr>
            <a:r>
              <a:rPr lang="en-US" sz="2800" b="1">
                <a:solidFill>
                  <a:srgbClr val="000000"/>
                </a:solidFill>
              </a:rPr>
              <a:t>Evangelize this person.</a:t>
            </a:r>
          </a:p>
          <a:p>
            <a:pPr>
              <a:buFontTx/>
              <a:buChar char="•"/>
            </a:pPr>
            <a:r>
              <a:rPr lang="en-US" sz="2800" b="1">
                <a:solidFill>
                  <a:srgbClr val="000000"/>
                </a:solidFill>
              </a:rPr>
              <a:t>Don</a:t>
            </a:r>
            <a:r>
              <a:rPr lang="en-US" altLang="ja-JP" sz="2800" b="1">
                <a:solidFill>
                  <a:srgbClr val="000000"/>
                </a:solidFill>
              </a:rPr>
              <a:t>'t let him/her take the Lord's Supper.</a:t>
            </a:r>
          </a:p>
          <a:p>
            <a:pPr>
              <a:buFontTx/>
              <a:buChar char="•"/>
            </a:pPr>
            <a:r>
              <a:rPr lang="en-US" sz="2800" b="1">
                <a:solidFill>
                  <a:srgbClr val="000000"/>
                </a:solidFill>
              </a:rPr>
              <a:t>Remove the person from membership.</a:t>
            </a:r>
          </a:p>
          <a:p>
            <a:pPr>
              <a:buFontTx/>
              <a:buChar char="•"/>
            </a:pPr>
            <a:r>
              <a:rPr lang="en-US" sz="2800" b="1">
                <a:solidFill>
                  <a:srgbClr val="000000"/>
                </a:solidFill>
              </a:rPr>
              <a:t>Remove this person from church roles.</a:t>
            </a:r>
          </a:p>
        </p:txBody>
      </p:sp>
      <p:sp>
        <p:nvSpPr>
          <p:cNvPr id="1131527" name="Text Box 7"/>
          <p:cNvSpPr txBox="1">
            <a:spLocks noChangeArrowheads="1"/>
          </p:cNvSpPr>
          <p:nvPr/>
        </p:nvSpPr>
        <p:spPr bwMode="auto">
          <a:xfrm>
            <a:off x="88900" y="4494213"/>
            <a:ext cx="7759700"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pPr>
            <a:r>
              <a:rPr lang="ja-JP" altLang="en-US" sz="2800" b="1">
                <a:solidFill>
                  <a:srgbClr val="000000"/>
                </a:solidFill>
              </a:rPr>
              <a:t>“</a:t>
            </a:r>
            <a:r>
              <a:rPr lang="en-US" altLang="ja-JP" sz="2800" b="1">
                <a:solidFill>
                  <a:srgbClr val="000000"/>
                </a:solidFill>
              </a:rPr>
              <a:t>Deliver over to Satan</a:t>
            </a:r>
            <a:r>
              <a:rPr lang="ja-JP" altLang="en-US" sz="2800" b="1">
                <a:solidFill>
                  <a:srgbClr val="000000"/>
                </a:solidFill>
              </a:rPr>
              <a:t>”</a:t>
            </a:r>
            <a:r>
              <a:rPr lang="en-US" altLang="ja-JP" sz="2800" b="1">
                <a:solidFill>
                  <a:srgbClr val="000000"/>
                </a:solidFill>
              </a:rPr>
              <a:t> one in sex sin </a:t>
            </a:r>
            <a:br>
              <a:rPr lang="en-US" altLang="ja-JP" sz="2800" b="1">
                <a:solidFill>
                  <a:srgbClr val="000000"/>
                </a:solidFill>
              </a:rPr>
            </a:br>
            <a:r>
              <a:rPr lang="en-US" altLang="ja-JP" sz="2800" b="1">
                <a:solidFill>
                  <a:srgbClr val="000000"/>
                </a:solidFill>
              </a:rPr>
              <a:t>(1 Cor. 5:5).</a:t>
            </a:r>
          </a:p>
          <a:p>
            <a:pPr>
              <a:buFontTx/>
              <a:buChar char="•"/>
            </a:pPr>
            <a:r>
              <a:rPr lang="en-US" sz="2800" b="1">
                <a:solidFill>
                  <a:srgbClr val="000000"/>
                </a:solidFill>
              </a:rPr>
              <a:t>Don</a:t>
            </a:r>
            <a:r>
              <a:rPr lang="en-US" altLang="ja-JP" sz="2800" b="1">
                <a:solidFill>
                  <a:srgbClr val="000000"/>
                </a:solidFill>
              </a:rPr>
              <a:t>'</a:t>
            </a:r>
            <a:r>
              <a:rPr lang="en-US" sz="2800" b="1">
                <a:solidFill>
                  <a:srgbClr val="000000"/>
                </a:solidFill>
              </a:rPr>
              <a:t>t eat with him/her (1 Cor. 5:11).</a:t>
            </a:r>
          </a:p>
          <a:p>
            <a:pPr>
              <a:buFontTx/>
              <a:buChar char="•"/>
            </a:pPr>
            <a:r>
              <a:rPr lang="en-US" sz="2800" b="1">
                <a:solidFill>
                  <a:srgbClr val="000000"/>
                </a:solidFill>
              </a:rPr>
              <a:t>Prohibit him/her from attending church?</a:t>
            </a:r>
          </a:p>
        </p:txBody>
      </p:sp>
      <p:grpSp>
        <p:nvGrpSpPr>
          <p:cNvPr id="2" name="Group 12"/>
          <p:cNvGrpSpPr>
            <a:grpSpLocks/>
          </p:cNvGrpSpPr>
          <p:nvPr/>
        </p:nvGrpSpPr>
        <p:grpSpPr bwMode="auto">
          <a:xfrm>
            <a:off x="7189788" y="3771900"/>
            <a:ext cx="1314450" cy="2682875"/>
            <a:chOff x="4529" y="881"/>
            <a:chExt cx="828" cy="1690"/>
          </a:xfrm>
        </p:grpSpPr>
        <p:sp>
          <p:nvSpPr>
            <p:cNvPr id="147466" name="AutoShape 13"/>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7467" name="Text Box 14"/>
            <p:cNvSpPr txBox="1">
              <a:spLocks noChangeArrowheads="1"/>
            </p:cNvSpPr>
            <p:nvPr/>
          </p:nvSpPr>
          <p:spPr bwMode="auto">
            <a:xfrm rot="-5400000">
              <a:off x="4326" y="1547"/>
              <a:ext cx="1690"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a:solidFill>
                    <a:srgbClr val="000000"/>
                  </a:solidFill>
                </a:rPr>
                <a:t>Worse</a:t>
              </a:r>
            </a:p>
          </p:txBody>
        </p:sp>
      </p:grpSp>
      <p:grpSp>
        <p:nvGrpSpPr>
          <p:cNvPr id="3" name="Group 11"/>
          <p:cNvGrpSpPr>
            <a:grpSpLocks/>
          </p:cNvGrpSpPr>
          <p:nvPr/>
        </p:nvGrpSpPr>
        <p:grpSpPr bwMode="auto">
          <a:xfrm>
            <a:off x="7189788" y="1409700"/>
            <a:ext cx="1303337" cy="2682875"/>
            <a:chOff x="4529" y="888"/>
            <a:chExt cx="821" cy="1690"/>
          </a:xfrm>
        </p:grpSpPr>
        <p:sp>
          <p:nvSpPr>
            <p:cNvPr id="147464" name="AutoShape 8"/>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47465" name="Text Box 10"/>
            <p:cNvSpPr txBox="1">
              <a:spLocks noChangeArrowheads="1"/>
            </p:cNvSpPr>
            <p:nvPr/>
          </p:nvSpPr>
          <p:spPr bwMode="auto">
            <a:xfrm rot="-5400000">
              <a:off x="4323" y="1554"/>
              <a:ext cx="1690"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a:solidFill>
                    <a:srgbClr val="000000"/>
                  </a:solidFill>
                </a:rPr>
                <a:t>Unbeliever</a:t>
              </a:r>
            </a:p>
          </p:txBody>
        </p:sp>
      </p:grpSp>
      <p:sp>
        <p:nvSpPr>
          <p:cNvPr id="14" name="Text Box 4"/>
          <p:cNvSpPr txBox="1">
            <a:spLocks noChangeArrowheads="1"/>
          </p:cNvSpPr>
          <p:nvPr/>
        </p:nvSpPr>
        <p:spPr bwMode="auto">
          <a:xfrm>
            <a:off x="9363075" y="76200"/>
            <a:ext cx="609600"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kern="0" dirty="0">
                <a:solidFill>
                  <a:srgbClr val="171FC4"/>
                </a:solidFill>
                <a:cs typeface="Arial" charset="0"/>
              </a:rPr>
              <a:t>93</a:t>
            </a:r>
          </a:p>
        </p:txBody>
      </p:sp>
      <p:sp>
        <p:nvSpPr>
          <p:cNvPr id="1131523" name="Rectangle 3"/>
          <p:cNvSpPr>
            <a:spLocks noGrp="1" noChangeArrowheads="1"/>
          </p:cNvSpPr>
          <p:nvPr>
            <p:ph type="title"/>
          </p:nvPr>
        </p:nvSpPr>
        <p:spPr>
          <a:xfrm>
            <a:off x="0" y="0"/>
            <a:ext cx="7543800" cy="1173163"/>
          </a:xfrm>
          <a:solidFill>
            <a:schemeClr val="tx1"/>
          </a:solidFill>
          <a:effectLst>
            <a:outerShdw blurRad="63500" dist="35921" dir="2700000" algn="ctr" rotWithShape="0">
              <a:schemeClr val="tx2">
                <a:alpha val="74998"/>
              </a:schemeClr>
            </a:outerShdw>
          </a:effectLst>
        </p:spPr>
        <p:txBody>
          <a:bodyPr/>
          <a:lstStyle/>
          <a:p>
            <a:pPr eaLnBrk="1" hangingPunct="1">
              <a:defRPr/>
            </a:pPr>
            <a:r>
              <a:rPr lang="en-US" sz="3600" b="1" kern="1200" dirty="0">
                <a:solidFill>
                  <a:srgbClr val="FFFFFF"/>
                </a:solidFill>
                <a:latin typeface="Arial" charset="0"/>
                <a:ea typeface="ＭＳ Ｐゴシック" charset="0"/>
                <a:cs typeface="Arial" charset="0"/>
              </a:rPr>
              <a:t>How to Discipline Someone Like a "Pagan or Tax Collector"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1526">
                                            <p:txEl>
                                              <p:pRg st="0" end="0"/>
                                            </p:txEl>
                                          </p:spTgt>
                                        </p:tgtEl>
                                        <p:attrNameLst>
                                          <p:attrName>style.visibility</p:attrName>
                                        </p:attrNameLst>
                                      </p:cBhvr>
                                      <p:to>
                                        <p:strVal val="visible"/>
                                      </p:to>
                                    </p:set>
                                    <p:animEffect transition="in" filter="wipe(left)">
                                      <p:cBhvr>
                                        <p:cTn id="12" dur="500"/>
                                        <p:tgtEl>
                                          <p:spTgt spid="11315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1526">
                                            <p:txEl>
                                              <p:pRg st="1" end="1"/>
                                            </p:txEl>
                                          </p:spTgt>
                                        </p:tgtEl>
                                        <p:attrNameLst>
                                          <p:attrName>style.visibility</p:attrName>
                                        </p:attrNameLst>
                                      </p:cBhvr>
                                      <p:to>
                                        <p:strVal val="visible"/>
                                      </p:to>
                                    </p:set>
                                    <p:animEffect transition="in" filter="wipe(left)">
                                      <p:cBhvr>
                                        <p:cTn id="17" dur="500"/>
                                        <p:tgtEl>
                                          <p:spTgt spid="113152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1526">
                                            <p:txEl>
                                              <p:pRg st="2" end="2"/>
                                            </p:txEl>
                                          </p:spTgt>
                                        </p:tgtEl>
                                        <p:attrNameLst>
                                          <p:attrName>style.visibility</p:attrName>
                                        </p:attrNameLst>
                                      </p:cBhvr>
                                      <p:to>
                                        <p:strVal val="visible"/>
                                      </p:to>
                                    </p:set>
                                    <p:animEffect transition="in" filter="wipe(left)">
                                      <p:cBhvr>
                                        <p:cTn id="22" dur="500"/>
                                        <p:tgtEl>
                                          <p:spTgt spid="113152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31526">
                                            <p:txEl>
                                              <p:pRg st="3" end="3"/>
                                            </p:txEl>
                                          </p:spTgt>
                                        </p:tgtEl>
                                        <p:attrNameLst>
                                          <p:attrName>style.visibility</p:attrName>
                                        </p:attrNameLst>
                                      </p:cBhvr>
                                      <p:to>
                                        <p:strVal val="visible"/>
                                      </p:to>
                                    </p:set>
                                    <p:animEffect transition="in" filter="wipe(left)">
                                      <p:cBhvr>
                                        <p:cTn id="27" dur="500"/>
                                        <p:tgtEl>
                                          <p:spTgt spid="113152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31526">
                                            <p:txEl>
                                              <p:pRg st="4" end="4"/>
                                            </p:txEl>
                                          </p:spTgt>
                                        </p:tgtEl>
                                        <p:attrNameLst>
                                          <p:attrName>style.visibility</p:attrName>
                                        </p:attrNameLst>
                                      </p:cBhvr>
                                      <p:to>
                                        <p:strVal val="visible"/>
                                      </p:to>
                                    </p:set>
                                    <p:animEffect transition="in" filter="wipe(left)">
                                      <p:cBhvr>
                                        <p:cTn id="32" dur="500"/>
                                        <p:tgtEl>
                                          <p:spTgt spid="1131526">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31527">
                                            <p:txEl>
                                              <p:pRg st="0" end="0"/>
                                            </p:txEl>
                                          </p:spTgt>
                                        </p:tgtEl>
                                        <p:attrNameLst>
                                          <p:attrName>style.visibility</p:attrName>
                                        </p:attrNameLst>
                                      </p:cBhvr>
                                      <p:to>
                                        <p:strVal val="visible"/>
                                      </p:to>
                                    </p:set>
                                    <p:animEffect transition="in" filter="wipe(left)">
                                      <p:cBhvr>
                                        <p:cTn id="42" dur="500"/>
                                        <p:tgtEl>
                                          <p:spTgt spid="1131527">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31527">
                                            <p:txEl>
                                              <p:pRg st="1" end="1"/>
                                            </p:txEl>
                                          </p:spTgt>
                                        </p:tgtEl>
                                        <p:attrNameLst>
                                          <p:attrName>style.visibility</p:attrName>
                                        </p:attrNameLst>
                                      </p:cBhvr>
                                      <p:to>
                                        <p:strVal val="visible"/>
                                      </p:to>
                                    </p:set>
                                    <p:animEffect transition="in" filter="wipe(left)">
                                      <p:cBhvr>
                                        <p:cTn id="47" dur="500"/>
                                        <p:tgtEl>
                                          <p:spTgt spid="1131527">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31527">
                                            <p:txEl>
                                              <p:pRg st="2" end="2"/>
                                            </p:txEl>
                                          </p:spTgt>
                                        </p:tgtEl>
                                        <p:attrNameLst>
                                          <p:attrName>style.visibility</p:attrName>
                                        </p:attrNameLst>
                                      </p:cBhvr>
                                      <p:to>
                                        <p:strVal val="visible"/>
                                      </p:to>
                                    </p:set>
                                    <p:animEffect transition="in" filter="wipe(left)">
                                      <p:cBhvr>
                                        <p:cTn id="52" dur="500"/>
                                        <p:tgtEl>
                                          <p:spTgt spid="11315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6" grpId="0" build="p" autoUpdateAnimBg="0"/>
      <p:bldP spid="113152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ctrTitle"/>
          </p:nvPr>
        </p:nvSpPr>
        <p:spPr>
          <a:xfrm>
            <a:off x="0" y="1981200"/>
            <a:ext cx="9220200" cy="1143000"/>
          </a:xfrm>
        </p:spPr>
        <p:txBody>
          <a:bodyPr/>
          <a:lstStyle/>
          <a:p>
            <a:pPr eaLnBrk="1" hangingPunct="1">
              <a:defRPr/>
            </a:pPr>
            <a:r>
              <a:rPr lang="en-US" sz="7200" b="1">
                <a:latin typeface="Tahoma" charset="0"/>
                <a:ea typeface="ＭＳ Ｐゴシック" charset="0"/>
                <a:cs typeface="ＭＳ Ｐゴシック" charset="0"/>
              </a:rPr>
              <a:t>Illustrate to Apply</a:t>
            </a:r>
            <a:endParaRPr lang="en-US" sz="5400">
              <a:latin typeface="Tahoma" charset="0"/>
              <a:ea typeface="ＭＳ Ｐゴシック" charset="0"/>
              <a:cs typeface="ＭＳ Ｐゴシック" charset="0"/>
            </a:endParaRPr>
          </a:p>
        </p:txBody>
      </p:sp>
      <p:sp>
        <p:nvSpPr>
          <p:cNvPr id="615427" name="Rectangle 3"/>
          <p:cNvSpPr>
            <a:spLocks noGrp="1" noChangeArrowheads="1"/>
          </p:cNvSpPr>
          <p:nvPr>
            <p:ph type="subTitle" idx="1"/>
          </p:nvPr>
        </p:nvSpPr>
        <p:spPr>
          <a:xfrm>
            <a:off x="2209800" y="3733800"/>
            <a:ext cx="5029200" cy="2133600"/>
          </a:xfrm>
        </p:spPr>
        <p:txBody>
          <a:bodyPr/>
          <a:lstStyle/>
          <a:p>
            <a:pPr eaLnBrk="1" hangingPunct="1">
              <a:defRPr/>
            </a:pPr>
            <a:r>
              <a:rPr lang="en-US" sz="4400" i="1" dirty="0"/>
              <a:t>Go for the moon rather than the reflection</a:t>
            </a:r>
          </a:p>
        </p:txBody>
      </p:sp>
      <p:sp>
        <p:nvSpPr>
          <p:cNvPr id="149507"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72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43000"/>
            <a:ext cx="4445000" cy="332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155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b="13741"/>
          <a:stretch>
            <a:fillRect/>
          </a:stretch>
        </p:blipFill>
        <p:spPr bwMode="auto">
          <a:xfrm>
            <a:off x="3886200" y="3987800"/>
            <a:ext cx="4445000" cy="287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1556" name="Rectangle 4"/>
          <p:cNvSpPr>
            <a:spLocks noGrp="1" noChangeArrowheads="1"/>
          </p:cNvSpPr>
          <p:nvPr>
            <p:ph type="title"/>
          </p:nvPr>
        </p:nvSpPr>
        <p:spPr>
          <a:xfrm>
            <a:off x="1828800" y="0"/>
            <a:ext cx="7239000" cy="1524000"/>
          </a:xfrm>
          <a:solidFill>
            <a:schemeClr val="tx1"/>
          </a:solidFill>
        </p:spPr>
        <p:txBody>
          <a:bodyPr/>
          <a:lstStyle/>
          <a:p>
            <a:pPr algn="r" eaLnBrk="1" hangingPunct="1"/>
            <a:r>
              <a:rPr lang="en-US" b="1">
                <a:latin typeface="Arial" charset="0"/>
                <a:ea typeface="ＭＳ Ｐゴシック" charset="0"/>
              </a:rPr>
              <a:t>Restore People in Sin</a:t>
            </a:r>
            <a:endParaRPr lang="en-US" sz="3600">
              <a:latin typeface="Arial" charset="0"/>
              <a:ea typeface="ＭＳ Ｐゴシック" charset="0"/>
            </a:endParaRPr>
          </a:p>
        </p:txBody>
      </p:sp>
      <p:sp>
        <p:nvSpPr>
          <p:cNvPr id="151557" name="Rectangle 7"/>
          <p:cNvSpPr>
            <a:spLocks noChangeArrowheads="1"/>
          </p:cNvSpPr>
          <p:nvPr/>
        </p:nvSpPr>
        <p:spPr bwMode="auto">
          <a:xfrm>
            <a:off x="1752600" y="2971800"/>
            <a:ext cx="7391400" cy="19812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90000"/>
              </a:lnSpc>
              <a:spcBef>
                <a:spcPct val="20000"/>
              </a:spcBef>
            </a:pPr>
            <a:r>
              <a:rPr lang="ja-JP" altLang="en-US" sz="3600" b="1">
                <a:solidFill>
                  <a:srgbClr val="FFFFFF"/>
                </a:solidFill>
                <a:cs typeface="Arial" charset="0"/>
              </a:rPr>
              <a:t>“</a:t>
            </a:r>
            <a:r>
              <a:rPr lang="en-US" altLang="ja-JP" sz="3600" b="1">
                <a:solidFill>
                  <a:srgbClr val="FFFFFF"/>
                </a:solidFill>
                <a:cs typeface="Arial" charset="0"/>
              </a:rPr>
              <a:t>Brothers, if someone is caught in a sin, you who are spiritual should </a:t>
            </a:r>
            <a:r>
              <a:rPr lang="en-US" altLang="ja-JP" sz="3600" b="1">
                <a:solidFill>
                  <a:srgbClr val="FFFF00"/>
                </a:solidFill>
                <a:cs typeface="Arial" charset="0"/>
              </a:rPr>
              <a:t>restore</a:t>
            </a:r>
            <a:r>
              <a:rPr lang="en-US" altLang="ja-JP" sz="3600" b="1">
                <a:solidFill>
                  <a:srgbClr val="FFFFFF"/>
                </a:solidFill>
                <a:cs typeface="Arial" charset="0"/>
              </a:rPr>
              <a:t> him gently.</a:t>
            </a:r>
            <a:r>
              <a:rPr lang="ja-JP" altLang="en-US" sz="3600" b="1">
                <a:solidFill>
                  <a:srgbClr val="FFFFFF"/>
                </a:solidFill>
                <a:cs typeface="Arial" charset="0"/>
              </a:rPr>
              <a:t>”</a:t>
            </a:r>
            <a:endParaRPr lang="en-US" altLang="ja-JP" sz="3600" b="1">
              <a:solidFill>
                <a:srgbClr val="FFFFFF"/>
              </a:solidFill>
              <a:cs typeface="Arial" charset="0"/>
            </a:endParaRPr>
          </a:p>
          <a:p>
            <a:pPr algn="r" eaLnBrk="1" hangingPunct="1">
              <a:lnSpc>
                <a:spcPct val="90000"/>
              </a:lnSpc>
              <a:spcBef>
                <a:spcPct val="20000"/>
              </a:spcBef>
            </a:pPr>
            <a:r>
              <a:rPr lang="en-US" sz="3600" b="1">
                <a:solidFill>
                  <a:srgbClr val="FFFFFF"/>
                </a:solidFill>
                <a:cs typeface="Arial" charset="0"/>
              </a:rPr>
              <a:t>Galatians 6:1</a:t>
            </a:r>
          </a:p>
        </p:txBody>
      </p:sp>
      <p:sp>
        <p:nvSpPr>
          <p:cNvPr id="151558" name="Rectangle 9"/>
          <p:cNvSpPr>
            <a:spLocks noChangeArrowheads="1"/>
          </p:cNvSpPr>
          <p:nvPr/>
        </p:nvSpPr>
        <p:spPr bwMode="auto">
          <a:xfrm>
            <a:off x="1752600" y="76200"/>
            <a:ext cx="67818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r" eaLnBrk="1" hangingPunct="1"/>
            <a:r>
              <a:rPr lang="en-US" sz="4400" b="1">
                <a:solidFill>
                  <a:srgbClr val="FFFFFF"/>
                </a:solidFill>
                <a:cs typeface="Arial" charset="0"/>
              </a:rPr>
              <a:t>Restore People in Sin</a:t>
            </a:r>
            <a:endParaRPr lang="en-US" sz="3600">
              <a:solidFill>
                <a:srgbClr val="FFFFFF"/>
              </a:solidFill>
              <a:cs typeface="Arial" charset="0"/>
            </a:endParaRPr>
          </a:p>
        </p:txBody>
      </p:sp>
      <p:sp>
        <p:nvSpPr>
          <p:cNvPr id="151559"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72</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5" descr="leave nets behin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1219200"/>
          </a:xfrm>
        </p:spPr>
        <p:txBody>
          <a:bodyPr/>
          <a:lstStyle/>
          <a:p>
            <a:pPr marL="533400" indent="-533400" algn="l" eaLnBrk="1" hangingPunct="1">
              <a:defRPr/>
            </a:pPr>
            <a:r>
              <a:rPr lang="en-US" sz="3200" i="0" dirty="0">
                <a:effectLst>
                  <a:glow rad="139700">
                    <a:schemeClr val="bg1">
                      <a:alpha val="75000"/>
                    </a:schemeClr>
                  </a:glow>
                </a:effectLst>
              </a:rPr>
              <a:t>A.  Some illustrations only explain a concept as they come from an </a:t>
            </a:r>
            <a:r>
              <a:rPr lang="en-US" sz="3200" i="0" dirty="0">
                <a:solidFill>
                  <a:srgbClr val="FFFF00"/>
                </a:solidFill>
                <a:effectLst>
                  <a:glow rad="139700">
                    <a:schemeClr val="bg1">
                      <a:alpha val="75000"/>
                    </a:schemeClr>
                  </a:glow>
                </a:effectLst>
              </a:rPr>
              <a:t>unrelated </a:t>
            </a:r>
            <a:r>
              <a:rPr lang="en-US" sz="3200" i="0" dirty="0">
                <a:effectLst>
                  <a:glow rad="139700">
                    <a:schemeClr val="bg1">
                      <a:alpha val="75000"/>
                    </a:schemeClr>
                  </a:glow>
                </a:effectLst>
              </a:rPr>
              <a:t>area of life.</a:t>
            </a:r>
          </a:p>
        </p:txBody>
      </p:sp>
      <p:sp>
        <p:nvSpPr>
          <p:cNvPr id="1294339" name="Rectangle 3"/>
          <p:cNvSpPr>
            <a:spLocks noGrp="1" noChangeArrowheads="1"/>
          </p:cNvSpPr>
          <p:nvPr>
            <p:ph type="body" idx="1"/>
          </p:nvPr>
        </p:nvSpPr>
        <p:spPr>
          <a:xfrm>
            <a:off x="1828800" y="3200400"/>
            <a:ext cx="5029200" cy="914400"/>
          </a:xfrm>
        </p:spPr>
        <p:txBody>
          <a:bodyPr/>
          <a:lstStyle/>
          <a:p>
            <a:pPr marL="0" indent="0" algn="r" eaLnBrk="1" hangingPunct="1">
              <a:spcBef>
                <a:spcPct val="0"/>
              </a:spcBef>
              <a:buFont typeface="Monotype Sorts" charset="2"/>
              <a:buNone/>
              <a:defRPr/>
            </a:pPr>
            <a:r>
              <a:rPr lang="en-US" sz="6000" i="1" dirty="0">
                <a:solidFill>
                  <a:schemeClr val="tx2"/>
                </a:solidFill>
                <a:effectLst>
                  <a:glow rad="139700">
                    <a:schemeClr val="bg1">
                      <a:alpha val="75000"/>
                    </a:schemeClr>
                  </a:glow>
                </a:effectLst>
              </a:rPr>
              <a:t>Restore nets</a:t>
            </a:r>
          </a:p>
        </p:txBody>
      </p:sp>
      <p:sp>
        <p:nvSpPr>
          <p:cNvPr id="5" name="Rectangle 2"/>
          <p:cNvSpPr txBox="1">
            <a:spLocks noChangeArrowheads="1"/>
          </p:cNvSpPr>
          <p:nvPr/>
        </p:nvSpPr>
        <p:spPr bwMode="auto">
          <a:xfrm>
            <a:off x="3276600" y="4343400"/>
            <a:ext cx="51054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anchor="ctr"/>
          <a:lstStyle/>
          <a:p>
            <a:pPr algn="r" eaLnBrk="1" hangingPunct="1">
              <a:defRPr/>
            </a:pPr>
            <a:endParaRPr lang="en-US" sz="4400" i="1" kern="0" dirty="0">
              <a:solidFill>
                <a:schemeClr val="tx2"/>
              </a:solidFill>
              <a:effectLst>
                <a:glow rad="139700">
                  <a:schemeClr val="bg1">
                    <a:alpha val="75000"/>
                  </a:schemeClr>
                </a:glow>
              </a:effectLst>
              <a:latin typeface="+mj-lt"/>
              <a:ea typeface="+mj-ea"/>
              <a:cs typeface="+mj-cs"/>
            </a:endParaRPr>
          </a:p>
        </p:txBody>
      </p:sp>
      <p:sp>
        <p:nvSpPr>
          <p:cNvPr id="153605"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72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4" descr="monkey-strange-6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8275"/>
            <a:ext cx="9144000" cy="646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4338" name="Rectangle 2"/>
          <p:cNvSpPr>
            <a:spLocks noGrp="1" noChangeArrowheads="1"/>
          </p:cNvSpPr>
          <p:nvPr>
            <p:ph type="title"/>
          </p:nvPr>
        </p:nvSpPr>
        <p:spPr>
          <a:xfrm>
            <a:off x="0" y="228600"/>
            <a:ext cx="9144000" cy="1219200"/>
          </a:xfrm>
        </p:spPr>
        <p:txBody>
          <a:bodyPr/>
          <a:lstStyle/>
          <a:p>
            <a:pPr marL="533400" indent="-533400" algn="l" eaLnBrk="1" hangingPunct="1">
              <a:defRPr/>
            </a:pPr>
            <a:r>
              <a:rPr lang="en-US" sz="3200" b="1" i="0" dirty="0">
                <a:effectLst>
                  <a:glow rad="254000">
                    <a:schemeClr val="bg1">
                      <a:alpha val="84000"/>
                    </a:schemeClr>
                  </a:glow>
                </a:effectLst>
                <a:latin typeface="Arial"/>
                <a:ea typeface="ＭＳ Ｐゴシック" charset="0"/>
                <a:cs typeface="Arial"/>
              </a:rPr>
              <a:t>A.  Some illustrations only </a:t>
            </a:r>
            <a:r>
              <a:rPr lang="en-US" sz="3200" b="1" i="0" dirty="0">
                <a:solidFill>
                  <a:srgbClr val="FFFF00"/>
                </a:solidFill>
                <a:effectLst>
                  <a:glow rad="254000">
                    <a:schemeClr val="bg1">
                      <a:alpha val="84000"/>
                    </a:schemeClr>
                  </a:glow>
                </a:effectLst>
                <a:latin typeface="Arial"/>
                <a:ea typeface="ＭＳ Ｐゴシック" charset="0"/>
                <a:cs typeface="Arial"/>
              </a:rPr>
              <a:t>explain</a:t>
            </a:r>
            <a:r>
              <a:rPr lang="en-US" sz="3200" b="1" i="0" dirty="0">
                <a:effectLst>
                  <a:glow rad="254000">
                    <a:schemeClr val="bg1">
                      <a:alpha val="84000"/>
                    </a:schemeClr>
                  </a:glow>
                </a:effectLst>
                <a:latin typeface="Arial"/>
                <a:ea typeface="ＭＳ Ｐゴシック" charset="0"/>
                <a:cs typeface="Arial"/>
              </a:rPr>
              <a:t> a concept as they come from an </a:t>
            </a:r>
            <a:r>
              <a:rPr lang="en-US" sz="3200" b="1" i="0" dirty="0">
                <a:solidFill>
                  <a:srgbClr val="FFFF00"/>
                </a:solidFill>
                <a:effectLst>
                  <a:glow rad="254000">
                    <a:schemeClr val="bg1">
                      <a:alpha val="84000"/>
                    </a:schemeClr>
                  </a:glow>
                </a:effectLst>
                <a:latin typeface="Arial"/>
                <a:ea typeface="ＭＳ Ｐゴシック" charset="0"/>
                <a:cs typeface="Arial"/>
              </a:rPr>
              <a:t>unrelated </a:t>
            </a:r>
            <a:r>
              <a:rPr lang="en-US" sz="3200" b="1" i="0" dirty="0">
                <a:effectLst>
                  <a:glow rad="254000">
                    <a:schemeClr val="bg1">
                      <a:alpha val="84000"/>
                    </a:schemeClr>
                  </a:glow>
                </a:effectLst>
                <a:latin typeface="Arial"/>
                <a:ea typeface="ＭＳ Ｐゴシック" charset="0"/>
                <a:cs typeface="Arial"/>
              </a:rPr>
              <a:t>area of life.</a:t>
            </a:r>
          </a:p>
        </p:txBody>
      </p:sp>
      <p:sp>
        <p:nvSpPr>
          <p:cNvPr id="1294339" name="Rectangle 3"/>
          <p:cNvSpPr>
            <a:spLocks noGrp="1" noChangeArrowheads="1"/>
          </p:cNvSpPr>
          <p:nvPr>
            <p:ph type="body" idx="1"/>
          </p:nvPr>
        </p:nvSpPr>
        <p:spPr>
          <a:xfrm>
            <a:off x="3707904" y="5562600"/>
            <a:ext cx="4627240" cy="990600"/>
          </a:xfrm>
          <a:effectLst/>
        </p:spPr>
        <p:txBody>
          <a:bodyPr/>
          <a:lstStyle/>
          <a:p>
            <a:pPr algn="ctr" eaLnBrk="1" hangingPunct="1">
              <a:buFont typeface="Monotype Sorts" charset="0"/>
              <a:buNone/>
              <a:defRPr/>
            </a:pPr>
            <a:r>
              <a:rPr lang="ja-JP" altLang="en-US" b="1" dirty="0">
                <a:effectLst>
                  <a:glow rad="254000">
                    <a:schemeClr val="bg1">
                      <a:alpha val="84000"/>
                    </a:schemeClr>
                  </a:glow>
                </a:effectLst>
                <a:latin typeface="Arial"/>
                <a:ea typeface="ＭＳ Ｐゴシック" charset="0"/>
                <a:cs typeface="Arial"/>
              </a:rPr>
              <a:t>“</a:t>
            </a:r>
            <a:r>
              <a:rPr lang="en-US" b="1" dirty="0">
                <a:effectLst>
                  <a:glow rad="254000">
                    <a:schemeClr val="bg1">
                      <a:alpha val="84000"/>
                    </a:schemeClr>
                  </a:glow>
                </a:effectLst>
                <a:latin typeface="Arial"/>
                <a:ea typeface="ＭＳ Ｐゴシック" charset="0"/>
                <a:cs typeface="Arial"/>
              </a:rPr>
              <a:t>Don't be greedy</a:t>
            </a:r>
            <a:r>
              <a:rPr lang="ja-JP" altLang="en-US" b="1" dirty="0">
                <a:effectLst>
                  <a:glow rad="254000">
                    <a:schemeClr val="bg1">
                      <a:alpha val="84000"/>
                    </a:schemeClr>
                  </a:glow>
                </a:effectLst>
                <a:latin typeface="Arial"/>
                <a:ea typeface="ＭＳ Ｐゴシック" charset="0"/>
                <a:cs typeface="Arial"/>
              </a:rPr>
              <a:t>”</a:t>
            </a:r>
            <a:endParaRPr lang="en-US" b="1" dirty="0">
              <a:effectLst>
                <a:glow rad="254000">
                  <a:schemeClr val="bg1">
                    <a:alpha val="84000"/>
                  </a:schemeClr>
                </a:glow>
              </a:effectLst>
              <a:latin typeface="Arial"/>
              <a:ea typeface="ＭＳ Ｐゴシック" charset="0"/>
              <a:cs typeface="Arial"/>
            </a:endParaRPr>
          </a:p>
        </p:txBody>
      </p:sp>
      <p:sp>
        <p:nvSpPr>
          <p:cNvPr id="5" name="Rectangle 2"/>
          <p:cNvSpPr txBox="1">
            <a:spLocks noChangeArrowheads="1"/>
          </p:cNvSpPr>
          <p:nvPr/>
        </p:nvSpPr>
        <p:spPr bwMode="auto">
          <a:xfrm>
            <a:off x="2514600" y="4495800"/>
            <a:ext cx="6172200" cy="1295400"/>
          </a:xfrm>
          <a:prstGeom prst="rect">
            <a:avLst/>
          </a:prstGeom>
          <a:noFill/>
          <a:ln w="9525">
            <a:noFill/>
            <a:miter lim="800000"/>
            <a:headEnd/>
            <a:tailEnd/>
          </a:ln>
          <a:effectLst/>
        </p:spPr>
        <p:txBody>
          <a:bodyPr anchor="ctr"/>
          <a:lstStyle/>
          <a:p>
            <a:pPr algn="r" eaLnBrk="1" hangingPunct="1">
              <a:defRPr/>
            </a:pPr>
            <a:r>
              <a:rPr lang="en-US" sz="4400" b="1" i="1" kern="0" dirty="0">
                <a:solidFill>
                  <a:schemeClr val="tx2"/>
                </a:solidFill>
                <a:effectLst>
                  <a:glow rad="254000">
                    <a:schemeClr val="bg1">
                      <a:alpha val="84000"/>
                    </a:schemeClr>
                  </a:glow>
                </a:effectLst>
                <a:latin typeface="Arial"/>
                <a:ea typeface="+mj-ea"/>
                <a:cs typeface="Arial"/>
              </a:rPr>
              <a:t>The monkey &amp; tinsel</a:t>
            </a:r>
          </a:p>
        </p:txBody>
      </p:sp>
      <p:sp>
        <p:nvSpPr>
          <p:cNvPr id="6" name="Rectangle 2"/>
          <p:cNvSpPr txBox="1">
            <a:spLocks noChangeArrowheads="1"/>
          </p:cNvSpPr>
          <p:nvPr/>
        </p:nvSpPr>
        <p:spPr bwMode="auto">
          <a:xfrm>
            <a:off x="152400" y="1295400"/>
            <a:ext cx="3200400" cy="3505200"/>
          </a:xfrm>
          <a:prstGeom prst="rect">
            <a:avLst/>
          </a:prstGeom>
          <a:noFill/>
          <a:ln w="9525">
            <a:noFill/>
            <a:miter lim="800000"/>
            <a:headEnd/>
            <a:tailEnd/>
          </a:ln>
          <a:effectLst/>
        </p:spPr>
        <p:txBody>
          <a:bodyPr anchor="ctr"/>
          <a:lstStyle/>
          <a:p>
            <a:pPr eaLnBrk="1" hangingPunct="1">
              <a:defRPr/>
            </a:pPr>
            <a:r>
              <a:rPr lang="en-US" sz="3200" b="1" i="1" kern="0" dirty="0">
                <a:solidFill>
                  <a:schemeClr val="tx2"/>
                </a:solidFill>
                <a:effectLst>
                  <a:glow rad="254000">
                    <a:schemeClr val="bg1">
                      <a:alpha val="84000"/>
                    </a:schemeClr>
                  </a:glow>
                </a:effectLst>
                <a:latin typeface="Arial"/>
                <a:ea typeface="+mj-ea"/>
                <a:cs typeface="Arial"/>
              </a:rPr>
              <a:t>“The love of money is the root of all kinds of evil...” </a:t>
            </a:r>
            <a:br>
              <a:rPr lang="en-US" sz="3200" b="1" i="1" kern="0" dirty="0">
                <a:solidFill>
                  <a:schemeClr val="tx2"/>
                </a:solidFill>
                <a:effectLst>
                  <a:glow rad="254000">
                    <a:schemeClr val="bg1">
                      <a:alpha val="84000"/>
                    </a:schemeClr>
                  </a:glow>
                </a:effectLst>
                <a:latin typeface="Arial"/>
                <a:ea typeface="+mj-ea"/>
                <a:cs typeface="Arial"/>
              </a:rPr>
            </a:br>
            <a:r>
              <a:rPr lang="en-US" sz="3200" b="1" i="1" kern="0" dirty="0">
                <a:solidFill>
                  <a:schemeClr val="tx2"/>
                </a:solidFill>
                <a:effectLst>
                  <a:glow rad="254000">
                    <a:schemeClr val="bg1">
                      <a:alpha val="84000"/>
                    </a:schemeClr>
                  </a:glow>
                </a:effectLst>
                <a:latin typeface="Arial"/>
                <a:ea typeface="+mj-ea"/>
                <a:cs typeface="Arial"/>
              </a:rPr>
              <a:t>(1 Tim. 6:10)</a:t>
            </a:r>
          </a:p>
        </p:txBody>
      </p:sp>
      <p:sp>
        <p:nvSpPr>
          <p:cNvPr id="102406"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effectLst>
                  <a:glow rad="254000">
                    <a:schemeClr val="bg1">
                      <a:alpha val="84000"/>
                    </a:schemeClr>
                  </a:glow>
                </a:effectLst>
              </a:rPr>
              <a:t>72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ctrTitle"/>
          </p:nvPr>
        </p:nvSpPr>
        <p:spPr>
          <a:xfrm>
            <a:off x="0" y="323850"/>
            <a:ext cx="9144000" cy="1581150"/>
          </a:xfrm>
        </p:spPr>
        <p:txBody>
          <a:bodyPr/>
          <a:lstStyle/>
          <a:p>
            <a:pPr eaLnBrk="1" hangingPunct="1"/>
            <a:r>
              <a:rPr lang="en-US" b="1">
                <a:solidFill>
                  <a:schemeClr val="bg1"/>
                </a:solidFill>
                <a:latin typeface="Arial" charset="0"/>
                <a:ea typeface="ＭＳ Ｐゴシック" charset="0"/>
                <a:cs typeface="ＭＳ Ｐゴシック" charset="0"/>
              </a:rPr>
              <a:t>Why do so many speakers fail to apply the text to their listeners?</a:t>
            </a:r>
          </a:p>
        </p:txBody>
      </p:sp>
      <p:pic>
        <p:nvPicPr>
          <p:cNvPr id="121858" name="Picture 3" descr="worship-5.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546350" y="2379663"/>
            <a:ext cx="3778250" cy="4097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5" descr="leave nets behin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4339" name="Rectangle 3"/>
          <p:cNvSpPr>
            <a:spLocks noGrp="1" noChangeArrowheads="1"/>
          </p:cNvSpPr>
          <p:nvPr>
            <p:ph type="body" idx="1"/>
          </p:nvPr>
        </p:nvSpPr>
        <p:spPr>
          <a:xfrm>
            <a:off x="1828800" y="3200400"/>
            <a:ext cx="5943600" cy="914400"/>
          </a:xfrm>
        </p:spPr>
        <p:txBody>
          <a:bodyPr/>
          <a:lstStyle/>
          <a:p>
            <a:pPr marL="0" indent="0" algn="ctr" eaLnBrk="1" hangingPunct="1">
              <a:spcBef>
                <a:spcPct val="0"/>
              </a:spcBef>
              <a:buFont typeface="Monotype Sorts" charset="2"/>
              <a:buNone/>
              <a:defRPr/>
            </a:pPr>
            <a:r>
              <a:rPr lang="en-US" sz="6000" i="1" dirty="0">
                <a:solidFill>
                  <a:schemeClr val="tx2"/>
                </a:solidFill>
                <a:effectLst>
                  <a:glow rad="139700">
                    <a:schemeClr val="bg1">
                      <a:alpha val="75000"/>
                    </a:schemeClr>
                  </a:glow>
                </a:effectLst>
              </a:rPr>
              <a:t>Restore nets</a:t>
            </a:r>
          </a:p>
        </p:txBody>
      </p:sp>
      <p:pic>
        <p:nvPicPr>
          <p:cNvPr id="8" name="Picture 1" descr="step 2 with 3 people browner.3.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25400"/>
            <a:ext cx="9144000" cy="688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4338" name="Rectangle 2"/>
          <p:cNvSpPr>
            <a:spLocks noGrp="1" noChangeArrowheads="1"/>
          </p:cNvSpPr>
          <p:nvPr>
            <p:ph type="title"/>
          </p:nvPr>
        </p:nvSpPr>
        <p:spPr>
          <a:xfrm>
            <a:off x="0" y="228600"/>
            <a:ext cx="9144000" cy="1219200"/>
          </a:xfrm>
        </p:spPr>
        <p:txBody>
          <a:bodyPr/>
          <a:lstStyle/>
          <a:p>
            <a:pPr marL="533400" indent="-533400" algn="l" eaLnBrk="1" hangingPunct="1">
              <a:defRPr/>
            </a:pPr>
            <a:r>
              <a:rPr lang="en-US" sz="3200" b="1" i="0" dirty="0">
                <a:effectLst>
                  <a:glow rad="139700">
                    <a:schemeClr val="bg1">
                      <a:alpha val="75000"/>
                    </a:schemeClr>
                  </a:glow>
                </a:effectLst>
                <a:latin typeface="Arial"/>
                <a:cs typeface="Arial"/>
              </a:rPr>
              <a:t>B.	Better illustrations </a:t>
            </a:r>
            <a:r>
              <a:rPr lang="en-US" sz="3200" b="1" i="0" dirty="0">
                <a:solidFill>
                  <a:srgbClr val="FFFF00"/>
                </a:solidFill>
                <a:effectLst>
                  <a:glow rad="139700">
                    <a:schemeClr val="bg1">
                      <a:alpha val="75000"/>
                    </a:schemeClr>
                  </a:glow>
                </a:effectLst>
                <a:latin typeface="Arial"/>
                <a:cs typeface="Arial"/>
              </a:rPr>
              <a:t>apply</a:t>
            </a:r>
            <a:r>
              <a:rPr lang="en-US" sz="3200" b="1" i="0" dirty="0">
                <a:effectLst>
                  <a:glow rad="139700">
                    <a:schemeClr val="bg1">
                      <a:alpha val="75000"/>
                    </a:schemeClr>
                  </a:glow>
                </a:effectLst>
                <a:latin typeface="Arial"/>
                <a:cs typeface="Arial"/>
              </a:rPr>
              <a:t> a concept as they relate to the </a:t>
            </a:r>
            <a:r>
              <a:rPr lang="en-US" sz="3200" b="1" i="0" dirty="0">
                <a:solidFill>
                  <a:srgbClr val="FFFF00"/>
                </a:solidFill>
                <a:effectLst>
                  <a:glow rad="139700">
                    <a:schemeClr val="bg1">
                      <a:alpha val="75000"/>
                    </a:schemeClr>
                  </a:glow>
                </a:effectLst>
                <a:latin typeface="Arial"/>
                <a:cs typeface="Arial"/>
              </a:rPr>
              <a:t>same </a:t>
            </a:r>
            <a:r>
              <a:rPr lang="en-US" sz="3200" b="1" i="0" dirty="0">
                <a:effectLst>
                  <a:glow rad="139700">
                    <a:schemeClr val="bg1">
                      <a:alpha val="75000"/>
                    </a:schemeClr>
                  </a:glow>
                </a:effectLst>
                <a:latin typeface="Arial"/>
                <a:cs typeface="Arial"/>
              </a:rPr>
              <a:t>area of life.</a:t>
            </a:r>
          </a:p>
        </p:txBody>
      </p:sp>
      <p:sp>
        <p:nvSpPr>
          <p:cNvPr id="5" name="Rectangle 2"/>
          <p:cNvSpPr txBox="1">
            <a:spLocks noChangeArrowheads="1"/>
          </p:cNvSpPr>
          <p:nvPr/>
        </p:nvSpPr>
        <p:spPr bwMode="auto">
          <a:xfrm>
            <a:off x="3276600" y="4343400"/>
            <a:ext cx="51054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anchor="ctr"/>
          <a:lstStyle/>
          <a:p>
            <a:pPr algn="r" eaLnBrk="1" hangingPunct="1">
              <a:defRPr/>
            </a:pPr>
            <a:endParaRPr lang="en-US" sz="4400" i="1" kern="0" dirty="0">
              <a:solidFill>
                <a:schemeClr val="tx2"/>
              </a:solidFill>
              <a:effectLst>
                <a:glow rad="139700">
                  <a:schemeClr val="bg1">
                    <a:alpha val="75000"/>
                  </a:schemeClr>
                </a:glow>
              </a:effectLst>
              <a:latin typeface="+mj-lt"/>
              <a:ea typeface="+mj-ea"/>
              <a:cs typeface="+mj-cs"/>
            </a:endParaRPr>
          </a:p>
        </p:txBody>
      </p:sp>
      <p:sp>
        <p:nvSpPr>
          <p:cNvPr id="7" name="Rectangle 3"/>
          <p:cNvSpPr txBox="1">
            <a:spLocks noChangeArrowheads="1"/>
          </p:cNvSpPr>
          <p:nvPr/>
        </p:nvSpPr>
        <p:spPr bwMode="auto">
          <a:xfrm>
            <a:off x="1524000" y="5105400"/>
            <a:ext cx="5943600" cy="914400"/>
          </a:xfrm>
          <a:prstGeom prst="rect">
            <a:avLst/>
          </a:prstGeom>
          <a:noFill/>
          <a:ln w="9525">
            <a:noFill/>
            <a:miter lim="800000"/>
            <a:headEnd/>
            <a:tailEnd/>
          </a:ln>
          <a:effectLst>
            <a:outerShdw blurRad="25400" dist="25399" dir="2700000" algn="ctr" rotWithShape="0">
              <a:schemeClr val="bg2">
                <a:alpha val="99962"/>
              </a:schemeClr>
            </a:outerShdw>
          </a:effectLst>
        </p:spPr>
        <p:txBody>
          <a:bodyPr/>
          <a:lstStyle/>
          <a:p>
            <a:pPr algn="ctr" eaLnBrk="1" hangingPunct="1">
              <a:buFont typeface="Monotype Sorts" charset="2"/>
              <a:buNone/>
              <a:defRPr/>
            </a:pPr>
            <a:r>
              <a:rPr lang="en-US" sz="6000" i="1" kern="0" dirty="0">
                <a:solidFill>
                  <a:schemeClr val="tx2"/>
                </a:solidFill>
                <a:effectLst>
                  <a:glow rad="139700">
                    <a:schemeClr val="bg1">
                      <a:alpha val="75000"/>
                    </a:schemeClr>
                  </a:glow>
                </a:effectLst>
                <a:latin typeface="+mn-lt"/>
                <a:ea typeface="+mn-ea"/>
                <a:cs typeface="+mn-cs"/>
              </a:rPr>
              <a:t>Restore people</a:t>
            </a:r>
          </a:p>
        </p:txBody>
      </p:sp>
      <p:sp>
        <p:nvSpPr>
          <p:cNvPr id="157703"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72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nodeType="afterGroup">
                            <p:stCondLst>
                              <p:cond delay="20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4" descr="monkey-strange-6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8275"/>
            <a:ext cx="9144000" cy="646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2514600" y="4495800"/>
            <a:ext cx="61722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anchor="ctr"/>
          <a:lstStyle/>
          <a:p>
            <a:pPr algn="r" eaLnBrk="1" hangingPunct="1">
              <a:defRPr/>
            </a:pPr>
            <a:r>
              <a:rPr lang="en-US" sz="4400" i="1" kern="0" dirty="0">
                <a:solidFill>
                  <a:schemeClr val="tx2"/>
                </a:solidFill>
                <a:latin typeface="+mj-lt"/>
                <a:ea typeface="+mj-ea"/>
                <a:cs typeface="+mj-cs"/>
              </a:rPr>
              <a:t>The monkey &amp; tinsel</a:t>
            </a:r>
          </a:p>
        </p:txBody>
      </p:sp>
      <p:pic>
        <p:nvPicPr>
          <p:cNvPr id="159747" name="Picture 6" descr="greed-for-money.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4338" name="Rectangle 2"/>
          <p:cNvSpPr>
            <a:spLocks noGrp="1" noChangeArrowheads="1"/>
          </p:cNvSpPr>
          <p:nvPr>
            <p:ph type="title"/>
          </p:nvPr>
        </p:nvSpPr>
        <p:spPr>
          <a:xfrm>
            <a:off x="0" y="228600"/>
            <a:ext cx="9144000" cy="1219200"/>
          </a:xfrm>
        </p:spPr>
        <p:txBody>
          <a:bodyPr/>
          <a:lstStyle/>
          <a:p>
            <a:pPr marL="533400" indent="-533400" algn="l" eaLnBrk="1" hangingPunct="1">
              <a:defRPr/>
            </a:pPr>
            <a:r>
              <a:rPr lang="en-US" sz="3200" b="1" i="0" dirty="0">
                <a:effectLst>
                  <a:glow rad="139700">
                    <a:schemeClr val="bg1">
                      <a:alpha val="75000"/>
                    </a:schemeClr>
                  </a:glow>
                </a:effectLst>
                <a:latin typeface="Arial"/>
                <a:cs typeface="Arial"/>
              </a:rPr>
              <a:t>B.	Better illustrations apply a concept as they relate to the </a:t>
            </a:r>
            <a:r>
              <a:rPr lang="en-US" sz="3200" b="1" i="0" dirty="0">
                <a:solidFill>
                  <a:srgbClr val="FFFF00"/>
                </a:solidFill>
                <a:effectLst>
                  <a:glow rad="139700">
                    <a:schemeClr val="bg1">
                      <a:alpha val="75000"/>
                    </a:schemeClr>
                  </a:glow>
                </a:effectLst>
                <a:latin typeface="Arial"/>
                <a:cs typeface="Arial"/>
              </a:rPr>
              <a:t>same </a:t>
            </a:r>
            <a:r>
              <a:rPr lang="en-US" sz="3200" b="1" i="0" dirty="0">
                <a:effectLst>
                  <a:glow rad="139700">
                    <a:schemeClr val="bg1">
                      <a:alpha val="75000"/>
                    </a:schemeClr>
                  </a:glow>
                </a:effectLst>
                <a:latin typeface="Arial"/>
                <a:cs typeface="Arial"/>
              </a:rPr>
              <a:t>area of life.</a:t>
            </a:r>
            <a:endParaRPr lang="en-US" sz="3200" b="1" i="0" dirty="0">
              <a:latin typeface="Arial"/>
              <a:cs typeface="Arial"/>
            </a:endParaRPr>
          </a:p>
        </p:txBody>
      </p:sp>
      <p:sp>
        <p:nvSpPr>
          <p:cNvPr id="106501" name="Text Box 4"/>
          <p:cNvSpPr txBox="1">
            <a:spLocks noChangeArrowheads="1"/>
          </p:cNvSpPr>
          <p:nvPr/>
        </p:nvSpPr>
        <p:spPr bwMode="auto">
          <a:xfrm>
            <a:off x="8489510" y="76200"/>
            <a:ext cx="632705" cy="584776"/>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defPPr>
              <a:defRPr lang="en-US"/>
            </a:defPPr>
            <a:lvl1pPr marL="342900" indent="-342900" algn="ctr" eaLnBrk="1" hangingPunct="1">
              <a:spcBef>
                <a:spcPct val="20000"/>
              </a:spcBef>
              <a:buFont typeface="Monotype Sorts" charset="0"/>
              <a:buNone/>
              <a:defRPr sz="3200">
                <a:effectLst>
                  <a:glow rad="254000">
                    <a:schemeClr val="bg1">
                      <a:alpha val="84000"/>
                    </a:schemeClr>
                  </a:glow>
                </a:effectLst>
                <a:latin typeface="Tahoma" charset="0"/>
              </a:defRPr>
            </a:lvl1pPr>
            <a:lvl2pPr marL="742950" indent="-285750">
              <a:spcBef>
                <a:spcPct val="20000"/>
              </a:spcBef>
              <a:buFont typeface="Monotype Sorts" charset="0"/>
              <a:buChar char="F"/>
              <a:defRPr sz="2800">
                <a:latin typeface="+mn-lt"/>
                <a:ea typeface="+mn-ea"/>
              </a:defRPr>
            </a:lvl2pPr>
            <a:lvl3pPr marL="1143000" indent="-228600">
              <a:spcBef>
                <a:spcPct val="20000"/>
              </a:spcBef>
              <a:buFont typeface="Monotype Sorts" charset="0"/>
              <a:buChar char="F"/>
              <a:defRPr>
                <a:latin typeface="+mn-lt"/>
                <a:ea typeface="+mn-ea"/>
              </a:defRPr>
            </a:lvl3pPr>
            <a:lvl4pPr marL="1600200" indent="-228600">
              <a:spcBef>
                <a:spcPct val="20000"/>
              </a:spcBef>
              <a:buFont typeface="Monotype Sorts" charset="0"/>
              <a:buChar char="F"/>
              <a:defRPr sz="2000">
                <a:latin typeface="+mn-lt"/>
                <a:ea typeface="+mn-ea"/>
              </a:defRPr>
            </a:lvl4pPr>
            <a:lvl5pPr marL="2057400" indent="-228600">
              <a:spcBef>
                <a:spcPct val="20000"/>
              </a:spcBef>
              <a:buFont typeface="Monotype Sorts" charset="0"/>
              <a:buChar char="F"/>
              <a:defRPr sz="2000">
                <a:latin typeface="+mn-lt"/>
                <a:ea typeface="+mn-ea"/>
              </a:defRPr>
            </a:lvl5pPr>
            <a:lvl6pPr marL="2514600" indent="-228600" fontAlgn="base">
              <a:spcBef>
                <a:spcPct val="20000"/>
              </a:spcBef>
              <a:spcAft>
                <a:spcPct val="0"/>
              </a:spcAft>
              <a:buFont typeface="Monotype Sorts" charset="2"/>
              <a:buChar char="F"/>
              <a:defRPr sz="2000">
                <a:latin typeface="+mn-lt"/>
                <a:ea typeface="+mn-ea"/>
              </a:defRPr>
            </a:lvl6pPr>
            <a:lvl7pPr marL="2971800" indent="-228600" fontAlgn="base">
              <a:spcBef>
                <a:spcPct val="20000"/>
              </a:spcBef>
              <a:spcAft>
                <a:spcPct val="0"/>
              </a:spcAft>
              <a:buFont typeface="Monotype Sorts" charset="2"/>
              <a:buChar char="F"/>
              <a:defRPr sz="2000">
                <a:latin typeface="+mn-lt"/>
                <a:ea typeface="+mn-ea"/>
              </a:defRPr>
            </a:lvl7pPr>
            <a:lvl8pPr marL="3429000" indent="-228600" fontAlgn="base">
              <a:spcBef>
                <a:spcPct val="20000"/>
              </a:spcBef>
              <a:spcAft>
                <a:spcPct val="0"/>
              </a:spcAft>
              <a:buFont typeface="Monotype Sorts" charset="2"/>
              <a:buChar char="F"/>
              <a:defRPr sz="2000">
                <a:latin typeface="+mn-lt"/>
                <a:ea typeface="+mn-ea"/>
              </a:defRPr>
            </a:lvl8pPr>
            <a:lvl9pPr marL="3886200" indent="-228600" fontAlgn="base">
              <a:spcBef>
                <a:spcPct val="20000"/>
              </a:spcBef>
              <a:spcAft>
                <a:spcPct val="0"/>
              </a:spcAft>
              <a:buFont typeface="Monotype Sorts" charset="2"/>
              <a:buChar char="F"/>
              <a:defRPr sz="2000">
                <a:latin typeface="+mn-lt"/>
                <a:ea typeface="+mn-ea"/>
              </a:defRPr>
            </a:lvl9pPr>
          </a:lstStyle>
          <a:p>
            <a:pPr>
              <a:defRPr/>
            </a:pPr>
            <a:r>
              <a:rPr lang="en-US" sz="2400" b="1" dirty="0">
                <a:latin typeface="Arial"/>
                <a:cs typeface="Arial"/>
              </a:rPr>
              <a:t>72</a:t>
            </a:r>
          </a:p>
        </p:txBody>
      </p:sp>
      <p:sp>
        <p:nvSpPr>
          <p:cNvPr id="7" name="Rectangle 3"/>
          <p:cNvSpPr txBox="1">
            <a:spLocks noChangeArrowheads="1"/>
          </p:cNvSpPr>
          <p:nvPr/>
        </p:nvSpPr>
        <p:spPr bwMode="auto">
          <a:xfrm>
            <a:off x="3779912" y="5562600"/>
            <a:ext cx="4699248" cy="990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Font typeface="Monotype Sorts" charset="2"/>
              <a:buChar char="F"/>
              <a:defRPr sz="2000">
                <a:solidFill>
                  <a:schemeClr val="tx1"/>
                </a:solidFill>
                <a:latin typeface="+mn-lt"/>
                <a:ea typeface="+mn-ea"/>
              </a:defRPr>
            </a:lvl6pPr>
            <a:lvl7pPr marL="2971800" indent="-228600" algn="l" rtl="0" fontAlgn="base">
              <a:spcBef>
                <a:spcPct val="20000"/>
              </a:spcBef>
              <a:spcAft>
                <a:spcPct val="0"/>
              </a:spcAft>
              <a:buFont typeface="Monotype Sorts" charset="2"/>
              <a:buChar char="F"/>
              <a:defRPr sz="2000">
                <a:solidFill>
                  <a:schemeClr val="tx1"/>
                </a:solidFill>
                <a:latin typeface="+mn-lt"/>
                <a:ea typeface="+mn-ea"/>
              </a:defRPr>
            </a:lvl7pPr>
            <a:lvl8pPr marL="3429000" indent="-228600" algn="l" rtl="0" fontAlgn="base">
              <a:spcBef>
                <a:spcPct val="20000"/>
              </a:spcBef>
              <a:spcAft>
                <a:spcPct val="0"/>
              </a:spcAft>
              <a:buFont typeface="Monotype Sorts" charset="2"/>
              <a:buChar char="F"/>
              <a:defRPr sz="2000">
                <a:solidFill>
                  <a:schemeClr val="tx1"/>
                </a:solidFill>
                <a:latin typeface="+mn-lt"/>
                <a:ea typeface="+mn-ea"/>
              </a:defRPr>
            </a:lvl8pPr>
            <a:lvl9pPr marL="3886200" indent="-228600" algn="l" rtl="0" fontAlgn="base">
              <a:spcBef>
                <a:spcPct val="20000"/>
              </a:spcBef>
              <a:spcAft>
                <a:spcPct val="0"/>
              </a:spcAft>
              <a:buFont typeface="Monotype Sorts" charset="2"/>
              <a:buChar char="F"/>
              <a:defRPr sz="2000">
                <a:solidFill>
                  <a:schemeClr val="tx1"/>
                </a:solidFill>
                <a:latin typeface="+mn-lt"/>
                <a:ea typeface="+mn-ea"/>
              </a:defRPr>
            </a:lvl9pPr>
          </a:lstStyle>
          <a:p>
            <a:pPr algn="ctr" eaLnBrk="1" hangingPunct="1">
              <a:buFont typeface="Monotype Sorts" charset="0"/>
              <a:buNone/>
              <a:defRPr/>
            </a:pPr>
            <a:r>
              <a:rPr lang="ja-JP" altLang="en-US" b="1" dirty="0">
                <a:effectLst>
                  <a:glow rad="254000">
                    <a:schemeClr val="bg1">
                      <a:alpha val="84000"/>
                    </a:schemeClr>
                  </a:glow>
                </a:effectLst>
                <a:latin typeface="Arial"/>
                <a:ea typeface="ＭＳ Ｐゴシック" charset="0"/>
                <a:cs typeface="Arial"/>
              </a:rPr>
              <a:t>“</a:t>
            </a:r>
            <a:r>
              <a:rPr lang="en-US" b="1" dirty="0">
                <a:effectLst>
                  <a:glow rad="254000">
                    <a:schemeClr val="bg1">
                      <a:alpha val="84000"/>
                    </a:schemeClr>
                  </a:glow>
                </a:effectLst>
                <a:latin typeface="Arial"/>
                <a:ea typeface="ＭＳ Ｐゴシック" charset="0"/>
                <a:cs typeface="Arial"/>
              </a:rPr>
              <a:t>Don't be greedy</a:t>
            </a:r>
            <a:r>
              <a:rPr lang="ja-JP" altLang="en-US" b="1" dirty="0">
                <a:effectLst>
                  <a:glow rad="254000">
                    <a:schemeClr val="bg1">
                      <a:alpha val="84000"/>
                    </a:schemeClr>
                  </a:glow>
                </a:effectLst>
                <a:latin typeface="Arial"/>
                <a:ea typeface="ＭＳ Ｐゴシック" charset="0"/>
                <a:cs typeface="Arial"/>
              </a:rPr>
              <a:t>”</a:t>
            </a:r>
            <a:endParaRPr lang="en-US" b="1" dirty="0">
              <a:effectLst>
                <a:glow rad="254000">
                  <a:schemeClr val="bg1">
                    <a:alpha val="84000"/>
                  </a:schemeClr>
                </a:glow>
              </a:effectLst>
              <a:latin typeface="Arial"/>
              <a:ea typeface="ＭＳ Ｐゴシック" charset="0"/>
              <a:cs typeface="Arial"/>
            </a:endParaRPr>
          </a:p>
        </p:txBody>
      </p:sp>
      <p:sp>
        <p:nvSpPr>
          <p:cNvPr id="8" name="Rectangle 2"/>
          <p:cNvSpPr txBox="1">
            <a:spLocks noChangeArrowheads="1"/>
          </p:cNvSpPr>
          <p:nvPr/>
        </p:nvSpPr>
        <p:spPr bwMode="auto">
          <a:xfrm>
            <a:off x="2514600" y="4495800"/>
            <a:ext cx="6172200" cy="1295400"/>
          </a:xfrm>
          <a:prstGeom prst="rect">
            <a:avLst/>
          </a:prstGeom>
          <a:noFill/>
          <a:ln w="9525">
            <a:noFill/>
            <a:miter lim="800000"/>
            <a:headEnd/>
            <a:tailEnd/>
          </a:ln>
          <a:effectLst/>
        </p:spPr>
        <p:txBody>
          <a:bodyPr anchor="ctr"/>
          <a:lstStyle/>
          <a:p>
            <a:pPr algn="r" eaLnBrk="1" hangingPunct="1">
              <a:defRPr/>
            </a:pPr>
            <a:r>
              <a:rPr lang="en-US" sz="4400" b="1" i="1" kern="0" dirty="0">
                <a:solidFill>
                  <a:schemeClr val="tx2"/>
                </a:solidFill>
                <a:effectLst>
                  <a:glow rad="254000">
                    <a:schemeClr val="bg1">
                      <a:alpha val="84000"/>
                    </a:schemeClr>
                  </a:glow>
                </a:effectLst>
                <a:latin typeface="Arial"/>
                <a:ea typeface="+mj-ea"/>
                <a:cs typeface="Arial"/>
              </a:rPr>
              <a:t>The pastor who fell</a:t>
            </a:r>
          </a:p>
        </p:txBody>
      </p:sp>
      <p:sp>
        <p:nvSpPr>
          <p:cNvPr id="9" name="Rectangle 2"/>
          <p:cNvSpPr txBox="1">
            <a:spLocks noChangeArrowheads="1"/>
          </p:cNvSpPr>
          <p:nvPr/>
        </p:nvSpPr>
        <p:spPr bwMode="auto">
          <a:xfrm>
            <a:off x="152400" y="1295400"/>
            <a:ext cx="3200400" cy="3505200"/>
          </a:xfrm>
          <a:prstGeom prst="rect">
            <a:avLst/>
          </a:prstGeom>
          <a:noFill/>
          <a:ln w="9525">
            <a:noFill/>
            <a:miter lim="800000"/>
            <a:headEnd/>
            <a:tailEnd/>
          </a:ln>
          <a:effectLst/>
        </p:spPr>
        <p:txBody>
          <a:bodyPr anchor="ctr"/>
          <a:lstStyle/>
          <a:p>
            <a:pPr eaLnBrk="1" hangingPunct="1">
              <a:defRPr/>
            </a:pPr>
            <a:r>
              <a:rPr lang="en-US" sz="3200" b="1" i="1" kern="0" dirty="0">
                <a:solidFill>
                  <a:schemeClr val="tx2"/>
                </a:solidFill>
                <a:effectLst>
                  <a:glow rad="254000">
                    <a:schemeClr val="bg1">
                      <a:alpha val="84000"/>
                    </a:schemeClr>
                  </a:glow>
                </a:effectLst>
                <a:latin typeface="Arial"/>
                <a:ea typeface="+mj-ea"/>
                <a:cs typeface="Arial"/>
              </a:rPr>
              <a:t>“The love of money is the root of all kinds of evil...” </a:t>
            </a:r>
            <a:br>
              <a:rPr lang="en-US" sz="3200" b="1" i="1" kern="0" dirty="0">
                <a:solidFill>
                  <a:schemeClr val="tx2"/>
                </a:solidFill>
                <a:effectLst>
                  <a:glow rad="254000">
                    <a:schemeClr val="bg1">
                      <a:alpha val="84000"/>
                    </a:schemeClr>
                  </a:glow>
                </a:effectLst>
                <a:latin typeface="Arial"/>
                <a:ea typeface="+mj-ea"/>
                <a:cs typeface="Arial"/>
              </a:rPr>
            </a:br>
            <a:r>
              <a:rPr lang="en-US" sz="3200" b="1" i="1" kern="0" dirty="0">
                <a:solidFill>
                  <a:schemeClr val="tx2"/>
                </a:solidFill>
                <a:effectLst>
                  <a:glow rad="254000">
                    <a:schemeClr val="bg1">
                      <a:alpha val="84000"/>
                    </a:schemeClr>
                  </a:glow>
                </a:effectLst>
                <a:latin typeface="Arial"/>
                <a:ea typeface="+mj-ea"/>
                <a:cs typeface="Arial"/>
              </a:rPr>
              <a:t>(1 Tim. 6:10)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914400" y="762000"/>
            <a:ext cx="7772400" cy="1143000"/>
          </a:xfrm>
        </p:spPr>
        <p:txBody>
          <a:bodyPr/>
          <a:lstStyle/>
          <a:p>
            <a:pPr eaLnBrk="1" hangingPunct="1">
              <a:defRPr/>
            </a:pPr>
            <a:r>
              <a:rPr lang="en-US" sz="6000" b="1" u="sng">
                <a:effectLst>
                  <a:glow rad="101600">
                    <a:srgbClr val="080808">
                      <a:alpha val="75000"/>
                    </a:srgbClr>
                  </a:glow>
                </a:effectLst>
                <a:latin typeface="Arial"/>
                <a:ea typeface="ＭＳ Ｐゴシック" charset="0"/>
                <a:cs typeface="Arial"/>
              </a:rPr>
              <a:t>Zuck's Ninety Verbs</a:t>
            </a:r>
            <a:endParaRPr lang="en-US" sz="6000" b="1">
              <a:effectLst>
                <a:glow rad="101600">
                  <a:srgbClr val="080808">
                    <a:alpha val="75000"/>
                  </a:srgbClr>
                </a:glow>
              </a:effectLst>
              <a:latin typeface="Arial"/>
              <a:ea typeface="ＭＳ Ｐゴシック" charset="0"/>
              <a:cs typeface="Arial"/>
            </a:endParaRPr>
          </a:p>
        </p:txBody>
      </p:sp>
      <p:sp>
        <p:nvSpPr>
          <p:cNvPr id="109571" name="Rectangle 3"/>
          <p:cNvSpPr>
            <a:spLocks noGrp="1" noChangeArrowheads="1"/>
          </p:cNvSpPr>
          <p:nvPr>
            <p:ph type="body" idx="1"/>
          </p:nvPr>
        </p:nvSpPr>
        <p:spPr>
          <a:xfrm>
            <a:off x="685800" y="2819400"/>
            <a:ext cx="7772400" cy="3276600"/>
          </a:xfrm>
        </p:spPr>
        <p:txBody>
          <a:bodyPr/>
          <a:lstStyle/>
          <a:p>
            <a:pPr algn="ctr" eaLnBrk="1" hangingPunct="1">
              <a:buFont typeface="Tahoma" charset="0"/>
              <a:buNone/>
              <a:defRPr/>
            </a:pPr>
            <a:r>
              <a:rPr lang="en-US" sz="4400" b="1" dirty="0">
                <a:effectLst>
                  <a:glow rad="101600">
                    <a:srgbClr val="080808">
                      <a:alpha val="75000"/>
                    </a:srgbClr>
                  </a:glow>
                </a:effectLst>
                <a:latin typeface="Arial"/>
                <a:cs typeface="Arial"/>
              </a:rPr>
              <a:t>If you can't think of an application based on one of these 90 verbs then you are hopeless!</a:t>
            </a:r>
          </a:p>
        </p:txBody>
      </p:sp>
      <p:sp>
        <p:nvSpPr>
          <p:cNvPr id="108547"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effectLst>
                  <a:glow rad="101600">
                    <a:srgbClr val="080808">
                      <a:alpha val="75000"/>
                    </a:srgbClr>
                  </a:glow>
                </a:effectLst>
                <a:latin typeface="Arial"/>
                <a:cs typeface="Arial"/>
              </a:rPr>
              <a:t>73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914400" y="180105"/>
            <a:ext cx="7772400" cy="765468"/>
          </a:xfrm>
        </p:spPr>
        <p:txBody>
          <a:bodyPr/>
          <a:lstStyle/>
          <a:p>
            <a:pPr eaLnBrk="1" hangingPunct="1">
              <a:defRPr/>
            </a:pPr>
            <a:r>
              <a:rPr lang="en-US" sz="4000" b="1" dirty="0">
                <a:solidFill>
                  <a:srgbClr val="FFFFFF"/>
                </a:solidFill>
                <a:effectLst>
                  <a:glow rad="101600">
                    <a:srgbClr val="080808">
                      <a:alpha val="75000"/>
                    </a:srgbClr>
                  </a:glow>
                </a:effectLst>
                <a:latin typeface="Arial"/>
                <a:ea typeface="ＭＳ Ｐゴシック" charset="0"/>
                <a:cs typeface="Arial"/>
              </a:rPr>
              <a:t>Zuck's Ninety Verbs</a:t>
            </a:r>
          </a:p>
        </p:txBody>
      </p:sp>
      <p:sp>
        <p:nvSpPr>
          <p:cNvPr id="108547" name="Text Box 4"/>
          <p:cNvSpPr txBox="1">
            <a:spLocks noChangeArrowheads="1"/>
          </p:cNvSpPr>
          <p:nvPr/>
        </p:nvSpPr>
        <p:spPr bwMode="auto">
          <a:xfrm>
            <a:off x="8543925" y="76200"/>
            <a:ext cx="5270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080808">
                      <a:alpha val="75000"/>
                    </a:srgbClr>
                  </a:glow>
                </a:effectLst>
                <a:uLnTx/>
                <a:uFillTx/>
                <a:latin typeface="Arial"/>
                <a:ea typeface="ＭＳ Ｐゴシック" charset="0"/>
                <a:cs typeface="Arial"/>
              </a:rPr>
              <a:t>60</a:t>
            </a:r>
          </a:p>
        </p:txBody>
      </p:sp>
      <p:graphicFrame>
        <p:nvGraphicFramePr>
          <p:cNvPr id="4" name="Content Placeholder 3">
            <a:extLst>
              <a:ext uri="{FF2B5EF4-FFF2-40B4-BE49-F238E27FC236}">
                <a16:creationId xmlns:a16="http://schemas.microsoft.com/office/drawing/2014/main" id="{212C207B-7B76-118C-4BA9-63A054F1D07A}"/>
              </a:ext>
            </a:extLst>
          </p:cNvPr>
          <p:cNvGraphicFramePr>
            <a:graphicFrameLocks noGrp="1"/>
          </p:cNvGraphicFramePr>
          <p:nvPr>
            <p:ph idx="1"/>
          </p:nvPr>
        </p:nvGraphicFramePr>
        <p:xfrm>
          <a:off x="259773" y="1399304"/>
          <a:ext cx="8697192" cy="4637810"/>
        </p:xfrm>
        <a:graphic>
          <a:graphicData uri="http://schemas.openxmlformats.org/drawingml/2006/table">
            <a:tbl>
              <a:tblPr firstRow="1" bandRow="1">
                <a:tableStyleId>{2D5ABB26-0587-4C30-8999-92F81FD0307C}</a:tableStyleId>
              </a:tblPr>
              <a:tblGrid>
                <a:gridCol w="2899064">
                  <a:extLst>
                    <a:ext uri="{9D8B030D-6E8A-4147-A177-3AD203B41FA5}">
                      <a16:colId xmlns:a16="http://schemas.microsoft.com/office/drawing/2014/main" val="835038435"/>
                    </a:ext>
                  </a:extLst>
                </a:gridCol>
                <a:gridCol w="2899064">
                  <a:extLst>
                    <a:ext uri="{9D8B030D-6E8A-4147-A177-3AD203B41FA5}">
                      <a16:colId xmlns:a16="http://schemas.microsoft.com/office/drawing/2014/main" val="2304777367"/>
                    </a:ext>
                  </a:extLst>
                </a:gridCol>
                <a:gridCol w="2899064">
                  <a:extLst>
                    <a:ext uri="{9D8B030D-6E8A-4147-A177-3AD203B41FA5}">
                      <a16:colId xmlns:a16="http://schemas.microsoft.com/office/drawing/2014/main" val="2182761614"/>
                    </a:ext>
                  </a:extLst>
                </a:gridCol>
              </a:tblGrid>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Accept</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Choose</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Decide</a:t>
                      </a:r>
                    </a:p>
                  </a:txBody>
                  <a:tcPr marL="68580" marR="68580" marT="0" marB="0"/>
                </a:tc>
                <a:extLst>
                  <a:ext uri="{0D108BD9-81ED-4DB2-BD59-A6C34878D82A}">
                    <a16:rowId xmlns:a16="http://schemas.microsoft.com/office/drawing/2014/main" val="3558088130"/>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Admit</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Claim</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Develop</a:t>
                      </a:r>
                    </a:p>
                  </a:txBody>
                  <a:tcPr marL="68580" marR="68580" marT="0" marB="0"/>
                </a:tc>
                <a:extLst>
                  <a:ext uri="{0D108BD9-81ED-4DB2-BD59-A6C34878D82A}">
                    <a16:rowId xmlns:a16="http://schemas.microsoft.com/office/drawing/2014/main" val="407847770"/>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Analyze</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Collect</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Direct</a:t>
                      </a:r>
                    </a:p>
                  </a:txBody>
                  <a:tcPr marL="68580" marR="68580" marT="0" marB="0"/>
                </a:tc>
                <a:extLst>
                  <a:ext uri="{0D108BD9-81ED-4DB2-BD59-A6C34878D82A}">
                    <a16:rowId xmlns:a16="http://schemas.microsoft.com/office/drawing/2014/main" val="1108286887"/>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Ask</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Commit</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Discourse</a:t>
                      </a:r>
                    </a:p>
                  </a:txBody>
                  <a:tcPr marL="68580" marR="68580" marT="0" marB="0"/>
                </a:tc>
                <a:extLst>
                  <a:ext uri="{0D108BD9-81ED-4DB2-BD59-A6C34878D82A}">
                    <a16:rowId xmlns:a16="http://schemas.microsoft.com/office/drawing/2014/main" val="1730223156"/>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Ask myself</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Compliment</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Do</a:t>
                      </a:r>
                    </a:p>
                  </a:txBody>
                  <a:tcPr marL="68580" marR="68580" marT="0" marB="0"/>
                </a:tc>
                <a:extLst>
                  <a:ext uri="{0D108BD9-81ED-4DB2-BD59-A6C34878D82A}">
                    <a16:rowId xmlns:a16="http://schemas.microsoft.com/office/drawing/2014/main" val="3569951391"/>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Avoid</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Comply</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Eliminate</a:t>
                      </a:r>
                    </a:p>
                  </a:txBody>
                  <a:tcPr marL="68580" marR="68580" marT="0" marB="0"/>
                </a:tc>
                <a:extLst>
                  <a:ext uri="{0D108BD9-81ED-4DB2-BD59-A6C34878D82A}">
                    <a16:rowId xmlns:a16="http://schemas.microsoft.com/office/drawing/2014/main" val="3066281384"/>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Be sensitive</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Confess </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Encourage</a:t>
                      </a:r>
                    </a:p>
                  </a:txBody>
                  <a:tcPr marL="68580" marR="68580" marT="0" marB="0"/>
                </a:tc>
                <a:extLst>
                  <a:ext uri="{0D108BD9-81ED-4DB2-BD59-A6C34878D82A}">
                    <a16:rowId xmlns:a16="http://schemas.microsoft.com/office/drawing/2014/main" val="3541478823"/>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Be willing</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Control </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Enjoy</a:t>
                      </a:r>
                    </a:p>
                  </a:txBody>
                  <a:tcPr marL="68580" marR="68580" marT="0" marB="0"/>
                </a:tc>
                <a:extLst>
                  <a:ext uri="{0D108BD9-81ED-4DB2-BD59-A6C34878D82A}">
                    <a16:rowId xmlns:a16="http://schemas.microsoft.com/office/drawing/2014/main" val="4234420667"/>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Build</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Count</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Evaluate</a:t>
                      </a:r>
                    </a:p>
                  </a:txBody>
                  <a:tcPr marL="68580" marR="68580" marT="0" marB="0"/>
                </a:tc>
                <a:extLst>
                  <a:ext uri="{0D108BD9-81ED-4DB2-BD59-A6C34878D82A}">
                    <a16:rowId xmlns:a16="http://schemas.microsoft.com/office/drawing/2014/main" val="2474909458"/>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Buy</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Create</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Exemplify</a:t>
                      </a:r>
                    </a:p>
                  </a:txBody>
                  <a:tcPr marL="68580" marR="68580" marT="0" marB="0"/>
                </a:tc>
                <a:extLst>
                  <a:ext uri="{0D108BD9-81ED-4DB2-BD59-A6C34878D82A}">
                    <a16:rowId xmlns:a16="http://schemas.microsoft.com/office/drawing/2014/main" val="3916989770"/>
                  </a:ext>
                </a:extLst>
              </a:tr>
            </a:tbl>
          </a:graphicData>
        </a:graphic>
      </p:graphicFrame>
    </p:spTree>
    <p:extLst>
      <p:ext uri="{BB962C8B-B14F-4D97-AF65-F5344CB8AC3E}">
        <p14:creationId xmlns:p14="http://schemas.microsoft.com/office/powerpoint/2010/main" val="254576588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914400" y="180105"/>
            <a:ext cx="7772400" cy="765468"/>
          </a:xfrm>
        </p:spPr>
        <p:txBody>
          <a:bodyPr/>
          <a:lstStyle/>
          <a:p>
            <a:pPr eaLnBrk="1" hangingPunct="1">
              <a:defRPr/>
            </a:pPr>
            <a:r>
              <a:rPr lang="en-US" sz="4000" b="1" dirty="0">
                <a:solidFill>
                  <a:srgbClr val="FFFFFF"/>
                </a:solidFill>
                <a:effectLst>
                  <a:glow rad="101600">
                    <a:srgbClr val="080808">
                      <a:alpha val="75000"/>
                    </a:srgbClr>
                  </a:glow>
                </a:effectLst>
                <a:latin typeface="Arial"/>
                <a:ea typeface="ＭＳ Ｐゴシック" charset="0"/>
                <a:cs typeface="Arial"/>
              </a:rPr>
              <a:t>Zuck's Ninety Verbs</a:t>
            </a:r>
          </a:p>
        </p:txBody>
      </p:sp>
      <p:sp>
        <p:nvSpPr>
          <p:cNvPr id="108547" name="Text Box 4"/>
          <p:cNvSpPr txBox="1">
            <a:spLocks noChangeArrowheads="1"/>
          </p:cNvSpPr>
          <p:nvPr/>
        </p:nvSpPr>
        <p:spPr bwMode="auto">
          <a:xfrm>
            <a:off x="8543925" y="76200"/>
            <a:ext cx="5270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080808">
                      <a:alpha val="75000"/>
                    </a:srgbClr>
                  </a:glow>
                </a:effectLst>
                <a:uLnTx/>
                <a:uFillTx/>
                <a:latin typeface="Arial"/>
                <a:ea typeface="ＭＳ Ｐゴシック" charset="0"/>
                <a:cs typeface="Arial"/>
              </a:rPr>
              <a:t>60</a:t>
            </a:r>
          </a:p>
        </p:txBody>
      </p:sp>
      <p:graphicFrame>
        <p:nvGraphicFramePr>
          <p:cNvPr id="4" name="Content Placeholder 3">
            <a:extLst>
              <a:ext uri="{FF2B5EF4-FFF2-40B4-BE49-F238E27FC236}">
                <a16:creationId xmlns:a16="http://schemas.microsoft.com/office/drawing/2014/main" id="{212C207B-7B76-118C-4BA9-63A054F1D07A}"/>
              </a:ext>
            </a:extLst>
          </p:cNvPr>
          <p:cNvGraphicFramePr>
            <a:graphicFrameLocks noGrp="1"/>
          </p:cNvGraphicFramePr>
          <p:nvPr>
            <p:ph idx="1"/>
          </p:nvPr>
        </p:nvGraphicFramePr>
        <p:xfrm>
          <a:off x="259773" y="1399304"/>
          <a:ext cx="8697192" cy="4637810"/>
        </p:xfrm>
        <a:graphic>
          <a:graphicData uri="http://schemas.openxmlformats.org/drawingml/2006/table">
            <a:tbl>
              <a:tblPr firstRow="1" bandRow="1">
                <a:tableStyleId>{2D5ABB26-0587-4C30-8999-92F81FD0307C}</a:tableStyleId>
              </a:tblPr>
              <a:tblGrid>
                <a:gridCol w="2899064">
                  <a:extLst>
                    <a:ext uri="{9D8B030D-6E8A-4147-A177-3AD203B41FA5}">
                      <a16:colId xmlns:a16="http://schemas.microsoft.com/office/drawing/2014/main" val="835038435"/>
                    </a:ext>
                  </a:extLst>
                </a:gridCol>
                <a:gridCol w="2899064">
                  <a:extLst>
                    <a:ext uri="{9D8B030D-6E8A-4147-A177-3AD203B41FA5}">
                      <a16:colId xmlns:a16="http://schemas.microsoft.com/office/drawing/2014/main" val="2304777367"/>
                    </a:ext>
                  </a:extLst>
                </a:gridCol>
                <a:gridCol w="2899064">
                  <a:extLst>
                    <a:ext uri="{9D8B030D-6E8A-4147-A177-3AD203B41FA5}">
                      <a16:colId xmlns:a16="http://schemas.microsoft.com/office/drawing/2014/main" val="2182761614"/>
                    </a:ext>
                  </a:extLst>
                </a:gridCol>
              </a:tblGrid>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Experiment</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Keep</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Pray about</a:t>
                      </a:r>
                    </a:p>
                  </a:txBody>
                  <a:tcPr marL="68580" marR="68580" marT="0" marB="0"/>
                </a:tc>
                <a:extLst>
                  <a:ext uri="{0D108BD9-81ED-4DB2-BD59-A6C34878D82A}">
                    <a16:rowId xmlns:a16="http://schemas.microsoft.com/office/drawing/2014/main" val="3558088130"/>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Find</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List</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Pray to</a:t>
                      </a:r>
                    </a:p>
                  </a:txBody>
                  <a:tcPr marL="68580" marR="68580" marT="0" marB="0"/>
                </a:tc>
                <a:extLst>
                  <a:ext uri="{0D108BD9-81ED-4DB2-BD59-A6C34878D82A}">
                    <a16:rowId xmlns:a16="http://schemas.microsoft.com/office/drawing/2014/main" val="407847770"/>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Follow</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Listen</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Pray with</a:t>
                      </a:r>
                    </a:p>
                  </a:txBody>
                  <a:tcPr marL="68580" marR="68580" marT="0" marB="0"/>
                </a:tc>
                <a:extLst>
                  <a:ext uri="{0D108BD9-81ED-4DB2-BD59-A6C34878D82A}">
                    <a16:rowId xmlns:a16="http://schemas.microsoft.com/office/drawing/2014/main" val="1108286887"/>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Give</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Look for</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Prefer</a:t>
                      </a:r>
                    </a:p>
                  </a:txBody>
                  <a:tcPr marL="68580" marR="68580" marT="0" marB="0"/>
                </a:tc>
                <a:extLst>
                  <a:ext uri="{0D108BD9-81ED-4DB2-BD59-A6C34878D82A}">
                    <a16:rowId xmlns:a16="http://schemas.microsoft.com/office/drawing/2014/main" val="1730223156"/>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Go</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Look up</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Pursue</a:t>
                      </a:r>
                    </a:p>
                  </a:txBody>
                  <a:tcPr marL="68580" marR="68580" marT="0" marB="0"/>
                </a:tc>
                <a:extLst>
                  <a:ext uri="{0D108BD9-81ED-4DB2-BD59-A6C34878D82A}">
                    <a16:rowId xmlns:a16="http://schemas.microsoft.com/office/drawing/2014/main" val="3569951391"/>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Guard</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Love</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Read</a:t>
                      </a:r>
                    </a:p>
                  </a:txBody>
                  <a:tcPr marL="68580" marR="68580" marT="0" marB="0"/>
                </a:tc>
                <a:extLst>
                  <a:ext uri="{0D108BD9-81ED-4DB2-BD59-A6C34878D82A}">
                    <a16:rowId xmlns:a16="http://schemas.microsoft.com/office/drawing/2014/main" val="3066281384"/>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Help</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Meet</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Realize</a:t>
                      </a:r>
                    </a:p>
                  </a:txBody>
                  <a:tcPr marL="68580" marR="68580" marT="0" marB="0"/>
                </a:tc>
                <a:extLst>
                  <a:ext uri="{0D108BD9-81ED-4DB2-BD59-A6C34878D82A}">
                    <a16:rowId xmlns:a16="http://schemas.microsoft.com/office/drawing/2014/main" val="3541478823"/>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Invite</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Memorize</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Record</a:t>
                      </a:r>
                    </a:p>
                  </a:txBody>
                  <a:tcPr marL="68580" marR="68580" marT="0" marB="0"/>
                </a:tc>
                <a:extLst>
                  <a:ext uri="{0D108BD9-81ED-4DB2-BD59-A6C34878D82A}">
                    <a16:rowId xmlns:a16="http://schemas.microsoft.com/office/drawing/2014/main" val="4234420667"/>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Isolate</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Organize</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Rejoice</a:t>
                      </a:r>
                    </a:p>
                  </a:txBody>
                  <a:tcPr marL="68580" marR="68580" marT="0" marB="0"/>
                </a:tc>
                <a:extLst>
                  <a:ext uri="{0D108BD9-81ED-4DB2-BD59-A6C34878D82A}">
                    <a16:rowId xmlns:a16="http://schemas.microsoft.com/office/drawing/2014/main" val="2474909458"/>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Keep</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Plan out</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Repair</a:t>
                      </a:r>
                    </a:p>
                  </a:txBody>
                  <a:tcPr marL="68580" marR="68580" marT="0" marB="0"/>
                </a:tc>
                <a:extLst>
                  <a:ext uri="{0D108BD9-81ED-4DB2-BD59-A6C34878D82A}">
                    <a16:rowId xmlns:a16="http://schemas.microsoft.com/office/drawing/2014/main" val="3916989770"/>
                  </a:ext>
                </a:extLst>
              </a:tr>
            </a:tbl>
          </a:graphicData>
        </a:graphic>
      </p:graphicFrame>
    </p:spTree>
    <p:extLst>
      <p:ext uri="{BB962C8B-B14F-4D97-AF65-F5344CB8AC3E}">
        <p14:creationId xmlns:p14="http://schemas.microsoft.com/office/powerpoint/2010/main" val="66552078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914400" y="180105"/>
            <a:ext cx="7772400" cy="765468"/>
          </a:xfrm>
        </p:spPr>
        <p:txBody>
          <a:bodyPr/>
          <a:lstStyle/>
          <a:p>
            <a:pPr eaLnBrk="1" hangingPunct="1">
              <a:defRPr/>
            </a:pPr>
            <a:r>
              <a:rPr lang="en-US" sz="4000" b="1" dirty="0">
                <a:solidFill>
                  <a:srgbClr val="FFFFFF"/>
                </a:solidFill>
                <a:effectLst>
                  <a:glow rad="101600">
                    <a:srgbClr val="080808">
                      <a:alpha val="75000"/>
                    </a:srgbClr>
                  </a:glow>
                </a:effectLst>
                <a:latin typeface="Arial"/>
                <a:ea typeface="ＭＳ Ｐゴシック" charset="0"/>
                <a:cs typeface="Arial"/>
              </a:rPr>
              <a:t>Zuck's Ninety Verbs</a:t>
            </a:r>
          </a:p>
        </p:txBody>
      </p:sp>
      <p:sp>
        <p:nvSpPr>
          <p:cNvPr id="108547" name="Text Box 4"/>
          <p:cNvSpPr txBox="1">
            <a:spLocks noChangeArrowheads="1"/>
          </p:cNvSpPr>
          <p:nvPr/>
        </p:nvSpPr>
        <p:spPr bwMode="auto">
          <a:xfrm>
            <a:off x="8543925" y="76200"/>
            <a:ext cx="5270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101600">
                    <a:srgbClr val="080808">
                      <a:alpha val="75000"/>
                    </a:srgbClr>
                  </a:glow>
                </a:effectLst>
                <a:uLnTx/>
                <a:uFillTx/>
                <a:latin typeface="Arial"/>
                <a:ea typeface="ＭＳ Ｐゴシック" charset="0"/>
                <a:cs typeface="Arial"/>
              </a:rPr>
              <a:t>60</a:t>
            </a:r>
          </a:p>
        </p:txBody>
      </p:sp>
      <p:graphicFrame>
        <p:nvGraphicFramePr>
          <p:cNvPr id="4" name="Content Placeholder 3">
            <a:extLst>
              <a:ext uri="{FF2B5EF4-FFF2-40B4-BE49-F238E27FC236}">
                <a16:creationId xmlns:a16="http://schemas.microsoft.com/office/drawing/2014/main" id="{212C207B-7B76-118C-4BA9-63A054F1D07A}"/>
              </a:ext>
            </a:extLst>
          </p:cNvPr>
          <p:cNvGraphicFramePr>
            <a:graphicFrameLocks noGrp="1"/>
          </p:cNvGraphicFramePr>
          <p:nvPr>
            <p:ph idx="1"/>
          </p:nvPr>
        </p:nvGraphicFramePr>
        <p:xfrm>
          <a:off x="259773" y="1399304"/>
          <a:ext cx="8697192" cy="4637810"/>
        </p:xfrm>
        <a:graphic>
          <a:graphicData uri="http://schemas.openxmlformats.org/drawingml/2006/table">
            <a:tbl>
              <a:tblPr firstRow="1" bandRow="1">
                <a:tableStyleId>{2D5ABB26-0587-4C30-8999-92F81FD0307C}</a:tableStyleId>
              </a:tblPr>
              <a:tblGrid>
                <a:gridCol w="2899064">
                  <a:extLst>
                    <a:ext uri="{9D8B030D-6E8A-4147-A177-3AD203B41FA5}">
                      <a16:colId xmlns:a16="http://schemas.microsoft.com/office/drawing/2014/main" val="835038435"/>
                    </a:ext>
                  </a:extLst>
                </a:gridCol>
                <a:gridCol w="2899064">
                  <a:extLst>
                    <a:ext uri="{9D8B030D-6E8A-4147-A177-3AD203B41FA5}">
                      <a16:colId xmlns:a16="http://schemas.microsoft.com/office/drawing/2014/main" val="2304777367"/>
                    </a:ext>
                  </a:extLst>
                </a:gridCol>
                <a:gridCol w="2899064">
                  <a:extLst>
                    <a:ext uri="{9D8B030D-6E8A-4147-A177-3AD203B41FA5}">
                      <a16:colId xmlns:a16="http://schemas.microsoft.com/office/drawing/2014/main" val="2182761614"/>
                    </a:ext>
                  </a:extLst>
                </a:gridCol>
              </a:tblGrid>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Respond</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Stay away</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Value</a:t>
                      </a:r>
                    </a:p>
                  </a:txBody>
                  <a:tcPr marL="68580" marR="68580" marT="0" marB="0"/>
                </a:tc>
                <a:extLst>
                  <a:ext uri="{0D108BD9-81ED-4DB2-BD59-A6C34878D82A}">
                    <a16:rowId xmlns:a16="http://schemas.microsoft.com/office/drawing/2014/main" val="3558088130"/>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Sacrifice</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Stop</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Visit</a:t>
                      </a:r>
                    </a:p>
                  </a:txBody>
                  <a:tcPr marL="68580" marR="68580" marT="0" marB="0"/>
                </a:tc>
                <a:extLst>
                  <a:ext uri="{0D108BD9-81ED-4DB2-BD59-A6C34878D82A}">
                    <a16:rowId xmlns:a16="http://schemas.microsoft.com/office/drawing/2014/main" val="407847770"/>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Save</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Study</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Wait</a:t>
                      </a:r>
                    </a:p>
                  </a:txBody>
                  <a:tcPr marL="68580" marR="68580" marT="0" marB="0"/>
                </a:tc>
                <a:extLst>
                  <a:ext uri="{0D108BD9-81ED-4DB2-BD59-A6C34878D82A}">
                    <a16:rowId xmlns:a16="http://schemas.microsoft.com/office/drawing/2014/main" val="1108286887"/>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Schedule</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Substitute</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Wake up</a:t>
                      </a:r>
                    </a:p>
                  </a:txBody>
                  <a:tcPr marL="68580" marR="68580" marT="0" marB="0"/>
                </a:tc>
                <a:extLst>
                  <a:ext uri="{0D108BD9-81ED-4DB2-BD59-A6C34878D82A}">
                    <a16:rowId xmlns:a16="http://schemas.microsoft.com/office/drawing/2014/main" val="1730223156"/>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Select</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Take</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Walk</a:t>
                      </a:r>
                    </a:p>
                  </a:txBody>
                  <a:tcPr marL="68580" marR="68580" marT="0" marB="0"/>
                </a:tc>
                <a:extLst>
                  <a:ext uri="{0D108BD9-81ED-4DB2-BD59-A6C34878D82A}">
                    <a16:rowId xmlns:a16="http://schemas.microsoft.com/office/drawing/2014/main" val="3569951391"/>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Send</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Talk with</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Watch</a:t>
                      </a:r>
                    </a:p>
                  </a:txBody>
                  <a:tcPr marL="68580" marR="68580" marT="0" marB="0"/>
                </a:tc>
                <a:extLst>
                  <a:ext uri="{0D108BD9-81ED-4DB2-BD59-A6C34878D82A}">
                    <a16:rowId xmlns:a16="http://schemas.microsoft.com/office/drawing/2014/main" val="3066281384"/>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Share</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Teach</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Witness</a:t>
                      </a:r>
                    </a:p>
                  </a:txBody>
                  <a:tcPr marL="68580" marR="68580" marT="0" marB="0"/>
                </a:tc>
                <a:extLst>
                  <a:ext uri="{0D108BD9-81ED-4DB2-BD59-A6C34878D82A}">
                    <a16:rowId xmlns:a16="http://schemas.microsoft.com/office/drawing/2014/main" val="3541478823"/>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Show</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Telephone</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Work on</a:t>
                      </a:r>
                    </a:p>
                  </a:txBody>
                  <a:tcPr marL="68580" marR="68580" marT="0" marB="0"/>
                </a:tc>
                <a:extLst>
                  <a:ext uri="{0D108BD9-81ED-4DB2-BD59-A6C34878D82A}">
                    <a16:rowId xmlns:a16="http://schemas.microsoft.com/office/drawing/2014/main" val="4234420667"/>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Sing</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Thank</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a:solidFill>
                            <a:srgbClr val="FFFFFF"/>
                          </a:solidFill>
                          <a:effectLst>
                            <a:glow rad="101600">
                              <a:srgbClr val="080808">
                                <a:alpha val="75000"/>
                              </a:srgbClr>
                            </a:glow>
                          </a:effectLst>
                          <a:latin typeface="Arial"/>
                          <a:ea typeface="ＭＳ Ｐゴシック" charset="0"/>
                          <a:cs typeface="Arial"/>
                        </a:rPr>
                        <a:t>Write down</a:t>
                      </a:r>
                    </a:p>
                  </a:txBody>
                  <a:tcPr marL="68580" marR="68580" marT="0" marB="0"/>
                </a:tc>
                <a:extLst>
                  <a:ext uri="{0D108BD9-81ED-4DB2-BD59-A6C34878D82A}">
                    <a16:rowId xmlns:a16="http://schemas.microsoft.com/office/drawing/2014/main" val="2474909458"/>
                  </a:ext>
                </a:extLst>
              </a:tr>
              <a:tr h="463781">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Spend time</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Think about</a:t>
                      </a:r>
                    </a:p>
                  </a:txBody>
                  <a:tcPr marL="68580" marR="68580" marT="0" marB="0"/>
                </a:tc>
                <a:tc>
                  <a:txBody>
                    <a:bodyPr/>
                    <a:lstStyle/>
                    <a:p>
                      <a:pPr marL="0" marR="210820" algn="l" defTabSz="457200" rtl="0" eaLnBrk="1" latinLnBrk="0" hangingPunct="1">
                        <a:spcBef>
                          <a:spcPts val="0"/>
                        </a:spcBef>
                        <a:spcAft>
                          <a:spcPts val="0"/>
                        </a:spcAft>
                        <a:tabLst>
                          <a:tab pos="4114800" algn="l"/>
                          <a:tab pos="5715000" algn="l"/>
                        </a:tabLst>
                      </a:pPr>
                      <a:r>
                        <a:rPr lang="en-US" sz="2400" b="1" kern="1200" dirty="0">
                          <a:solidFill>
                            <a:srgbClr val="FFFFFF"/>
                          </a:solidFill>
                          <a:effectLst>
                            <a:glow rad="101600">
                              <a:srgbClr val="080808">
                                <a:alpha val="75000"/>
                              </a:srgbClr>
                            </a:glow>
                          </a:effectLst>
                          <a:latin typeface="Arial"/>
                          <a:ea typeface="ＭＳ Ｐゴシック" charset="0"/>
                          <a:cs typeface="Arial"/>
                        </a:rPr>
                        <a:t>Write to</a:t>
                      </a:r>
                    </a:p>
                  </a:txBody>
                  <a:tcPr marL="68580" marR="68580" marT="0" marB="0"/>
                </a:tc>
                <a:extLst>
                  <a:ext uri="{0D108BD9-81ED-4DB2-BD59-A6C34878D82A}">
                    <a16:rowId xmlns:a16="http://schemas.microsoft.com/office/drawing/2014/main" val="3916989770"/>
                  </a:ext>
                </a:extLst>
              </a:tr>
            </a:tbl>
          </a:graphicData>
        </a:graphic>
      </p:graphicFrame>
    </p:spTree>
    <p:extLst>
      <p:ext uri="{BB962C8B-B14F-4D97-AF65-F5344CB8AC3E}">
        <p14:creationId xmlns:p14="http://schemas.microsoft.com/office/powerpoint/2010/main" val="165239679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42" name="Title 1"/>
          <p:cNvSpPr>
            <a:spLocks noGrp="1"/>
          </p:cNvSpPr>
          <p:nvPr>
            <p:ph type="title"/>
          </p:nvPr>
        </p:nvSpPr>
        <p:spPr>
          <a:xfrm>
            <a:off x="0" y="0"/>
            <a:ext cx="6156325" cy="1008063"/>
          </a:xfrm>
        </p:spPr>
        <p:txBody>
          <a:bodyPr/>
          <a:lstStyle/>
          <a:p>
            <a:pPr eaLnBrk="1" hangingPunct="1"/>
            <a:r>
              <a:rPr lang="en-NZ" dirty="0">
                <a:solidFill>
                  <a:schemeClr val="bg1"/>
                </a:solidFill>
                <a:latin typeface="Tw Cen MT" charset="0"/>
              </a:rPr>
              <a:t>Hammer the Lesson Home!</a:t>
            </a:r>
          </a:p>
        </p:txBody>
      </p:sp>
      <p:sp>
        <p:nvSpPr>
          <p:cNvPr id="5" name="TextBox 4"/>
          <p:cNvSpPr txBox="1"/>
          <p:nvPr/>
        </p:nvSpPr>
        <p:spPr>
          <a:xfrm>
            <a:off x="6516688" y="0"/>
            <a:ext cx="2627312" cy="7048500"/>
          </a:xfrm>
          <a:prstGeom prst="rect">
            <a:avLst/>
          </a:prstGeom>
          <a:noFill/>
        </p:spPr>
        <p:txBody>
          <a:bodyPr>
            <a:spAutoFit/>
          </a:bodyPr>
          <a:lstStyle/>
          <a:p>
            <a:pPr eaLnBrk="1" fontAlgn="auto" hangingPunct="1">
              <a:spcBef>
                <a:spcPts val="0"/>
              </a:spcBef>
              <a:spcAft>
                <a:spcPts val="0"/>
              </a:spcAft>
              <a:defRPr/>
            </a:pPr>
            <a:r>
              <a:rPr lang="en-NZ" sz="3600" dirty="0">
                <a:solidFill>
                  <a:srgbClr val="FFFF00"/>
                </a:solidFill>
                <a:latin typeface="Tw Cen MT"/>
                <a:ea typeface="+mn-ea"/>
                <a:cs typeface="+mn-cs"/>
              </a:rPr>
              <a:t>Bible Text</a:t>
            </a:r>
          </a:p>
          <a:p>
            <a:pPr eaLnBrk="1" fontAlgn="auto" hangingPunct="1">
              <a:spcBef>
                <a:spcPts val="0"/>
              </a:spcBef>
              <a:spcAft>
                <a:spcPts val="0"/>
              </a:spcAft>
              <a:defRPr/>
            </a:pPr>
            <a:endParaRPr lang="en-NZ" sz="3200" dirty="0">
              <a:solidFill>
                <a:prstClr val="white"/>
              </a:solidFill>
              <a:latin typeface="Tw Cen MT"/>
              <a:ea typeface="+mn-ea"/>
              <a:cs typeface="+mn-cs"/>
            </a:endParaRPr>
          </a:p>
          <a:p>
            <a:pPr eaLnBrk="1" fontAlgn="auto" hangingPunct="1">
              <a:spcBef>
                <a:spcPts val="0"/>
              </a:spcBef>
              <a:spcAft>
                <a:spcPts val="0"/>
              </a:spcAft>
              <a:defRPr/>
            </a:pPr>
            <a:r>
              <a:rPr lang="en-NZ" sz="3200" dirty="0">
                <a:solidFill>
                  <a:prstClr val="white"/>
                </a:solidFill>
                <a:latin typeface="Tw Cen MT"/>
                <a:ea typeface="+mn-ea"/>
                <a:cs typeface="+mn-cs"/>
              </a:rPr>
              <a:t>Testimony</a:t>
            </a:r>
          </a:p>
          <a:p>
            <a:pPr eaLnBrk="1" fontAlgn="auto" hangingPunct="1">
              <a:spcBef>
                <a:spcPts val="0"/>
              </a:spcBef>
              <a:spcAft>
                <a:spcPts val="0"/>
              </a:spcAft>
              <a:defRPr/>
            </a:pPr>
            <a:endParaRPr lang="en-NZ" sz="2000" dirty="0">
              <a:solidFill>
                <a:prstClr val="white"/>
              </a:solidFill>
              <a:latin typeface="Tw Cen MT"/>
              <a:ea typeface="+mn-ea"/>
              <a:cs typeface="+mn-cs"/>
            </a:endParaRPr>
          </a:p>
          <a:p>
            <a:pPr eaLnBrk="1" fontAlgn="auto" hangingPunct="1">
              <a:spcBef>
                <a:spcPts val="0"/>
              </a:spcBef>
              <a:spcAft>
                <a:spcPts val="0"/>
              </a:spcAft>
              <a:defRPr/>
            </a:pPr>
            <a:r>
              <a:rPr lang="en-NZ" sz="3200" dirty="0">
                <a:solidFill>
                  <a:prstClr val="white"/>
                </a:solidFill>
                <a:latin typeface="Tw Cen MT"/>
                <a:ea typeface="+mn-ea"/>
                <a:cs typeface="+mn-cs"/>
              </a:rPr>
              <a:t>Explanation</a:t>
            </a:r>
          </a:p>
          <a:p>
            <a:pPr eaLnBrk="1" fontAlgn="auto" hangingPunct="1">
              <a:spcBef>
                <a:spcPts val="0"/>
              </a:spcBef>
              <a:spcAft>
                <a:spcPts val="0"/>
              </a:spcAft>
              <a:defRPr/>
            </a:pPr>
            <a:endParaRPr lang="en-NZ" sz="2000" dirty="0">
              <a:solidFill>
                <a:prstClr val="white"/>
              </a:solidFill>
              <a:latin typeface="Tw Cen MT"/>
              <a:ea typeface="+mn-ea"/>
              <a:cs typeface="+mn-cs"/>
            </a:endParaRPr>
          </a:p>
          <a:p>
            <a:pPr eaLnBrk="1" fontAlgn="auto" hangingPunct="1">
              <a:spcBef>
                <a:spcPts val="0"/>
              </a:spcBef>
              <a:spcAft>
                <a:spcPts val="0"/>
              </a:spcAft>
              <a:defRPr/>
            </a:pPr>
            <a:r>
              <a:rPr lang="en-NZ" sz="3200" dirty="0">
                <a:solidFill>
                  <a:prstClr val="white"/>
                </a:solidFill>
                <a:latin typeface="Tw Cen MT"/>
                <a:ea typeface="+mn-ea"/>
                <a:cs typeface="+mn-cs"/>
              </a:rPr>
              <a:t>Illustration</a:t>
            </a:r>
          </a:p>
          <a:p>
            <a:pPr eaLnBrk="1" fontAlgn="auto" hangingPunct="1">
              <a:spcBef>
                <a:spcPts val="0"/>
              </a:spcBef>
              <a:spcAft>
                <a:spcPts val="0"/>
              </a:spcAft>
              <a:defRPr/>
            </a:pPr>
            <a:endParaRPr lang="en-NZ" sz="2000" dirty="0">
              <a:solidFill>
                <a:prstClr val="white"/>
              </a:solidFill>
              <a:latin typeface="Tw Cen MT"/>
              <a:ea typeface="+mn-ea"/>
              <a:cs typeface="+mn-cs"/>
            </a:endParaRPr>
          </a:p>
          <a:p>
            <a:pPr eaLnBrk="1" fontAlgn="auto" hangingPunct="1">
              <a:spcBef>
                <a:spcPts val="0"/>
              </a:spcBef>
              <a:spcAft>
                <a:spcPts val="0"/>
              </a:spcAft>
              <a:defRPr/>
            </a:pPr>
            <a:r>
              <a:rPr lang="en-NZ" sz="3200" dirty="0">
                <a:solidFill>
                  <a:prstClr val="white"/>
                </a:solidFill>
                <a:latin typeface="Tw Cen MT"/>
                <a:ea typeface="+mn-ea"/>
                <a:cs typeface="+mn-cs"/>
              </a:rPr>
              <a:t>Object Lesson</a:t>
            </a:r>
          </a:p>
          <a:p>
            <a:pPr eaLnBrk="1" fontAlgn="auto" hangingPunct="1">
              <a:spcBef>
                <a:spcPts val="0"/>
              </a:spcBef>
              <a:spcAft>
                <a:spcPts val="0"/>
              </a:spcAft>
              <a:defRPr/>
            </a:pPr>
            <a:br>
              <a:rPr lang="en-NZ" sz="3200" dirty="0">
                <a:solidFill>
                  <a:prstClr val="white"/>
                </a:solidFill>
                <a:latin typeface="Tw Cen MT"/>
                <a:ea typeface="+mn-ea"/>
                <a:cs typeface="+mn-cs"/>
              </a:rPr>
            </a:br>
            <a:r>
              <a:rPr lang="en-NZ" sz="3200" dirty="0">
                <a:solidFill>
                  <a:prstClr val="white"/>
                </a:solidFill>
                <a:latin typeface="Tw Cen MT"/>
                <a:ea typeface="+mn-ea"/>
                <a:cs typeface="+mn-cs"/>
              </a:rPr>
              <a:t>Reflection</a:t>
            </a:r>
          </a:p>
          <a:p>
            <a:pPr eaLnBrk="1" fontAlgn="auto" hangingPunct="1">
              <a:spcBef>
                <a:spcPts val="0"/>
              </a:spcBef>
              <a:spcAft>
                <a:spcPts val="0"/>
              </a:spcAft>
              <a:defRPr/>
            </a:pPr>
            <a:endParaRPr lang="en-NZ" sz="3200" dirty="0">
              <a:solidFill>
                <a:prstClr val="white"/>
              </a:solidFill>
              <a:latin typeface="Tw Cen MT"/>
              <a:ea typeface="+mn-ea"/>
              <a:cs typeface="+mn-cs"/>
            </a:endParaRPr>
          </a:p>
          <a:p>
            <a:pPr eaLnBrk="1" fontAlgn="auto" hangingPunct="1">
              <a:spcBef>
                <a:spcPts val="0"/>
              </a:spcBef>
              <a:spcAft>
                <a:spcPts val="0"/>
              </a:spcAft>
              <a:defRPr/>
            </a:pPr>
            <a:r>
              <a:rPr lang="en-NZ" sz="3200" dirty="0">
                <a:solidFill>
                  <a:prstClr val="white"/>
                </a:solidFill>
                <a:latin typeface="Tw Cen MT"/>
                <a:ea typeface="+mn-ea"/>
                <a:cs typeface="+mn-cs"/>
              </a:rPr>
              <a:t>Visual Aid</a:t>
            </a:r>
          </a:p>
          <a:p>
            <a:pPr eaLnBrk="1" fontAlgn="auto" hangingPunct="1">
              <a:spcBef>
                <a:spcPts val="0"/>
              </a:spcBef>
              <a:spcAft>
                <a:spcPts val="0"/>
              </a:spcAft>
              <a:defRPr/>
            </a:pPr>
            <a:endParaRPr lang="en-NZ" sz="3200" dirty="0">
              <a:solidFill>
                <a:prstClr val="white"/>
              </a:solidFill>
              <a:latin typeface="Tw Cen MT"/>
              <a:ea typeface="+mn-ea"/>
              <a:cs typeface="+mn-cs"/>
            </a:endParaRPr>
          </a:p>
          <a:p>
            <a:pPr eaLnBrk="1" fontAlgn="auto" hangingPunct="1">
              <a:spcBef>
                <a:spcPts val="0"/>
              </a:spcBef>
              <a:spcAft>
                <a:spcPts val="0"/>
              </a:spcAft>
              <a:defRPr/>
            </a:pPr>
            <a:r>
              <a:rPr lang="en-NZ" sz="3200" dirty="0">
                <a:solidFill>
                  <a:prstClr val="white"/>
                </a:solidFill>
                <a:latin typeface="Tw Cen MT"/>
                <a:ea typeface="+mn-ea"/>
                <a:cs typeface="+mn-cs"/>
              </a:rPr>
              <a:t>Escapade</a:t>
            </a:r>
          </a:p>
        </p:txBody>
      </p:sp>
      <p:cxnSp>
        <p:nvCxnSpPr>
          <p:cNvPr id="7" name="Straight Connector 6"/>
          <p:cNvCxnSpPr/>
          <p:nvPr/>
        </p:nvCxnSpPr>
        <p:spPr>
          <a:xfrm flipV="1">
            <a:off x="2771775" y="549275"/>
            <a:ext cx="3744913" cy="34559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2771775" y="1268413"/>
            <a:ext cx="3816350" cy="2736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2771775" y="2060575"/>
            <a:ext cx="3744913" cy="19446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2700338" y="2852738"/>
            <a:ext cx="3743325" cy="1152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771775" y="3644900"/>
            <a:ext cx="3671888" cy="36036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771775" y="4005263"/>
            <a:ext cx="3744913" cy="5762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71775" y="4005263"/>
            <a:ext cx="3671888" cy="15843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843213" y="4005263"/>
            <a:ext cx="3600450" cy="2592387"/>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0" y="5473700"/>
            <a:ext cx="5651500" cy="1384300"/>
          </a:xfrm>
          <a:prstGeom prst="rect">
            <a:avLst/>
          </a:prstGeom>
        </p:spPr>
        <p:txBody>
          <a:bodyPr>
            <a:spAutoFit/>
          </a:bodyPr>
          <a:lstStyle/>
          <a:p>
            <a:pPr algn="r" eaLnBrk="1" fontAlgn="auto" hangingPunct="1">
              <a:spcBef>
                <a:spcPts val="0"/>
              </a:spcBef>
              <a:spcAft>
                <a:spcPts val="0"/>
              </a:spcAft>
              <a:defRPr/>
            </a:pPr>
            <a:r>
              <a:rPr lang="en-NZ" sz="2800" b="1" dirty="0">
                <a:solidFill>
                  <a:srgbClr val="FFFF00"/>
                </a:solidFill>
                <a:latin typeface="Arial"/>
                <a:ea typeface="+mn-ea"/>
                <a:cs typeface="Arial"/>
              </a:rPr>
              <a:t>Listeners must walk away knowing how they must apply the Main Idea</a:t>
            </a:r>
            <a:endParaRPr lang="en-NZ" sz="2800" dirty="0">
              <a:solidFill>
                <a:srgbClr val="FFFF00"/>
              </a:solidFill>
              <a:latin typeface="Arial"/>
              <a:ea typeface="+mn-ea"/>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0" y="-609600"/>
            <a:ext cx="1905000" cy="792163"/>
          </a:xfrm>
          <a:noFill/>
        </p:spPr>
        <p:txBody>
          <a:bodyPr/>
          <a:lstStyle/>
          <a:p>
            <a:pPr eaLnBrk="1" hangingPunct="1"/>
            <a:r>
              <a:rPr lang="en-US" b="1">
                <a:solidFill>
                  <a:schemeClr val="tx1"/>
                </a:solidFill>
                <a:latin typeface="Arial" charset="0"/>
                <a:ea typeface="ＭＳ Ｐゴシック" charset="0"/>
                <a:cs typeface="ＭＳ Ｐゴシック" charset="0"/>
              </a:rPr>
              <a:t>Black</a:t>
            </a:r>
            <a:endParaRPr lang="en-US">
              <a:solidFill>
                <a:schemeClr val="bg1"/>
              </a:solidFill>
              <a:latin typeface="Arial" charset="0"/>
              <a:ea typeface="ＭＳ Ｐゴシック" charset="0"/>
              <a:cs typeface="ＭＳ Ｐゴシック"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Preaching (Homiletics)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54732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9" name="Text Box 11"/>
          <p:cNvSpPr txBox="1">
            <a:spLocks noChangeArrowheads="1"/>
          </p:cNvSpPr>
          <p:nvPr/>
        </p:nvSpPr>
        <p:spPr bwMode="auto">
          <a:xfrm>
            <a:off x="914400" y="212725"/>
            <a:ext cx="8229600" cy="1631950"/>
          </a:xfrm>
          <a:prstGeom prst="rect">
            <a:avLst/>
          </a:prstGeom>
          <a:noFill/>
          <a:ln w="9525">
            <a:noFill/>
            <a:miter lim="800000"/>
            <a:headEnd/>
            <a:tailEnd/>
          </a:ln>
          <a:effectLst/>
        </p:spPr>
        <p:txBody>
          <a:bodyPr>
            <a:spAutoFit/>
          </a:bodyPr>
          <a:lstStyle/>
          <a:p>
            <a:pPr marL="803275" indent="-803275" eaLnBrk="1" hangingPunct="1">
              <a:spcBef>
                <a:spcPct val="50000"/>
              </a:spcBef>
              <a:buFont typeface="Arial" charset="0"/>
              <a:buAutoNum type="alphaUcPeriod"/>
              <a:defRPr/>
            </a:pPr>
            <a:r>
              <a:rPr lang="en-US" sz="4000" b="1" dirty="0">
                <a:solidFill>
                  <a:schemeClr val="bg1"/>
                </a:solidFill>
                <a:effectLst>
                  <a:outerShdw blurRad="50800" dist="76200" dir="2700000" algn="tl" rotWithShape="0">
                    <a:srgbClr val="000000"/>
                  </a:outerShdw>
                </a:effectLst>
                <a:latin typeface="Arial"/>
                <a:ea typeface="ＭＳ Ｐゴシック" charset="-128"/>
                <a:cs typeface="Arial"/>
              </a:rPr>
              <a:t>Pray for a humble spirit</a:t>
            </a:r>
          </a:p>
          <a:p>
            <a:pPr marL="803275" indent="-803275" eaLnBrk="1" hangingPunct="1">
              <a:spcBef>
                <a:spcPct val="50000"/>
              </a:spcBef>
              <a:buFont typeface="Arial" charset="0"/>
              <a:buAutoNum type="alphaUcPeriod"/>
              <a:defRPr/>
            </a:pPr>
            <a:r>
              <a:rPr lang="en-US" sz="4000" b="1" dirty="0">
                <a:solidFill>
                  <a:schemeClr val="bg1"/>
                </a:solidFill>
                <a:effectLst>
                  <a:outerShdw blurRad="50800" dist="76200" dir="2700000" algn="tl" rotWithShape="0">
                    <a:srgbClr val="000000"/>
                  </a:outerShdw>
                </a:effectLst>
                <a:latin typeface="Arial"/>
                <a:ea typeface="ＭＳ Ｐゴシック" charset="-128"/>
                <a:cs typeface="Arial"/>
              </a:rPr>
              <a:t>Follow steps 1-6 (pp. 27-28)</a:t>
            </a:r>
          </a:p>
        </p:txBody>
      </p:sp>
      <p:sp>
        <p:nvSpPr>
          <p:cNvPr id="122883" name="Text Box 12"/>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70</a:t>
            </a:r>
          </a:p>
        </p:txBody>
      </p:sp>
      <p:sp>
        <p:nvSpPr>
          <p:cNvPr id="122884" name="Rectangle 14"/>
          <p:cNvSpPr>
            <a:spLocks noGrp="1" noChangeArrowheads="1"/>
          </p:cNvSpPr>
          <p:nvPr>
            <p:ph type="title" idx="4294967295"/>
          </p:nvPr>
        </p:nvSpPr>
        <p:spPr>
          <a:xfrm rot="16200000">
            <a:off x="-3009900" y="3009900"/>
            <a:ext cx="6858000" cy="838200"/>
          </a:xfrm>
          <a:solidFill>
            <a:schemeClr val="accent1"/>
          </a:solidFill>
        </p:spPr>
        <p:txBody>
          <a:bodyPr/>
          <a:lstStyle/>
          <a:p>
            <a:pPr eaLnBrk="1" hangingPunct="1"/>
            <a:r>
              <a:rPr lang="en-US" b="1">
                <a:solidFill>
                  <a:srgbClr val="FF0000"/>
                </a:solidFill>
                <a:latin typeface="Arial" charset="0"/>
                <a:ea typeface="ＭＳ Ｐゴシック" charset="0"/>
                <a:cs typeface="Arial" charset="0"/>
              </a:rPr>
              <a:t>Applying Scripture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9">
                                            <p:txEl>
                                              <p:pRg st="0" end="0"/>
                                            </p:txEl>
                                          </p:spTgt>
                                        </p:tgtEl>
                                        <p:attrNameLst>
                                          <p:attrName>style.visibility</p:attrName>
                                        </p:attrNameLst>
                                      </p:cBhvr>
                                      <p:to>
                                        <p:strVal val="visible"/>
                                      </p:to>
                                    </p:set>
                                    <p:animEffect transition="in" filter="checkerboard(across)">
                                      <p:cBhvr>
                                        <p:cTn id="7" dur="500"/>
                                        <p:tgtEl>
                                          <p:spTgt spid="17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9">
                                            <p:txEl>
                                              <p:pRg st="1" end="1"/>
                                            </p:txEl>
                                          </p:spTgt>
                                        </p:tgtEl>
                                        <p:attrNameLst>
                                          <p:attrName>style.visibility</p:attrName>
                                        </p:attrNameLst>
                                      </p:cBhvr>
                                      <p:to>
                                        <p:strVal val="visible"/>
                                      </p:to>
                                    </p:set>
                                    <p:animEffect transition="in" filter="checkerboard(across)">
                                      <p:cBhvr>
                                        <p:cTn id="12" dur="500"/>
                                        <p:tgtEl>
                                          <p:spTgt spid="17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8194" name="Rectangle 2"/>
          <p:cNvSpPr>
            <a:spLocks noGrp="1" noChangeArrowheads="1"/>
          </p:cNvSpPr>
          <p:nvPr>
            <p:ph type="ctrTitle"/>
          </p:nvPr>
        </p:nvSpPr>
        <p:spPr>
          <a:xfrm>
            <a:off x="609600" y="609600"/>
            <a:ext cx="80010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2800">
                <a:latin typeface="Arial" charset="0"/>
                <a:ea typeface="ＭＳ Ｐゴシック" charset="0"/>
                <a:cs typeface="Arial" charset="0"/>
              </a:rPr>
              <a:t>The </a:t>
            </a:r>
            <a:r>
              <a:rPr lang="en-US" sz="2800" i="1">
                <a:latin typeface="Arial" charset="0"/>
                <a:ea typeface="ＭＳ Ｐゴシック" charset="0"/>
                <a:cs typeface="Arial" charset="0"/>
              </a:rPr>
              <a:t>Preparing Expository Sermons</a:t>
            </a:r>
            <a:r>
              <a:rPr lang="en-US" sz="2800">
                <a:latin typeface="Arial" charset="0"/>
                <a:ea typeface="ＭＳ Ｐゴシック" charset="0"/>
                <a:cs typeface="Arial" charset="0"/>
              </a:rPr>
              <a:t> Process</a:t>
            </a:r>
          </a:p>
        </p:txBody>
      </p:sp>
      <p:sp>
        <p:nvSpPr>
          <p:cNvPr id="124931"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useBgFill="1">
        <p:nvSpPr>
          <p:cNvPr id="1288196" name="Rectangle 4"/>
          <p:cNvSpPr>
            <a:spLocks noChangeArrowheads="1"/>
          </p:cNvSpPr>
          <p:nvPr/>
        </p:nvSpPr>
        <p:spPr bwMode="auto">
          <a:xfrm>
            <a:off x="1000125" y="1447800"/>
            <a:ext cx="7305675" cy="304800"/>
          </a:xfrm>
          <a:prstGeom prst="rect">
            <a:avLst/>
          </a:prstGeom>
          <a:ln w="12700">
            <a:noFill/>
            <a:miter lim="800000"/>
            <a:headEnd/>
            <a:tailEnd/>
          </a:ln>
          <a:effectLst/>
        </p:spPr>
        <p:txBody>
          <a:bodyPr lIns="90487" tIns="44450" rIns="90487" bIns="44450" anchor="ctr"/>
          <a:lstStyle/>
          <a:p>
            <a:pPr algn="ctr">
              <a:defRPr/>
            </a:pPr>
            <a:r>
              <a:rPr lang="en-US" sz="1800" b="1">
                <a:solidFill>
                  <a:srgbClr val="FFFF00"/>
                </a:solidFill>
                <a:effectLst>
                  <a:outerShdw blurRad="38100" dist="38100" dir="2700000" algn="tl">
                    <a:srgbClr val="000000"/>
                  </a:outerShdw>
                </a:effectLst>
                <a:cs typeface="Arial" charset="0"/>
              </a:rPr>
              <a:t>Based on Ramesh Richard's text, </a:t>
            </a:r>
            <a:r>
              <a:rPr lang="en-US" sz="1800" b="1" i="1">
                <a:solidFill>
                  <a:srgbClr val="FFFF00"/>
                </a:solidFill>
                <a:effectLst>
                  <a:outerShdw blurRad="38100" dist="38100" dir="2700000" algn="tl">
                    <a:srgbClr val="000000"/>
                  </a:outerShdw>
                </a:effectLst>
                <a:cs typeface="Arial" charset="0"/>
              </a:rPr>
              <a:t>Preparing Expository Sermons</a:t>
            </a:r>
          </a:p>
        </p:txBody>
      </p:sp>
      <p:sp>
        <p:nvSpPr>
          <p:cNvPr id="1288197" name="Rectangle 5"/>
          <p:cNvSpPr>
            <a:spLocks noChangeArrowheads="1"/>
          </p:cNvSpPr>
          <p:nvPr/>
        </p:nvSpPr>
        <p:spPr bwMode="auto">
          <a:xfrm>
            <a:off x="2286000" y="5146675"/>
            <a:ext cx="1041400"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Study</a:t>
            </a:r>
          </a:p>
        </p:txBody>
      </p:sp>
      <p:sp>
        <p:nvSpPr>
          <p:cNvPr id="124934"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4935"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4936"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1" name="Rectangle 9"/>
          <p:cNvSpPr>
            <a:spLocks noChangeArrowheads="1"/>
          </p:cNvSpPr>
          <p:nvPr/>
        </p:nvSpPr>
        <p:spPr bwMode="auto">
          <a:xfrm>
            <a:off x="1995488" y="4419600"/>
            <a:ext cx="1550987"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Structure</a:t>
            </a:r>
          </a:p>
        </p:txBody>
      </p:sp>
      <p:sp>
        <p:nvSpPr>
          <p:cNvPr id="1288202" name="Rectangle 10"/>
          <p:cNvSpPr>
            <a:spLocks noChangeArrowheads="1"/>
          </p:cNvSpPr>
          <p:nvPr/>
        </p:nvSpPr>
        <p:spPr bwMode="auto">
          <a:xfrm>
            <a:off x="5929313" y="5181600"/>
            <a:ext cx="1209675"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Preach</a:t>
            </a:r>
          </a:p>
        </p:txBody>
      </p:sp>
      <p:sp>
        <p:nvSpPr>
          <p:cNvPr id="1288203" name="Rectangle 11"/>
          <p:cNvSpPr>
            <a:spLocks noChangeArrowheads="1"/>
          </p:cNvSpPr>
          <p:nvPr/>
        </p:nvSpPr>
        <p:spPr bwMode="auto">
          <a:xfrm>
            <a:off x="5638800" y="4419600"/>
            <a:ext cx="1550988"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Structure</a:t>
            </a:r>
          </a:p>
        </p:txBody>
      </p:sp>
      <p:sp>
        <p:nvSpPr>
          <p:cNvPr id="124940"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5" name="Rectangle 13"/>
          <p:cNvSpPr>
            <a:spLocks noChangeArrowheads="1"/>
          </p:cNvSpPr>
          <p:nvPr/>
        </p:nvSpPr>
        <p:spPr bwMode="auto">
          <a:xfrm>
            <a:off x="2438400" y="3643313"/>
            <a:ext cx="7985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CPT</a:t>
            </a:r>
          </a:p>
        </p:txBody>
      </p:sp>
      <p:sp>
        <p:nvSpPr>
          <p:cNvPr id="124942"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4943"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8" name="Rectangle 16"/>
          <p:cNvSpPr>
            <a:spLocks noChangeArrowheads="1"/>
          </p:cNvSpPr>
          <p:nvPr/>
        </p:nvSpPr>
        <p:spPr bwMode="auto">
          <a:xfrm>
            <a:off x="6005513" y="3643313"/>
            <a:ext cx="815975"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CPS</a:t>
            </a:r>
          </a:p>
        </p:txBody>
      </p:sp>
      <p:sp>
        <p:nvSpPr>
          <p:cNvPr id="1288209" name="Rectangle 17"/>
          <p:cNvSpPr>
            <a:spLocks noChangeArrowheads="1"/>
          </p:cNvSpPr>
          <p:nvPr/>
        </p:nvSpPr>
        <p:spPr bwMode="auto">
          <a:xfrm>
            <a:off x="3429000" y="2805113"/>
            <a:ext cx="24749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Purpose Bridge</a:t>
            </a:r>
          </a:p>
        </p:txBody>
      </p:sp>
      <p:sp>
        <p:nvSpPr>
          <p:cNvPr id="1288210" name="Rectangle 18"/>
          <p:cNvSpPr>
            <a:spLocks noChangeArrowheads="1"/>
          </p:cNvSpPr>
          <p:nvPr/>
        </p:nvSpPr>
        <p:spPr bwMode="auto">
          <a:xfrm>
            <a:off x="4191000" y="2336800"/>
            <a:ext cx="901700" cy="396875"/>
          </a:xfrm>
          <a:prstGeom prst="rect">
            <a:avLst/>
          </a:prstGeom>
          <a:noFill/>
          <a:ln w="12700">
            <a:noFill/>
            <a:miter lim="800000"/>
            <a:headEnd/>
            <a:tailEnd/>
          </a:ln>
          <a:effectLst/>
        </p:spPr>
        <p:txBody>
          <a:bodyPr wrap="none"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Brain</a:t>
            </a:r>
            <a:endParaRPr lang="en-US" b="1" i="1">
              <a:solidFill>
                <a:srgbClr val="FDE3BA"/>
              </a:solidFill>
              <a:effectLst>
                <a:outerShdw blurRad="38100" dist="38100" dir="2700000" algn="tl">
                  <a:srgbClr val="000000"/>
                </a:outerShdw>
              </a:effectLst>
              <a:cs typeface="Arial" charset="0"/>
            </a:endParaRPr>
          </a:p>
        </p:txBody>
      </p:sp>
      <p:sp>
        <p:nvSpPr>
          <p:cNvPr id="1288211" name="Rectangle 19"/>
          <p:cNvSpPr>
            <a:spLocks noChangeArrowheads="1"/>
          </p:cNvSpPr>
          <p:nvPr/>
        </p:nvSpPr>
        <p:spPr bwMode="auto">
          <a:xfrm>
            <a:off x="4102100" y="3708400"/>
            <a:ext cx="10795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Heart</a:t>
            </a:r>
            <a:endParaRPr lang="en-US" b="1" i="1">
              <a:solidFill>
                <a:srgbClr val="FDE3BA"/>
              </a:solidFill>
              <a:effectLst>
                <a:outerShdw blurRad="38100" dist="38100" dir="2700000" algn="tl">
                  <a:srgbClr val="000000"/>
                </a:outerShdw>
              </a:effectLst>
              <a:cs typeface="Arial" charset="0"/>
            </a:endParaRPr>
          </a:p>
        </p:txBody>
      </p:sp>
      <p:sp>
        <p:nvSpPr>
          <p:cNvPr id="1288212" name="Rectangle 20"/>
          <p:cNvSpPr>
            <a:spLocks noChangeArrowheads="1"/>
          </p:cNvSpPr>
          <p:nvPr/>
        </p:nvSpPr>
        <p:spPr bwMode="auto">
          <a:xfrm>
            <a:off x="3949700" y="4470400"/>
            <a:ext cx="13843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Skeleton</a:t>
            </a:r>
            <a:endParaRPr lang="en-US" b="1" i="1">
              <a:solidFill>
                <a:srgbClr val="FDE3BA"/>
              </a:solidFill>
              <a:effectLst>
                <a:outerShdw blurRad="38100" dist="38100" dir="2700000" algn="tl">
                  <a:srgbClr val="000000"/>
                </a:outerShdw>
              </a:effectLst>
              <a:cs typeface="Arial" charset="0"/>
            </a:endParaRPr>
          </a:p>
        </p:txBody>
      </p:sp>
      <p:sp>
        <p:nvSpPr>
          <p:cNvPr id="1288213" name="Rectangle 21"/>
          <p:cNvSpPr>
            <a:spLocks noChangeArrowheads="1"/>
          </p:cNvSpPr>
          <p:nvPr/>
        </p:nvSpPr>
        <p:spPr bwMode="auto">
          <a:xfrm>
            <a:off x="4178300" y="5232400"/>
            <a:ext cx="9271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Flesh</a:t>
            </a:r>
            <a:endParaRPr lang="en-US" b="1" i="1">
              <a:solidFill>
                <a:srgbClr val="FDE3BA"/>
              </a:solidFill>
              <a:effectLst>
                <a:outerShdw blurRad="38100" dist="38100" dir="2700000" algn="tl">
                  <a:srgbClr val="000000"/>
                </a:outerShdw>
              </a:effectLst>
              <a:cs typeface="Arial" charset="0"/>
            </a:endParaRPr>
          </a:p>
        </p:txBody>
      </p:sp>
      <p:sp>
        <p:nvSpPr>
          <p:cNvPr id="124950"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4951"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4952"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4953"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4954"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4955"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20" name="Rectangle 28"/>
          <p:cNvSpPr>
            <a:spLocks noChangeArrowheads="1"/>
          </p:cNvSpPr>
          <p:nvPr/>
        </p:nvSpPr>
        <p:spPr bwMode="auto">
          <a:xfrm>
            <a:off x="2189163" y="1884363"/>
            <a:ext cx="96996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cs typeface="Arial" charset="0"/>
              </a:rPr>
              <a:t>TEXT</a:t>
            </a:r>
          </a:p>
        </p:txBody>
      </p:sp>
      <p:sp>
        <p:nvSpPr>
          <p:cNvPr id="1288221" name="Rectangle 29"/>
          <p:cNvSpPr>
            <a:spLocks noChangeArrowheads="1"/>
          </p:cNvSpPr>
          <p:nvPr/>
        </p:nvSpPr>
        <p:spPr bwMode="auto">
          <a:xfrm>
            <a:off x="5770563" y="1884363"/>
            <a:ext cx="1533525"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cs typeface="Arial" charset="0"/>
              </a:rPr>
              <a:t>SERMON</a:t>
            </a:r>
          </a:p>
        </p:txBody>
      </p:sp>
      <p:sp>
        <p:nvSpPr>
          <p:cNvPr id="1288222" name="Rectangle 30"/>
          <p:cNvSpPr>
            <a:spLocks noChangeArrowheads="1"/>
          </p:cNvSpPr>
          <p:nvPr/>
        </p:nvSpPr>
        <p:spPr bwMode="auto">
          <a:xfrm>
            <a:off x="519113" y="5486400"/>
            <a:ext cx="14017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1 Choose Text</a:t>
            </a:r>
          </a:p>
        </p:txBody>
      </p:sp>
      <p:sp>
        <p:nvSpPr>
          <p:cNvPr id="1288223" name="Rectangle 31"/>
          <p:cNvSpPr>
            <a:spLocks noChangeArrowheads="1"/>
          </p:cNvSpPr>
          <p:nvPr/>
        </p:nvSpPr>
        <p:spPr bwMode="auto">
          <a:xfrm>
            <a:off x="519113" y="5181600"/>
            <a:ext cx="14144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2 Analyze Text</a:t>
            </a:r>
          </a:p>
        </p:txBody>
      </p:sp>
      <p:sp>
        <p:nvSpPr>
          <p:cNvPr id="1288224" name="Rectangle 32"/>
          <p:cNvSpPr>
            <a:spLocks noChangeArrowheads="1"/>
          </p:cNvSpPr>
          <p:nvPr/>
        </p:nvSpPr>
        <p:spPr bwMode="auto">
          <a:xfrm>
            <a:off x="595313" y="4443413"/>
            <a:ext cx="1370012"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3.1 Exegetical </a:t>
            </a:r>
          </a:p>
          <a:p>
            <a:pPr>
              <a:defRPr/>
            </a:pPr>
            <a:r>
              <a:rPr lang="en-US" sz="1400" b="1">
                <a:solidFill>
                  <a:srgbClr val="FFFFFF"/>
                </a:solidFill>
                <a:effectLst>
                  <a:outerShdw blurRad="38100" dist="38100" dir="2700000" algn="tl">
                    <a:srgbClr val="000000"/>
                  </a:outerShdw>
                </a:effectLst>
                <a:cs typeface="Arial" charset="0"/>
              </a:rPr>
              <a:t>      Outline</a:t>
            </a:r>
          </a:p>
        </p:txBody>
      </p:sp>
      <p:sp>
        <p:nvSpPr>
          <p:cNvPr id="1288225" name="Rectangle 33"/>
          <p:cNvSpPr>
            <a:spLocks noChangeArrowheads="1"/>
          </p:cNvSpPr>
          <p:nvPr/>
        </p:nvSpPr>
        <p:spPr bwMode="auto">
          <a:xfrm>
            <a:off x="671513" y="3757613"/>
            <a:ext cx="1785937"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3.2 Exegetical Idea</a:t>
            </a:r>
          </a:p>
        </p:txBody>
      </p:sp>
      <p:sp>
        <p:nvSpPr>
          <p:cNvPr id="1288226" name="Rectangle 34"/>
          <p:cNvSpPr>
            <a:spLocks noChangeArrowheads="1"/>
          </p:cNvSpPr>
          <p:nvPr/>
        </p:nvSpPr>
        <p:spPr bwMode="auto">
          <a:xfrm>
            <a:off x="1281113" y="2690813"/>
            <a:ext cx="1609725" cy="7366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4   The Three</a:t>
            </a:r>
          </a:p>
          <a:p>
            <a:pPr>
              <a:defRPr/>
            </a:pPr>
            <a:r>
              <a:rPr lang="en-US" sz="1400" b="1">
                <a:solidFill>
                  <a:srgbClr val="FFFFFF"/>
                </a:solidFill>
                <a:effectLst>
                  <a:outerShdw blurRad="38100" dist="38100" dir="2700000" algn="tl">
                    <a:srgbClr val="000000"/>
                  </a:outerShdw>
                </a:effectLst>
                <a:cs typeface="Arial" charset="0"/>
              </a:rPr>
              <a:t>   Developmental</a:t>
            </a:r>
          </a:p>
          <a:p>
            <a:pPr>
              <a:defRPr/>
            </a:pPr>
            <a:r>
              <a:rPr lang="en-US" sz="1400" b="1">
                <a:solidFill>
                  <a:srgbClr val="FFFFFF"/>
                </a:solidFill>
                <a:effectLst>
                  <a:outerShdw blurRad="38100" dist="38100" dir="2700000" algn="tl">
                    <a:srgbClr val="000000"/>
                  </a:outerShdw>
                </a:effectLst>
                <a:cs typeface="Arial" charset="0"/>
              </a:rPr>
              <a:t>    Questions</a:t>
            </a:r>
          </a:p>
        </p:txBody>
      </p:sp>
      <p:sp>
        <p:nvSpPr>
          <p:cNvPr id="1288227" name="Rectangle 35"/>
          <p:cNvSpPr>
            <a:spLocks noChangeArrowheads="1"/>
          </p:cNvSpPr>
          <p:nvPr/>
        </p:nvSpPr>
        <p:spPr bwMode="auto">
          <a:xfrm>
            <a:off x="3338513" y="2157413"/>
            <a:ext cx="2647950"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5 Desired Listener Response</a:t>
            </a:r>
          </a:p>
        </p:txBody>
      </p:sp>
      <p:sp>
        <p:nvSpPr>
          <p:cNvPr id="1288228" name="Rectangle 36"/>
          <p:cNvSpPr>
            <a:spLocks noChangeArrowheads="1"/>
          </p:cNvSpPr>
          <p:nvPr/>
        </p:nvSpPr>
        <p:spPr bwMode="auto">
          <a:xfrm>
            <a:off x="6843713" y="3757613"/>
            <a:ext cx="170021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6 Homiletical Idea</a:t>
            </a:r>
          </a:p>
        </p:txBody>
      </p:sp>
      <p:sp>
        <p:nvSpPr>
          <p:cNvPr id="1288229" name="Rectangle 37"/>
          <p:cNvSpPr>
            <a:spLocks noChangeArrowheads="1"/>
          </p:cNvSpPr>
          <p:nvPr/>
        </p:nvSpPr>
        <p:spPr bwMode="auto">
          <a:xfrm>
            <a:off x="7339013" y="4191000"/>
            <a:ext cx="1290637" cy="950913"/>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7 Homiletical</a:t>
            </a:r>
          </a:p>
          <a:p>
            <a:pPr>
              <a:defRPr/>
            </a:pPr>
            <a:r>
              <a:rPr lang="en-US" sz="1400" b="1">
                <a:solidFill>
                  <a:srgbClr val="FFFFFF"/>
                </a:solidFill>
                <a:effectLst>
                  <a:outerShdw blurRad="38100" dist="38100" dir="2700000" algn="tl">
                    <a:srgbClr val="000000"/>
                  </a:outerShdw>
                </a:effectLst>
                <a:cs typeface="Arial" charset="0"/>
              </a:rPr>
              <a:t>   Outline</a:t>
            </a:r>
          </a:p>
          <a:p>
            <a:pPr>
              <a:defRPr/>
            </a:pPr>
            <a:r>
              <a:rPr lang="en-US" sz="1400" b="1">
                <a:solidFill>
                  <a:srgbClr val="FFFFFF"/>
                </a:solidFill>
                <a:effectLst>
                  <a:outerShdw blurRad="38100" dist="38100" dir="2700000" algn="tl">
                    <a:srgbClr val="000000"/>
                  </a:outerShdw>
                </a:effectLst>
                <a:cs typeface="Arial" charset="0"/>
              </a:rPr>
              <a:t>8 Clarity</a:t>
            </a:r>
          </a:p>
          <a:p>
            <a:pPr>
              <a:defRPr/>
            </a:pPr>
            <a:r>
              <a:rPr lang="en-US" sz="1400" b="1">
                <a:solidFill>
                  <a:srgbClr val="FFFFFF"/>
                </a:solidFill>
                <a:effectLst>
                  <a:outerShdw blurRad="38100" dist="38100" dir="2700000" algn="tl">
                    <a:srgbClr val="000000"/>
                  </a:outerShdw>
                </a:effectLst>
                <a:cs typeface="Arial" charset="0"/>
              </a:rPr>
              <a:t>9 Intro/Concl</a:t>
            </a:r>
          </a:p>
        </p:txBody>
      </p:sp>
      <p:sp>
        <p:nvSpPr>
          <p:cNvPr id="1288230" name="Rectangle 38"/>
          <p:cNvSpPr>
            <a:spLocks noChangeArrowheads="1"/>
          </p:cNvSpPr>
          <p:nvPr/>
        </p:nvSpPr>
        <p:spPr bwMode="auto">
          <a:xfrm>
            <a:off x="7377113" y="5281613"/>
            <a:ext cx="1030287"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10 MSS &amp;</a:t>
            </a:r>
          </a:p>
          <a:p>
            <a:pPr>
              <a:defRPr/>
            </a:pPr>
            <a:r>
              <a:rPr lang="en-US" sz="1400" b="1">
                <a:solidFill>
                  <a:srgbClr val="FFFFFF"/>
                </a:solidFill>
                <a:effectLst>
                  <a:outerShdw blurRad="38100" dist="38100" dir="2700000" algn="tl">
                    <a:srgbClr val="000000"/>
                  </a:outerShdw>
                </a:effectLst>
                <a:cs typeface="Arial" charset="0"/>
              </a:rPr>
              <a:t>     Preach</a:t>
            </a:r>
          </a:p>
        </p:txBody>
      </p:sp>
      <p:sp>
        <p:nvSpPr>
          <p:cNvPr id="128823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algn="ctr">
              <a:defRPr/>
            </a:pPr>
            <a:r>
              <a:rPr lang="en-US" sz="1400" b="1">
                <a:solidFill>
                  <a:srgbClr val="FFFFFF"/>
                </a:solidFill>
                <a:effectLst>
                  <a:outerShdw blurRad="38100" dist="38100" dir="2700000" algn="tl">
                    <a:srgbClr val="000000"/>
                  </a:outerShdw>
                </a:effectLst>
                <a:cs typeface="Arial" charset="0"/>
              </a:rPr>
              <a:t>White text shows 10 steps adapted from Haddon Robinson, </a:t>
            </a:r>
            <a:r>
              <a:rPr lang="en-US" sz="1400" b="1" i="1">
                <a:solidFill>
                  <a:srgbClr val="FFFFFF"/>
                </a:solidFill>
                <a:effectLst>
                  <a:outerShdw blurRad="38100" dist="38100" dir="2700000" algn="tl">
                    <a:srgbClr val="000000"/>
                  </a:outerShdw>
                </a:effectLst>
                <a:cs typeface="Arial" charset="0"/>
              </a:rPr>
              <a:t>Biblical Preaching</a:t>
            </a:r>
            <a:r>
              <a:rPr lang="en-US" sz="1400" b="1">
                <a:solidFill>
                  <a:srgbClr val="FFFFFF"/>
                </a:solidFill>
                <a:effectLst>
                  <a:outerShdw blurRad="38100" dist="38100" dir="2700000" algn="tl">
                    <a:srgbClr val="000000"/>
                  </a:outerShdw>
                </a:effectLst>
                <a:cs typeface="Arial" charset="0"/>
              </a:rPr>
              <a:t> (notes, 105)</a:t>
            </a:r>
          </a:p>
        </p:txBody>
      </p:sp>
      <p:sp>
        <p:nvSpPr>
          <p:cNvPr id="124968"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00084D"/>
                </a:solidFill>
                <a:cs typeface="Arial" charset="0"/>
              </a:rPr>
              <a:t>27-28, 251</a:t>
            </a:r>
            <a:endParaRPr lang="en-US">
              <a:solidFill>
                <a:srgbClr val="00084D"/>
              </a:solidFill>
              <a:cs typeface="Arial" charset="0"/>
            </a:endParaRPr>
          </a:p>
        </p:txBody>
      </p:sp>
      <p:sp>
        <p:nvSpPr>
          <p:cNvPr id="1288233" name="Oval 41"/>
          <p:cNvSpPr>
            <a:spLocks noChangeArrowheads="1"/>
          </p:cNvSpPr>
          <p:nvPr/>
        </p:nvSpPr>
        <p:spPr bwMode="auto">
          <a:xfrm rot="616603">
            <a:off x="573088" y="4941888"/>
            <a:ext cx="3675062" cy="1401762"/>
          </a:xfrm>
          <a:prstGeom prst="ellipse">
            <a:avLst/>
          </a:prstGeom>
          <a:noFill/>
          <a:ln w="76200">
            <a:solidFill>
              <a:srgbClr val="FF050B"/>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FFFF"/>
              </a:solidFill>
              <a:cs typeface="Arial" charset="0"/>
            </a:endParaRPr>
          </a:p>
        </p:txBody>
      </p:sp>
      <p:sp>
        <p:nvSpPr>
          <p:cNvPr id="42" name="Oval 41"/>
          <p:cNvSpPr>
            <a:spLocks noChangeArrowheads="1"/>
          </p:cNvSpPr>
          <p:nvPr/>
        </p:nvSpPr>
        <p:spPr bwMode="auto">
          <a:xfrm rot="616603">
            <a:off x="625475" y="3502025"/>
            <a:ext cx="4521200" cy="1438275"/>
          </a:xfrm>
          <a:prstGeom prst="ellipse">
            <a:avLst/>
          </a:prstGeom>
          <a:noFill/>
          <a:ln w="76200">
            <a:solidFill>
              <a:srgbClr val="FF050B"/>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FFFF"/>
              </a:solidFill>
              <a:cs typeface="Arial" charset="0"/>
            </a:endParaRPr>
          </a:p>
        </p:txBody>
      </p:sp>
      <p:sp>
        <p:nvSpPr>
          <p:cNvPr id="43" name="Oval 42"/>
          <p:cNvSpPr>
            <a:spLocks noChangeArrowheads="1"/>
          </p:cNvSpPr>
          <p:nvPr/>
        </p:nvSpPr>
        <p:spPr bwMode="auto">
          <a:xfrm rot="1909319">
            <a:off x="3068638" y="2917825"/>
            <a:ext cx="5470525" cy="2589213"/>
          </a:xfrm>
          <a:prstGeom prst="ellipse">
            <a:avLst/>
          </a:prstGeom>
          <a:noFill/>
          <a:ln w="76200">
            <a:solidFill>
              <a:srgbClr val="FF050B"/>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FFFF"/>
              </a:solidFill>
              <a:cs typeface="Arial" charset="0"/>
            </a:endParaRPr>
          </a:p>
        </p:txBody>
      </p:sp>
      <p:sp>
        <p:nvSpPr>
          <p:cNvPr id="44" name="TextBox 43"/>
          <p:cNvSpPr txBox="1"/>
          <p:nvPr/>
        </p:nvSpPr>
        <p:spPr>
          <a:xfrm rot="619638">
            <a:off x="415925" y="5175250"/>
            <a:ext cx="4141788" cy="7699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4400" b="1">
                <a:effectLst>
                  <a:outerShdw blurRad="38100" dist="38100" dir="2700000" algn="tl">
                    <a:srgbClr val="000000"/>
                  </a:outerShdw>
                </a:effectLst>
                <a:cs typeface="Arial" charset="0"/>
              </a:rPr>
              <a:t>Observation</a:t>
            </a:r>
          </a:p>
        </p:txBody>
      </p:sp>
      <p:sp>
        <p:nvSpPr>
          <p:cNvPr id="45" name="TextBox 44"/>
          <p:cNvSpPr txBox="1"/>
          <p:nvPr/>
        </p:nvSpPr>
        <p:spPr>
          <a:xfrm rot="619638">
            <a:off x="792163" y="3771900"/>
            <a:ext cx="4657725" cy="7699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4400" b="1" dirty="0">
                <a:effectLst>
                  <a:outerShdw blurRad="38100" dist="38100" dir="2700000" algn="tl">
                    <a:srgbClr val="000000"/>
                  </a:outerShdw>
                </a:effectLst>
                <a:cs typeface="Arial" charset="0"/>
              </a:rPr>
              <a:t>Interpretation</a:t>
            </a:r>
          </a:p>
        </p:txBody>
      </p:sp>
      <p:sp>
        <p:nvSpPr>
          <p:cNvPr id="46" name="TextBox 45"/>
          <p:cNvSpPr txBox="1"/>
          <p:nvPr/>
        </p:nvSpPr>
        <p:spPr>
          <a:xfrm rot="619638">
            <a:off x="3536950" y="3078163"/>
            <a:ext cx="4656138" cy="769937"/>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4400" b="1">
                <a:effectLst>
                  <a:outerShdw blurRad="38100" dist="38100" dir="2700000" algn="tl">
                    <a:srgbClr val="000000"/>
                  </a:outerShdw>
                </a:effectLst>
                <a:cs typeface="Arial" charset="0"/>
              </a:rPr>
              <a:t>Application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88233"/>
                                        </p:tgtEl>
                                        <p:attrNameLst>
                                          <p:attrName>style.visibility</p:attrName>
                                        </p:attrNameLst>
                                      </p:cBhvr>
                                      <p:to>
                                        <p:strVal val="visible"/>
                                      </p:to>
                                    </p:set>
                                    <p:anim calcmode="lin" valueType="num">
                                      <p:cBhvr>
                                        <p:cTn id="7" dur="1000" fill="hold"/>
                                        <p:tgtEl>
                                          <p:spTgt spid="1288233"/>
                                        </p:tgtEl>
                                        <p:attrNameLst>
                                          <p:attrName>ppt_x</p:attrName>
                                        </p:attrNameLst>
                                      </p:cBhvr>
                                      <p:tavLst>
                                        <p:tav tm="0">
                                          <p:val>
                                            <p:strVal val="#ppt_x-.2"/>
                                          </p:val>
                                        </p:tav>
                                        <p:tav tm="100000">
                                          <p:val>
                                            <p:strVal val="#ppt_x"/>
                                          </p:val>
                                        </p:tav>
                                      </p:tavLst>
                                    </p:anim>
                                    <p:anim calcmode="lin" valueType="num">
                                      <p:cBhvr>
                                        <p:cTn id="8" dur="1000" fill="hold"/>
                                        <p:tgtEl>
                                          <p:spTgt spid="12882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88233"/>
                                        </p:tgtEl>
                                      </p:cBhvr>
                                    </p:animEffec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1000" fill="hold"/>
                                        <p:tgtEl>
                                          <p:spTgt spid="42"/>
                                        </p:tgtEl>
                                        <p:attrNameLst>
                                          <p:attrName>ppt_x</p:attrName>
                                        </p:attrNameLst>
                                      </p:cBhvr>
                                      <p:tavLst>
                                        <p:tav tm="0">
                                          <p:val>
                                            <p:strVal val="#ppt_x-.2"/>
                                          </p:val>
                                        </p:tav>
                                        <p:tav tm="100000">
                                          <p:val>
                                            <p:strVal val="#ppt_x"/>
                                          </p:val>
                                        </p:tav>
                                      </p:tavLst>
                                    </p:anim>
                                    <p:anim calcmode="lin" valueType="num">
                                      <p:cBhvr>
                                        <p:cTn id="18"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2"/>
                                        </p:tgtEl>
                                      </p:cBhvr>
                                    </p:animEffec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1000" fill="hold"/>
                                        <p:tgtEl>
                                          <p:spTgt spid="43"/>
                                        </p:tgtEl>
                                        <p:attrNameLst>
                                          <p:attrName>ppt_x</p:attrName>
                                        </p:attrNameLst>
                                      </p:cBhvr>
                                      <p:tavLst>
                                        <p:tav tm="0">
                                          <p:val>
                                            <p:strVal val="#ppt_x-.2"/>
                                          </p:val>
                                        </p:tav>
                                        <p:tav tm="100000">
                                          <p:val>
                                            <p:strVal val="#ppt_x"/>
                                          </p:val>
                                        </p:tav>
                                      </p:tavLst>
                                    </p:anim>
                                    <p:anim calcmode="lin" valueType="num">
                                      <p:cBhvr>
                                        <p:cTn id="28"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3"/>
                                        </p:tgtEl>
                                      </p:cBhvr>
                                    </p:animEffec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233" grpId="0" animBg="1"/>
      <p:bldP spid="42" grpId="0" animBg="1"/>
      <p:bldP spid="43" grpId="0" animBg="1"/>
      <p:bldP spid="44" grpId="0"/>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9" name="Text Box 11"/>
          <p:cNvSpPr txBox="1">
            <a:spLocks noChangeArrowheads="1"/>
          </p:cNvSpPr>
          <p:nvPr/>
        </p:nvSpPr>
        <p:spPr bwMode="auto">
          <a:xfrm>
            <a:off x="914400" y="212725"/>
            <a:ext cx="8229600" cy="4708525"/>
          </a:xfrm>
          <a:prstGeom prst="rect">
            <a:avLst/>
          </a:prstGeom>
          <a:noFill/>
          <a:ln w="9525">
            <a:noFill/>
            <a:miter lim="800000"/>
            <a:headEnd/>
            <a:tailEnd/>
          </a:ln>
          <a:effectLst/>
        </p:spPr>
        <p:txBody>
          <a:bodyPr>
            <a:spAutoFit/>
          </a:bodyPr>
          <a:lstStyle>
            <a:lvl1pPr marL="803275" indent="-8032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charset="0"/>
              <a:buAutoNum type="alphaUcPeriod"/>
              <a:defRPr/>
            </a:pPr>
            <a:r>
              <a:rPr lang="en-US" sz="4000" b="1" dirty="0">
                <a:solidFill>
                  <a:schemeClr val="bg1"/>
                </a:solidFill>
                <a:effectLst>
                  <a:outerShdw blurRad="50800" dist="76200" dir="2700000" algn="tl" rotWithShape="0">
                    <a:srgbClr val="000000"/>
                  </a:outerShdw>
                </a:effectLst>
                <a:cs typeface="Arial" charset="0"/>
              </a:rPr>
              <a:t>Pray for a humble spirit</a:t>
            </a:r>
          </a:p>
          <a:p>
            <a:pPr eaLnBrk="1" hangingPunct="1">
              <a:spcBef>
                <a:spcPct val="50000"/>
              </a:spcBef>
              <a:buFont typeface="Arial" charset="0"/>
              <a:buAutoNum type="alphaUcPeriod"/>
              <a:defRPr/>
            </a:pPr>
            <a:r>
              <a:rPr lang="en-US" sz="4000" b="1" dirty="0">
                <a:solidFill>
                  <a:schemeClr val="bg1"/>
                </a:solidFill>
                <a:effectLst>
                  <a:outerShdw blurRad="50800" dist="76200" dir="2700000" algn="tl" rotWithShape="0">
                    <a:srgbClr val="000000"/>
                  </a:outerShdw>
                </a:effectLst>
                <a:cs typeface="Arial" charset="0"/>
              </a:rPr>
              <a:t>Follow steps 1-6 (pp. 27-28)</a:t>
            </a:r>
          </a:p>
          <a:p>
            <a:pPr eaLnBrk="1" hangingPunct="1">
              <a:spcBef>
                <a:spcPct val="50000"/>
              </a:spcBef>
              <a:buFont typeface="Arial" charset="0"/>
              <a:buAutoNum type="alphaUcPeriod"/>
              <a:defRPr/>
            </a:pPr>
            <a:r>
              <a:rPr lang="en-US" sz="4000" b="1" dirty="0">
                <a:solidFill>
                  <a:schemeClr val="bg1"/>
                </a:solidFill>
                <a:effectLst>
                  <a:outerShdw blurRad="50800" dist="76200" dir="2700000" algn="tl" rotWithShape="0">
                    <a:srgbClr val="000000"/>
                  </a:outerShdw>
                </a:effectLst>
                <a:cs typeface="Arial" charset="0"/>
              </a:rPr>
              <a:t>See the CPS in terms of relationships in </a:t>
            </a:r>
            <a:r>
              <a:rPr lang="en-US" sz="4000" b="1" u="sng" dirty="0">
                <a:solidFill>
                  <a:schemeClr val="bg1"/>
                </a:solidFill>
                <a:effectLst>
                  <a:outerShdw blurRad="50800" dist="76200" dir="2700000" algn="tl" rotWithShape="0">
                    <a:srgbClr val="000000"/>
                  </a:outerShdw>
                </a:effectLst>
                <a:cs typeface="Arial" charset="0"/>
              </a:rPr>
              <a:t>your</a:t>
            </a:r>
            <a:r>
              <a:rPr lang="en-US" sz="4000" b="1" dirty="0">
                <a:solidFill>
                  <a:schemeClr val="bg1"/>
                </a:solidFill>
                <a:effectLst>
                  <a:outerShdw blurRad="50800" dist="76200" dir="2700000" algn="tl" rotWithShape="0">
                    <a:srgbClr val="000000"/>
                  </a:outerShdw>
                </a:effectLst>
                <a:cs typeface="Arial" charset="0"/>
              </a:rPr>
              <a:t> life </a:t>
            </a:r>
            <a:br>
              <a:rPr lang="en-US" sz="4000" b="1" dirty="0">
                <a:solidFill>
                  <a:schemeClr val="bg1"/>
                </a:solidFill>
                <a:effectLst>
                  <a:outerShdw blurRad="50800" dist="76200" dir="2700000" algn="tl" rotWithShape="0">
                    <a:srgbClr val="000000"/>
                  </a:outerShdw>
                </a:effectLst>
                <a:cs typeface="Arial" charset="0"/>
              </a:rPr>
            </a:br>
            <a:r>
              <a:rPr lang="en-US" sz="4000" b="1" dirty="0">
                <a:solidFill>
                  <a:schemeClr val="bg1"/>
                </a:solidFill>
                <a:effectLst>
                  <a:outerShdw blurRad="50800" dist="76200" dir="2700000" algn="tl" rotWithShape="0">
                    <a:srgbClr val="000000"/>
                  </a:outerShdw>
                </a:effectLst>
                <a:cs typeface="Arial" charset="0"/>
              </a:rPr>
              <a:t>(p. 71)</a:t>
            </a:r>
          </a:p>
          <a:p>
            <a:pPr eaLnBrk="1" hangingPunct="1">
              <a:spcBef>
                <a:spcPct val="50000"/>
              </a:spcBef>
              <a:buFont typeface="Arial" charset="0"/>
              <a:buAutoNum type="alphaUcPeriod"/>
              <a:defRPr/>
            </a:pPr>
            <a:endParaRPr lang="en-US" sz="4000" b="1" dirty="0">
              <a:solidFill>
                <a:schemeClr val="bg1"/>
              </a:solidFill>
              <a:effectLst>
                <a:outerShdw blurRad="50800" dist="76200" dir="2700000" algn="tl" rotWithShape="0">
                  <a:srgbClr val="000000"/>
                </a:outerShdw>
              </a:effectLst>
              <a:cs typeface="Arial" charset="0"/>
            </a:endParaRPr>
          </a:p>
        </p:txBody>
      </p:sp>
      <p:sp>
        <p:nvSpPr>
          <p:cNvPr id="126979" name="Text Box 12"/>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70</a:t>
            </a:r>
          </a:p>
        </p:txBody>
      </p:sp>
      <p:sp>
        <p:nvSpPr>
          <p:cNvPr id="126980" name="Rectangle 14"/>
          <p:cNvSpPr>
            <a:spLocks noGrp="1" noChangeArrowheads="1"/>
          </p:cNvSpPr>
          <p:nvPr>
            <p:ph type="title" idx="4294967295"/>
          </p:nvPr>
        </p:nvSpPr>
        <p:spPr>
          <a:xfrm rot="16200000">
            <a:off x="-3009900" y="3009900"/>
            <a:ext cx="6858000" cy="838200"/>
          </a:xfrm>
          <a:solidFill>
            <a:schemeClr val="accent1"/>
          </a:solidFill>
        </p:spPr>
        <p:txBody>
          <a:bodyPr/>
          <a:lstStyle/>
          <a:p>
            <a:pPr eaLnBrk="1" hangingPunct="1"/>
            <a:r>
              <a:rPr lang="en-US" b="1">
                <a:solidFill>
                  <a:srgbClr val="FF0000"/>
                </a:solidFill>
                <a:latin typeface="Arial" charset="0"/>
                <a:ea typeface="ＭＳ Ｐゴシック" charset="0"/>
                <a:cs typeface="Arial" charset="0"/>
              </a:rPr>
              <a:t>Applying Scripture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419">
                                            <p:txEl>
                                              <p:pRg st="2" end="2"/>
                                            </p:txEl>
                                          </p:spTgt>
                                        </p:tgtEl>
                                        <p:attrNameLst>
                                          <p:attrName>style.visibility</p:attrName>
                                        </p:attrNameLst>
                                      </p:cBhvr>
                                      <p:to>
                                        <p:strVal val="visible"/>
                                      </p:to>
                                    </p:set>
                                    <p:animEffect transition="in" filter="checkerboard(across)">
                                      <p:cBhvr>
                                        <p:cTn id="7" dur="500"/>
                                        <p:tgtEl>
                                          <p:spTgt spid="17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4" name="Rectangle 4"/>
          <p:cNvSpPr>
            <a:spLocks noGrp="1" noChangeArrowheads="1"/>
          </p:cNvSpPr>
          <p:nvPr>
            <p:ph type="ctrTitle"/>
          </p:nvPr>
        </p:nvSpPr>
        <p:spPr>
          <a:xfrm>
            <a:off x="6248400" y="533400"/>
            <a:ext cx="2133600" cy="4114800"/>
          </a:xfrm>
        </p:spPr>
        <p:txBody>
          <a:bodyPr/>
          <a:lstStyle/>
          <a:p>
            <a:pPr eaLnBrk="1" hangingPunct="1"/>
            <a:r>
              <a:rPr lang="en-US" sz="5400" b="1">
                <a:solidFill>
                  <a:schemeClr val="accent2"/>
                </a:solidFill>
                <a:latin typeface="Arial" charset="0"/>
                <a:ea typeface="ＭＳ Ｐゴシック" charset="0"/>
                <a:cs typeface="ＭＳ Ｐゴシック" charset="0"/>
              </a:rPr>
              <a:t>Apply First to Your-self!</a:t>
            </a:r>
          </a:p>
        </p:txBody>
      </p:sp>
      <p:pic>
        <p:nvPicPr>
          <p:cNvPr id="129027" name="Picture 5" descr="MSSConvict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6261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9028" name="Rectangle 6"/>
          <p:cNvSpPr>
            <a:spLocks noGrp="1" noChangeArrowheads="1"/>
          </p:cNvSpPr>
          <p:nvPr>
            <p:ph type="subTitle" idx="1"/>
          </p:nvPr>
        </p:nvSpPr>
        <p:spPr>
          <a:xfrm>
            <a:off x="0" y="6019800"/>
            <a:ext cx="5943600" cy="685800"/>
          </a:xfrm>
          <a:solidFill>
            <a:schemeClr val="bg1"/>
          </a:solidFill>
        </p:spPr>
        <p:txBody>
          <a:bodyPr/>
          <a:lstStyle/>
          <a:p>
            <a:pPr eaLnBrk="1" hangingPunct="1"/>
            <a:r>
              <a:rPr lang="ja-JP" altLang="en-US" sz="2400" b="1" i="1">
                <a:latin typeface="Arial" charset="0"/>
                <a:ea typeface="ＭＳ Ｐゴシック" charset="0"/>
                <a:cs typeface="ＭＳ Ｐゴシック" charset="0"/>
              </a:rPr>
              <a:t>“</a:t>
            </a:r>
            <a:r>
              <a:rPr lang="en-US" altLang="ja-JP" sz="2400" b="1" i="1">
                <a:latin typeface="Arial" charset="0"/>
                <a:ea typeface="ＭＳ Ｐゴシック" charset="0"/>
                <a:cs typeface="ＭＳ Ｐゴシック" charset="0"/>
              </a:rPr>
              <a:t>This is a great sermon, folks.  I feel so convicted I don't think I can finish it.</a:t>
            </a:r>
            <a:r>
              <a:rPr lang="ja-JP" altLang="en-US" sz="2400" b="1" i="1">
                <a:latin typeface="Arial" charset="0"/>
                <a:ea typeface="ＭＳ Ｐゴシック" charset="0"/>
                <a:cs typeface="ＭＳ Ｐゴシック" charset="0"/>
              </a:rPr>
              <a:t>”</a:t>
            </a:r>
            <a:endParaRPr lang="en-US" sz="2400" b="1" i="1">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86084"/>
                                        </p:tgtEl>
                                        <p:attrNameLst>
                                          <p:attrName>style.visibility</p:attrName>
                                        </p:attrNameLst>
                                      </p:cBhvr>
                                      <p:to>
                                        <p:strVal val="visible"/>
                                      </p:to>
                                    </p:set>
                                    <p:animEffect transition="in" filter="barn(inHorizontal)">
                                      <p:cBhvr>
                                        <p:cTn id="7" dur="500"/>
                                        <p:tgtEl>
                                          <p:spTgt spid="68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8259" name="Text Box 3"/>
          <p:cNvSpPr txBox="1">
            <a:spLocks noChangeArrowheads="1"/>
          </p:cNvSpPr>
          <p:nvPr/>
        </p:nvSpPr>
        <p:spPr bwMode="auto">
          <a:xfrm>
            <a:off x="914400" y="212725"/>
            <a:ext cx="8229600" cy="6248400"/>
          </a:xfrm>
          <a:prstGeom prst="rect">
            <a:avLst/>
          </a:prstGeom>
          <a:noFill/>
          <a:ln w="9525">
            <a:noFill/>
            <a:miter lim="800000"/>
            <a:headEnd/>
            <a:tailEnd/>
          </a:ln>
          <a:effectLst/>
        </p:spPr>
        <p:txBody>
          <a:bodyPr>
            <a:spAutoFit/>
          </a:bodyPr>
          <a:lstStyle>
            <a:lvl1pPr marL="803275" indent="-8032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charset="0"/>
              <a:buAutoNum type="alphaUcPeriod"/>
              <a:defRPr/>
            </a:pPr>
            <a:r>
              <a:rPr lang="en-US" sz="4000" b="1" dirty="0">
                <a:solidFill>
                  <a:schemeClr val="bg1"/>
                </a:solidFill>
                <a:effectLst>
                  <a:outerShdw blurRad="50800" dist="88900" dir="2700000" algn="tl" rotWithShape="0">
                    <a:srgbClr val="000000"/>
                  </a:outerShdw>
                </a:effectLst>
                <a:cs typeface="Arial" charset="0"/>
              </a:rPr>
              <a:t>Pray for a humble spirit</a:t>
            </a:r>
          </a:p>
          <a:p>
            <a:pPr eaLnBrk="1" hangingPunct="1">
              <a:spcBef>
                <a:spcPct val="50000"/>
              </a:spcBef>
              <a:buFont typeface="Arial" charset="0"/>
              <a:buAutoNum type="alphaUcPeriod"/>
              <a:defRPr/>
            </a:pPr>
            <a:r>
              <a:rPr lang="en-US" sz="4000" b="1" dirty="0">
                <a:solidFill>
                  <a:schemeClr val="bg1"/>
                </a:solidFill>
                <a:effectLst>
                  <a:outerShdw blurRad="50800" dist="88900" dir="2700000" algn="tl" rotWithShape="0">
                    <a:srgbClr val="000000"/>
                  </a:outerShdw>
                </a:effectLst>
                <a:cs typeface="Arial" charset="0"/>
              </a:rPr>
              <a:t>Follow steps 1-6 (pp. 27-28)</a:t>
            </a:r>
          </a:p>
          <a:p>
            <a:pPr eaLnBrk="1" hangingPunct="1">
              <a:spcBef>
                <a:spcPct val="50000"/>
              </a:spcBef>
              <a:buFont typeface="Arial" charset="0"/>
              <a:buAutoNum type="alphaUcPeriod"/>
              <a:defRPr/>
            </a:pPr>
            <a:r>
              <a:rPr lang="en-US" sz="4000" b="1" dirty="0">
                <a:solidFill>
                  <a:schemeClr val="bg1"/>
                </a:solidFill>
                <a:effectLst>
                  <a:outerShdw blurRad="50800" dist="88900" dir="2700000" algn="tl" rotWithShape="0">
                    <a:srgbClr val="000000"/>
                  </a:outerShdw>
                </a:effectLst>
                <a:cs typeface="Arial" charset="0"/>
              </a:rPr>
              <a:t>See the CPS in terms of relationships in </a:t>
            </a:r>
            <a:r>
              <a:rPr lang="en-US" sz="4000" b="1" u="sng" dirty="0">
                <a:solidFill>
                  <a:schemeClr val="bg1"/>
                </a:solidFill>
                <a:effectLst>
                  <a:outerShdw blurRad="50800" dist="88900" dir="2700000" algn="tl" rotWithShape="0">
                    <a:srgbClr val="000000"/>
                  </a:outerShdw>
                </a:effectLst>
                <a:cs typeface="Arial" charset="0"/>
              </a:rPr>
              <a:t>your</a:t>
            </a:r>
            <a:r>
              <a:rPr lang="en-US" sz="4000" b="1" dirty="0">
                <a:solidFill>
                  <a:schemeClr val="bg1"/>
                </a:solidFill>
                <a:effectLst>
                  <a:outerShdw blurRad="50800" dist="88900" dir="2700000" algn="tl" rotWithShape="0">
                    <a:srgbClr val="000000"/>
                  </a:outerShdw>
                </a:effectLst>
                <a:cs typeface="Arial" charset="0"/>
              </a:rPr>
              <a:t> life (p. 71)</a:t>
            </a:r>
          </a:p>
          <a:p>
            <a:pPr eaLnBrk="1" hangingPunct="1">
              <a:spcBef>
                <a:spcPct val="50000"/>
              </a:spcBef>
              <a:buFont typeface="Arial" charset="0"/>
              <a:buAutoNum type="alphaUcPeriod"/>
              <a:defRPr/>
            </a:pPr>
            <a:r>
              <a:rPr lang="en-US" sz="4000" b="1" dirty="0">
                <a:solidFill>
                  <a:schemeClr val="bg1"/>
                </a:solidFill>
                <a:effectLst>
                  <a:outerShdw blurRad="50800" dist="88900" dir="2700000" algn="tl" rotWithShape="0">
                    <a:srgbClr val="000000"/>
                  </a:outerShdw>
                </a:effectLst>
                <a:cs typeface="Arial" charset="0"/>
              </a:rPr>
              <a:t>See the CPS relating to the lives of </a:t>
            </a:r>
            <a:r>
              <a:rPr lang="en-US" sz="4000" b="1" u="sng" dirty="0">
                <a:solidFill>
                  <a:schemeClr val="bg1"/>
                </a:solidFill>
                <a:effectLst>
                  <a:outerShdw blurRad="50800" dist="88900" dir="2700000" algn="tl" rotWithShape="0">
                    <a:srgbClr val="000000"/>
                  </a:outerShdw>
                </a:effectLst>
                <a:cs typeface="Arial" charset="0"/>
              </a:rPr>
              <a:t>others</a:t>
            </a:r>
            <a:r>
              <a:rPr lang="en-US" sz="4000" b="1" dirty="0">
                <a:solidFill>
                  <a:schemeClr val="bg1"/>
                </a:solidFill>
                <a:effectLst>
                  <a:outerShdw blurRad="50800" dist="88900" dir="2700000" algn="tl" rotWithShape="0">
                    <a:srgbClr val="000000"/>
                  </a:outerShdw>
                </a:effectLst>
                <a:cs typeface="Arial" charset="0"/>
              </a:rPr>
              <a:t> (p. 71)</a:t>
            </a:r>
          </a:p>
          <a:p>
            <a:pPr eaLnBrk="1" hangingPunct="1">
              <a:spcBef>
                <a:spcPct val="50000"/>
              </a:spcBef>
              <a:buFont typeface="Arial" charset="0"/>
              <a:buAutoNum type="alphaUcPeriod"/>
              <a:defRPr/>
            </a:pPr>
            <a:endParaRPr lang="en-US" sz="4000" b="1" dirty="0">
              <a:solidFill>
                <a:schemeClr val="bg1"/>
              </a:solidFill>
              <a:effectLst>
                <a:outerShdw blurRad="50800" dist="88900" dir="2700000" algn="tl" rotWithShape="0">
                  <a:srgbClr val="000000"/>
                </a:outerShdw>
              </a:effectLst>
              <a:cs typeface="Arial" charset="0"/>
            </a:endParaRPr>
          </a:p>
        </p:txBody>
      </p:sp>
      <p:sp>
        <p:nvSpPr>
          <p:cNvPr id="131075"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70</a:t>
            </a:r>
          </a:p>
        </p:txBody>
      </p:sp>
      <p:sp>
        <p:nvSpPr>
          <p:cNvPr id="131076" name="Rectangle 5"/>
          <p:cNvSpPr>
            <a:spLocks noGrp="1" noChangeArrowheads="1"/>
          </p:cNvSpPr>
          <p:nvPr>
            <p:ph type="title" idx="4294967295"/>
          </p:nvPr>
        </p:nvSpPr>
        <p:spPr>
          <a:xfrm rot="16200000">
            <a:off x="-3009900" y="3009900"/>
            <a:ext cx="6858000" cy="838200"/>
          </a:xfrm>
          <a:solidFill>
            <a:schemeClr val="accent1"/>
          </a:solidFill>
        </p:spPr>
        <p:txBody>
          <a:bodyPr/>
          <a:lstStyle/>
          <a:p>
            <a:pPr eaLnBrk="1" hangingPunct="1"/>
            <a:r>
              <a:rPr lang="en-US" b="1">
                <a:solidFill>
                  <a:srgbClr val="FF0000"/>
                </a:solidFill>
                <a:latin typeface="Arial" charset="0"/>
                <a:ea typeface="ＭＳ Ｐゴシック" charset="0"/>
                <a:cs typeface="Arial" charset="0"/>
              </a:rPr>
              <a:t>Applying Scripture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48259">
                                            <p:txEl>
                                              <p:pRg st="3" end="3"/>
                                            </p:txEl>
                                          </p:spTgt>
                                        </p:tgtEl>
                                        <p:attrNameLst>
                                          <p:attrName>style.visibility</p:attrName>
                                        </p:attrNameLst>
                                      </p:cBhvr>
                                      <p:to>
                                        <p:strVal val="visible"/>
                                      </p:to>
                                    </p:set>
                                    <p:animEffect transition="in" filter="checkerboard(across)">
                                      <p:cBhvr>
                                        <p:cTn id="7" dur="500"/>
                                        <p:tgtEl>
                                          <p:spTgt spid="12482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25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ChangeArrowheads="1"/>
          </p:cNvSpPr>
          <p:nvPr>
            <p:ph type="ctrTitle"/>
          </p:nvPr>
        </p:nvSpPr>
        <p:spPr>
          <a:xfrm>
            <a:off x="609600" y="685800"/>
            <a:ext cx="7772400" cy="1600200"/>
          </a:xfrm>
          <a:solidFill>
            <a:schemeClr val="bg2"/>
          </a:solidFill>
        </p:spPr>
        <p:txBody>
          <a:bodyPr/>
          <a:lstStyle/>
          <a:p>
            <a:pPr>
              <a:defRPr/>
            </a:pPr>
            <a:r>
              <a:rPr lang="en-US" sz="5400" dirty="0">
                <a:solidFill>
                  <a:schemeClr val="tx1"/>
                </a:solidFill>
                <a:latin typeface="Arial"/>
                <a:ea typeface="+mj-ea"/>
                <a:cs typeface="Arial"/>
              </a:rPr>
              <a:t>Areas of Life to Apply the Bible</a:t>
            </a:r>
          </a:p>
        </p:txBody>
      </p:sp>
      <p:sp>
        <p:nvSpPr>
          <p:cNvPr id="1090563" name="Rectangle 3"/>
          <p:cNvSpPr>
            <a:spLocks noGrp="1" noChangeArrowheads="1"/>
          </p:cNvSpPr>
          <p:nvPr>
            <p:ph type="subTitle" idx="1"/>
          </p:nvPr>
        </p:nvSpPr>
        <p:spPr>
          <a:xfrm>
            <a:off x="685800" y="1447800"/>
            <a:ext cx="7772400" cy="4724400"/>
          </a:xfrm>
          <a:effectLst/>
        </p:spPr>
        <p:txBody>
          <a:bodyPr/>
          <a:lstStyle/>
          <a:p>
            <a:pPr marL="609600" indent="-609600" algn="l">
              <a:buFont typeface="Arial" charset="0"/>
              <a:buAutoNum type="alphaUcPeriod"/>
              <a:defRPr/>
            </a:pPr>
            <a:r>
              <a:rPr lang="en-US" sz="4000" b="1" dirty="0">
                <a:latin typeface="Arial" charset="0"/>
                <a:ea typeface="ＭＳ Ｐゴシック" charset="0"/>
                <a:cs typeface="Arial" charset="0"/>
              </a:rPr>
              <a:t>Your Relation to God</a:t>
            </a:r>
          </a:p>
          <a:p>
            <a:pPr marL="609600" indent="-609600" algn="l">
              <a:buFont typeface="Arial" charset="0"/>
              <a:buAutoNum type="alphaUcPeriod"/>
              <a:defRPr/>
            </a:pPr>
            <a:r>
              <a:rPr lang="en-US" sz="4000" b="1" dirty="0">
                <a:latin typeface="Arial" charset="0"/>
                <a:ea typeface="ＭＳ Ｐゴシック" charset="0"/>
                <a:cs typeface="Arial" charset="0"/>
              </a:rPr>
              <a:t>Your Relation to Yourself</a:t>
            </a:r>
          </a:p>
          <a:p>
            <a:pPr marL="609600" indent="-609600" algn="l">
              <a:buFont typeface="Arial" charset="0"/>
              <a:buAutoNum type="alphaUcPeriod"/>
              <a:defRPr/>
            </a:pPr>
            <a:r>
              <a:rPr lang="en-US" sz="4000" b="1" dirty="0">
                <a:latin typeface="Arial" charset="0"/>
                <a:ea typeface="ＭＳ Ｐゴシック" charset="0"/>
                <a:cs typeface="Arial" charset="0"/>
              </a:rPr>
              <a:t>Your Relation to Others</a:t>
            </a:r>
          </a:p>
          <a:p>
            <a:pPr marL="609600" indent="-609600" algn="l">
              <a:buFont typeface="Arial" charset="0"/>
              <a:buAutoNum type="alphaUcPeriod"/>
              <a:defRPr/>
            </a:pPr>
            <a:r>
              <a:rPr lang="en-US" sz="4000" b="1" dirty="0">
                <a:latin typeface="Arial" charset="0"/>
                <a:ea typeface="ＭＳ Ｐゴシック" charset="0"/>
                <a:cs typeface="Arial" charset="0"/>
              </a:rPr>
              <a:t>Your Relation to the Enemy</a:t>
            </a:r>
          </a:p>
        </p:txBody>
      </p:sp>
      <p:sp>
        <p:nvSpPr>
          <p:cNvPr id="133123" name="Text Box 4"/>
          <p:cNvSpPr txBox="1">
            <a:spLocks noChangeArrowheads="1"/>
          </p:cNvSpPr>
          <p:nvPr/>
        </p:nvSpPr>
        <p:spPr bwMode="auto">
          <a:xfrm>
            <a:off x="8458200" y="76200"/>
            <a:ext cx="609600" cy="4572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71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90563">
                                            <p:txEl>
                                              <p:pRg st="0" end="0"/>
                                            </p:txEl>
                                          </p:spTgt>
                                        </p:tgtEl>
                                        <p:attrNameLst>
                                          <p:attrName>style.visibility</p:attrName>
                                        </p:attrNameLst>
                                      </p:cBhvr>
                                      <p:to>
                                        <p:strVal val="visible"/>
                                      </p:to>
                                    </p:set>
                                    <p:animEffect transition="in" filter="barn(inHorizontal)">
                                      <p:cBhvr>
                                        <p:cTn id="7" dur="500"/>
                                        <p:tgtEl>
                                          <p:spTgt spid="1090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90563">
                                            <p:txEl>
                                              <p:pRg st="1" end="1"/>
                                            </p:txEl>
                                          </p:spTgt>
                                        </p:tgtEl>
                                        <p:attrNameLst>
                                          <p:attrName>style.visibility</p:attrName>
                                        </p:attrNameLst>
                                      </p:cBhvr>
                                      <p:to>
                                        <p:strVal val="visible"/>
                                      </p:to>
                                    </p:set>
                                    <p:animEffect transition="in" filter="barn(inHorizontal)">
                                      <p:cBhvr>
                                        <p:cTn id="12" dur="500"/>
                                        <p:tgtEl>
                                          <p:spTgt spid="10905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90563">
                                            <p:txEl>
                                              <p:pRg st="2" end="2"/>
                                            </p:txEl>
                                          </p:spTgt>
                                        </p:tgtEl>
                                        <p:attrNameLst>
                                          <p:attrName>style.visibility</p:attrName>
                                        </p:attrNameLst>
                                      </p:cBhvr>
                                      <p:to>
                                        <p:strVal val="visible"/>
                                      </p:to>
                                    </p:set>
                                    <p:animEffect transition="in" filter="barn(inHorizontal)">
                                      <p:cBhvr>
                                        <p:cTn id="17" dur="500"/>
                                        <p:tgtEl>
                                          <p:spTgt spid="10905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090563">
                                            <p:txEl>
                                              <p:pRg st="3" end="3"/>
                                            </p:txEl>
                                          </p:spTgt>
                                        </p:tgtEl>
                                        <p:attrNameLst>
                                          <p:attrName>style.visibility</p:attrName>
                                        </p:attrNameLst>
                                      </p:cBhvr>
                                      <p:to>
                                        <p:strVal val="visible"/>
                                      </p:to>
                                    </p:set>
                                    <p:animEffect transition="in" filter="barn(inHorizontal)">
                                      <p:cBhvr>
                                        <p:cTn id="22" dur="500"/>
                                        <p:tgtEl>
                                          <p:spTgt spid="10905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0307" name="Text Box 3"/>
          <p:cNvSpPr txBox="1">
            <a:spLocks noChangeArrowheads="1"/>
          </p:cNvSpPr>
          <p:nvPr/>
        </p:nvSpPr>
        <p:spPr bwMode="auto">
          <a:xfrm>
            <a:off x="914400" y="228600"/>
            <a:ext cx="8229600" cy="6248400"/>
          </a:xfrm>
          <a:prstGeom prst="rect">
            <a:avLst/>
          </a:prstGeom>
          <a:noFill/>
          <a:ln w="9525">
            <a:noFill/>
            <a:miter lim="800000"/>
            <a:headEnd/>
            <a:tailEnd/>
          </a:ln>
          <a:effectLst/>
        </p:spPr>
        <p:txBody>
          <a:bodyPr>
            <a:spAutoFit/>
          </a:bodyPr>
          <a:lstStyle/>
          <a:p>
            <a:pPr marL="803275" indent="-803275" eaLnBrk="1" hangingPunct="1">
              <a:spcBef>
                <a:spcPct val="50000"/>
              </a:spcBef>
              <a:buFont typeface="Arial" charset="0"/>
              <a:buAutoNum type="alphaUcPeriod"/>
              <a:defRPr/>
            </a:pPr>
            <a:r>
              <a:rPr lang="en-US" sz="4000" b="1" dirty="0">
                <a:solidFill>
                  <a:schemeClr val="bg1"/>
                </a:solidFill>
                <a:effectLst>
                  <a:outerShdw blurRad="50800" dist="88900" dir="2700000" algn="tl" rotWithShape="0">
                    <a:srgbClr val="000000"/>
                  </a:outerShdw>
                </a:effectLst>
                <a:latin typeface="Arial"/>
                <a:ea typeface="ＭＳ Ｐゴシック" charset="-128"/>
                <a:cs typeface="Arial"/>
              </a:rPr>
              <a:t>Pray for a humble spirit</a:t>
            </a:r>
          </a:p>
          <a:p>
            <a:pPr marL="803275" indent="-803275" eaLnBrk="1" hangingPunct="1">
              <a:spcBef>
                <a:spcPct val="50000"/>
              </a:spcBef>
              <a:buFont typeface="Arial" charset="0"/>
              <a:buAutoNum type="alphaUcPeriod"/>
              <a:defRPr/>
            </a:pPr>
            <a:r>
              <a:rPr lang="en-US" sz="4000" b="1" dirty="0">
                <a:solidFill>
                  <a:schemeClr val="bg1"/>
                </a:solidFill>
                <a:effectLst>
                  <a:outerShdw blurRad="50800" dist="88900" dir="2700000" algn="tl" rotWithShape="0">
                    <a:srgbClr val="000000"/>
                  </a:outerShdw>
                </a:effectLst>
                <a:latin typeface="Arial"/>
                <a:ea typeface="ＭＳ Ｐゴシック" charset="-128"/>
                <a:cs typeface="Arial"/>
              </a:rPr>
              <a:t>Follow steps 1-6 (pp. 27-28)</a:t>
            </a:r>
          </a:p>
          <a:p>
            <a:pPr marL="803275" indent="-803275" eaLnBrk="1" hangingPunct="1">
              <a:spcBef>
                <a:spcPct val="50000"/>
              </a:spcBef>
              <a:buFont typeface="Arial" charset="0"/>
              <a:buAutoNum type="alphaUcPeriod"/>
              <a:defRPr/>
            </a:pPr>
            <a:r>
              <a:rPr lang="en-US" sz="4000" b="1" dirty="0">
                <a:solidFill>
                  <a:schemeClr val="bg1"/>
                </a:solidFill>
                <a:effectLst>
                  <a:outerShdw blurRad="50800" dist="88900" dir="2700000" algn="tl" rotWithShape="0">
                    <a:srgbClr val="000000"/>
                  </a:outerShdw>
                </a:effectLst>
                <a:latin typeface="Arial"/>
                <a:ea typeface="ＭＳ Ｐゴシック" charset="-128"/>
                <a:cs typeface="Arial"/>
              </a:rPr>
              <a:t>See the CPS in terms of relationships in </a:t>
            </a:r>
            <a:r>
              <a:rPr lang="en-US" sz="4000" b="1" u="sng" dirty="0">
                <a:solidFill>
                  <a:schemeClr val="bg1"/>
                </a:solidFill>
                <a:effectLst>
                  <a:outerShdw blurRad="50800" dist="88900" dir="2700000" algn="tl" rotWithShape="0">
                    <a:srgbClr val="000000"/>
                  </a:outerShdw>
                </a:effectLst>
                <a:latin typeface="Arial"/>
                <a:ea typeface="ＭＳ Ｐゴシック" charset="-128"/>
                <a:cs typeface="Arial"/>
              </a:rPr>
              <a:t>your</a:t>
            </a:r>
            <a:r>
              <a:rPr lang="en-US" sz="4000" b="1" dirty="0">
                <a:solidFill>
                  <a:schemeClr val="bg1"/>
                </a:solidFill>
                <a:effectLst>
                  <a:outerShdw blurRad="50800" dist="88900" dir="2700000" algn="tl" rotWithShape="0">
                    <a:srgbClr val="000000"/>
                  </a:outerShdw>
                </a:effectLst>
                <a:latin typeface="Arial"/>
                <a:ea typeface="ＭＳ Ｐゴシック" charset="-128"/>
                <a:cs typeface="Arial"/>
              </a:rPr>
              <a:t> life </a:t>
            </a:r>
            <a:br>
              <a:rPr lang="en-US" sz="4000" b="1" dirty="0">
                <a:solidFill>
                  <a:schemeClr val="bg1"/>
                </a:solidFill>
                <a:effectLst>
                  <a:outerShdw blurRad="50800" dist="88900" dir="2700000" algn="tl" rotWithShape="0">
                    <a:srgbClr val="000000"/>
                  </a:outerShdw>
                </a:effectLst>
                <a:latin typeface="Arial"/>
                <a:ea typeface="ＭＳ Ｐゴシック" charset="-128"/>
                <a:cs typeface="Arial"/>
              </a:rPr>
            </a:br>
            <a:r>
              <a:rPr lang="en-US" sz="4000" b="1" dirty="0">
                <a:solidFill>
                  <a:schemeClr val="bg1"/>
                </a:solidFill>
                <a:effectLst>
                  <a:outerShdw blurRad="50800" dist="88900" dir="2700000" algn="tl" rotWithShape="0">
                    <a:srgbClr val="000000"/>
                  </a:outerShdw>
                </a:effectLst>
                <a:latin typeface="Arial"/>
                <a:ea typeface="ＭＳ Ｐゴシック" charset="-128"/>
                <a:cs typeface="Arial"/>
              </a:rPr>
              <a:t>(</a:t>
            </a:r>
            <a:r>
              <a:rPr lang="en-US" sz="4000" b="1" dirty="0" err="1">
                <a:solidFill>
                  <a:schemeClr val="bg1"/>
                </a:solidFill>
                <a:effectLst>
                  <a:outerShdw blurRad="50800" dist="88900" dir="2700000" algn="tl" rotWithShape="0">
                    <a:srgbClr val="000000"/>
                  </a:outerShdw>
                </a:effectLst>
                <a:latin typeface="Arial"/>
                <a:ea typeface="ＭＳ Ｐゴシック" charset="-128"/>
                <a:cs typeface="Arial"/>
              </a:rPr>
              <a:t>p</a:t>
            </a:r>
            <a:r>
              <a:rPr lang="en-US" sz="4000" b="1" dirty="0">
                <a:solidFill>
                  <a:schemeClr val="bg1"/>
                </a:solidFill>
                <a:effectLst>
                  <a:outerShdw blurRad="50800" dist="88900" dir="2700000" algn="tl" rotWithShape="0">
                    <a:srgbClr val="000000"/>
                  </a:outerShdw>
                </a:effectLst>
                <a:latin typeface="Arial"/>
                <a:ea typeface="ＭＳ Ｐゴシック" charset="-128"/>
                <a:cs typeface="Arial"/>
              </a:rPr>
              <a:t>. 71)</a:t>
            </a:r>
          </a:p>
          <a:p>
            <a:pPr marL="803275" indent="-803275" eaLnBrk="1" hangingPunct="1">
              <a:spcBef>
                <a:spcPct val="50000"/>
              </a:spcBef>
              <a:buFont typeface="Arial" charset="0"/>
              <a:buAutoNum type="alphaUcPeriod"/>
              <a:defRPr/>
            </a:pPr>
            <a:r>
              <a:rPr lang="en-US" sz="4000" b="1" dirty="0">
                <a:solidFill>
                  <a:schemeClr val="bg1"/>
                </a:solidFill>
                <a:effectLst>
                  <a:outerShdw blurRad="50800" dist="88900" dir="2700000" algn="tl" rotWithShape="0">
                    <a:srgbClr val="000000"/>
                  </a:outerShdw>
                </a:effectLst>
                <a:latin typeface="Arial"/>
                <a:ea typeface="ＭＳ Ｐゴシック" charset="-128"/>
                <a:cs typeface="Arial"/>
              </a:rPr>
              <a:t>See the CPS relating to the lives of </a:t>
            </a:r>
            <a:r>
              <a:rPr lang="en-US" sz="4000" b="1" u="sng" dirty="0">
                <a:solidFill>
                  <a:schemeClr val="bg1"/>
                </a:solidFill>
                <a:effectLst>
                  <a:outerShdw blurRad="50800" dist="88900" dir="2700000" algn="tl" rotWithShape="0">
                    <a:srgbClr val="000000"/>
                  </a:outerShdw>
                </a:effectLst>
                <a:latin typeface="Arial"/>
                <a:ea typeface="ＭＳ Ｐゴシック" charset="-128"/>
                <a:cs typeface="Arial"/>
              </a:rPr>
              <a:t>others</a:t>
            </a:r>
            <a:r>
              <a:rPr lang="en-US" sz="4000" b="1" dirty="0">
                <a:solidFill>
                  <a:schemeClr val="bg1"/>
                </a:solidFill>
                <a:effectLst>
                  <a:outerShdw blurRad="50800" dist="88900" dir="2700000" algn="tl" rotWithShape="0">
                    <a:srgbClr val="000000"/>
                  </a:outerShdw>
                </a:effectLst>
                <a:latin typeface="Arial"/>
                <a:ea typeface="ＭＳ Ｐゴシック" charset="-128"/>
                <a:cs typeface="Arial"/>
              </a:rPr>
              <a:t> (</a:t>
            </a:r>
            <a:r>
              <a:rPr lang="en-US" sz="4000" b="1" dirty="0" err="1">
                <a:solidFill>
                  <a:schemeClr val="bg1"/>
                </a:solidFill>
                <a:effectLst>
                  <a:outerShdw blurRad="50800" dist="88900" dir="2700000" algn="tl" rotWithShape="0">
                    <a:srgbClr val="000000"/>
                  </a:outerShdw>
                </a:effectLst>
                <a:latin typeface="Arial"/>
                <a:ea typeface="ＭＳ Ｐゴシック" charset="-128"/>
                <a:cs typeface="Arial"/>
              </a:rPr>
              <a:t>p</a:t>
            </a:r>
            <a:r>
              <a:rPr lang="en-US" sz="4000" b="1" dirty="0">
                <a:solidFill>
                  <a:schemeClr val="bg1"/>
                </a:solidFill>
                <a:effectLst>
                  <a:outerShdw blurRad="50800" dist="88900" dir="2700000" algn="tl" rotWithShape="0">
                    <a:srgbClr val="000000"/>
                  </a:outerShdw>
                </a:effectLst>
                <a:latin typeface="Arial"/>
                <a:ea typeface="ＭＳ Ｐゴシック" charset="-128"/>
                <a:cs typeface="Arial"/>
              </a:rPr>
              <a:t>. 71)</a:t>
            </a:r>
          </a:p>
          <a:p>
            <a:pPr marL="803275" indent="-803275" eaLnBrk="1" hangingPunct="1">
              <a:spcBef>
                <a:spcPct val="50000"/>
              </a:spcBef>
              <a:buFont typeface="Arial" charset="0"/>
              <a:buAutoNum type="alphaUcPeriod"/>
              <a:defRPr/>
            </a:pPr>
            <a:r>
              <a:rPr lang="en-US" sz="4000" b="1" dirty="0">
                <a:solidFill>
                  <a:schemeClr val="bg1"/>
                </a:solidFill>
                <a:effectLst>
                  <a:outerShdw blurRad="50800" dist="88900" dir="2700000" algn="tl" rotWithShape="0">
                    <a:srgbClr val="000000"/>
                  </a:outerShdw>
                </a:effectLst>
                <a:latin typeface="Arial"/>
                <a:ea typeface="ＭＳ Ｐゴシック" charset="-128"/>
                <a:cs typeface="Arial"/>
              </a:rPr>
              <a:t>Apply immediately</a:t>
            </a:r>
          </a:p>
        </p:txBody>
      </p:sp>
      <p:sp>
        <p:nvSpPr>
          <p:cNvPr id="135171"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70</a:t>
            </a:r>
          </a:p>
        </p:txBody>
      </p:sp>
      <p:sp>
        <p:nvSpPr>
          <p:cNvPr id="135172" name="Rectangle 5"/>
          <p:cNvSpPr>
            <a:spLocks noGrp="1" noChangeArrowheads="1"/>
          </p:cNvSpPr>
          <p:nvPr>
            <p:ph type="title" idx="4294967295"/>
          </p:nvPr>
        </p:nvSpPr>
        <p:spPr>
          <a:xfrm rot="16200000">
            <a:off x="-3009900" y="3009900"/>
            <a:ext cx="6858000" cy="838200"/>
          </a:xfrm>
          <a:solidFill>
            <a:schemeClr val="accent1"/>
          </a:solidFill>
        </p:spPr>
        <p:txBody>
          <a:bodyPr/>
          <a:lstStyle/>
          <a:p>
            <a:pPr eaLnBrk="1" hangingPunct="1"/>
            <a:r>
              <a:rPr lang="en-US" b="1">
                <a:solidFill>
                  <a:srgbClr val="FF0000"/>
                </a:solidFill>
                <a:latin typeface="Arial" charset="0"/>
                <a:ea typeface="ＭＳ Ｐゴシック" charset="0"/>
                <a:cs typeface="Arial" charset="0"/>
              </a:rPr>
              <a:t>Applying Scripture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50307">
                                            <p:txEl>
                                              <p:pRg st="4" end="4"/>
                                            </p:txEl>
                                          </p:spTgt>
                                        </p:tgtEl>
                                        <p:attrNameLst>
                                          <p:attrName>style.visibility</p:attrName>
                                        </p:attrNameLst>
                                      </p:cBhvr>
                                      <p:to>
                                        <p:strVal val="visible"/>
                                      </p:to>
                                    </p:set>
                                    <p:animEffect transition="in" filter="checkerboard(across)">
                                      <p:cBhvr>
                                        <p:cTn id="7" dur="500"/>
                                        <p:tgtEl>
                                          <p:spTgt spid="1250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307" grpId="0" build="p"/>
    </p:bldLst>
  </p:timing>
</p:sld>
</file>

<file path=ppt/theme/_rels/them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2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Starfish">
  <a:themeElements>
    <a:clrScheme name="Starfish 1">
      <a:dk1>
        <a:srgbClr val="336699"/>
      </a:dk1>
      <a:lt1>
        <a:srgbClr val="FFFF66"/>
      </a:lt1>
      <a:dk2>
        <a:srgbClr val="B42036"/>
      </a:dk2>
      <a:lt2>
        <a:srgbClr val="FFFF66"/>
      </a:lt2>
      <a:accent1>
        <a:srgbClr val="003399"/>
      </a:accent1>
      <a:accent2>
        <a:srgbClr val="468A4B"/>
      </a:accent2>
      <a:accent3>
        <a:srgbClr val="D6ABAE"/>
      </a:accent3>
      <a:accent4>
        <a:srgbClr val="DADA56"/>
      </a:accent4>
      <a:accent5>
        <a:srgbClr val="AAADCA"/>
      </a:accent5>
      <a:accent6>
        <a:srgbClr val="3F7D43"/>
      </a:accent6>
      <a:hlink>
        <a:srgbClr val="66CCFF"/>
      </a:hlink>
      <a:folHlink>
        <a:srgbClr val="F0E500"/>
      </a:folHlink>
    </a:clrScheme>
    <a:fontScheme name="Starfish">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tarfish 1">
        <a:dk1>
          <a:srgbClr val="336699"/>
        </a:dk1>
        <a:lt1>
          <a:srgbClr val="FFFF66"/>
        </a:lt1>
        <a:dk2>
          <a:srgbClr val="B42036"/>
        </a:dk2>
        <a:lt2>
          <a:srgbClr val="FFFF66"/>
        </a:lt2>
        <a:accent1>
          <a:srgbClr val="003399"/>
        </a:accent1>
        <a:accent2>
          <a:srgbClr val="468A4B"/>
        </a:accent2>
        <a:accent3>
          <a:srgbClr val="D6ABAE"/>
        </a:accent3>
        <a:accent4>
          <a:srgbClr val="DADA56"/>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fish 2">
        <a:dk1>
          <a:srgbClr val="3E3E5C"/>
        </a:dk1>
        <a:lt1>
          <a:srgbClr val="FFFF66"/>
        </a:lt1>
        <a:dk2>
          <a:srgbClr val="B42036"/>
        </a:dk2>
        <a:lt2>
          <a:srgbClr val="FFFF66"/>
        </a:lt2>
        <a:accent1>
          <a:srgbClr val="60597B"/>
        </a:accent1>
        <a:accent2>
          <a:srgbClr val="6666FF"/>
        </a:accent2>
        <a:accent3>
          <a:srgbClr val="D6ABAE"/>
        </a:accent3>
        <a:accent4>
          <a:srgbClr val="DADA56"/>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rthern Lights">
  <a:themeElements>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fontScheme name="Northern Ligh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Moon">
  <a:themeElements>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Full Moon">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ull Moon 1">
        <a:dk1>
          <a:srgbClr val="808080"/>
        </a:dk1>
        <a:lt1>
          <a:srgbClr val="FFFFFF"/>
        </a:lt1>
        <a:dk2>
          <a:srgbClr val="070707"/>
        </a:dk2>
        <a:lt2>
          <a:srgbClr val="FFFFFF"/>
        </a:lt2>
        <a:accent1>
          <a:srgbClr val="78A1CA"/>
        </a:accent1>
        <a:accent2>
          <a:srgbClr val="B2B1E0"/>
        </a:accent2>
        <a:accent3>
          <a:srgbClr val="AAAAAA"/>
        </a:accent3>
        <a:accent4>
          <a:srgbClr val="DADADA"/>
        </a:accent4>
        <a:accent5>
          <a:srgbClr val="BECDE1"/>
        </a:accent5>
        <a:accent6>
          <a:srgbClr val="A1A0CB"/>
        </a:accent6>
        <a:hlink>
          <a:srgbClr val="3333CC"/>
        </a:hlink>
        <a:folHlink>
          <a:srgbClr val="AF67FF"/>
        </a:folHlink>
      </a:clrScheme>
      <a:clrMap bg1="dk2" tx1="lt1" bg2="dk1" tx2="lt2" accent1="accent1" accent2="accent2" accent3="accent3" accent4="accent4" accent5="accent5" accent6="accent6" hlink="hlink" folHlink="folHlink"/>
    </a:extraClrScheme>
    <a:extraClrScheme>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tarfish">
  <a:themeElements>
    <a:clrScheme name="Starfish 1">
      <a:dk1>
        <a:srgbClr val="336699"/>
      </a:dk1>
      <a:lt1>
        <a:srgbClr val="FFFF66"/>
      </a:lt1>
      <a:dk2>
        <a:srgbClr val="B42036"/>
      </a:dk2>
      <a:lt2>
        <a:srgbClr val="FFFF66"/>
      </a:lt2>
      <a:accent1>
        <a:srgbClr val="003399"/>
      </a:accent1>
      <a:accent2>
        <a:srgbClr val="468A4B"/>
      </a:accent2>
      <a:accent3>
        <a:srgbClr val="D6ABAE"/>
      </a:accent3>
      <a:accent4>
        <a:srgbClr val="DADA56"/>
      </a:accent4>
      <a:accent5>
        <a:srgbClr val="AAADCA"/>
      </a:accent5>
      <a:accent6>
        <a:srgbClr val="3F7D43"/>
      </a:accent6>
      <a:hlink>
        <a:srgbClr val="66CCFF"/>
      </a:hlink>
      <a:folHlink>
        <a:srgbClr val="F0E500"/>
      </a:folHlink>
    </a:clrScheme>
    <a:fontScheme name="Starfish">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tarfish 1">
        <a:dk1>
          <a:srgbClr val="336699"/>
        </a:dk1>
        <a:lt1>
          <a:srgbClr val="FFFF66"/>
        </a:lt1>
        <a:dk2>
          <a:srgbClr val="B42036"/>
        </a:dk2>
        <a:lt2>
          <a:srgbClr val="FFFF66"/>
        </a:lt2>
        <a:accent1>
          <a:srgbClr val="003399"/>
        </a:accent1>
        <a:accent2>
          <a:srgbClr val="468A4B"/>
        </a:accent2>
        <a:accent3>
          <a:srgbClr val="D6ABAE"/>
        </a:accent3>
        <a:accent4>
          <a:srgbClr val="DADA56"/>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fish 2">
        <a:dk1>
          <a:srgbClr val="3E3E5C"/>
        </a:dk1>
        <a:lt1>
          <a:srgbClr val="FFFF66"/>
        </a:lt1>
        <a:dk2>
          <a:srgbClr val="B42036"/>
        </a:dk2>
        <a:lt2>
          <a:srgbClr val="FFFF66"/>
        </a:lt2>
        <a:accent1>
          <a:srgbClr val="60597B"/>
        </a:accent1>
        <a:accent2>
          <a:srgbClr val="6666FF"/>
        </a:accent2>
        <a:accent3>
          <a:srgbClr val="D6ABAE"/>
        </a:accent3>
        <a:accent4>
          <a:srgbClr val="DADA56"/>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6182</TotalTime>
  <Words>1397</Words>
  <Application>Microsoft Macintosh PowerPoint</Application>
  <PresentationFormat>On-screen Show (4:3)</PresentationFormat>
  <Paragraphs>335</Paragraphs>
  <Slides>28</Slides>
  <Notes>26</Notes>
  <HiddenSlides>0</HiddenSlides>
  <MMClips>0</MMClips>
  <ScaleCrop>false</ScaleCrop>
  <HeadingPairs>
    <vt:vector size="6" baseType="variant">
      <vt:variant>
        <vt:lpstr>Fonts Used</vt:lpstr>
      </vt:variant>
      <vt:variant>
        <vt:i4>12</vt:i4>
      </vt:variant>
      <vt:variant>
        <vt:lpstr>Theme</vt:lpstr>
      </vt:variant>
      <vt:variant>
        <vt:i4>14</vt:i4>
      </vt:variant>
      <vt:variant>
        <vt:lpstr>Slide Titles</vt:lpstr>
      </vt:variant>
      <vt:variant>
        <vt:i4>28</vt:i4>
      </vt:variant>
    </vt:vector>
  </HeadingPairs>
  <TitlesOfParts>
    <vt:vector size="54" baseType="lpstr">
      <vt:lpstr>ＭＳ Ｐゴシック</vt:lpstr>
      <vt:lpstr>Times</vt:lpstr>
      <vt:lpstr>Arial</vt:lpstr>
      <vt:lpstr>Arial Black</vt:lpstr>
      <vt:lpstr>Book Antiqua</vt:lpstr>
      <vt:lpstr>Helvetica</vt:lpstr>
      <vt:lpstr>Monotype Sorts</vt:lpstr>
      <vt:lpstr>Tahoma</vt:lpstr>
      <vt:lpstr>Times New Roman</vt:lpstr>
      <vt:lpstr>Tw Cen MT</vt:lpstr>
      <vt:lpstr>Wingdings</vt:lpstr>
      <vt:lpstr>Wingdings 2</vt:lpstr>
      <vt:lpstr>Blank Presentation</vt:lpstr>
      <vt:lpstr>Northern Lights</vt:lpstr>
      <vt:lpstr>Full Moon</vt:lpstr>
      <vt:lpstr>Starfish</vt:lpstr>
      <vt:lpstr>Default Design</vt:lpstr>
      <vt:lpstr>untitled 1</vt:lpstr>
      <vt:lpstr>Schmooze</vt:lpstr>
      <vt:lpstr>2_Default Design</vt:lpstr>
      <vt:lpstr>1_Blank Presentation</vt:lpstr>
      <vt:lpstr>1_Schmooze</vt:lpstr>
      <vt:lpstr>22_Default Design</vt:lpstr>
      <vt:lpstr>Median</vt:lpstr>
      <vt:lpstr>1_Default Design</vt:lpstr>
      <vt:lpstr>1_Starfish</vt:lpstr>
      <vt:lpstr>Applications</vt:lpstr>
      <vt:lpstr>Why do so many speakers fail to apply the text to their listeners?</vt:lpstr>
      <vt:lpstr>Applying Scripture</vt:lpstr>
      <vt:lpstr>The Preparing Expository Sermons Process</vt:lpstr>
      <vt:lpstr>Applying Scripture</vt:lpstr>
      <vt:lpstr>Apply First to Your-self!</vt:lpstr>
      <vt:lpstr>Applying Scripture</vt:lpstr>
      <vt:lpstr>Areas of Life to Apply the Bible</vt:lpstr>
      <vt:lpstr>Applying Scripture</vt:lpstr>
      <vt:lpstr>Be Relevant to Different Groups</vt:lpstr>
      <vt:lpstr>How to Restore Relationships</vt:lpstr>
      <vt:lpstr>Matthew 18:15-20</vt:lpstr>
      <vt:lpstr>What's God Saying to You?</vt:lpstr>
      <vt:lpstr>How NOT to Discipline</vt:lpstr>
      <vt:lpstr>How to Discipline Someone Like a "Pagan or Tax Collector"</vt:lpstr>
      <vt:lpstr>Illustrate to Apply</vt:lpstr>
      <vt:lpstr>Restore People in Sin</vt:lpstr>
      <vt:lpstr>A.  Some illustrations only explain a concept as they come from an unrelated area of life.</vt:lpstr>
      <vt:lpstr>A.  Some illustrations only explain a concept as they come from an unrelated area of life.</vt:lpstr>
      <vt:lpstr>B. Better illustrations apply a concept as they relate to the same area of life.</vt:lpstr>
      <vt:lpstr>B. Better illustrations apply a concept as they relate to the same area of life.</vt:lpstr>
      <vt:lpstr>Zuck's Ninety Verbs</vt:lpstr>
      <vt:lpstr>Zuck's Ninety Verbs</vt:lpstr>
      <vt:lpstr>Zuck's Ninety Verbs</vt:lpstr>
      <vt:lpstr>Zuck's Ninety Verbs</vt:lpstr>
      <vt:lpstr>Hammer the Lesson Home!</vt:lpstr>
      <vt:lpstr>Black</vt:lpstr>
      <vt:lpstr>Preaching (Homiletics)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108</cp:revision>
  <dcterms:created xsi:type="dcterms:W3CDTF">2004-09-11T01:03:24Z</dcterms:created>
  <dcterms:modified xsi:type="dcterms:W3CDTF">2024-01-28T07:55:51Z</dcterms:modified>
</cp:coreProperties>
</file>