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18" r:id="rId2"/>
    <p:sldMasterId id="2147483682" r:id="rId3"/>
    <p:sldMasterId id="2147483672" r:id="rId4"/>
    <p:sldMasterId id="2147483649" r:id="rId5"/>
    <p:sldMasterId id="2147483772" r:id="rId6"/>
    <p:sldMasterId id="2147484296" r:id="rId7"/>
  </p:sldMasterIdLst>
  <p:notesMasterIdLst>
    <p:notesMasterId r:id="rId38"/>
  </p:notesMasterIdLst>
  <p:sldIdLst>
    <p:sldId id="269" r:id="rId8"/>
    <p:sldId id="350" r:id="rId9"/>
    <p:sldId id="351" r:id="rId10"/>
    <p:sldId id="324" r:id="rId11"/>
    <p:sldId id="352" r:id="rId12"/>
    <p:sldId id="327" r:id="rId13"/>
    <p:sldId id="323" r:id="rId14"/>
    <p:sldId id="343" r:id="rId15"/>
    <p:sldId id="330" r:id="rId16"/>
    <p:sldId id="344" r:id="rId17"/>
    <p:sldId id="333" r:id="rId18"/>
    <p:sldId id="339" r:id="rId19"/>
    <p:sldId id="329" r:id="rId20"/>
    <p:sldId id="334" r:id="rId21"/>
    <p:sldId id="335" r:id="rId22"/>
    <p:sldId id="264" r:id="rId23"/>
    <p:sldId id="307" r:id="rId24"/>
    <p:sldId id="337" r:id="rId25"/>
    <p:sldId id="338" r:id="rId26"/>
    <p:sldId id="328" r:id="rId27"/>
    <p:sldId id="256" r:id="rId28"/>
    <p:sldId id="305" r:id="rId29"/>
    <p:sldId id="285" r:id="rId30"/>
    <p:sldId id="340" r:id="rId31"/>
    <p:sldId id="342" r:id="rId32"/>
    <p:sldId id="290" r:id="rId33"/>
    <p:sldId id="260" r:id="rId34"/>
    <p:sldId id="341" r:id="rId35"/>
    <p:sldId id="336" r:id="rId36"/>
    <p:sldId id="347" r:id="rId3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0A0A"/>
    <a:srgbClr val="FFB97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404"/>
    <p:restoredTop sz="81139"/>
  </p:normalViewPr>
  <p:slideViewPr>
    <p:cSldViewPr>
      <p:cViewPr varScale="1">
        <p:scale>
          <a:sx n="54" d="100"/>
          <a:sy n="54" d="100"/>
        </p:scale>
        <p:origin x="200" y="1128"/>
      </p:cViewPr>
      <p:guideLst>
        <p:guide orient="horz" pos="2160"/>
        <p:guide pos="2880"/>
      </p:guideLst>
    </p:cSldViewPr>
  </p:slideViewPr>
  <p:outlineViewPr>
    <p:cViewPr>
      <p:scale>
        <a:sx n="33" d="100"/>
        <a:sy n="33" d="100"/>
      </p:scale>
      <p:origin x="0" y="102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2FC9FADD-FD98-A941-B561-528F2B63E3FB}" type="slidenum">
              <a:rPr lang="en-US"/>
              <a:pPr>
                <a:defRPr/>
              </a:pPr>
              <a:t>‹#›</a:t>
            </a:fld>
            <a:endParaRPr lang="en-US"/>
          </a:p>
        </p:txBody>
      </p:sp>
    </p:spTree>
    <p:extLst>
      <p:ext uri="{BB962C8B-B14F-4D97-AF65-F5344CB8AC3E}">
        <p14:creationId xmlns:p14="http://schemas.microsoft.com/office/powerpoint/2010/main" val="1072872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A0601B5-7794-EB43-BF08-99E7E174E878}" type="slidenum">
              <a:rPr lang="en-US" sz="1200"/>
              <a:pPr/>
              <a:t>1</a:t>
            </a:fld>
            <a:endParaRPr lang="en-US" sz="1200"/>
          </a:p>
        </p:txBody>
      </p:sp>
      <p:sp>
        <p:nvSpPr>
          <p:cNvPr id="67586" name="Rectangle 1026"/>
          <p:cNvSpPr>
            <a:spLocks noGrp="1" noRot="1" noChangeAspect="1" noChangeArrowheads="1"/>
          </p:cNvSpPr>
          <p:nvPr>
            <p:ph type="sldImg"/>
          </p:nvPr>
        </p:nvSpPr>
        <p:spPr>
          <a:solidFill>
            <a:srgbClr val="FFFFFF"/>
          </a:solidFill>
          <a:ln/>
        </p:spPr>
      </p:sp>
      <p:sp>
        <p:nvSpPr>
          <p:cNvPr id="67587"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In Thailand elephants paint pictures.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0A566E3-A7C7-5145-BC5A-0A522C0B886B}" type="slidenum">
              <a:rPr lang="en-US" sz="1200"/>
              <a:pPr/>
              <a:t>10</a:t>
            </a:fld>
            <a:endParaRPr lang="en-US" sz="1200"/>
          </a:p>
        </p:txBody>
      </p:sp>
      <p:sp>
        <p:nvSpPr>
          <p:cNvPr id="81922" name="Rectangle 1026"/>
          <p:cNvSpPr>
            <a:spLocks noGrp="1" noRot="1" noChangeAspect="1" noChangeArrowheads="1"/>
          </p:cNvSpPr>
          <p:nvPr>
            <p:ph type="sldImg"/>
          </p:nvPr>
        </p:nvSpPr>
        <p:spPr>
          <a:solidFill>
            <a:srgbClr val="FFFFFF"/>
          </a:solidFill>
          <a:ln/>
        </p:spPr>
      </p:sp>
      <p:sp>
        <p:nvSpPr>
          <p:cNvPr id="8192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1035226-4E7E-164D-9FE9-7ED3581E5E07}" type="slidenum">
              <a:rPr lang="en-US" sz="1200"/>
              <a:pPr/>
              <a:t>11</a:t>
            </a:fld>
            <a:endParaRPr lang="en-US" sz="1200"/>
          </a:p>
        </p:txBody>
      </p:sp>
      <p:sp>
        <p:nvSpPr>
          <p:cNvPr id="83970" name="Rectangle 1026"/>
          <p:cNvSpPr>
            <a:spLocks noGrp="1" noRot="1" noChangeAspect="1" noChangeArrowheads="1"/>
          </p:cNvSpPr>
          <p:nvPr>
            <p:ph type="sldImg"/>
          </p:nvPr>
        </p:nvSpPr>
        <p:spPr>
          <a:solidFill>
            <a:srgbClr val="FFFFFF"/>
          </a:solidFill>
          <a:ln/>
        </p:spPr>
      </p:sp>
      <p:sp>
        <p:nvSpPr>
          <p:cNvPr id="83971"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705F38A-78B7-584C-8241-76E8CDBF2B36}" type="slidenum">
              <a:rPr lang="en-US" sz="1200"/>
              <a:pPr/>
              <a:t>12</a:t>
            </a:fld>
            <a:endParaRPr lang="en-US" sz="1200"/>
          </a:p>
        </p:txBody>
      </p:sp>
      <p:sp>
        <p:nvSpPr>
          <p:cNvPr id="86018" name="Rectangle 2"/>
          <p:cNvSpPr>
            <a:spLocks noGrp="1" noRot="1" noChangeAspect="1" noChangeArrowheads="1"/>
          </p:cNvSpPr>
          <p:nvPr>
            <p:ph type="sldImg"/>
          </p:nvPr>
        </p:nvSpPr>
        <p:spPr>
          <a:solidFill>
            <a:srgbClr val="FFFFFF"/>
          </a:solidFill>
          <a:ln/>
        </p:spPr>
      </p:sp>
      <p:sp>
        <p:nvSpPr>
          <p:cNvPr id="860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9C0A4EC-B0CB-BE46-A192-11E6B72F8A6C}" type="slidenum">
              <a:rPr lang="en-US" sz="1200"/>
              <a:pPr/>
              <a:t>13</a:t>
            </a:fld>
            <a:endParaRPr lang="en-US" sz="1200"/>
          </a:p>
        </p:txBody>
      </p:sp>
      <p:sp>
        <p:nvSpPr>
          <p:cNvPr id="88066" name="Rectangle 2"/>
          <p:cNvSpPr>
            <a:spLocks noGrp="1" noRot="1" noChangeAspect="1" noChangeArrowheads="1"/>
          </p:cNvSpPr>
          <p:nvPr>
            <p:ph type="sldImg"/>
          </p:nvPr>
        </p:nvSpPr>
        <p:spPr>
          <a:solidFill>
            <a:srgbClr val="FFFFFF"/>
          </a:solidFill>
          <a:ln/>
        </p:spPr>
      </p:sp>
      <p:sp>
        <p:nvSpPr>
          <p:cNvPr id="880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9A22656-04A8-4B44-A61E-E56EC076147B}" type="slidenum">
              <a:rPr lang="en-US" sz="1200"/>
              <a:pPr/>
              <a:t>14</a:t>
            </a:fld>
            <a:endParaRPr lang="en-US" sz="120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D526E27-7DFD-D44C-85AB-8C2DDC0D2C9F}" type="slidenum">
              <a:rPr lang="en-US" sz="1200"/>
              <a:pPr/>
              <a:t>15</a:t>
            </a:fld>
            <a:endParaRPr lang="en-US" sz="120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Buy this book for insights into how many Chinese characters illustrate truths.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E8FD988-9646-1F40-87BE-FD2A11EE8B00}" type="slidenum">
              <a:rPr lang="en-US" sz="1200"/>
              <a:pPr/>
              <a:t>16</a:t>
            </a:fld>
            <a:endParaRPr lang="en-US" sz="1200"/>
          </a:p>
        </p:txBody>
      </p:sp>
      <p:sp>
        <p:nvSpPr>
          <p:cNvPr id="94210" name="Rectangle 2"/>
          <p:cNvSpPr>
            <a:spLocks noGrp="1" noRot="1" noChangeAspect="1" noChangeArrowheads="1"/>
          </p:cNvSpPr>
          <p:nvPr>
            <p:ph type="sldImg"/>
          </p:nvPr>
        </p:nvSpPr>
        <p:spPr>
          <a:solidFill>
            <a:srgbClr val="FFFFFF"/>
          </a:solidFill>
          <a:ln/>
        </p:spPr>
      </p:sp>
      <p:sp>
        <p:nvSpPr>
          <p:cNvPr id="942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141F744-7DF3-1C41-A1A2-376B74417977}" type="slidenum">
              <a:rPr lang="en-US" sz="1200"/>
              <a:pPr/>
              <a:t>17</a:t>
            </a:fld>
            <a:endParaRPr lang="en-US" sz="1200"/>
          </a:p>
        </p:txBody>
      </p:sp>
      <p:sp>
        <p:nvSpPr>
          <p:cNvPr id="96258" name="Rectangle 1026"/>
          <p:cNvSpPr>
            <a:spLocks noGrp="1" noRot="1" noChangeAspect="1" noChangeArrowheads="1"/>
          </p:cNvSpPr>
          <p:nvPr>
            <p:ph type="sldImg"/>
          </p:nvPr>
        </p:nvSpPr>
        <p:spPr>
          <a:solidFill>
            <a:srgbClr val="FFFFFF"/>
          </a:solidFill>
          <a:ln/>
        </p:spPr>
      </p:sp>
      <p:sp>
        <p:nvSpPr>
          <p:cNvPr id="96259" name="Rectangle 1027"/>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C73065C-663E-5242-8588-E90992E841A0}" type="slidenum">
              <a:rPr lang="en-US" sz="1200"/>
              <a:pPr/>
              <a:t>18</a:t>
            </a:fld>
            <a:endParaRPr lang="en-US" sz="1200"/>
          </a:p>
        </p:txBody>
      </p:sp>
      <p:sp>
        <p:nvSpPr>
          <p:cNvPr id="98306" name="Rectangle 1026"/>
          <p:cNvSpPr>
            <a:spLocks noGrp="1" noRot="1" noChangeAspect="1" noChangeArrowheads="1"/>
          </p:cNvSpPr>
          <p:nvPr>
            <p:ph type="sldImg"/>
          </p:nvPr>
        </p:nvSpPr>
        <p:spPr>
          <a:solidFill>
            <a:srgbClr val="FFFFFF"/>
          </a:solidFill>
          <a:ln/>
        </p:spPr>
      </p:sp>
      <p:sp>
        <p:nvSpPr>
          <p:cNvPr id="98307" name="Rectangle 1027"/>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F0A5E16-D59E-4742-AA64-E0FE3E839E99}" type="slidenum">
              <a:rPr lang="en-US" sz="1200"/>
              <a:pPr/>
              <a:t>19</a:t>
            </a:fld>
            <a:endParaRPr lang="en-US" sz="1200"/>
          </a:p>
        </p:txBody>
      </p:sp>
      <p:sp>
        <p:nvSpPr>
          <p:cNvPr id="100354" name="Rectangle 1026"/>
          <p:cNvSpPr>
            <a:spLocks noGrp="1" noRot="1" noChangeAspect="1" noChangeArrowheads="1"/>
          </p:cNvSpPr>
          <p:nvPr>
            <p:ph type="sldImg"/>
          </p:nvPr>
        </p:nvSpPr>
        <p:spPr>
          <a:solidFill>
            <a:srgbClr val="FFFFFF"/>
          </a:solidFill>
          <a:ln/>
        </p:spPr>
      </p:sp>
      <p:sp>
        <p:nvSpPr>
          <p:cNvPr id="100355" name="Rectangle 1027"/>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Singaporeans have an interesting practice of placing tissue paper packets on public food court seats to reserve them while they get their food. How funny to see the same to reserve a parking space! </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FC9FADD-FD98-A941-B561-528F2B63E3FB}"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1060486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90DF3E6-2122-9149-87E1-EA9534168E95}" type="slidenum">
              <a:rPr lang="en-US" sz="1200"/>
              <a:pPr/>
              <a:t>20</a:t>
            </a:fld>
            <a:endParaRPr lang="en-US" sz="1200"/>
          </a:p>
        </p:txBody>
      </p:sp>
      <p:sp>
        <p:nvSpPr>
          <p:cNvPr id="102402" name="Rectangle 1026"/>
          <p:cNvSpPr>
            <a:spLocks noGrp="1" noRot="1" noChangeAspect="1" noChangeArrowheads="1"/>
          </p:cNvSpPr>
          <p:nvPr>
            <p:ph type="sldImg"/>
          </p:nvPr>
        </p:nvSpPr>
        <p:spPr>
          <a:solidFill>
            <a:srgbClr val="FFFFFF"/>
          </a:solidFill>
          <a:ln/>
        </p:spPr>
      </p:sp>
      <p:sp>
        <p:nvSpPr>
          <p:cNvPr id="10240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6752A14-973A-5D48-B242-609007535D51}" type="slidenum">
              <a:rPr lang="en-US" sz="1200"/>
              <a:pPr/>
              <a:t>21</a:t>
            </a:fld>
            <a:endParaRPr lang="en-US" sz="120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4AD1E92-4C9C-CE4F-A978-CDAEEBA8DE41}" type="slidenum">
              <a:rPr lang="en-US" sz="1200"/>
              <a:pPr/>
              <a:t>22</a:t>
            </a:fld>
            <a:endParaRPr lang="en-US" sz="1200"/>
          </a:p>
        </p:txBody>
      </p:sp>
      <p:sp>
        <p:nvSpPr>
          <p:cNvPr id="106498" name="Rectangle 1026"/>
          <p:cNvSpPr>
            <a:spLocks noGrp="1" noRot="1" noChangeAspect="1" noChangeArrowheads="1"/>
          </p:cNvSpPr>
          <p:nvPr>
            <p:ph type="sldImg"/>
          </p:nvPr>
        </p:nvSpPr>
        <p:spPr>
          <a:solidFill>
            <a:srgbClr val="FFFFFF"/>
          </a:solidFill>
          <a:ln/>
        </p:spPr>
      </p:sp>
      <p:sp>
        <p:nvSpPr>
          <p:cNvPr id="10649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63B665F-0A0C-8B42-9A24-70DA384FAEA6}" type="slidenum">
              <a:rPr lang="en-US" sz="1200"/>
              <a:pPr/>
              <a:t>23</a:t>
            </a:fld>
            <a:endParaRPr lang="en-US" sz="120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More Illustrations.com has 25,000 ILLS.</a:t>
            </a:r>
          </a:p>
          <a:p>
            <a:pPr eaLnBrk="1" hangingPunct="1"/>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0DF403E-8A01-4E43-9D12-5B1F1ADF86C8}" type="slidenum">
              <a:rPr lang="en-US" sz="1200">
                <a:solidFill>
                  <a:srgbClr val="000000"/>
                </a:solidFill>
              </a:rPr>
              <a:pPr/>
              <a:t>25</a:t>
            </a:fld>
            <a:endParaRPr lang="en-US" sz="1200">
              <a:solidFill>
                <a:srgbClr val="000000"/>
              </a:solidFill>
            </a:endParaRPr>
          </a:p>
        </p:txBody>
      </p:sp>
      <p:sp>
        <p:nvSpPr>
          <p:cNvPr id="111618" name="Rectangle 2"/>
          <p:cNvSpPr>
            <a:spLocks noGrp="1" noRot="1" noChangeAspect="1" noChangeArrowheads="1"/>
          </p:cNvSpPr>
          <p:nvPr>
            <p:ph type="sldImg"/>
          </p:nvPr>
        </p:nvSpPr>
        <p:spPr>
          <a:solidFill>
            <a:srgbClr val="FFFFFF"/>
          </a:solidFill>
          <a:ln/>
        </p:spPr>
      </p:sp>
      <p:sp>
        <p:nvSpPr>
          <p:cNvPr id="1116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5A4DE49-7855-2F44-AED0-A82BC826D5F6}" type="slidenum">
              <a:rPr lang="en-US" sz="1200"/>
              <a:pPr/>
              <a:t>26</a:t>
            </a:fld>
            <a:endParaRPr lang="en-US" sz="120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8C79E3F-8667-934C-AEDB-421AC4C7EDFA}" type="slidenum">
              <a:rPr lang="en-US" sz="1200"/>
              <a:pPr/>
              <a:t>27</a:t>
            </a:fld>
            <a:endParaRPr lang="en-US" sz="1200"/>
          </a:p>
        </p:txBody>
      </p:sp>
      <p:sp>
        <p:nvSpPr>
          <p:cNvPr id="115714" name="Rectangle 2"/>
          <p:cNvSpPr>
            <a:spLocks noGrp="1" noRot="1" noChangeAspect="1" noChangeArrowheads="1"/>
          </p:cNvSpPr>
          <p:nvPr>
            <p:ph type="sldImg"/>
          </p:nvPr>
        </p:nvSpPr>
        <p:spPr>
          <a:solidFill>
            <a:srgbClr val="FFFFFF"/>
          </a:solidFill>
          <a:ln/>
        </p:spPr>
      </p:sp>
      <p:sp>
        <p:nvSpPr>
          <p:cNvPr id="1157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6E66FCD-BD35-C247-A3F4-8F0E5EF23D0D}" type="slidenum">
              <a:rPr lang="en-US" sz="1200"/>
              <a:pPr/>
              <a:t>29</a:t>
            </a:fld>
            <a:endParaRPr lang="en-US" sz="1200"/>
          </a:p>
        </p:txBody>
      </p:sp>
      <p:sp>
        <p:nvSpPr>
          <p:cNvPr id="118786" name="Rectangle 2"/>
          <p:cNvSpPr>
            <a:spLocks noGrp="1" noRot="1" noChangeAspect="1" noChangeArrowheads="1"/>
          </p:cNvSpPr>
          <p:nvPr>
            <p:ph type="sldImg"/>
          </p:nvPr>
        </p:nvSpPr>
        <p:spPr>
          <a:solidFill>
            <a:srgbClr val="FFFFFF"/>
          </a:solidFill>
          <a:ln/>
        </p:spPr>
      </p:sp>
      <p:sp>
        <p:nvSpPr>
          <p:cNvPr id="1187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30</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eager driver even placed his young son on the spot to reserve it until he could get his car to that parking slot!</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FC9FADD-FD98-A941-B561-528F2B63E3FB}"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3849530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0C0C80C-A46F-8749-8743-6FCB5D212556}" type="slidenum">
              <a:rPr lang="en-US" sz="1200"/>
              <a:pPr/>
              <a:t>4</a:t>
            </a:fld>
            <a:endParaRPr lang="en-US" sz="120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ea typeface="ＭＳ Ｐゴシック" charset="0"/>
                <a:cs typeface="ＭＳ Ｐゴシック" charset="0"/>
              </a:rPr>
              <a:t>The class has some interesting answers to this question, so break it into </a:t>
            </a:r>
            <a:r>
              <a:rPr lang="en-US">
                <a:ea typeface="ＭＳ Ｐゴシック" charset="0"/>
                <a:cs typeface="ＭＳ Ｐゴシック" charset="0"/>
              </a:rPr>
              <a:t>small groups to share.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34906D9-4BED-464D-BBDB-5E909D938303}"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71682" name="Rectangle 1026"/>
          <p:cNvSpPr>
            <a:spLocks noGrp="1" noRot="1" noChangeAspect="1" noChangeArrowheads="1" noTextEdit="1"/>
          </p:cNvSpPr>
          <p:nvPr>
            <p:ph type="sldImg"/>
          </p:nvPr>
        </p:nvSpPr>
        <p:spPr>
          <a:ln/>
        </p:spPr>
      </p:sp>
      <p:sp>
        <p:nvSpPr>
          <p:cNvPr id="71683" name="Rectangle 1027"/>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ea typeface="ＭＳ Ｐゴシック" charset="0"/>
                <a:cs typeface="ＭＳ Ｐゴシック" charset="0"/>
              </a:rPr>
              <a:t>Your world = preaching sermons, pastoral counseling, around many Christians</a:t>
            </a:r>
          </a:p>
          <a:p>
            <a:pPr eaLnBrk="1" hangingPunct="1"/>
            <a:r>
              <a:rPr lang="en-US" dirty="0">
                <a:ea typeface="ＭＳ Ｐゴシック" charset="0"/>
                <a:cs typeface="ＭＳ Ｐゴシック" charset="0"/>
              </a:rPr>
              <a:t>Their world = listening to sermons, secular work conflicts, difficult unbelievers</a:t>
            </a:r>
          </a:p>
          <a:p>
            <a:pPr eaLnBrk="1" hangingPunct="1"/>
            <a:r>
              <a:rPr lang="en-US" dirty="0">
                <a:ea typeface="ＭＳ Ｐゴシック" charset="0"/>
                <a:cs typeface="ＭＳ Ｐゴシック" charset="0"/>
              </a:rPr>
              <a:t>Common to both = family, food, finances, aging, children, spouse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CA5A404-4784-444B-952A-E048F133B7E4}" type="slidenum">
              <a:rPr lang="en-US" sz="1200"/>
              <a:pPr/>
              <a:t>6</a:t>
            </a:fld>
            <a:endParaRPr lang="en-US" sz="1200"/>
          </a:p>
        </p:txBody>
      </p:sp>
      <p:sp>
        <p:nvSpPr>
          <p:cNvPr id="73730" name="Rectangle 1026"/>
          <p:cNvSpPr>
            <a:spLocks noGrp="1" noRot="1" noChangeAspect="1" noChangeArrowheads="1"/>
          </p:cNvSpPr>
          <p:nvPr>
            <p:ph type="sldImg"/>
          </p:nvPr>
        </p:nvSpPr>
        <p:spPr>
          <a:solidFill>
            <a:srgbClr val="FFFFFF"/>
          </a:solidFill>
          <a:ln/>
        </p:spPr>
      </p:sp>
      <p:sp>
        <p:nvSpPr>
          <p:cNvPr id="73731"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6FB9559-94A0-2C4E-B269-11980740722D}" type="slidenum">
              <a:rPr lang="en-US" sz="1200"/>
              <a:pPr/>
              <a:t>7</a:t>
            </a:fld>
            <a:endParaRPr lang="en-US" sz="1200"/>
          </a:p>
        </p:txBody>
      </p:sp>
      <p:sp>
        <p:nvSpPr>
          <p:cNvPr id="75778" name="Rectangle 2"/>
          <p:cNvSpPr>
            <a:spLocks noGrp="1" noRot="1" noChangeAspect="1" noChangeArrowheads="1"/>
          </p:cNvSpPr>
          <p:nvPr>
            <p:ph type="sldImg"/>
          </p:nvPr>
        </p:nvSpPr>
        <p:spPr>
          <a:solidFill>
            <a:srgbClr val="FFFFFF"/>
          </a:solidFill>
          <a:ln/>
        </p:spPr>
      </p:sp>
      <p:sp>
        <p:nvSpPr>
          <p:cNvPr id="75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969FA1A-8F79-4147-803E-DEE5785A5AAE}" type="slidenum">
              <a:rPr lang="en-US" sz="1200"/>
              <a:pPr/>
              <a:t>8</a:t>
            </a:fld>
            <a:endParaRPr lang="en-US" sz="1200"/>
          </a:p>
        </p:txBody>
      </p:sp>
      <p:sp>
        <p:nvSpPr>
          <p:cNvPr id="77826" name="Rectangle 1026"/>
          <p:cNvSpPr>
            <a:spLocks noGrp="1" noRot="1" noChangeAspect="1" noChangeArrowheads="1"/>
          </p:cNvSpPr>
          <p:nvPr>
            <p:ph type="sldImg"/>
          </p:nvPr>
        </p:nvSpPr>
        <p:spPr>
          <a:solidFill>
            <a:srgbClr val="FFFFFF"/>
          </a:solidFill>
          <a:ln/>
        </p:spPr>
      </p:sp>
      <p:sp>
        <p:nvSpPr>
          <p:cNvPr id="77827"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5C7A7DA-FF07-2C47-9FFF-025407978A5F}" type="slidenum">
              <a:rPr lang="en-US" sz="1200"/>
              <a:pPr/>
              <a:t>9</a:t>
            </a:fld>
            <a:endParaRPr lang="en-US" sz="1200"/>
          </a:p>
        </p:txBody>
      </p:sp>
      <p:sp>
        <p:nvSpPr>
          <p:cNvPr id="79874" name="Rectangle 2"/>
          <p:cNvSpPr>
            <a:spLocks noGrp="1" noRot="1" noChangeAspect="1" noChangeArrowheads="1"/>
          </p:cNvSpPr>
          <p:nvPr>
            <p:ph type="sldImg"/>
          </p:nvPr>
        </p:nvSpPr>
        <p:spPr>
          <a:solidFill>
            <a:srgbClr val="FFFFFF"/>
          </a:solidFill>
          <a:ln/>
        </p:spPr>
      </p:sp>
      <p:sp>
        <p:nvSpPr>
          <p:cNvPr id="798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51DFC4-5A21-214E-8156-2C7E4D9C827C}" type="slidenum">
              <a:rPr lang="en-US"/>
              <a:pPr>
                <a:defRPr/>
              </a:pPr>
              <a:t>‹#›</a:t>
            </a:fld>
            <a:endParaRPr lang="en-US"/>
          </a:p>
        </p:txBody>
      </p:sp>
    </p:spTree>
    <p:extLst>
      <p:ext uri="{BB962C8B-B14F-4D97-AF65-F5344CB8AC3E}">
        <p14:creationId xmlns:p14="http://schemas.microsoft.com/office/powerpoint/2010/main" val="1029455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A7F8CD-FF52-D14D-9EE3-537354126795}" type="slidenum">
              <a:rPr lang="en-US"/>
              <a:pPr>
                <a:defRPr/>
              </a:pPr>
              <a:t>‹#›</a:t>
            </a:fld>
            <a:endParaRPr lang="en-US"/>
          </a:p>
        </p:txBody>
      </p:sp>
    </p:spTree>
    <p:extLst>
      <p:ext uri="{BB962C8B-B14F-4D97-AF65-F5344CB8AC3E}">
        <p14:creationId xmlns:p14="http://schemas.microsoft.com/office/powerpoint/2010/main" val="1981049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9F198E-CAC5-D345-B4F6-280A485B9C9A}" type="slidenum">
              <a:rPr lang="en-US"/>
              <a:pPr>
                <a:defRPr/>
              </a:pPr>
              <a:t>‹#›</a:t>
            </a:fld>
            <a:endParaRPr lang="en-US"/>
          </a:p>
        </p:txBody>
      </p:sp>
    </p:spTree>
    <p:extLst>
      <p:ext uri="{BB962C8B-B14F-4D97-AF65-F5344CB8AC3E}">
        <p14:creationId xmlns:p14="http://schemas.microsoft.com/office/powerpoint/2010/main" val="2455077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838564740"/>
      </p:ext>
    </p:extLst>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665819"/>
      </p:ext>
    </p:extLst>
  </p:cSld>
  <p:clrMapOvr>
    <a:masterClrMapping/>
  </p:clrMapOvr>
  <p:transition>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77345231"/>
      </p:ext>
    </p:extLst>
  </p:cSld>
  <p:clrMapOvr>
    <a:masterClrMapping/>
  </p:clrMapOvr>
  <p:transition>
    <p:cu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3937579"/>
      </p:ext>
    </p:extLst>
  </p:cSld>
  <p:clrMapOvr>
    <a:masterClrMapping/>
  </p:clrMapOvr>
  <p:transition>
    <p:cu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074140"/>
      </p:ext>
    </p:extLst>
  </p:cSld>
  <p:clrMapOvr>
    <a:masterClrMapping/>
  </p:clrMapOvr>
  <p:transition>
    <p:cu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21945964"/>
      </p:ext>
    </p:extLst>
  </p:cSld>
  <p:clrMapOvr>
    <a:masterClrMapping/>
  </p:clrMapOvr>
  <p:transition>
    <p:cu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4264767"/>
      </p:ext>
    </p:extLst>
  </p:cSld>
  <p:clrMapOvr>
    <a:masterClrMapping/>
  </p:clrMapOvr>
  <p:transition>
    <p:cu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59702538"/>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69628A-8C59-C840-A769-347E9A91BB43}" type="slidenum">
              <a:rPr lang="en-US"/>
              <a:pPr>
                <a:defRPr/>
              </a:pPr>
              <a:t>‹#›</a:t>
            </a:fld>
            <a:endParaRPr lang="en-US"/>
          </a:p>
        </p:txBody>
      </p:sp>
    </p:spTree>
    <p:extLst>
      <p:ext uri="{BB962C8B-B14F-4D97-AF65-F5344CB8AC3E}">
        <p14:creationId xmlns:p14="http://schemas.microsoft.com/office/powerpoint/2010/main" val="3347542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45754446"/>
      </p:ext>
    </p:extLst>
  </p:cSld>
  <p:clrMapOvr>
    <a:masterClrMapping/>
  </p:clrMapOvr>
  <p:transition>
    <p:cu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3070317"/>
      </p:ext>
    </p:extLst>
  </p:cSld>
  <p:clrMapOvr>
    <a:masterClrMapping/>
  </p:clrMapOvr>
  <p:transition>
    <p:cu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3058212"/>
      </p:ext>
    </p:extLst>
  </p:cSld>
  <p:clrMapOvr>
    <a:masterClrMapping/>
  </p:clrMapOvr>
  <p:transition>
    <p:cu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95235" name="Rectangle 3"/>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buFontTx/>
              <a:buNone/>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4D899AA-6386-1C42-8F99-1C03DB1B2409}" type="slidenum">
              <a:rPr lang="en-US"/>
              <a:pPr>
                <a:defRPr/>
              </a:pPr>
              <a:t>‹#›</a:t>
            </a:fld>
            <a:endParaRPr lang="en-US"/>
          </a:p>
        </p:txBody>
      </p:sp>
    </p:spTree>
    <p:extLst>
      <p:ext uri="{BB962C8B-B14F-4D97-AF65-F5344CB8AC3E}">
        <p14:creationId xmlns:p14="http://schemas.microsoft.com/office/powerpoint/2010/main" val="1342991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218360-AABA-C84A-8277-9C2E37F30A54}" type="slidenum">
              <a:rPr lang="en-US"/>
              <a:pPr>
                <a:defRPr/>
              </a:pPr>
              <a:t>‹#›</a:t>
            </a:fld>
            <a:endParaRPr lang="en-US"/>
          </a:p>
        </p:txBody>
      </p:sp>
    </p:spTree>
    <p:extLst>
      <p:ext uri="{BB962C8B-B14F-4D97-AF65-F5344CB8AC3E}">
        <p14:creationId xmlns:p14="http://schemas.microsoft.com/office/powerpoint/2010/main" val="38854029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5CF577-793A-5146-92A1-E525C2B690AD}" type="slidenum">
              <a:rPr lang="en-US"/>
              <a:pPr>
                <a:defRPr/>
              </a:pPr>
              <a:t>‹#›</a:t>
            </a:fld>
            <a:endParaRPr lang="en-US"/>
          </a:p>
        </p:txBody>
      </p:sp>
    </p:spTree>
    <p:extLst>
      <p:ext uri="{BB962C8B-B14F-4D97-AF65-F5344CB8AC3E}">
        <p14:creationId xmlns:p14="http://schemas.microsoft.com/office/powerpoint/2010/main" val="736974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F2137A-7D02-8641-8C5C-5B0A5489FE1A}" type="slidenum">
              <a:rPr lang="en-US"/>
              <a:pPr>
                <a:defRPr/>
              </a:pPr>
              <a:t>‹#›</a:t>
            </a:fld>
            <a:endParaRPr lang="en-US"/>
          </a:p>
        </p:txBody>
      </p:sp>
    </p:spTree>
    <p:extLst>
      <p:ext uri="{BB962C8B-B14F-4D97-AF65-F5344CB8AC3E}">
        <p14:creationId xmlns:p14="http://schemas.microsoft.com/office/powerpoint/2010/main" val="2747106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E273422-B798-4142-91B4-833BA19A4ED1}" type="slidenum">
              <a:rPr lang="en-US"/>
              <a:pPr>
                <a:defRPr/>
              </a:pPr>
              <a:t>‹#›</a:t>
            </a:fld>
            <a:endParaRPr lang="en-US"/>
          </a:p>
        </p:txBody>
      </p:sp>
    </p:spTree>
    <p:extLst>
      <p:ext uri="{BB962C8B-B14F-4D97-AF65-F5344CB8AC3E}">
        <p14:creationId xmlns:p14="http://schemas.microsoft.com/office/powerpoint/2010/main" val="14034831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6B9841A-C0B7-9D48-9338-BDED40041F2E}" type="slidenum">
              <a:rPr lang="en-US"/>
              <a:pPr>
                <a:defRPr/>
              </a:pPr>
              <a:t>‹#›</a:t>
            </a:fld>
            <a:endParaRPr lang="en-US"/>
          </a:p>
        </p:txBody>
      </p:sp>
    </p:spTree>
    <p:extLst>
      <p:ext uri="{BB962C8B-B14F-4D97-AF65-F5344CB8AC3E}">
        <p14:creationId xmlns:p14="http://schemas.microsoft.com/office/powerpoint/2010/main" val="22271350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579BD05-D4BC-7F4F-ACB5-F85402F331F3}" type="slidenum">
              <a:rPr lang="en-US"/>
              <a:pPr>
                <a:defRPr/>
              </a:pPr>
              <a:t>‹#›</a:t>
            </a:fld>
            <a:endParaRPr lang="en-US"/>
          </a:p>
        </p:txBody>
      </p:sp>
    </p:spTree>
    <p:extLst>
      <p:ext uri="{BB962C8B-B14F-4D97-AF65-F5344CB8AC3E}">
        <p14:creationId xmlns:p14="http://schemas.microsoft.com/office/powerpoint/2010/main" val="111099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9EDF5B-8180-5C4E-B8C8-BC4A9D6DC1C5}" type="slidenum">
              <a:rPr lang="en-US"/>
              <a:pPr>
                <a:defRPr/>
              </a:pPr>
              <a:t>‹#›</a:t>
            </a:fld>
            <a:endParaRPr lang="en-US"/>
          </a:p>
        </p:txBody>
      </p:sp>
    </p:spTree>
    <p:extLst>
      <p:ext uri="{BB962C8B-B14F-4D97-AF65-F5344CB8AC3E}">
        <p14:creationId xmlns:p14="http://schemas.microsoft.com/office/powerpoint/2010/main" val="24147487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CCA59A-0637-6841-94A0-E1405BA48722}" type="slidenum">
              <a:rPr lang="en-US"/>
              <a:pPr>
                <a:defRPr/>
              </a:pPr>
              <a:t>‹#›</a:t>
            </a:fld>
            <a:endParaRPr lang="en-US"/>
          </a:p>
        </p:txBody>
      </p:sp>
    </p:spTree>
    <p:extLst>
      <p:ext uri="{BB962C8B-B14F-4D97-AF65-F5344CB8AC3E}">
        <p14:creationId xmlns:p14="http://schemas.microsoft.com/office/powerpoint/2010/main" val="1856682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1FA2B9-A5B9-E446-A0BE-FA64CF82C42A}" type="slidenum">
              <a:rPr lang="en-US"/>
              <a:pPr>
                <a:defRPr/>
              </a:pPr>
              <a:t>‹#›</a:t>
            </a:fld>
            <a:endParaRPr lang="en-US"/>
          </a:p>
        </p:txBody>
      </p:sp>
    </p:spTree>
    <p:extLst>
      <p:ext uri="{BB962C8B-B14F-4D97-AF65-F5344CB8AC3E}">
        <p14:creationId xmlns:p14="http://schemas.microsoft.com/office/powerpoint/2010/main" val="17749611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237224-862B-8549-A81E-245067D30D35}" type="slidenum">
              <a:rPr lang="en-US"/>
              <a:pPr>
                <a:defRPr/>
              </a:pPr>
              <a:t>‹#›</a:t>
            </a:fld>
            <a:endParaRPr lang="en-US"/>
          </a:p>
        </p:txBody>
      </p:sp>
    </p:spTree>
    <p:extLst>
      <p:ext uri="{BB962C8B-B14F-4D97-AF65-F5344CB8AC3E}">
        <p14:creationId xmlns:p14="http://schemas.microsoft.com/office/powerpoint/2010/main" val="12830807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883DF5-97BE-564F-937E-26DC48D07E60}" type="slidenum">
              <a:rPr lang="en-US"/>
              <a:pPr>
                <a:defRPr/>
              </a:pPr>
              <a:t>‹#›</a:t>
            </a:fld>
            <a:endParaRPr lang="en-US"/>
          </a:p>
        </p:txBody>
      </p:sp>
    </p:spTree>
    <p:extLst>
      <p:ext uri="{BB962C8B-B14F-4D97-AF65-F5344CB8AC3E}">
        <p14:creationId xmlns:p14="http://schemas.microsoft.com/office/powerpoint/2010/main" val="3775213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a:xfrm>
            <a:off x="685800" y="1981200"/>
            <a:ext cx="7772400" cy="990600"/>
          </a:xfrm>
          <a:effectLst>
            <a:outerShdw blurRad="63500" dist="35915" dir="8100000" algn="ctr" rotWithShape="0">
              <a:srgbClr val="000000">
                <a:alpha val="75000"/>
              </a:srgbClr>
            </a:outerShdw>
          </a:effectLst>
        </p:spPr>
        <p:txBody>
          <a:bodyPr/>
          <a:lstStyle>
            <a:lvl1pPr algn="ctr">
              <a:defRPr/>
            </a:lvl1pPr>
          </a:lstStyle>
          <a:p>
            <a:r>
              <a:rPr lang="en-US"/>
              <a:t>Click to edit Master title style</a:t>
            </a:r>
          </a:p>
        </p:txBody>
      </p:sp>
      <p:sp>
        <p:nvSpPr>
          <p:cNvPr id="79875" name="Rectangle 3"/>
          <p:cNvSpPr>
            <a:spLocks noGrp="1" noChangeArrowheads="1"/>
          </p:cNvSpPr>
          <p:nvPr>
            <p:ph type="subTitle" idx="1"/>
          </p:nvPr>
        </p:nvSpPr>
        <p:spPr>
          <a:xfrm>
            <a:off x="685800" y="3048000"/>
            <a:ext cx="7772400" cy="1219200"/>
          </a:xfrm>
          <a:effectLst>
            <a:outerShdw blurRad="68580" dist="25399" dir="8100000" algn="ctr" rotWithShape="0">
              <a:srgbClr val="000000">
                <a:alpha val="75000"/>
              </a:srgbClr>
            </a:outerShdw>
          </a:effectLst>
        </p:spPr>
        <p:txBody>
          <a:bodyPr anchor="ctr"/>
          <a:lstStyle>
            <a:lvl1pPr marL="0" indent="0" algn="ctr">
              <a:buFont typeface="Wingdings" charset="2"/>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52B1BE-08ED-034A-94F0-CBA989ECB255}" type="slidenum">
              <a:rPr lang="en-US"/>
              <a:pPr>
                <a:defRPr/>
              </a:pPr>
              <a:t>‹#›</a:t>
            </a:fld>
            <a:endParaRPr lang="en-US"/>
          </a:p>
        </p:txBody>
      </p:sp>
    </p:spTree>
    <p:extLst>
      <p:ext uri="{BB962C8B-B14F-4D97-AF65-F5344CB8AC3E}">
        <p14:creationId xmlns:p14="http://schemas.microsoft.com/office/powerpoint/2010/main" val="12548975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EA4B91-2FCD-3649-8E0D-2C4FA29210E9}" type="slidenum">
              <a:rPr lang="en-US"/>
              <a:pPr>
                <a:defRPr/>
              </a:pPr>
              <a:t>‹#›</a:t>
            </a:fld>
            <a:endParaRPr lang="en-US"/>
          </a:p>
        </p:txBody>
      </p:sp>
    </p:spTree>
    <p:extLst>
      <p:ext uri="{BB962C8B-B14F-4D97-AF65-F5344CB8AC3E}">
        <p14:creationId xmlns:p14="http://schemas.microsoft.com/office/powerpoint/2010/main" val="3569161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EC6617-EF33-B54F-8CAC-12936C8F5BE3}" type="slidenum">
              <a:rPr lang="en-US"/>
              <a:pPr>
                <a:defRPr/>
              </a:pPr>
              <a:t>‹#›</a:t>
            </a:fld>
            <a:endParaRPr lang="en-US"/>
          </a:p>
        </p:txBody>
      </p:sp>
    </p:spTree>
    <p:extLst>
      <p:ext uri="{BB962C8B-B14F-4D97-AF65-F5344CB8AC3E}">
        <p14:creationId xmlns:p14="http://schemas.microsoft.com/office/powerpoint/2010/main" val="7914104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76B606-B6F5-2446-8481-7EB8083472A7}" type="slidenum">
              <a:rPr lang="en-US"/>
              <a:pPr>
                <a:defRPr/>
              </a:pPr>
              <a:t>‹#›</a:t>
            </a:fld>
            <a:endParaRPr lang="en-US"/>
          </a:p>
        </p:txBody>
      </p:sp>
    </p:spTree>
    <p:extLst>
      <p:ext uri="{BB962C8B-B14F-4D97-AF65-F5344CB8AC3E}">
        <p14:creationId xmlns:p14="http://schemas.microsoft.com/office/powerpoint/2010/main" val="19751896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91FEAA3-62DC-384B-B215-1AFD177CE585}" type="slidenum">
              <a:rPr lang="en-US"/>
              <a:pPr>
                <a:defRPr/>
              </a:pPr>
              <a:t>‹#›</a:t>
            </a:fld>
            <a:endParaRPr lang="en-US"/>
          </a:p>
        </p:txBody>
      </p:sp>
    </p:spTree>
    <p:extLst>
      <p:ext uri="{BB962C8B-B14F-4D97-AF65-F5344CB8AC3E}">
        <p14:creationId xmlns:p14="http://schemas.microsoft.com/office/powerpoint/2010/main" val="39998252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29AB23E-2187-1546-AF7D-DBBEC0D5F9EA}" type="slidenum">
              <a:rPr lang="en-US"/>
              <a:pPr>
                <a:defRPr/>
              </a:pPr>
              <a:t>‹#›</a:t>
            </a:fld>
            <a:endParaRPr lang="en-US"/>
          </a:p>
        </p:txBody>
      </p:sp>
    </p:spTree>
    <p:extLst>
      <p:ext uri="{BB962C8B-B14F-4D97-AF65-F5344CB8AC3E}">
        <p14:creationId xmlns:p14="http://schemas.microsoft.com/office/powerpoint/2010/main" val="3366396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F24258-90E8-F54B-83BB-96310FCD7766}" type="slidenum">
              <a:rPr lang="en-US"/>
              <a:pPr>
                <a:defRPr/>
              </a:pPr>
              <a:t>‹#›</a:t>
            </a:fld>
            <a:endParaRPr lang="en-US"/>
          </a:p>
        </p:txBody>
      </p:sp>
    </p:spTree>
    <p:extLst>
      <p:ext uri="{BB962C8B-B14F-4D97-AF65-F5344CB8AC3E}">
        <p14:creationId xmlns:p14="http://schemas.microsoft.com/office/powerpoint/2010/main" val="36300478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BE91F9-ADF0-BB48-88A0-364E15353DAB}" type="slidenum">
              <a:rPr lang="en-US"/>
              <a:pPr>
                <a:defRPr/>
              </a:pPr>
              <a:t>‹#›</a:t>
            </a:fld>
            <a:endParaRPr lang="en-US"/>
          </a:p>
        </p:txBody>
      </p:sp>
    </p:spTree>
    <p:extLst>
      <p:ext uri="{BB962C8B-B14F-4D97-AF65-F5344CB8AC3E}">
        <p14:creationId xmlns:p14="http://schemas.microsoft.com/office/powerpoint/2010/main" val="42685929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20AE4B-0A2C-F446-9EBB-D77BC01B6C14}" type="slidenum">
              <a:rPr lang="en-US"/>
              <a:pPr>
                <a:defRPr/>
              </a:pPr>
              <a:t>‹#›</a:t>
            </a:fld>
            <a:endParaRPr lang="en-US"/>
          </a:p>
        </p:txBody>
      </p:sp>
    </p:spTree>
    <p:extLst>
      <p:ext uri="{BB962C8B-B14F-4D97-AF65-F5344CB8AC3E}">
        <p14:creationId xmlns:p14="http://schemas.microsoft.com/office/powerpoint/2010/main" val="11648683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B548B4-1040-3C47-A030-6931D238B187}" type="slidenum">
              <a:rPr lang="en-US"/>
              <a:pPr>
                <a:defRPr/>
              </a:pPr>
              <a:t>‹#›</a:t>
            </a:fld>
            <a:endParaRPr lang="en-US"/>
          </a:p>
        </p:txBody>
      </p:sp>
    </p:spTree>
    <p:extLst>
      <p:ext uri="{BB962C8B-B14F-4D97-AF65-F5344CB8AC3E}">
        <p14:creationId xmlns:p14="http://schemas.microsoft.com/office/powerpoint/2010/main" val="30308272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E955ED-1C2C-0644-A026-8C1E39F1A26F}" type="slidenum">
              <a:rPr lang="en-US"/>
              <a:pPr>
                <a:defRPr/>
              </a:pPr>
              <a:t>‹#›</a:t>
            </a:fld>
            <a:endParaRPr lang="en-US"/>
          </a:p>
        </p:txBody>
      </p:sp>
    </p:spTree>
    <p:extLst>
      <p:ext uri="{BB962C8B-B14F-4D97-AF65-F5344CB8AC3E}">
        <p14:creationId xmlns:p14="http://schemas.microsoft.com/office/powerpoint/2010/main" val="11486746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A29308-C69B-3141-AE4D-0AC0BD377A94}" type="slidenum">
              <a:rPr lang="en-US"/>
              <a:pPr>
                <a:defRPr/>
              </a:pPr>
              <a:t>‹#›</a:t>
            </a:fld>
            <a:endParaRPr lang="en-US"/>
          </a:p>
        </p:txBody>
      </p:sp>
    </p:spTree>
    <p:extLst>
      <p:ext uri="{BB962C8B-B14F-4D97-AF65-F5344CB8AC3E}">
        <p14:creationId xmlns:p14="http://schemas.microsoft.com/office/powerpoint/2010/main" val="1048548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B756FE-841B-2B46-A782-0063273727D0}" type="slidenum">
              <a:rPr lang="en-US"/>
              <a:pPr>
                <a:defRPr/>
              </a:pPr>
              <a:t>‹#›</a:t>
            </a:fld>
            <a:endParaRPr lang="en-US"/>
          </a:p>
        </p:txBody>
      </p:sp>
    </p:spTree>
    <p:extLst>
      <p:ext uri="{BB962C8B-B14F-4D97-AF65-F5344CB8AC3E}">
        <p14:creationId xmlns:p14="http://schemas.microsoft.com/office/powerpoint/2010/main" val="28746898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55148B-625A-BE49-B098-B22194F1181D}" type="slidenum">
              <a:rPr lang="en-US"/>
              <a:pPr>
                <a:defRPr/>
              </a:pPr>
              <a:t>‹#›</a:t>
            </a:fld>
            <a:endParaRPr lang="en-US"/>
          </a:p>
        </p:txBody>
      </p:sp>
    </p:spTree>
    <p:extLst>
      <p:ext uri="{BB962C8B-B14F-4D97-AF65-F5344CB8AC3E}">
        <p14:creationId xmlns:p14="http://schemas.microsoft.com/office/powerpoint/2010/main" val="39756313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5EBAD4-5593-F54A-A363-F117191FB6F1}" type="slidenum">
              <a:rPr lang="en-US"/>
              <a:pPr>
                <a:defRPr/>
              </a:pPr>
              <a:t>‹#›</a:t>
            </a:fld>
            <a:endParaRPr lang="en-US"/>
          </a:p>
        </p:txBody>
      </p:sp>
    </p:spTree>
    <p:extLst>
      <p:ext uri="{BB962C8B-B14F-4D97-AF65-F5344CB8AC3E}">
        <p14:creationId xmlns:p14="http://schemas.microsoft.com/office/powerpoint/2010/main" val="7362996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22BB90-A1D7-2F46-A3FB-AA5E83475CA3}" type="slidenum">
              <a:rPr lang="en-US"/>
              <a:pPr>
                <a:defRPr/>
              </a:pPr>
              <a:t>‹#›</a:t>
            </a:fld>
            <a:endParaRPr lang="en-US"/>
          </a:p>
        </p:txBody>
      </p:sp>
    </p:spTree>
    <p:extLst>
      <p:ext uri="{BB962C8B-B14F-4D97-AF65-F5344CB8AC3E}">
        <p14:creationId xmlns:p14="http://schemas.microsoft.com/office/powerpoint/2010/main" val="24634866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43CE6EF-9C7C-6342-98D3-0AE2E60BE1ED}" type="slidenum">
              <a:rPr lang="en-US"/>
              <a:pPr>
                <a:defRPr/>
              </a:pPr>
              <a:t>‹#›</a:t>
            </a:fld>
            <a:endParaRPr lang="en-US"/>
          </a:p>
        </p:txBody>
      </p:sp>
    </p:spTree>
    <p:extLst>
      <p:ext uri="{BB962C8B-B14F-4D97-AF65-F5344CB8AC3E}">
        <p14:creationId xmlns:p14="http://schemas.microsoft.com/office/powerpoint/2010/main" val="724901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A17788E-8378-2D44-A230-FB37F464D098}" type="slidenum">
              <a:rPr lang="en-US"/>
              <a:pPr>
                <a:defRPr/>
              </a:pPr>
              <a:t>‹#›</a:t>
            </a:fld>
            <a:endParaRPr lang="en-US"/>
          </a:p>
        </p:txBody>
      </p:sp>
    </p:spTree>
    <p:extLst>
      <p:ext uri="{BB962C8B-B14F-4D97-AF65-F5344CB8AC3E}">
        <p14:creationId xmlns:p14="http://schemas.microsoft.com/office/powerpoint/2010/main" val="11358892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5B90F67-CC97-1F49-9BEC-F925D641F6D8}" type="slidenum">
              <a:rPr lang="en-US"/>
              <a:pPr>
                <a:defRPr/>
              </a:pPr>
              <a:t>‹#›</a:t>
            </a:fld>
            <a:endParaRPr lang="en-US"/>
          </a:p>
        </p:txBody>
      </p:sp>
    </p:spTree>
    <p:extLst>
      <p:ext uri="{BB962C8B-B14F-4D97-AF65-F5344CB8AC3E}">
        <p14:creationId xmlns:p14="http://schemas.microsoft.com/office/powerpoint/2010/main" val="34834630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D7BA0CE-365D-DD40-8211-E8831C5DAE79}" type="slidenum">
              <a:rPr lang="en-US"/>
              <a:pPr>
                <a:defRPr/>
              </a:pPr>
              <a:t>‹#›</a:t>
            </a:fld>
            <a:endParaRPr lang="en-US"/>
          </a:p>
        </p:txBody>
      </p:sp>
    </p:spTree>
    <p:extLst>
      <p:ext uri="{BB962C8B-B14F-4D97-AF65-F5344CB8AC3E}">
        <p14:creationId xmlns:p14="http://schemas.microsoft.com/office/powerpoint/2010/main" val="35694038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95E2F5-8781-4B49-868F-92ECFFAAF034}" type="slidenum">
              <a:rPr lang="en-US"/>
              <a:pPr>
                <a:defRPr/>
              </a:pPr>
              <a:t>‹#›</a:t>
            </a:fld>
            <a:endParaRPr lang="en-US"/>
          </a:p>
        </p:txBody>
      </p:sp>
    </p:spTree>
    <p:extLst>
      <p:ext uri="{BB962C8B-B14F-4D97-AF65-F5344CB8AC3E}">
        <p14:creationId xmlns:p14="http://schemas.microsoft.com/office/powerpoint/2010/main" val="29544333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0F645A-8A42-AD43-8A0D-A5505607B6BA}" type="slidenum">
              <a:rPr lang="en-US"/>
              <a:pPr>
                <a:defRPr/>
              </a:pPr>
              <a:t>‹#›</a:t>
            </a:fld>
            <a:endParaRPr lang="en-US"/>
          </a:p>
        </p:txBody>
      </p:sp>
    </p:spTree>
    <p:extLst>
      <p:ext uri="{BB962C8B-B14F-4D97-AF65-F5344CB8AC3E}">
        <p14:creationId xmlns:p14="http://schemas.microsoft.com/office/powerpoint/2010/main" val="16473336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6D5416-C0F3-6E4D-B19C-F7134606784D}" type="slidenum">
              <a:rPr lang="en-US"/>
              <a:pPr>
                <a:defRPr/>
              </a:pPr>
              <a:t>‹#›</a:t>
            </a:fld>
            <a:endParaRPr lang="en-US"/>
          </a:p>
        </p:txBody>
      </p:sp>
    </p:spTree>
    <p:extLst>
      <p:ext uri="{BB962C8B-B14F-4D97-AF65-F5344CB8AC3E}">
        <p14:creationId xmlns:p14="http://schemas.microsoft.com/office/powerpoint/2010/main" val="36765188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6B2E9-042B-8D4F-BB94-9F6C9545B841}" type="slidenum">
              <a:rPr lang="en-US"/>
              <a:pPr>
                <a:defRPr/>
              </a:pPr>
              <a:t>‹#›</a:t>
            </a:fld>
            <a:endParaRPr lang="en-US"/>
          </a:p>
        </p:txBody>
      </p:sp>
    </p:spTree>
    <p:extLst>
      <p:ext uri="{BB962C8B-B14F-4D97-AF65-F5344CB8AC3E}">
        <p14:creationId xmlns:p14="http://schemas.microsoft.com/office/powerpoint/2010/main" val="25677489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03FEB93-EAAD-E94C-8EAD-5A4A20DFE95A}" type="slidenum">
              <a:rPr lang="en-US"/>
              <a:pPr>
                <a:defRPr/>
              </a:pPr>
              <a:t>‹#›</a:t>
            </a:fld>
            <a:endParaRPr lang="en-US"/>
          </a:p>
        </p:txBody>
      </p:sp>
    </p:spTree>
    <p:extLst>
      <p:ext uri="{BB962C8B-B14F-4D97-AF65-F5344CB8AC3E}">
        <p14:creationId xmlns:p14="http://schemas.microsoft.com/office/powerpoint/2010/main" val="31117328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6543C17C-63DB-E04F-8211-73DBC1BB097E}" type="slidenum">
              <a:rPr lang="en-US"/>
              <a:pPr>
                <a:defRPr/>
              </a:pPr>
              <a:t>‹#›</a:t>
            </a:fld>
            <a:endParaRPr lang="en-US"/>
          </a:p>
        </p:txBody>
      </p:sp>
    </p:spTree>
    <p:extLst>
      <p:ext uri="{BB962C8B-B14F-4D97-AF65-F5344CB8AC3E}">
        <p14:creationId xmlns:p14="http://schemas.microsoft.com/office/powerpoint/2010/main" val="2554547750"/>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A8D7249F-CD9C-ED48-B314-F1C2F354E43C}" type="slidenum">
              <a:rPr lang="en-US"/>
              <a:pPr>
                <a:defRPr/>
              </a:pPr>
              <a:t>‹#›</a:t>
            </a:fld>
            <a:endParaRPr lang="en-US"/>
          </a:p>
        </p:txBody>
      </p:sp>
    </p:spTree>
    <p:extLst>
      <p:ext uri="{BB962C8B-B14F-4D97-AF65-F5344CB8AC3E}">
        <p14:creationId xmlns:p14="http://schemas.microsoft.com/office/powerpoint/2010/main" val="778884437"/>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17614366-1D64-EF4F-B46B-145269318486}" type="slidenum">
              <a:rPr lang="en-US"/>
              <a:pPr>
                <a:defRPr/>
              </a:pPr>
              <a:t>‹#›</a:t>
            </a:fld>
            <a:endParaRPr lang="en-US"/>
          </a:p>
        </p:txBody>
      </p:sp>
    </p:spTree>
    <p:extLst>
      <p:ext uri="{BB962C8B-B14F-4D97-AF65-F5344CB8AC3E}">
        <p14:creationId xmlns:p14="http://schemas.microsoft.com/office/powerpoint/2010/main" val="8634317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D2DA666-0C5A-CA4D-A079-B24D0C49E989}" type="slidenum">
              <a:rPr lang="en-US"/>
              <a:pPr>
                <a:defRPr/>
              </a:pPr>
              <a:t>‹#›</a:t>
            </a:fld>
            <a:endParaRPr lang="en-US"/>
          </a:p>
        </p:txBody>
      </p:sp>
    </p:spTree>
    <p:extLst>
      <p:ext uri="{BB962C8B-B14F-4D97-AF65-F5344CB8AC3E}">
        <p14:creationId xmlns:p14="http://schemas.microsoft.com/office/powerpoint/2010/main" val="33896980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50CB3CC1-1B66-FD48-923F-F4981FCE479C}" type="slidenum">
              <a:rPr lang="en-US"/>
              <a:pPr>
                <a:defRPr/>
              </a:pPr>
              <a:t>‹#›</a:t>
            </a:fld>
            <a:endParaRPr lang="en-US"/>
          </a:p>
        </p:txBody>
      </p:sp>
    </p:spTree>
    <p:extLst>
      <p:ext uri="{BB962C8B-B14F-4D97-AF65-F5344CB8AC3E}">
        <p14:creationId xmlns:p14="http://schemas.microsoft.com/office/powerpoint/2010/main" val="1366069725"/>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77408CB4-B9E4-1444-A602-F726493E29A3}" type="slidenum">
              <a:rPr lang="en-US"/>
              <a:pPr>
                <a:defRPr/>
              </a:pPr>
              <a:t>‹#›</a:t>
            </a:fld>
            <a:endParaRPr lang="en-US"/>
          </a:p>
        </p:txBody>
      </p:sp>
    </p:spTree>
    <p:extLst>
      <p:ext uri="{BB962C8B-B14F-4D97-AF65-F5344CB8AC3E}">
        <p14:creationId xmlns:p14="http://schemas.microsoft.com/office/powerpoint/2010/main" val="677315642"/>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16D35D35-708B-774F-AAAF-D51B1C9FAACA}" type="slidenum">
              <a:rPr lang="en-US"/>
              <a:pPr>
                <a:defRPr/>
              </a:pPr>
              <a:t>‹#›</a:t>
            </a:fld>
            <a:endParaRPr lang="en-US"/>
          </a:p>
        </p:txBody>
      </p:sp>
    </p:spTree>
    <p:extLst>
      <p:ext uri="{BB962C8B-B14F-4D97-AF65-F5344CB8AC3E}">
        <p14:creationId xmlns:p14="http://schemas.microsoft.com/office/powerpoint/2010/main" val="4074292093"/>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41345AF5-7819-5F46-A41E-BF6093AEDBE3}" type="slidenum">
              <a:rPr lang="en-US"/>
              <a:pPr>
                <a:defRPr/>
              </a:pPr>
              <a:t>‹#›</a:t>
            </a:fld>
            <a:endParaRPr lang="en-US"/>
          </a:p>
        </p:txBody>
      </p:sp>
    </p:spTree>
    <p:extLst>
      <p:ext uri="{BB962C8B-B14F-4D97-AF65-F5344CB8AC3E}">
        <p14:creationId xmlns:p14="http://schemas.microsoft.com/office/powerpoint/2010/main" val="2190999430"/>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2BCDA29B-181C-BF4D-800D-2C2EF5323E69}" type="slidenum">
              <a:rPr lang="en-US"/>
              <a:pPr>
                <a:defRPr/>
              </a:pPr>
              <a:t>‹#›</a:t>
            </a:fld>
            <a:endParaRPr lang="en-US"/>
          </a:p>
        </p:txBody>
      </p:sp>
    </p:spTree>
    <p:extLst>
      <p:ext uri="{BB962C8B-B14F-4D97-AF65-F5344CB8AC3E}">
        <p14:creationId xmlns:p14="http://schemas.microsoft.com/office/powerpoint/2010/main" val="1992115044"/>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4FA84868-5279-6944-BBC2-7A3E34B3EFFA}" type="slidenum">
              <a:rPr lang="en-US"/>
              <a:pPr>
                <a:defRPr/>
              </a:pPr>
              <a:t>‹#›</a:t>
            </a:fld>
            <a:endParaRPr lang="en-US"/>
          </a:p>
        </p:txBody>
      </p:sp>
    </p:spTree>
    <p:extLst>
      <p:ext uri="{BB962C8B-B14F-4D97-AF65-F5344CB8AC3E}">
        <p14:creationId xmlns:p14="http://schemas.microsoft.com/office/powerpoint/2010/main" val="1066815906"/>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8661B3CB-6D93-0B47-941E-9D99971D4106}" type="slidenum">
              <a:rPr lang="en-US"/>
              <a:pPr>
                <a:defRPr/>
              </a:pPr>
              <a:t>‹#›</a:t>
            </a:fld>
            <a:endParaRPr lang="en-US"/>
          </a:p>
        </p:txBody>
      </p:sp>
    </p:spTree>
    <p:extLst>
      <p:ext uri="{BB962C8B-B14F-4D97-AF65-F5344CB8AC3E}">
        <p14:creationId xmlns:p14="http://schemas.microsoft.com/office/powerpoint/2010/main" val="3442662673"/>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C5732D96-72DD-6B47-9184-75A872B974F7}" type="slidenum">
              <a:rPr lang="en-US"/>
              <a:pPr>
                <a:defRPr/>
              </a:pPr>
              <a:t>‹#›</a:t>
            </a:fld>
            <a:endParaRPr lang="en-US"/>
          </a:p>
        </p:txBody>
      </p:sp>
    </p:spTree>
    <p:extLst>
      <p:ext uri="{BB962C8B-B14F-4D97-AF65-F5344CB8AC3E}">
        <p14:creationId xmlns:p14="http://schemas.microsoft.com/office/powerpoint/2010/main" val="19989516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1B0FE32-1ADE-3343-BFC0-683B36524406}" type="slidenum">
              <a:rPr lang="en-US"/>
              <a:pPr>
                <a:defRPr/>
              </a:pPr>
              <a:t>‹#›</a:t>
            </a:fld>
            <a:endParaRPr lang="en-US"/>
          </a:p>
        </p:txBody>
      </p:sp>
    </p:spTree>
    <p:extLst>
      <p:ext uri="{BB962C8B-B14F-4D97-AF65-F5344CB8AC3E}">
        <p14:creationId xmlns:p14="http://schemas.microsoft.com/office/powerpoint/2010/main" val="3291304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D1F191-776B-A94F-A717-D80ADCF563C2}" type="slidenum">
              <a:rPr lang="en-US"/>
              <a:pPr>
                <a:defRPr/>
              </a:pPr>
              <a:t>‹#›</a:t>
            </a:fld>
            <a:endParaRPr lang="en-US"/>
          </a:p>
        </p:txBody>
      </p:sp>
    </p:spTree>
    <p:extLst>
      <p:ext uri="{BB962C8B-B14F-4D97-AF65-F5344CB8AC3E}">
        <p14:creationId xmlns:p14="http://schemas.microsoft.com/office/powerpoint/2010/main" val="883428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025016-8AAD-6146-93AD-CFFE16E9D929}" type="slidenum">
              <a:rPr lang="en-US"/>
              <a:pPr>
                <a:defRPr/>
              </a:pPr>
              <a:t>‹#›</a:t>
            </a:fld>
            <a:endParaRPr lang="en-US"/>
          </a:p>
        </p:txBody>
      </p:sp>
    </p:spTree>
    <p:extLst>
      <p:ext uri="{BB962C8B-B14F-4D97-AF65-F5344CB8AC3E}">
        <p14:creationId xmlns:p14="http://schemas.microsoft.com/office/powerpoint/2010/main" val="3202704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CA615507-6A56-B54A-A487-0CA61404B1E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01" r:id="rId1"/>
    <p:sldLayoutId id="2147484402" r:id="rId2"/>
    <p:sldLayoutId id="2147484403" r:id="rId3"/>
    <p:sldLayoutId id="2147484404" r:id="rId4"/>
    <p:sldLayoutId id="2147484405" r:id="rId5"/>
    <p:sldLayoutId id="2147484406" r:id="rId6"/>
    <p:sldLayoutId id="2147484407" r:id="rId7"/>
    <p:sldLayoutId id="2147484408" r:id="rId8"/>
    <p:sldLayoutId id="2147484409" r:id="rId9"/>
    <p:sldLayoutId id="2147484410" r:id="rId10"/>
    <p:sldLayoutId id="214748441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9132888" cy="6845300"/>
            <a:chOff x="0" y="0"/>
            <a:chExt cx="5753" cy="4312"/>
          </a:xfrm>
        </p:grpSpPr>
        <p:sp>
          <p:nvSpPr>
            <p:cNvPr id="13317"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3318" name="Group 4"/>
            <p:cNvGrpSpPr>
              <a:grpSpLocks/>
            </p:cNvGrpSpPr>
            <p:nvPr/>
          </p:nvGrpSpPr>
          <p:grpSpPr bwMode="auto">
            <a:xfrm>
              <a:off x="246" y="204"/>
              <a:ext cx="5271" cy="3889"/>
              <a:chOff x="246" y="204"/>
              <a:chExt cx="5271" cy="3889"/>
            </a:xfrm>
          </p:grpSpPr>
          <p:sp>
            <p:nvSpPr>
              <p:cNvPr id="1276933"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
            <p:nvSpPr>
              <p:cNvPr id="13324"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25"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26"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27"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28"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29"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30"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31"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32"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33"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34"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35"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36"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37"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38"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39"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40"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41"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42"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43"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44"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3345"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3319" name="Group 28"/>
            <p:cNvGrpSpPr>
              <a:grpSpLocks/>
            </p:cNvGrpSpPr>
            <p:nvPr/>
          </p:nvGrpSpPr>
          <p:grpSpPr bwMode="auto">
            <a:xfrm>
              <a:off x="0" y="0"/>
              <a:ext cx="1246" cy="1232"/>
              <a:chOff x="0" y="0"/>
              <a:chExt cx="1246" cy="1232"/>
            </a:xfrm>
          </p:grpSpPr>
          <p:sp>
            <p:nvSpPr>
              <p:cNvPr id="13320"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3321"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3322"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grpSp>
      </p:grpSp>
      <p:sp>
        <p:nvSpPr>
          <p:cNvPr id="13315" name="Text Box 32"/>
          <p:cNvSpPr txBox="1">
            <a:spLocks noChangeArrowheads="1"/>
          </p:cNvSpPr>
          <p:nvPr/>
        </p:nvSpPr>
        <p:spPr bwMode="auto">
          <a:xfrm>
            <a:off x="282575" y="6542088"/>
            <a:ext cx="995363"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sz="1000" b="1">
                <a:solidFill>
                  <a:srgbClr val="FFFFFF"/>
                </a:solidFill>
              </a:rPr>
              <a:t>©2004 TBBMI</a:t>
            </a:r>
          </a:p>
        </p:txBody>
      </p:sp>
      <p:sp>
        <p:nvSpPr>
          <p:cNvPr id="1276961" name="Rectangle 33"/>
          <p:cNvSpPr>
            <a:spLocks noChangeArrowheads="1"/>
          </p:cNvSpPr>
          <p:nvPr/>
        </p:nvSpPr>
        <p:spPr bwMode="auto">
          <a:xfrm>
            <a:off x="7616825" y="6518275"/>
            <a:ext cx="661988" cy="268288"/>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000000"/>
                  </a:outerShdw>
                </a:effectLst>
                <a:latin typeface="Comic Sans MS" charset="0"/>
              </a:rPr>
              <a:t>8.0.01.</a:t>
            </a:r>
          </a:p>
        </p:txBody>
      </p:sp>
    </p:spTree>
  </p:cSld>
  <p:clrMap bg1="dk2" tx1="lt1" bg2="dk1" tx2="lt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ransition>
    <p:cut/>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50800" dist="12700" dir="2700000" algn="ctr" rotWithShape="0">
              <a:srgbClr val="000000">
                <a:alpha val="80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421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50800" dist="12700" dir="2700000" algn="ctr" rotWithShape="0">
              <a:srgbClr val="000000">
                <a:alpha val="80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421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63500" dist="38099" dir="2700000" algn="ctr" rotWithShape="0">
              <a:schemeClr val="bg2">
                <a:alpha val="74998"/>
              </a:schemeClr>
            </a:outerShdw>
          </a:effectLst>
        </p:spPr>
        <p:txBody>
          <a:bodyPr vert="horz" wrap="square" lIns="91440" tIns="45720" rIns="91440" bIns="45720" numCol="1" anchor="t" anchorCtr="0" compatLnSpc="1">
            <a:prstTxWarp prst="textNoShape">
              <a:avLst/>
            </a:prstTxWarp>
          </a:bodyPr>
          <a:lstStyle>
            <a:lvl1pPr>
              <a:buFont typeface="Wingdings" charset="2"/>
              <a:buNone/>
              <a:defRPr sz="1400">
                <a:latin typeface="+mn-lt"/>
                <a:ea typeface="ＭＳ Ｐゴシック" charset="-128"/>
                <a:cs typeface="ＭＳ Ｐゴシック" charset="-128"/>
              </a:defRPr>
            </a:lvl1pPr>
          </a:lstStyle>
          <a:p>
            <a:pPr>
              <a:defRPr/>
            </a:pPr>
            <a:endParaRPr lang="en-US"/>
          </a:p>
        </p:txBody>
      </p:sp>
      <p:sp>
        <p:nvSpPr>
          <p:cNvPr id="942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63500" dist="38099" dir="2700000" algn="ctr" rotWithShape="0">
              <a:schemeClr val="bg2">
                <a:alpha val="74998"/>
              </a:schemeClr>
            </a:outerShdw>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128"/>
                <a:cs typeface="ＭＳ Ｐゴシック" charset="-128"/>
              </a:defRPr>
            </a:lvl1pPr>
          </a:lstStyle>
          <a:p>
            <a:pPr>
              <a:defRPr/>
            </a:pPr>
            <a:endParaRPr lang="en-US"/>
          </a:p>
        </p:txBody>
      </p:sp>
      <p:sp>
        <p:nvSpPr>
          <p:cNvPr id="9421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63500" dist="38099" dir="2700000" algn="ctr" rotWithShape="0">
              <a:schemeClr val="bg2">
                <a:alpha val="74998"/>
              </a:schemeClr>
            </a:outerShdw>
          </a:effectLst>
        </p:spPr>
        <p:txBody>
          <a:bodyPr vert="horz" wrap="square" lIns="91440" tIns="45720" rIns="91440" bIns="45720" numCol="1" anchor="t" anchorCtr="0" compatLnSpc="1">
            <a:prstTxWarp prst="textNoShape">
              <a:avLst/>
            </a:prstTxWarp>
          </a:bodyPr>
          <a:lstStyle>
            <a:lvl1pPr algn="r">
              <a:defRPr sz="1400">
                <a:latin typeface="Tahoma" charset="0"/>
              </a:defRPr>
            </a:lvl1pPr>
          </a:lstStyle>
          <a:p>
            <a:pPr>
              <a:defRPr/>
            </a:pPr>
            <a:fld id="{0201C967-848E-0840-AF3F-DC5CA3C9A65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455" r:id="rId1"/>
    <p:sldLayoutId id="2147484423" r:id="rId2"/>
    <p:sldLayoutId id="2147484424" r:id="rId3"/>
    <p:sldLayoutId id="2147484425" r:id="rId4"/>
    <p:sldLayoutId id="2147484426" r:id="rId5"/>
    <p:sldLayoutId id="2147484427" r:id="rId6"/>
    <p:sldLayoutId id="2147484428" r:id="rId7"/>
    <p:sldLayoutId id="2147484429" r:id="rId8"/>
    <p:sldLayoutId id="2147484430" r:id="rId9"/>
    <p:sldLayoutId id="2147484431" r:id="rId10"/>
    <p:sldLayoutId id="2147484432" r:id="rId11"/>
  </p:sldLayoutIdLst>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ahoma" charset="-52"/>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Tahoma" charset="-52"/>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Tahoma" charset="-52"/>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Tahoma" charset="-52"/>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Wingdings" charset="0"/>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w"/>
        <a:defRPr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w"/>
        <a:defRPr sz="2400">
          <a:solidFill>
            <a:schemeClr val="tx1"/>
          </a:solidFill>
          <a:latin typeface="+mn-lt"/>
          <a:ea typeface="+mn-ea"/>
        </a:defRPr>
      </a:lvl3pPr>
      <a:lvl4pPr marL="1600200" indent="-228600" algn="l" rtl="0" eaLnBrk="0" fontAlgn="base" hangingPunct="0">
        <a:spcBef>
          <a:spcPct val="20000"/>
        </a:spcBef>
        <a:spcAft>
          <a:spcPct val="0"/>
        </a:spcAft>
        <a:buFont typeface="Wingdings" charset="0"/>
        <a:buChar char="w"/>
        <a:defRPr sz="2000">
          <a:solidFill>
            <a:schemeClr val="tx1"/>
          </a:solidFill>
          <a:latin typeface="+mn-lt"/>
          <a:ea typeface="+mn-ea"/>
        </a:defRPr>
      </a:lvl4pPr>
      <a:lvl5pPr marL="2057400" indent="-228600" algn="l" rtl="0" eaLnBrk="0" fontAlgn="base" hangingPunct="0">
        <a:spcBef>
          <a:spcPct val="20000"/>
        </a:spcBef>
        <a:spcAft>
          <a:spcPct val="0"/>
        </a:spcAft>
        <a:buFont typeface="Wingdings" charset="0"/>
        <a:buChar char="w"/>
        <a:defRPr sz="2000">
          <a:solidFill>
            <a:schemeClr val="tx1"/>
          </a:solidFill>
          <a:latin typeface="+mn-lt"/>
          <a:ea typeface="+mn-ea"/>
        </a:defRPr>
      </a:lvl5pPr>
      <a:lvl6pPr marL="2514600" indent="-228600" algn="l" rtl="0" fontAlgn="base">
        <a:spcBef>
          <a:spcPct val="20000"/>
        </a:spcBef>
        <a:spcAft>
          <a:spcPct val="0"/>
        </a:spcAft>
        <a:buFont typeface="Wingdings" charset="2"/>
        <a:buChar char="w"/>
        <a:defRPr sz="2000">
          <a:solidFill>
            <a:schemeClr val="tx1"/>
          </a:solidFill>
          <a:latin typeface="+mn-lt"/>
          <a:ea typeface="+mn-ea"/>
        </a:defRPr>
      </a:lvl6pPr>
      <a:lvl7pPr marL="2971800" indent="-228600" algn="l" rtl="0" fontAlgn="base">
        <a:spcBef>
          <a:spcPct val="20000"/>
        </a:spcBef>
        <a:spcAft>
          <a:spcPct val="0"/>
        </a:spcAft>
        <a:buFont typeface="Wingdings" charset="2"/>
        <a:buChar char="w"/>
        <a:defRPr sz="2000">
          <a:solidFill>
            <a:schemeClr val="tx1"/>
          </a:solidFill>
          <a:latin typeface="+mn-lt"/>
          <a:ea typeface="+mn-ea"/>
        </a:defRPr>
      </a:lvl7pPr>
      <a:lvl8pPr marL="3429000" indent="-228600" algn="l" rtl="0" fontAlgn="base">
        <a:spcBef>
          <a:spcPct val="20000"/>
        </a:spcBef>
        <a:spcAft>
          <a:spcPct val="0"/>
        </a:spcAft>
        <a:buFont typeface="Wingdings" charset="2"/>
        <a:buChar char="w"/>
        <a:defRPr sz="2000">
          <a:solidFill>
            <a:schemeClr val="tx1"/>
          </a:solidFill>
          <a:latin typeface="+mn-lt"/>
          <a:ea typeface="+mn-ea"/>
        </a:defRPr>
      </a:lvl8pPr>
      <a:lvl9pPr marL="3886200" indent="-228600" algn="l" rtl="0" fontAlgn="base">
        <a:spcBef>
          <a:spcPct val="20000"/>
        </a:spcBef>
        <a:spcAft>
          <a:spcPct val="0"/>
        </a:spcAft>
        <a:buFont typeface="Wingdings" charset="2"/>
        <a:buChar char="w"/>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152400" y="533400"/>
            <a:ext cx="8839200" cy="990600"/>
          </a:xfrm>
          <a:prstGeom prst="rect">
            <a:avLst/>
          </a:prstGeom>
          <a:solidFill>
            <a:srgbClr val="0A0A0A"/>
          </a:solidFill>
          <a:ln w="9525">
            <a:noFill/>
            <a:miter lim="800000"/>
            <a:headEnd/>
            <a:tailEnd/>
          </a:ln>
          <a:effectLst>
            <a:outerShdw blurRad="63500" dist="35916" dir="8100068"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78851" name="Rectangle 3"/>
          <p:cNvSpPr>
            <a:spLocks noGrp="1" noChangeArrowheads="1"/>
          </p:cNvSpPr>
          <p:nvPr>
            <p:ph type="body" idx="1"/>
          </p:nvPr>
        </p:nvSpPr>
        <p:spPr bwMode="auto">
          <a:xfrm>
            <a:off x="152400" y="1981200"/>
            <a:ext cx="8839200" cy="4114800"/>
          </a:xfrm>
          <a:prstGeom prst="rect">
            <a:avLst/>
          </a:prstGeom>
          <a:noFill/>
          <a:ln w="9525">
            <a:noFill/>
            <a:miter lim="800000"/>
            <a:headEnd/>
            <a:tailEnd/>
          </a:ln>
          <a:effectLst>
            <a:outerShdw blurRad="63500" dist="25399" dir="81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788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788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B11DA83B-3F4C-9541-A6EA-8CA879E19E6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456" r:id="rId1"/>
    <p:sldLayoutId id="2147484433" r:id="rId2"/>
    <p:sldLayoutId id="2147484434" r:id="rId3"/>
    <p:sldLayoutId id="2147484435" r:id="rId4"/>
    <p:sldLayoutId id="2147484436" r:id="rId5"/>
    <p:sldLayoutId id="2147484437" r:id="rId6"/>
    <p:sldLayoutId id="2147484438" r:id="rId7"/>
    <p:sldLayoutId id="2147484439" r:id="rId8"/>
    <p:sldLayoutId id="2147484440" r:id="rId9"/>
    <p:sldLayoutId id="2147484441" r:id="rId10"/>
    <p:sldLayoutId id="2147484442" r:id="rId11"/>
  </p:sldLayoutIdLst>
  <p:txStyles>
    <p:titleStyle>
      <a:lvl1pPr algn="ctr" rtl="0" eaLnBrk="0" fontAlgn="base" hangingPunct="0">
        <a:lnSpc>
          <a:spcPct val="90000"/>
        </a:lnSpc>
        <a:spcBef>
          <a:spcPct val="0"/>
        </a:spcBef>
        <a:spcAft>
          <a:spcPct val="0"/>
        </a:spcAft>
        <a:defRPr sz="4400" b="1">
          <a:solidFill>
            <a:schemeClr val="tx1"/>
          </a:solidFill>
          <a:latin typeface="Arial"/>
          <a:ea typeface="ＭＳ Ｐゴシック" charset="-128"/>
          <a:cs typeface="Arial"/>
        </a:defRPr>
      </a:lvl1pPr>
      <a:lvl2pPr algn="ctr" rtl="0" eaLnBrk="0" fontAlgn="base" hangingPunct="0">
        <a:lnSpc>
          <a:spcPct val="90000"/>
        </a:lnSpc>
        <a:spcBef>
          <a:spcPct val="0"/>
        </a:spcBef>
        <a:spcAft>
          <a:spcPct val="0"/>
        </a:spcAft>
        <a:defRPr sz="4400" b="1">
          <a:solidFill>
            <a:schemeClr val="tx1"/>
          </a:solidFill>
          <a:latin typeface="Arial" charset="0"/>
          <a:ea typeface="ＭＳ Ｐゴシック" charset="-128"/>
        </a:defRPr>
      </a:lvl2pPr>
      <a:lvl3pPr algn="ctr" rtl="0" eaLnBrk="0" fontAlgn="base" hangingPunct="0">
        <a:lnSpc>
          <a:spcPct val="90000"/>
        </a:lnSpc>
        <a:spcBef>
          <a:spcPct val="0"/>
        </a:spcBef>
        <a:spcAft>
          <a:spcPct val="0"/>
        </a:spcAft>
        <a:defRPr sz="4400" b="1">
          <a:solidFill>
            <a:schemeClr val="tx1"/>
          </a:solidFill>
          <a:latin typeface="Arial" charset="0"/>
          <a:ea typeface="ＭＳ Ｐゴシック" charset="-128"/>
        </a:defRPr>
      </a:lvl3pPr>
      <a:lvl4pPr algn="ctr" rtl="0" eaLnBrk="0" fontAlgn="base" hangingPunct="0">
        <a:lnSpc>
          <a:spcPct val="90000"/>
        </a:lnSpc>
        <a:spcBef>
          <a:spcPct val="0"/>
        </a:spcBef>
        <a:spcAft>
          <a:spcPct val="0"/>
        </a:spcAft>
        <a:defRPr sz="4400" b="1">
          <a:solidFill>
            <a:schemeClr val="tx1"/>
          </a:solidFill>
          <a:latin typeface="Arial" charset="0"/>
          <a:ea typeface="ＭＳ Ｐゴシック" charset="-128"/>
        </a:defRPr>
      </a:lvl4pPr>
      <a:lvl5pPr algn="ctr" rtl="0" eaLnBrk="0" fontAlgn="base" hangingPunct="0">
        <a:lnSpc>
          <a:spcPct val="90000"/>
        </a:lnSpc>
        <a:spcBef>
          <a:spcPct val="0"/>
        </a:spcBef>
        <a:spcAft>
          <a:spcPct val="0"/>
        </a:spcAft>
        <a:defRPr sz="4400" b="1">
          <a:solidFill>
            <a:schemeClr val="tx1"/>
          </a:solidFill>
          <a:latin typeface="Arial" charset="0"/>
          <a:ea typeface="ＭＳ Ｐゴシック" charset="-128"/>
        </a:defRPr>
      </a:lvl5pPr>
      <a:lvl6pPr marL="457200" algn="l" rtl="0" eaLnBrk="0" fontAlgn="base" hangingPunct="0">
        <a:lnSpc>
          <a:spcPct val="90000"/>
        </a:lnSpc>
        <a:spcBef>
          <a:spcPct val="0"/>
        </a:spcBef>
        <a:spcAft>
          <a:spcPct val="0"/>
        </a:spcAft>
        <a:defRPr sz="4400" b="1">
          <a:solidFill>
            <a:schemeClr val="tx2"/>
          </a:solidFill>
          <a:latin typeface="Times New Roman" charset="0"/>
        </a:defRPr>
      </a:lvl6pPr>
      <a:lvl7pPr marL="914400" algn="l" rtl="0" eaLnBrk="0" fontAlgn="base" hangingPunct="0">
        <a:lnSpc>
          <a:spcPct val="90000"/>
        </a:lnSpc>
        <a:spcBef>
          <a:spcPct val="0"/>
        </a:spcBef>
        <a:spcAft>
          <a:spcPct val="0"/>
        </a:spcAft>
        <a:defRPr sz="4400" b="1">
          <a:solidFill>
            <a:schemeClr val="tx2"/>
          </a:solidFill>
          <a:latin typeface="Times New Roman" charset="0"/>
        </a:defRPr>
      </a:lvl7pPr>
      <a:lvl8pPr marL="1371600" algn="l" rtl="0" eaLnBrk="0" fontAlgn="base" hangingPunct="0">
        <a:lnSpc>
          <a:spcPct val="90000"/>
        </a:lnSpc>
        <a:spcBef>
          <a:spcPct val="0"/>
        </a:spcBef>
        <a:spcAft>
          <a:spcPct val="0"/>
        </a:spcAft>
        <a:defRPr sz="4400" b="1">
          <a:solidFill>
            <a:schemeClr val="tx2"/>
          </a:solidFill>
          <a:latin typeface="Times New Roman" charset="0"/>
        </a:defRPr>
      </a:lvl8pPr>
      <a:lvl9pPr marL="1828800" algn="l" rtl="0" eaLnBrk="0" fontAlgn="base" hangingPunct="0">
        <a:lnSpc>
          <a:spcPct val="90000"/>
        </a:lnSpc>
        <a:spcBef>
          <a:spcPct val="0"/>
        </a:spcBef>
        <a:spcAft>
          <a:spcPct val="0"/>
        </a:spcAft>
        <a:defRPr sz="4400" b="1">
          <a:solidFill>
            <a:schemeClr val="tx2"/>
          </a:solidFill>
          <a:latin typeface="Times New Roman"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lnSpc>
          <a:spcPct val="90000"/>
        </a:lnSpc>
        <a:spcBef>
          <a:spcPct val="20000"/>
        </a:spcBef>
        <a:spcAft>
          <a:spcPct val="0"/>
        </a:spcAft>
        <a:buSzPct val="80000"/>
        <a:buFont typeface="Wingdings" charset="0"/>
        <a:buChar char="n"/>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lnSpc>
          <a:spcPct val="90000"/>
        </a:lnSpc>
        <a:spcBef>
          <a:spcPct val="20000"/>
        </a:spcBef>
        <a:spcAft>
          <a:spcPct val="0"/>
        </a:spcAft>
        <a:buSzPct val="80000"/>
        <a:buFont typeface="Wingdings" charset="0"/>
        <a:buChar char="l"/>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lnSpc>
          <a:spcPct val="90000"/>
        </a:lnSpc>
        <a:spcBef>
          <a:spcPct val="20000"/>
        </a:spcBef>
        <a:spcAft>
          <a:spcPct val="0"/>
        </a:spcAft>
        <a:buSzPct val="80000"/>
        <a:buFont typeface="Wingdings" charset="0"/>
        <a:buChar char="n"/>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lnSpc>
          <a:spcPct val="90000"/>
        </a:lnSpc>
        <a:spcBef>
          <a:spcPct val="20000"/>
        </a:spcBef>
        <a:spcAft>
          <a:spcPct val="0"/>
        </a:spcAft>
        <a:buSzPct val="80000"/>
        <a:buFont typeface="Wingdings" charset="0"/>
        <a:buChar char="l"/>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89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24DDB3E-986A-EB49-8910-BEB9D56794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43" r:id="rId1"/>
    <p:sldLayoutId id="2147484444" r:id="rId2"/>
    <p:sldLayoutId id="2147484445" r:id="rId3"/>
    <p:sldLayoutId id="2147484446" r:id="rId4"/>
    <p:sldLayoutId id="2147484447" r:id="rId5"/>
    <p:sldLayoutId id="2147484448" r:id="rId6"/>
    <p:sldLayoutId id="2147484449" r:id="rId7"/>
    <p:sldLayoutId id="2147484450" r:id="rId8"/>
    <p:sldLayoutId id="2147484451" r:id="rId9"/>
    <p:sldLayoutId id="2147484452" r:id="rId10"/>
    <p:sldLayoutId id="2147484453"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12C29CF8-5A09-0D4C-B254-B7E79F7531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54"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3250"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53260"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53261"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53262"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28E18A82-593D-134D-8E19-08A57C2B0A6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457" r:id="rId1"/>
    <p:sldLayoutId id="2147484458" r:id="rId2"/>
    <p:sldLayoutId id="2147484459" r:id="rId3"/>
    <p:sldLayoutId id="2147484460" r:id="rId4"/>
    <p:sldLayoutId id="2147484461" r:id="rId5"/>
    <p:sldLayoutId id="2147484462" r:id="rId6"/>
    <p:sldLayoutId id="2147484463" r:id="rId7"/>
    <p:sldLayoutId id="2147484464" r:id="rId8"/>
    <p:sldLayoutId id="2147484465" r:id="rId9"/>
    <p:sldLayoutId id="2147484466" r:id="rId10"/>
    <p:sldLayoutId id="2147484467"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5.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6.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46.xml"/><Relationship Id="rId5" Type="http://schemas.openxmlformats.org/officeDocument/2006/relationships/image" Target="../media/image29.jpe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wingclips.com" TargetMode="Externa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67.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5.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IMG_388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02" name="Picture 6" descr="IMG_388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01" name="Picture 5" descr="IMG_388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56050" y="76200"/>
            <a:ext cx="5187950" cy="6781800"/>
          </a:xfrm>
          <a:prstGeom prst="rect">
            <a:avLst/>
          </a:prstGeom>
          <a:noFill/>
          <a:ln w="762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29699" name="Rectangle 3"/>
          <p:cNvSpPr>
            <a:spLocks noGrp="1" noChangeArrowheads="1"/>
          </p:cNvSpPr>
          <p:nvPr>
            <p:ph type="subTitle" idx="1"/>
          </p:nvPr>
        </p:nvSpPr>
        <p:spPr>
          <a:xfrm>
            <a:off x="304800" y="1295400"/>
            <a:ext cx="3581400" cy="1752600"/>
          </a:xfrm>
        </p:spPr>
        <p:txBody>
          <a:bodyPr/>
          <a:lstStyle/>
          <a:p>
            <a:pPr eaLnBrk="1" hangingPunct="1">
              <a:defRPr/>
            </a:pPr>
            <a:r>
              <a:rPr lang="en-US" sz="3600" b="1" i="1" dirty="0">
                <a:solidFill>
                  <a:schemeClr val="bg1"/>
                </a:solidFill>
                <a:effectLst>
                  <a:glow rad="101600">
                    <a:schemeClr val="tx1"/>
                  </a:glow>
                </a:effectLst>
                <a:latin typeface="Arial" charset="0"/>
                <a:ea typeface="ＭＳ Ｐゴシック" charset="0"/>
                <a:cs typeface="ＭＳ Ｐゴシック" charset="0"/>
              </a:rPr>
              <a:t>If elephants can illustrate, you can too!</a:t>
            </a:r>
            <a:endParaRPr lang="en-US" sz="3600" b="1" dirty="0">
              <a:solidFill>
                <a:schemeClr val="bg1"/>
              </a:solidFill>
              <a:effectLst>
                <a:glow rad="101600">
                  <a:schemeClr val="tx1"/>
                </a:glow>
              </a:effectLst>
              <a:latin typeface="Arial" charset="0"/>
              <a:ea typeface="ＭＳ Ｐゴシック" charset="0"/>
              <a:cs typeface="ＭＳ Ｐゴシック" charset="0"/>
            </a:endParaRPr>
          </a:p>
        </p:txBody>
      </p:sp>
      <p:sp>
        <p:nvSpPr>
          <p:cNvPr id="66565" name="Rectangle 2"/>
          <p:cNvSpPr>
            <a:spLocks noGrp="1" noChangeArrowheads="1"/>
          </p:cNvSpPr>
          <p:nvPr>
            <p:ph type="ctrTitle"/>
          </p:nvPr>
        </p:nvSpPr>
        <p:spPr>
          <a:xfrm>
            <a:off x="0" y="0"/>
            <a:ext cx="4953000" cy="1066800"/>
          </a:xfrm>
          <a:solidFill>
            <a:schemeClr val="tx2"/>
          </a:solidFill>
        </p:spPr>
        <p:txBody>
          <a:bodyPr/>
          <a:lstStyle/>
          <a:p>
            <a:pPr eaLnBrk="1" hangingPunct="1"/>
            <a:r>
              <a:rPr lang="en-US" sz="6000" b="1">
                <a:solidFill>
                  <a:schemeClr val="bg1"/>
                </a:solidFill>
                <a:latin typeface="Arial" charset="0"/>
                <a:ea typeface="ＭＳ Ｐゴシック" charset="0"/>
                <a:cs typeface="ＭＳ Ｐゴシック" charset="0"/>
              </a:rPr>
              <a:t>Illustrations</a:t>
            </a:r>
            <a:endParaRPr lang="en-US" sz="5400">
              <a:solidFill>
                <a:schemeClr val="bg1"/>
              </a:solidFill>
              <a:latin typeface="Arial" charset="0"/>
              <a:ea typeface="ＭＳ Ｐゴシック" charset="0"/>
              <a:cs typeface="ＭＳ Ｐゴシック" charset="0"/>
            </a:endParaRPr>
          </a:p>
        </p:txBody>
      </p:sp>
      <p:sp>
        <p:nvSpPr>
          <p:cNvPr id="2" name="TextBox 1"/>
          <p:cNvSpPr txBox="1"/>
          <p:nvPr/>
        </p:nvSpPr>
        <p:spPr>
          <a:xfrm>
            <a:off x="-371391" y="2048863"/>
            <a:ext cx="184666" cy="461665"/>
          </a:xfrm>
          <a:prstGeom prst="rect">
            <a:avLst/>
          </a:prstGeom>
          <a:noFill/>
        </p:spPr>
        <p:txBody>
          <a:bodyPr wrap="none" rtlCol="0">
            <a:spAutoFit/>
          </a:bodyPr>
          <a:lstStyle/>
          <a:p>
            <a:endParaRPr lang="en-US"/>
          </a:p>
        </p:txBody>
      </p:sp>
      <p:sp>
        <p:nvSpPr>
          <p:cNvPr id="3" name="Rectangle 2">
            <a:extLst>
              <a:ext uri="{FF2B5EF4-FFF2-40B4-BE49-F238E27FC236}">
                <a16:creationId xmlns:a16="http://schemas.microsoft.com/office/drawing/2014/main" id="{A5931633-888C-41FA-9774-681EA463918B}"/>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dissolve">
                                      <p:cBhvr>
                                        <p:cTn id="7" dur="500"/>
                                        <p:tgtEl>
                                          <p:spTgt spid="297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9702"/>
                                        </p:tgtEl>
                                        <p:attrNameLst>
                                          <p:attrName>style.visibility</p:attrName>
                                        </p:attrNameLst>
                                      </p:cBhvr>
                                      <p:to>
                                        <p:strVal val="visible"/>
                                      </p:to>
                                    </p:set>
                                    <p:animEffect transition="in" filter="dissolve">
                                      <p:cBhvr>
                                        <p:cTn id="12" dur="500"/>
                                        <p:tgtEl>
                                          <p:spTgt spid="297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9701"/>
                                        </p:tgtEl>
                                        <p:attrNameLst>
                                          <p:attrName>style.visibility</p:attrName>
                                        </p:attrNameLst>
                                      </p:cBhvr>
                                      <p:to>
                                        <p:strVal val="visible"/>
                                      </p:to>
                                    </p:set>
                                    <p:animEffect transition="in" filter="dissolve">
                                      <p:cBhvr>
                                        <p:cTn id="17" dur="500"/>
                                        <p:tgtEl>
                                          <p:spTgt spid="2970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699">
                                            <p:txEl>
                                              <p:pRg st="0" end="0"/>
                                            </p:txEl>
                                          </p:spTgt>
                                        </p:tgtEl>
                                        <p:attrNameLst>
                                          <p:attrName>style.visibility</p:attrName>
                                        </p:attrNameLst>
                                      </p:cBhvr>
                                      <p:to>
                                        <p:strVal val="visible"/>
                                      </p:to>
                                    </p:set>
                                    <p:animEffect transition="in" filter="dissolve">
                                      <p:cBhvr>
                                        <p:cTn id="22" dur="500"/>
                                        <p:tgtEl>
                                          <p:spTgt spid="296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descr="Sunrise &amp; Sunset 160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525"/>
            <a:ext cx="9144000"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52355" name="Rectangle 3"/>
          <p:cNvSpPr>
            <a:spLocks noGrp="1" noChangeArrowheads="1"/>
          </p:cNvSpPr>
          <p:nvPr>
            <p:ph type="title" idx="4294967295"/>
          </p:nvPr>
        </p:nvSpPr>
        <p:spPr>
          <a:xfrm>
            <a:off x="457200" y="76200"/>
            <a:ext cx="8229600" cy="1143000"/>
          </a:xfrm>
          <a:effectLst>
            <a:outerShdw blurRad="63500" dist="35921" dir="2700000" algn="ctr" rotWithShape="0">
              <a:schemeClr val="tx2">
                <a:alpha val="74998"/>
              </a:schemeClr>
            </a:outerShdw>
          </a:effectLst>
        </p:spPr>
        <p:txBody>
          <a:bodyPr/>
          <a:lstStyle/>
          <a:p>
            <a:pPr eaLnBrk="1" hangingPunct="1">
              <a:defRPr/>
            </a:pPr>
            <a:r>
              <a:rPr lang="en-US">
                <a:solidFill>
                  <a:schemeClr val="bg1"/>
                </a:solidFill>
                <a:latin typeface="Arial" charset="0"/>
                <a:ea typeface="ＭＳ Ｐゴシック" charset="0"/>
                <a:cs typeface="ＭＳ Ｐゴシック" charset="0"/>
              </a:rPr>
              <a:t>How to Give Good Illustrations</a:t>
            </a:r>
            <a:endParaRPr lang="en-US">
              <a:latin typeface="Arial" charset="0"/>
              <a:ea typeface="ＭＳ Ｐゴシック" charset="0"/>
              <a:cs typeface="ＭＳ Ｐゴシック" charset="0"/>
            </a:endParaRPr>
          </a:p>
        </p:txBody>
      </p:sp>
      <p:sp>
        <p:nvSpPr>
          <p:cNvPr id="1252356" name="Text Box 4"/>
          <p:cNvSpPr txBox="1">
            <a:spLocks noChangeArrowheads="1"/>
          </p:cNvSpPr>
          <p:nvPr/>
        </p:nvSpPr>
        <p:spPr bwMode="auto">
          <a:xfrm>
            <a:off x="8534400" y="76200"/>
            <a:ext cx="5238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solidFill>
                  <a:schemeClr val="bg1"/>
                </a:solidFill>
                <a:ea typeface="ＭＳ Ｐゴシック" charset="-128"/>
                <a:cs typeface="ＭＳ Ｐゴシック" charset="-128"/>
              </a:rPr>
              <a:t>64</a:t>
            </a:r>
          </a:p>
        </p:txBody>
      </p:sp>
      <p:sp>
        <p:nvSpPr>
          <p:cNvPr id="1252357" name="Text Box 5"/>
          <p:cNvSpPr txBox="1">
            <a:spLocks noChangeArrowheads="1"/>
          </p:cNvSpPr>
          <p:nvPr/>
        </p:nvSpPr>
        <p:spPr bwMode="auto">
          <a:xfrm>
            <a:off x="228600" y="1219200"/>
            <a:ext cx="8915400" cy="1077913"/>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622300" indent="-622300">
              <a:defRPr/>
            </a:pPr>
            <a:r>
              <a:rPr lang="en-US" sz="3200" b="1">
                <a:solidFill>
                  <a:schemeClr val="bg1"/>
                </a:solidFill>
                <a:ea typeface="ＭＳ Ｐゴシック" charset="-128"/>
                <a:cs typeface="ＭＳ Ｐゴシック" charset="-128"/>
              </a:rPr>
              <a:t>A.  Draw illustrations from your listener's world—not yours!</a:t>
            </a:r>
          </a:p>
        </p:txBody>
      </p:sp>
      <p:sp>
        <p:nvSpPr>
          <p:cNvPr id="1252362" name="Text Box 10"/>
          <p:cNvSpPr txBox="1">
            <a:spLocks noChangeArrowheads="1"/>
          </p:cNvSpPr>
          <p:nvPr/>
        </p:nvSpPr>
        <p:spPr bwMode="auto">
          <a:xfrm>
            <a:off x="228600" y="2351088"/>
            <a:ext cx="8915400" cy="1077912"/>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622300" indent="-622300">
              <a:defRPr/>
            </a:pPr>
            <a:r>
              <a:rPr lang="en-US" sz="3200" b="1">
                <a:solidFill>
                  <a:schemeClr val="bg1"/>
                </a:solidFill>
                <a:ea typeface="ＭＳ Ｐゴシック" charset="-128"/>
                <a:cs typeface="ＭＳ Ｐゴシック" charset="-128"/>
              </a:rPr>
              <a:t>B.  Get your outline done early each week—</a:t>
            </a:r>
            <a:br>
              <a:rPr lang="en-US" sz="3200" b="1">
                <a:solidFill>
                  <a:schemeClr val="bg1"/>
                </a:solidFill>
                <a:ea typeface="ＭＳ Ｐゴシック" charset="-128"/>
                <a:cs typeface="ＭＳ Ｐゴシック" charset="-128"/>
              </a:rPr>
            </a:br>
            <a:r>
              <a:rPr lang="en-US" sz="3200" b="1">
                <a:solidFill>
                  <a:schemeClr val="bg1"/>
                </a:solidFill>
                <a:ea typeface="ＭＳ Ｐゴシック" charset="-128"/>
                <a:cs typeface="ＭＳ Ｐゴシック" charset="-128"/>
              </a:rPr>
              <a:t>it gives time to find good illustrations</a:t>
            </a:r>
          </a:p>
        </p:txBody>
      </p:sp>
      <p:sp>
        <p:nvSpPr>
          <p:cNvPr id="1252367" name="Text Box 15"/>
          <p:cNvSpPr txBox="1">
            <a:spLocks noChangeArrowheads="1"/>
          </p:cNvSpPr>
          <p:nvPr/>
        </p:nvSpPr>
        <p:spPr bwMode="auto">
          <a:xfrm>
            <a:off x="228600" y="3727450"/>
            <a:ext cx="8915400" cy="584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defRPr/>
            </a:pPr>
            <a:r>
              <a:rPr lang="en-US" sz="3200" b="1" dirty="0">
                <a:solidFill>
                  <a:schemeClr val="bg1"/>
                </a:solidFill>
                <a:ea typeface="ＭＳ Ｐゴシック" charset="-128"/>
                <a:cs typeface="ＭＳ Ｐゴシック" charset="-128"/>
              </a:rPr>
              <a:t>C.  Vary the type of illustration used.</a:t>
            </a:r>
          </a:p>
        </p:txBody>
      </p:sp>
      <p:sp>
        <p:nvSpPr>
          <p:cNvPr id="8" name="Text Box 8"/>
          <p:cNvSpPr txBox="1">
            <a:spLocks noChangeArrowheads="1"/>
          </p:cNvSpPr>
          <p:nvPr/>
        </p:nvSpPr>
        <p:spPr bwMode="auto">
          <a:xfrm>
            <a:off x="228600" y="4800600"/>
            <a:ext cx="7924800" cy="584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defRPr/>
            </a:pPr>
            <a:r>
              <a:rPr lang="en-US" sz="3200" b="1">
                <a:solidFill>
                  <a:schemeClr val="bg1"/>
                </a:solidFill>
                <a:ea typeface="ＭＳ Ｐゴシック" charset="-128"/>
                <a:cs typeface="ＭＳ Ｐゴシック" charset="-128"/>
              </a:rPr>
              <a:t>D.  Don't tell stories—relive them!</a:t>
            </a:r>
          </a:p>
        </p:txBody>
      </p:sp>
      <p:sp>
        <p:nvSpPr>
          <p:cNvPr id="9" name="Text Box 9"/>
          <p:cNvSpPr txBox="1">
            <a:spLocks noChangeArrowheads="1"/>
          </p:cNvSpPr>
          <p:nvPr/>
        </p:nvSpPr>
        <p:spPr bwMode="auto">
          <a:xfrm>
            <a:off x="228600" y="5791200"/>
            <a:ext cx="8915400" cy="1077913"/>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marL="622300" indent="-6223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chemeClr val="bg1"/>
                </a:solidFill>
              </a:rPr>
              <a:t>E.  Illustrate for every 3 minutes of preaching (p. 51 has 18 ILLs in 15 minutes!)</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0" y="457200"/>
            <a:ext cx="9144000" cy="1676400"/>
          </a:xfrm>
          <a:noFill/>
        </p:spPr>
        <p:txBody>
          <a:bodyPr/>
          <a:lstStyle/>
          <a:p>
            <a:pPr algn="l" eaLnBrk="1" hangingPunct="1"/>
            <a:r>
              <a:rPr lang="en-US" sz="12900" b="1">
                <a:solidFill>
                  <a:srgbClr val="FF0000"/>
                </a:solidFill>
                <a:latin typeface="Arial" charset="0"/>
                <a:ea typeface="ＭＳ Ｐゴシック" charset="0"/>
                <a:cs typeface="ＭＳ Ｐゴシック" charset="0"/>
              </a:rPr>
              <a:t>Dangers</a:t>
            </a:r>
            <a:endParaRPr lang="en-US" sz="12900">
              <a:solidFill>
                <a:srgbClr val="FF0000"/>
              </a:solidFill>
              <a:latin typeface="Arial" charset="0"/>
              <a:ea typeface="ＭＳ Ｐゴシック" charset="0"/>
              <a:cs typeface="ＭＳ Ｐゴシック" charset="0"/>
            </a:endParaRPr>
          </a:p>
        </p:txBody>
      </p:sp>
      <p:sp>
        <p:nvSpPr>
          <p:cNvPr id="1264643" name="Text Box 3"/>
          <p:cNvSpPr txBox="1">
            <a:spLocks noChangeArrowheads="1"/>
          </p:cNvSpPr>
          <p:nvPr/>
        </p:nvSpPr>
        <p:spPr bwMode="auto">
          <a:xfrm>
            <a:off x="228600" y="2514600"/>
            <a:ext cx="5410200" cy="283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b="1">
                <a:solidFill>
                  <a:srgbClr val="FFB97C"/>
                </a:solidFill>
              </a:rPr>
              <a:t>The embellished story</a:t>
            </a:r>
          </a:p>
          <a:p>
            <a:r>
              <a:rPr lang="en-US" sz="3600" b="1">
                <a:solidFill>
                  <a:srgbClr val="FFB97C"/>
                </a:solidFill>
              </a:rPr>
              <a:t>The superfluous story</a:t>
            </a:r>
          </a:p>
          <a:p>
            <a:r>
              <a:rPr lang="en-US" sz="3600" b="1">
                <a:solidFill>
                  <a:srgbClr val="FFB97C"/>
                </a:solidFill>
              </a:rPr>
              <a:t>The egocentric story</a:t>
            </a:r>
          </a:p>
          <a:p>
            <a:r>
              <a:rPr lang="en-US" sz="3600" b="1">
                <a:solidFill>
                  <a:srgbClr val="FFB97C"/>
                </a:solidFill>
              </a:rPr>
              <a:t>The specious story</a:t>
            </a:r>
          </a:p>
          <a:p>
            <a:r>
              <a:rPr lang="en-US" sz="3600" b="1">
                <a:solidFill>
                  <a:srgbClr val="FFB97C"/>
                </a:solidFill>
              </a:rPr>
              <a:t>The manipulative story</a:t>
            </a:r>
          </a:p>
        </p:txBody>
      </p:sp>
      <p:sp>
        <p:nvSpPr>
          <p:cNvPr id="1264644" name="Text Box 4"/>
          <p:cNvSpPr txBox="1">
            <a:spLocks noChangeArrowheads="1"/>
          </p:cNvSpPr>
          <p:nvPr/>
        </p:nvSpPr>
        <p:spPr bwMode="auto">
          <a:xfrm>
            <a:off x="5715000" y="1981200"/>
            <a:ext cx="3276600" cy="341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b="1" u="sng">
                <a:solidFill>
                  <a:schemeClr val="accent1"/>
                </a:solidFill>
              </a:rPr>
              <a:t>Check:</a:t>
            </a:r>
          </a:p>
          <a:p>
            <a:r>
              <a:rPr lang="en-US" sz="3600" b="1">
                <a:solidFill>
                  <a:schemeClr val="accent1"/>
                </a:solidFill>
              </a:rPr>
              <a:t>Length</a:t>
            </a:r>
          </a:p>
          <a:p>
            <a:r>
              <a:rPr lang="en-US" sz="3600" b="1">
                <a:solidFill>
                  <a:schemeClr val="accent1"/>
                </a:solidFill>
              </a:rPr>
              <a:t>Relevance</a:t>
            </a:r>
          </a:p>
          <a:p>
            <a:r>
              <a:rPr lang="en-US" sz="3600" b="1">
                <a:solidFill>
                  <a:schemeClr val="accent1"/>
                </a:solidFill>
              </a:rPr>
              <a:t>Humility</a:t>
            </a:r>
          </a:p>
          <a:p>
            <a:r>
              <a:rPr lang="en-US" sz="3600" b="1">
                <a:solidFill>
                  <a:schemeClr val="accent1"/>
                </a:solidFill>
              </a:rPr>
              <a:t>Truthfulness</a:t>
            </a:r>
          </a:p>
          <a:p>
            <a:r>
              <a:rPr lang="en-US" sz="3600" b="1">
                <a:solidFill>
                  <a:schemeClr val="accent1"/>
                </a:solidFill>
              </a:rPr>
              <a:t>Motive</a:t>
            </a:r>
          </a:p>
        </p:txBody>
      </p:sp>
      <p:sp>
        <p:nvSpPr>
          <p:cNvPr id="82948" name="Text Box 5"/>
          <p:cNvSpPr txBox="1">
            <a:spLocks noChangeArrowheads="1"/>
          </p:cNvSpPr>
          <p:nvPr/>
        </p:nvSpPr>
        <p:spPr bwMode="auto">
          <a:xfrm>
            <a:off x="0" y="632460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accent1"/>
                </a:solidFill>
              </a:rPr>
              <a:t>Adapted from LeRoy Patterson Stuart in SBC </a:t>
            </a:r>
            <a:r>
              <a:rPr lang="en-US" i="1">
                <a:solidFill>
                  <a:schemeClr val="accent1"/>
                </a:solidFill>
              </a:rPr>
              <a:t>100-Fold</a:t>
            </a:r>
            <a:r>
              <a:rPr lang="en-US">
                <a:solidFill>
                  <a:schemeClr val="accent1"/>
                </a:solidFill>
              </a:rPr>
              <a:t> (Feb 92)</a:t>
            </a:r>
          </a:p>
        </p:txBody>
      </p:sp>
      <p:pic>
        <p:nvPicPr>
          <p:cNvPr id="82949" name="Picture 6" descr="oth-tic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34200" y="196850"/>
            <a:ext cx="1600200" cy="1277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2950" name="Line 7"/>
          <p:cNvSpPr>
            <a:spLocks noChangeShapeType="1"/>
          </p:cNvSpPr>
          <p:nvPr/>
        </p:nvSpPr>
        <p:spPr bwMode="auto">
          <a:xfrm>
            <a:off x="-609600" y="6324600"/>
            <a:ext cx="10668000" cy="0"/>
          </a:xfrm>
          <a:prstGeom prst="line">
            <a:avLst/>
          </a:prstGeom>
          <a:noFill/>
          <a:ln w="9525">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2951" name="Text Box 8"/>
          <p:cNvSpPr txBox="1">
            <a:spLocks noChangeArrowheads="1"/>
          </p:cNvSpPr>
          <p:nvPr/>
        </p:nvSpPr>
        <p:spPr bwMode="auto">
          <a:xfrm>
            <a:off x="8534400" y="76200"/>
            <a:ext cx="533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rPr>
              <a:t>65</a:t>
            </a:r>
          </a:p>
        </p:txBody>
      </p:sp>
      <p:sp>
        <p:nvSpPr>
          <p:cNvPr id="9" name="Text Box 9"/>
          <p:cNvSpPr txBox="1">
            <a:spLocks noChangeArrowheads="1"/>
          </p:cNvSpPr>
          <p:nvPr/>
        </p:nvSpPr>
        <p:spPr bwMode="auto">
          <a:xfrm>
            <a:off x="228600" y="0"/>
            <a:ext cx="7924800" cy="1077913"/>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marL="622300" indent="-6223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chemeClr val="bg1"/>
                </a:solidFill>
              </a:rPr>
              <a:t>F.  Avoid these dangers when illustrating your points…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7" presetClass="entr" presetSubtype="10" fill="hold" grpId="0" nodeType="clickEffect">
                                  <p:stCondLst>
                                    <p:cond delay="0"/>
                                  </p:stCondLst>
                                  <p:childTnLst>
                                    <p:set>
                                      <p:cBhvr>
                                        <p:cTn id="10" dur="1" fill="hold">
                                          <p:stCondLst>
                                            <p:cond delay="0"/>
                                          </p:stCondLst>
                                        </p:cTn>
                                        <p:tgtEl>
                                          <p:spTgt spid="1264643">
                                            <p:txEl>
                                              <p:pRg st="0" end="0"/>
                                            </p:txEl>
                                          </p:spTgt>
                                        </p:tgtEl>
                                        <p:attrNameLst>
                                          <p:attrName>style.visibility</p:attrName>
                                        </p:attrNameLst>
                                      </p:cBhvr>
                                      <p:to>
                                        <p:strVal val="visible"/>
                                      </p:to>
                                    </p:set>
                                    <p:anim calcmode="lin" valueType="num">
                                      <p:cBhvr>
                                        <p:cTn id="11" dur="500" fill="hold"/>
                                        <p:tgtEl>
                                          <p:spTgt spid="126464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26464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1264643">
                                            <p:txEl>
                                              <p:pRg st="1" end="1"/>
                                            </p:txEl>
                                          </p:spTgt>
                                        </p:tgtEl>
                                        <p:attrNameLst>
                                          <p:attrName>style.visibility</p:attrName>
                                        </p:attrNameLst>
                                      </p:cBhvr>
                                      <p:to>
                                        <p:strVal val="visible"/>
                                      </p:to>
                                    </p:set>
                                    <p:anim calcmode="lin" valueType="num">
                                      <p:cBhvr>
                                        <p:cTn id="17" dur="500" fill="hold"/>
                                        <p:tgtEl>
                                          <p:spTgt spid="126464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26464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1264643">
                                            <p:txEl>
                                              <p:pRg st="2" end="2"/>
                                            </p:txEl>
                                          </p:spTgt>
                                        </p:tgtEl>
                                        <p:attrNameLst>
                                          <p:attrName>style.visibility</p:attrName>
                                        </p:attrNameLst>
                                      </p:cBhvr>
                                      <p:to>
                                        <p:strVal val="visible"/>
                                      </p:to>
                                    </p:set>
                                    <p:anim calcmode="lin" valueType="num">
                                      <p:cBhvr>
                                        <p:cTn id="23" dur="500" fill="hold"/>
                                        <p:tgtEl>
                                          <p:spTgt spid="126464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26464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1264643">
                                            <p:txEl>
                                              <p:pRg st="3" end="3"/>
                                            </p:txEl>
                                          </p:spTgt>
                                        </p:tgtEl>
                                        <p:attrNameLst>
                                          <p:attrName>style.visibility</p:attrName>
                                        </p:attrNameLst>
                                      </p:cBhvr>
                                      <p:to>
                                        <p:strVal val="visible"/>
                                      </p:to>
                                    </p:set>
                                    <p:anim calcmode="lin" valueType="num">
                                      <p:cBhvr>
                                        <p:cTn id="29" dur="500" fill="hold"/>
                                        <p:tgtEl>
                                          <p:spTgt spid="126464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126464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1264643">
                                            <p:txEl>
                                              <p:pRg st="4" end="4"/>
                                            </p:txEl>
                                          </p:spTgt>
                                        </p:tgtEl>
                                        <p:attrNameLst>
                                          <p:attrName>style.visibility</p:attrName>
                                        </p:attrNameLst>
                                      </p:cBhvr>
                                      <p:to>
                                        <p:strVal val="visible"/>
                                      </p:to>
                                    </p:set>
                                    <p:anim calcmode="lin" valueType="num">
                                      <p:cBhvr>
                                        <p:cTn id="35" dur="500" fill="hold"/>
                                        <p:tgtEl>
                                          <p:spTgt spid="126464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26464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1264644">
                                            <p:txEl>
                                              <p:pRg st="0" end="0"/>
                                            </p:txEl>
                                          </p:spTgt>
                                        </p:tgtEl>
                                        <p:attrNameLst>
                                          <p:attrName>style.visibility</p:attrName>
                                        </p:attrNameLst>
                                      </p:cBhvr>
                                      <p:to>
                                        <p:strVal val="visible"/>
                                      </p:to>
                                    </p:set>
                                    <p:anim calcmode="lin" valueType="num">
                                      <p:cBhvr>
                                        <p:cTn id="41" dur="500" fill="hold"/>
                                        <p:tgtEl>
                                          <p:spTgt spid="1264644">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126464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1264644">
                                            <p:txEl>
                                              <p:pRg st="1" end="1"/>
                                            </p:txEl>
                                          </p:spTgt>
                                        </p:tgtEl>
                                        <p:attrNameLst>
                                          <p:attrName>style.visibility</p:attrName>
                                        </p:attrNameLst>
                                      </p:cBhvr>
                                      <p:to>
                                        <p:strVal val="visible"/>
                                      </p:to>
                                    </p:set>
                                    <p:anim calcmode="lin" valueType="num">
                                      <p:cBhvr>
                                        <p:cTn id="47" dur="500" fill="hold"/>
                                        <p:tgtEl>
                                          <p:spTgt spid="1264644">
                                            <p:txEl>
                                              <p:pRg st="1" end="1"/>
                                            </p:txEl>
                                          </p:spTgt>
                                        </p:tgtEl>
                                        <p:attrNameLst>
                                          <p:attrName>ppt_w</p:attrName>
                                        </p:attrNameLst>
                                      </p:cBhvr>
                                      <p:tavLst>
                                        <p:tav tm="0">
                                          <p:val>
                                            <p:fltVal val="0"/>
                                          </p:val>
                                        </p:tav>
                                        <p:tav tm="100000">
                                          <p:val>
                                            <p:strVal val="#ppt_w"/>
                                          </p:val>
                                        </p:tav>
                                      </p:tavLst>
                                    </p:anim>
                                    <p:anim calcmode="lin" valueType="num">
                                      <p:cBhvr>
                                        <p:cTn id="48" dur="500" fill="hold"/>
                                        <p:tgtEl>
                                          <p:spTgt spid="126464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7" presetClass="entr" presetSubtype="10" fill="hold" grpId="0" nodeType="clickEffect">
                                  <p:stCondLst>
                                    <p:cond delay="0"/>
                                  </p:stCondLst>
                                  <p:childTnLst>
                                    <p:set>
                                      <p:cBhvr>
                                        <p:cTn id="52" dur="1" fill="hold">
                                          <p:stCondLst>
                                            <p:cond delay="0"/>
                                          </p:stCondLst>
                                        </p:cTn>
                                        <p:tgtEl>
                                          <p:spTgt spid="1264644">
                                            <p:txEl>
                                              <p:pRg st="2" end="2"/>
                                            </p:txEl>
                                          </p:spTgt>
                                        </p:tgtEl>
                                        <p:attrNameLst>
                                          <p:attrName>style.visibility</p:attrName>
                                        </p:attrNameLst>
                                      </p:cBhvr>
                                      <p:to>
                                        <p:strVal val="visible"/>
                                      </p:to>
                                    </p:set>
                                    <p:anim calcmode="lin" valueType="num">
                                      <p:cBhvr>
                                        <p:cTn id="53" dur="500" fill="hold"/>
                                        <p:tgtEl>
                                          <p:spTgt spid="1264644">
                                            <p:txEl>
                                              <p:pRg st="2" end="2"/>
                                            </p:txEl>
                                          </p:spTgt>
                                        </p:tgtEl>
                                        <p:attrNameLst>
                                          <p:attrName>ppt_w</p:attrName>
                                        </p:attrNameLst>
                                      </p:cBhvr>
                                      <p:tavLst>
                                        <p:tav tm="0">
                                          <p:val>
                                            <p:fltVal val="0"/>
                                          </p:val>
                                        </p:tav>
                                        <p:tav tm="100000">
                                          <p:val>
                                            <p:strVal val="#ppt_w"/>
                                          </p:val>
                                        </p:tav>
                                      </p:tavLst>
                                    </p:anim>
                                    <p:anim calcmode="lin" valueType="num">
                                      <p:cBhvr>
                                        <p:cTn id="54" dur="500" fill="hold"/>
                                        <p:tgtEl>
                                          <p:spTgt spid="126464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1264644">
                                            <p:txEl>
                                              <p:pRg st="3" end="3"/>
                                            </p:txEl>
                                          </p:spTgt>
                                        </p:tgtEl>
                                        <p:attrNameLst>
                                          <p:attrName>style.visibility</p:attrName>
                                        </p:attrNameLst>
                                      </p:cBhvr>
                                      <p:to>
                                        <p:strVal val="visible"/>
                                      </p:to>
                                    </p:set>
                                    <p:anim calcmode="lin" valueType="num">
                                      <p:cBhvr>
                                        <p:cTn id="59" dur="500" fill="hold"/>
                                        <p:tgtEl>
                                          <p:spTgt spid="1264644">
                                            <p:txEl>
                                              <p:pRg st="3" end="3"/>
                                            </p:txEl>
                                          </p:spTgt>
                                        </p:tgtEl>
                                        <p:attrNameLst>
                                          <p:attrName>ppt_w</p:attrName>
                                        </p:attrNameLst>
                                      </p:cBhvr>
                                      <p:tavLst>
                                        <p:tav tm="0">
                                          <p:val>
                                            <p:fltVal val="0"/>
                                          </p:val>
                                        </p:tav>
                                        <p:tav tm="100000">
                                          <p:val>
                                            <p:strVal val="#ppt_w"/>
                                          </p:val>
                                        </p:tav>
                                      </p:tavLst>
                                    </p:anim>
                                    <p:anim calcmode="lin" valueType="num">
                                      <p:cBhvr>
                                        <p:cTn id="60" dur="500" fill="hold"/>
                                        <p:tgtEl>
                                          <p:spTgt spid="126464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7" presetClass="entr" presetSubtype="10" fill="hold" grpId="0" nodeType="clickEffect">
                                  <p:stCondLst>
                                    <p:cond delay="0"/>
                                  </p:stCondLst>
                                  <p:childTnLst>
                                    <p:set>
                                      <p:cBhvr>
                                        <p:cTn id="64" dur="1" fill="hold">
                                          <p:stCondLst>
                                            <p:cond delay="0"/>
                                          </p:stCondLst>
                                        </p:cTn>
                                        <p:tgtEl>
                                          <p:spTgt spid="1264644">
                                            <p:txEl>
                                              <p:pRg st="4" end="4"/>
                                            </p:txEl>
                                          </p:spTgt>
                                        </p:tgtEl>
                                        <p:attrNameLst>
                                          <p:attrName>style.visibility</p:attrName>
                                        </p:attrNameLst>
                                      </p:cBhvr>
                                      <p:to>
                                        <p:strVal val="visible"/>
                                      </p:to>
                                    </p:set>
                                    <p:anim calcmode="lin" valueType="num">
                                      <p:cBhvr>
                                        <p:cTn id="65" dur="500" fill="hold"/>
                                        <p:tgtEl>
                                          <p:spTgt spid="1264644">
                                            <p:txEl>
                                              <p:pRg st="4" end="4"/>
                                            </p:txEl>
                                          </p:spTgt>
                                        </p:tgtEl>
                                        <p:attrNameLst>
                                          <p:attrName>ppt_w</p:attrName>
                                        </p:attrNameLst>
                                      </p:cBhvr>
                                      <p:tavLst>
                                        <p:tav tm="0">
                                          <p:val>
                                            <p:fltVal val="0"/>
                                          </p:val>
                                        </p:tav>
                                        <p:tav tm="100000">
                                          <p:val>
                                            <p:strVal val="#ppt_w"/>
                                          </p:val>
                                        </p:tav>
                                      </p:tavLst>
                                    </p:anim>
                                    <p:anim calcmode="lin" valueType="num">
                                      <p:cBhvr>
                                        <p:cTn id="66" dur="500" fill="hold"/>
                                        <p:tgtEl>
                                          <p:spTgt spid="1264644">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7" presetClass="entr" presetSubtype="10" fill="hold" grpId="0" nodeType="clickEffect">
                                  <p:stCondLst>
                                    <p:cond delay="0"/>
                                  </p:stCondLst>
                                  <p:childTnLst>
                                    <p:set>
                                      <p:cBhvr>
                                        <p:cTn id="70" dur="1" fill="hold">
                                          <p:stCondLst>
                                            <p:cond delay="0"/>
                                          </p:stCondLst>
                                        </p:cTn>
                                        <p:tgtEl>
                                          <p:spTgt spid="1264644">
                                            <p:txEl>
                                              <p:pRg st="5" end="5"/>
                                            </p:txEl>
                                          </p:spTgt>
                                        </p:tgtEl>
                                        <p:attrNameLst>
                                          <p:attrName>style.visibility</p:attrName>
                                        </p:attrNameLst>
                                      </p:cBhvr>
                                      <p:to>
                                        <p:strVal val="visible"/>
                                      </p:to>
                                    </p:set>
                                    <p:anim calcmode="lin" valueType="num">
                                      <p:cBhvr>
                                        <p:cTn id="71" dur="500" fill="hold"/>
                                        <p:tgtEl>
                                          <p:spTgt spid="1264644">
                                            <p:txEl>
                                              <p:pRg st="5" end="5"/>
                                            </p:txEl>
                                          </p:spTgt>
                                        </p:tgtEl>
                                        <p:attrNameLst>
                                          <p:attrName>ppt_w</p:attrName>
                                        </p:attrNameLst>
                                      </p:cBhvr>
                                      <p:tavLst>
                                        <p:tav tm="0">
                                          <p:val>
                                            <p:fltVal val="0"/>
                                          </p:val>
                                        </p:tav>
                                        <p:tav tm="100000">
                                          <p:val>
                                            <p:strVal val="#ppt_w"/>
                                          </p:val>
                                        </p:tav>
                                      </p:tavLst>
                                    </p:anim>
                                    <p:anim calcmode="lin" valueType="num">
                                      <p:cBhvr>
                                        <p:cTn id="72" dur="500" fill="hold"/>
                                        <p:tgtEl>
                                          <p:spTgt spid="1264644">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4643" grpId="0" build="p"/>
      <p:bldP spid="1264644" grpId="0" build="p"/>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7954" name="Rectangle 2"/>
          <p:cNvSpPr>
            <a:spLocks noChangeArrowheads="1"/>
          </p:cNvSpPr>
          <p:nvPr/>
        </p:nvSpPr>
        <p:spPr bwMode="auto">
          <a:xfrm rot="1920000">
            <a:off x="4621213" y="1174750"/>
            <a:ext cx="4527550"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4000" b="1">
                <a:solidFill>
                  <a:schemeClr val="accent1"/>
                </a:solidFill>
                <a:latin typeface="Times" charset="0"/>
                <a:ea typeface="ＭＳ Ｐゴシック" charset="-128"/>
                <a:cs typeface="ＭＳ Ｐゴシック" charset="-128"/>
              </a:rPr>
              <a:t>WHO DID WHAT?</a:t>
            </a:r>
          </a:p>
        </p:txBody>
      </p:sp>
      <p:graphicFrame>
        <p:nvGraphicFramePr>
          <p:cNvPr id="84994" name="Object 2"/>
          <p:cNvGraphicFramePr>
            <a:graphicFrameLocks/>
          </p:cNvGraphicFramePr>
          <p:nvPr/>
        </p:nvGraphicFramePr>
        <p:xfrm>
          <a:off x="1744663" y="1428750"/>
          <a:ext cx="5743575" cy="4095750"/>
        </p:xfrm>
        <a:graphic>
          <a:graphicData uri="http://schemas.openxmlformats.org/presentationml/2006/ole">
            <mc:AlternateContent xmlns:mc="http://schemas.openxmlformats.org/markup-compatibility/2006">
              <mc:Choice xmlns:v="urn:schemas-microsoft-com:vml" Requires="v">
                <p:oleObj name="Microsoft ClipArt Gallery" r:id="rId3" imgW="3949700" imgH="2755900" progId="MS_ClipArt_Gallery">
                  <p:embed/>
                </p:oleObj>
              </mc:Choice>
              <mc:Fallback>
                <p:oleObj name="Microsoft ClipArt Gallery" r:id="rId3" imgW="3949700" imgH="2755900" progId="MS_ClipArt_Gallery">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4663" y="1428750"/>
                        <a:ext cx="5743575" cy="4095750"/>
                      </a:xfrm>
                      <a:prstGeom prst="rect">
                        <a:avLst/>
                      </a:prstGeom>
                      <a:noFill/>
                      <a:ln>
                        <a:noFill/>
                      </a:ln>
                      <a:effectLst>
                        <a:outerShdw blurRad="63500" dist="144802" dir="2272499" algn="ctr" rotWithShape="0">
                          <a:schemeClr val="bg2">
                            <a:alpha val="74997"/>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pic>
                </p:oleObj>
              </mc:Fallback>
            </mc:AlternateContent>
          </a:graphicData>
        </a:graphic>
      </p:graphicFrame>
      <p:sp>
        <p:nvSpPr>
          <p:cNvPr id="1277956" name="Rectangle 4"/>
          <p:cNvSpPr>
            <a:spLocks noChangeArrowheads="1"/>
          </p:cNvSpPr>
          <p:nvPr/>
        </p:nvSpPr>
        <p:spPr bwMode="auto">
          <a:xfrm rot="900000">
            <a:off x="706438" y="2571750"/>
            <a:ext cx="1987550"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4000" b="1">
                <a:solidFill>
                  <a:schemeClr val="accent1"/>
                </a:solidFill>
                <a:latin typeface="Times" charset="0"/>
                <a:ea typeface="ＭＳ Ｐゴシック" charset="-128"/>
                <a:cs typeface="ＭＳ Ｐゴシック" charset="-128"/>
              </a:rPr>
              <a:t>BOOKS</a:t>
            </a:r>
          </a:p>
        </p:txBody>
      </p:sp>
      <p:sp>
        <p:nvSpPr>
          <p:cNvPr id="1277957" name="Rectangle 5"/>
          <p:cNvSpPr>
            <a:spLocks noChangeArrowheads="1"/>
          </p:cNvSpPr>
          <p:nvPr/>
        </p:nvSpPr>
        <p:spPr bwMode="auto">
          <a:xfrm rot="360000">
            <a:off x="709613" y="3736975"/>
            <a:ext cx="2212975"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4000" b="1">
                <a:solidFill>
                  <a:schemeClr val="accent1"/>
                </a:solidFill>
                <a:latin typeface="Times" charset="0"/>
                <a:ea typeface="ＭＳ Ｐゴシック" charset="-128"/>
                <a:cs typeface="ＭＳ Ｐゴシック" charset="-128"/>
              </a:rPr>
              <a:t>PEOPLE</a:t>
            </a:r>
          </a:p>
        </p:txBody>
      </p:sp>
      <p:sp>
        <p:nvSpPr>
          <p:cNvPr id="1277958" name="Rectangle 6"/>
          <p:cNvSpPr>
            <a:spLocks noChangeArrowheads="1"/>
          </p:cNvSpPr>
          <p:nvPr/>
        </p:nvSpPr>
        <p:spPr bwMode="auto">
          <a:xfrm rot="20700000">
            <a:off x="6796088" y="4341813"/>
            <a:ext cx="1874837"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4000" b="1">
                <a:solidFill>
                  <a:schemeClr val="accent1"/>
                </a:solidFill>
                <a:latin typeface="Times" charset="0"/>
                <a:ea typeface="ＭＳ Ｐゴシック" charset="-128"/>
                <a:cs typeface="ＭＳ Ｐゴシック" charset="-128"/>
              </a:rPr>
              <a:t>DATES</a:t>
            </a:r>
          </a:p>
        </p:txBody>
      </p:sp>
      <p:sp>
        <p:nvSpPr>
          <p:cNvPr id="1277959" name="Rectangle 7"/>
          <p:cNvSpPr>
            <a:spLocks noChangeArrowheads="1"/>
          </p:cNvSpPr>
          <p:nvPr/>
        </p:nvSpPr>
        <p:spPr bwMode="auto">
          <a:xfrm rot="20340000">
            <a:off x="522288" y="1363663"/>
            <a:ext cx="4810125"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4000" b="1">
                <a:solidFill>
                  <a:schemeClr val="accent1"/>
                </a:solidFill>
                <a:latin typeface="Times" charset="0"/>
                <a:ea typeface="ＭＳ Ｐゴシック" charset="-128"/>
                <a:cs typeface="ＭＳ Ｐゴシック" charset="-128"/>
              </a:rPr>
              <a:t>WHO SAID WHAT?</a:t>
            </a:r>
          </a:p>
        </p:txBody>
      </p:sp>
      <p:sp>
        <p:nvSpPr>
          <p:cNvPr id="1277960" name="Rectangle 8"/>
          <p:cNvSpPr>
            <a:spLocks noChangeArrowheads="1"/>
          </p:cNvSpPr>
          <p:nvPr/>
        </p:nvSpPr>
        <p:spPr bwMode="auto">
          <a:xfrm rot="1080000">
            <a:off x="6688138" y="2882900"/>
            <a:ext cx="1704975"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4000" b="1">
                <a:solidFill>
                  <a:schemeClr val="accent1"/>
                </a:solidFill>
                <a:latin typeface="Times" charset="0"/>
                <a:ea typeface="ＭＳ Ｐゴシック" charset="-128"/>
                <a:cs typeface="ＭＳ Ｐゴシック" charset="-128"/>
              </a:rPr>
              <a:t>WHY?</a:t>
            </a:r>
          </a:p>
        </p:txBody>
      </p:sp>
      <p:sp>
        <p:nvSpPr>
          <p:cNvPr id="1277961" name="Rectangle 9"/>
          <p:cNvSpPr>
            <a:spLocks noChangeArrowheads="1"/>
          </p:cNvSpPr>
          <p:nvPr/>
        </p:nvSpPr>
        <p:spPr bwMode="auto">
          <a:xfrm rot="360000">
            <a:off x="109538" y="5494338"/>
            <a:ext cx="9423400"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4000" b="1">
                <a:solidFill>
                  <a:schemeClr val="accent1"/>
                </a:solidFill>
                <a:latin typeface="Times" charset="0"/>
                <a:ea typeface="ＭＳ Ｐゴシック" charset="-128"/>
                <a:cs typeface="ＭＳ Ｐゴシック" charset="-128"/>
              </a:rPr>
              <a:t>WHAT RELATES TO WHOM/WHAT?</a:t>
            </a:r>
          </a:p>
        </p:txBody>
      </p:sp>
      <p:sp>
        <p:nvSpPr>
          <p:cNvPr id="85001" name="Text Box 11"/>
          <p:cNvSpPr txBox="1">
            <a:spLocks noChangeArrowheads="1"/>
          </p:cNvSpPr>
          <p:nvPr/>
        </p:nvSpPr>
        <p:spPr bwMode="auto">
          <a:xfrm>
            <a:off x="8753475"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sz="2000">
              <a:solidFill>
                <a:srgbClr val="FFA27C"/>
              </a:solidFill>
              <a:latin typeface="Comic Sans MS" charset="0"/>
            </a:endParaRPr>
          </a:p>
        </p:txBody>
      </p:sp>
      <p:sp>
        <p:nvSpPr>
          <p:cNvPr id="85002" name="Text Box 12"/>
          <p:cNvSpPr txBox="1">
            <a:spLocks noChangeArrowheads="1"/>
          </p:cNvSpPr>
          <p:nvPr/>
        </p:nvSpPr>
        <p:spPr bwMode="auto">
          <a:xfrm>
            <a:off x="8797925" y="6407150"/>
            <a:ext cx="254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000">
                <a:solidFill>
                  <a:srgbClr val="FFFFFF"/>
                </a:solidFill>
              </a:rPr>
              <a:t> </a:t>
            </a:r>
          </a:p>
        </p:txBody>
      </p:sp>
      <p:sp>
        <p:nvSpPr>
          <p:cNvPr id="85003" name="Text Box 13"/>
          <p:cNvSpPr txBox="1">
            <a:spLocks noChangeArrowheads="1"/>
          </p:cNvSpPr>
          <p:nvPr/>
        </p:nvSpPr>
        <p:spPr bwMode="auto">
          <a:xfrm>
            <a:off x="8339138" y="6486525"/>
            <a:ext cx="23336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400" b="1">
                <a:solidFill>
                  <a:srgbClr val="FFFFFF"/>
                </a:solidFill>
              </a:rPr>
              <a:t> </a:t>
            </a:r>
          </a:p>
        </p:txBody>
      </p:sp>
      <p:sp>
        <p:nvSpPr>
          <p:cNvPr id="1277967" name="Rectangle 15"/>
          <p:cNvSpPr>
            <a:spLocks noGrp="1" noChangeArrowheads="1"/>
          </p:cNvSpPr>
          <p:nvPr>
            <p:ph type="title" idx="4294967295"/>
          </p:nvPr>
        </p:nvSpPr>
        <p:spPr bwMode="auto">
          <a:xfrm>
            <a:off x="304800" y="76200"/>
            <a:ext cx="7543800" cy="609600"/>
          </a:xfrm>
          <a:prstGeom prst="rect">
            <a:avLst/>
          </a:prstGeom>
          <a:solidFill>
            <a:schemeClr val="bg2"/>
          </a:solidFill>
          <a:ln>
            <a:miter lim="800000"/>
            <a:headEnd/>
            <a:tailEnd/>
          </a:ln>
        </p:spPr>
        <p:txBody>
          <a:bodyPr anchor="ctr"/>
          <a:lstStyle/>
          <a:p>
            <a:pPr>
              <a:defRPr/>
            </a:pPr>
            <a:r>
              <a:rPr lang="en-US" sz="4000" b="1" dirty="0">
                <a:latin typeface="Arial"/>
                <a:ea typeface="ＭＳ Ｐゴシック" charset="0"/>
                <a:cs typeface="Arial"/>
              </a:rPr>
              <a:t>How to Catalog Illustrations</a:t>
            </a:r>
          </a:p>
        </p:txBody>
      </p:sp>
      <p:sp>
        <p:nvSpPr>
          <p:cNvPr id="85005" name="Text Box 14"/>
          <p:cNvSpPr txBox="1">
            <a:spLocks noChangeArrowheads="1"/>
          </p:cNvSpPr>
          <p:nvPr/>
        </p:nvSpPr>
        <p:spPr bwMode="auto">
          <a:xfrm>
            <a:off x="8086725" y="6534150"/>
            <a:ext cx="325438"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000" b="1">
                <a:solidFill>
                  <a:srgbClr val="FFFFFF"/>
                </a:solidFill>
              </a:rPr>
              <a:t>17</a:t>
            </a:r>
          </a:p>
        </p:txBody>
      </p:sp>
      <p:sp>
        <p:nvSpPr>
          <p:cNvPr id="1277962" name="WordArt 10"/>
          <p:cNvSpPr>
            <a:spLocks noChangeArrowheads="1" noChangeShapeType="1" noTextEdit="1"/>
          </p:cNvSpPr>
          <p:nvPr/>
        </p:nvSpPr>
        <p:spPr bwMode="auto">
          <a:xfrm>
            <a:off x="515938" y="739775"/>
            <a:ext cx="7600950" cy="5630863"/>
          </a:xfrm>
          <a:prstGeom prst="rect">
            <a:avLst/>
          </a:prstGeom>
        </p:spPr>
        <p:txBody>
          <a:bodyPr wrap="none" fromWordArt="1">
            <a:prstTxWarp prst="textCascadeUp">
              <a:avLst>
                <a:gd name="adj" fmla="val 44444"/>
              </a:avLst>
            </a:prstTxWarp>
            <a:scene3d>
              <a:camera prst="legacyPerspectiveFront">
                <a:rot lat="20519980"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HELP!</a:t>
            </a:r>
          </a:p>
        </p:txBody>
      </p:sp>
      <p:sp>
        <p:nvSpPr>
          <p:cNvPr id="85007" name="Text Box 16"/>
          <p:cNvSpPr txBox="1">
            <a:spLocks noChangeArrowheads="1"/>
          </p:cNvSpPr>
          <p:nvPr/>
        </p:nvSpPr>
        <p:spPr bwMode="auto">
          <a:xfrm>
            <a:off x="8534400" y="76200"/>
            <a:ext cx="533400" cy="457200"/>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t>65</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100"/>
                                  </p:stCondLst>
                                  <p:childTnLst>
                                    <p:set>
                                      <p:cBhvr>
                                        <p:cTn id="6" dur="1" fill="hold">
                                          <p:stCondLst>
                                            <p:cond delay="0"/>
                                          </p:stCondLst>
                                        </p:cTn>
                                        <p:tgtEl>
                                          <p:spTgt spid="1277962"/>
                                        </p:tgtEl>
                                        <p:attrNameLst>
                                          <p:attrName>style.visibility</p:attrName>
                                        </p:attrNameLst>
                                      </p:cBhvr>
                                      <p:to>
                                        <p:strVal val="visible"/>
                                      </p:to>
                                    </p:set>
                                    <p:anim calcmode="lin" valueType="num">
                                      <p:cBhvr additive="base">
                                        <p:cTn id="7" dur="5000" fill="hold"/>
                                        <p:tgtEl>
                                          <p:spTgt spid="1277962"/>
                                        </p:tgtEl>
                                        <p:attrNameLst>
                                          <p:attrName>ppt_x</p:attrName>
                                        </p:attrNameLst>
                                      </p:cBhvr>
                                      <p:tavLst>
                                        <p:tav tm="0">
                                          <p:val>
                                            <p:strVal val="#ppt_x"/>
                                          </p:val>
                                        </p:tav>
                                        <p:tav tm="100000">
                                          <p:val>
                                            <p:strVal val="#ppt_x"/>
                                          </p:val>
                                        </p:tav>
                                      </p:tavLst>
                                    </p:anim>
                                    <p:anim calcmode="lin" valueType="num">
                                      <p:cBhvr additive="base">
                                        <p:cTn id="8" dur="5000" fill="hold"/>
                                        <p:tgtEl>
                                          <p:spTgt spid="127796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277967"/>
                                        </p:tgtEl>
                                        <p:attrNameLst>
                                          <p:attrName>style.visibility</p:attrName>
                                        </p:attrNameLst>
                                      </p:cBhvr>
                                      <p:to>
                                        <p:strVal val="visible"/>
                                      </p:to>
                                    </p:set>
                                    <p:animEffect transition="in" filter="wipe(down)">
                                      <p:cBhvr>
                                        <p:cTn id="13" dur="500"/>
                                        <p:tgtEl>
                                          <p:spTgt spid="1277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7967" grpId="0" animBg="1"/>
      <p:bldP spid="12779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7042" name="Picture 2" descr="ILL3Specifi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08438" y="0"/>
            <a:ext cx="5216525" cy="601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56451" name="Rectangle 3"/>
          <p:cNvSpPr>
            <a:spLocks noGrp="1" noChangeArrowheads="1"/>
          </p:cNvSpPr>
          <p:nvPr>
            <p:ph type="title"/>
          </p:nvPr>
        </p:nvSpPr>
        <p:spPr>
          <a:xfrm>
            <a:off x="152400" y="304800"/>
            <a:ext cx="4419600" cy="5105400"/>
          </a:xfrm>
          <a:solidFill>
            <a:schemeClr val="tx2"/>
          </a:solidFill>
        </p:spPr>
        <p:txBody>
          <a:bodyPr/>
          <a:lstStyle/>
          <a:p>
            <a:pPr eaLnBrk="1" hangingPunct="1"/>
            <a:r>
              <a:rPr lang="en-US" b="1">
                <a:solidFill>
                  <a:schemeClr val="bg1"/>
                </a:solidFill>
                <a:latin typeface="Arial" charset="0"/>
                <a:ea typeface="ＭＳ Ｐゴシック" charset="0"/>
                <a:cs typeface="ＭＳ Ｐゴシック" charset="0"/>
              </a:rPr>
              <a:t>Get approval before using certain individuals in illustrations</a:t>
            </a:r>
            <a:endParaRPr lang="en-US">
              <a:solidFill>
                <a:schemeClr val="bg1"/>
              </a:solidFill>
              <a:latin typeface="Arial" charset="0"/>
              <a:ea typeface="ＭＳ Ｐゴシック" charset="0"/>
              <a:cs typeface="ＭＳ Ｐゴシック" charset="0"/>
            </a:endParaRPr>
          </a:p>
        </p:txBody>
      </p:sp>
      <p:sp>
        <p:nvSpPr>
          <p:cNvPr id="87044" name="Rectangle 4"/>
          <p:cNvSpPr>
            <a:spLocks noGrp="1" noChangeArrowheads="1"/>
          </p:cNvSpPr>
          <p:nvPr>
            <p:ph type="body" idx="1"/>
          </p:nvPr>
        </p:nvSpPr>
        <p:spPr>
          <a:xfrm>
            <a:off x="2438400" y="5715000"/>
            <a:ext cx="6705600" cy="1066800"/>
          </a:xfrm>
          <a:solidFill>
            <a:schemeClr val="bg1"/>
          </a:solidFill>
        </p:spPr>
        <p:txBody>
          <a:bodyPr/>
          <a:lstStyle/>
          <a:p>
            <a:pPr eaLnBrk="1" hangingPunct="1">
              <a:lnSpc>
                <a:spcPct val="90000"/>
              </a:lnSpc>
              <a:buFontTx/>
              <a:buNone/>
            </a:pPr>
            <a:r>
              <a:rPr lang="ja-JP" altLang="en-US" sz="3600" b="1">
                <a:solidFill>
                  <a:schemeClr val="accent2"/>
                </a:solidFill>
                <a:latin typeface="Arial" charset="0"/>
                <a:ea typeface="ＭＳ Ｐゴシック" charset="0"/>
                <a:cs typeface="ＭＳ Ｐゴシック" charset="0"/>
              </a:rPr>
              <a:t>“</a:t>
            </a:r>
            <a:r>
              <a:rPr lang="en-US" altLang="ja-JP" sz="3600" b="1" dirty="0">
                <a:solidFill>
                  <a:schemeClr val="accent2"/>
                </a:solidFill>
                <a:latin typeface="Arial" charset="0"/>
                <a:ea typeface="ＭＳ Ｐゴシック" charset="0"/>
                <a:cs typeface="ＭＳ Ｐゴシック" charset="0"/>
              </a:rPr>
              <a:t>Unhand me or I will use you in a sermon illustration!</a:t>
            </a:r>
            <a:r>
              <a:rPr lang="ja-JP" altLang="en-US" sz="3600" b="1">
                <a:solidFill>
                  <a:schemeClr val="accent2"/>
                </a:solidFill>
                <a:latin typeface="Arial" charset="0"/>
                <a:ea typeface="ＭＳ Ｐゴシック" charset="0"/>
                <a:cs typeface="ＭＳ Ｐゴシック" charset="0"/>
              </a:rPr>
              <a:t>”</a:t>
            </a:r>
            <a:endParaRPr lang="en-US" sz="3600" dirty="0">
              <a:solidFill>
                <a:schemeClr val="accent2"/>
              </a:solidFill>
              <a:latin typeface="Arial"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64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64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457200" y="274638"/>
            <a:ext cx="8229600" cy="868362"/>
          </a:xfrm>
        </p:spPr>
        <p:txBody>
          <a:bodyPr/>
          <a:lstStyle/>
          <a:p>
            <a:pPr eaLnBrk="1" hangingPunct="1"/>
            <a:r>
              <a:rPr lang="en-US" b="1">
                <a:solidFill>
                  <a:srgbClr val="FFFFFF"/>
                </a:solidFill>
                <a:latin typeface="Arial" charset="0"/>
                <a:ea typeface="ＭＳ Ｐゴシック" charset="0"/>
                <a:cs typeface="ＭＳ Ｐゴシック" charset="0"/>
              </a:rPr>
              <a:t>Fun with Chinese Characters</a:t>
            </a:r>
            <a:endParaRPr lang="en-US">
              <a:solidFill>
                <a:srgbClr val="FFFFFF"/>
              </a:solidFill>
              <a:latin typeface="Arial" charset="0"/>
              <a:ea typeface="ＭＳ Ｐゴシック" charset="0"/>
              <a:cs typeface="ＭＳ Ｐゴシック" charset="0"/>
            </a:endParaRPr>
          </a:p>
        </p:txBody>
      </p:sp>
      <p:sp>
        <p:nvSpPr>
          <p:cNvPr id="89090" name="Rectangle 3"/>
          <p:cNvSpPr>
            <a:spLocks noGrp="1" noChangeArrowheads="1"/>
          </p:cNvSpPr>
          <p:nvPr>
            <p:ph type="body" idx="1"/>
          </p:nvPr>
        </p:nvSpPr>
        <p:spPr/>
        <p:txBody>
          <a:bodyPr/>
          <a:lstStyle/>
          <a:p>
            <a:pPr eaLnBrk="1" hangingPunct="1"/>
            <a:endParaRPr lang="en-US">
              <a:latin typeface="Arial" charset="0"/>
              <a:ea typeface="ＭＳ Ｐゴシック" charset="0"/>
              <a:cs typeface="ＭＳ Ｐゴシック" charset="0"/>
            </a:endParaRPr>
          </a:p>
        </p:txBody>
      </p:sp>
      <p:pic>
        <p:nvPicPr>
          <p:cNvPr id="89091" name="Picture 4" descr="ILLChineseCharacters"/>
          <p:cNvPicPr>
            <a:picLocks noChangeAspect="1" noChangeArrowheads="1"/>
          </p:cNvPicPr>
          <p:nvPr/>
        </p:nvPicPr>
        <p:blipFill>
          <a:blip r:embed="rId3" cstate="screen">
            <a:extLst>
              <a:ext uri="{28A0092B-C50C-407E-A947-70E740481C1C}">
                <a14:useLocalDpi xmlns:a14="http://schemas.microsoft.com/office/drawing/2010/main"/>
              </a:ext>
            </a:extLst>
          </a:blip>
          <a:srcRect l="3175" t="1241" r="24593" b="67451"/>
          <a:stretch>
            <a:fillRect/>
          </a:stretch>
        </p:blipFill>
        <p:spPr bwMode="auto">
          <a:xfrm>
            <a:off x="76200" y="1192213"/>
            <a:ext cx="8991600" cy="5513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9092" name="Picture 5" descr="ILLChineseCharS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002000" y="-4572000"/>
            <a:ext cx="6477000" cy="603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457200" y="274638"/>
            <a:ext cx="8229600" cy="868362"/>
          </a:xfrm>
        </p:spPr>
        <p:txBody>
          <a:bodyPr/>
          <a:lstStyle/>
          <a:p>
            <a:pPr eaLnBrk="1" hangingPunct="1"/>
            <a:r>
              <a:rPr lang="en-US" b="1">
                <a:latin typeface="Arial" charset="0"/>
                <a:ea typeface="ＭＳ Ｐゴシック" charset="0"/>
                <a:cs typeface="ＭＳ Ｐゴシック" charset="0"/>
              </a:rPr>
              <a:t>Fun with Chinese Characters</a:t>
            </a:r>
            <a:endParaRPr lang="en-US">
              <a:latin typeface="Arial" charset="0"/>
              <a:ea typeface="ＭＳ Ｐゴシック" charset="0"/>
              <a:cs typeface="ＭＳ Ｐゴシック" charset="0"/>
            </a:endParaRPr>
          </a:p>
        </p:txBody>
      </p:sp>
      <p:pic>
        <p:nvPicPr>
          <p:cNvPr id="91138" name="Picture 5" descr="ILLChineseCharS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664241">
            <a:off x="1371600" y="609600"/>
            <a:ext cx="6477000" cy="603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solidFill>
            <a:schemeClr val="accent2">
              <a:lumMod val="75000"/>
            </a:schemeClr>
          </a:solidFill>
        </p:spPr>
        <p:txBody>
          <a:bodyPr/>
          <a:lstStyle/>
          <a:p>
            <a:pPr eaLnBrk="1" hangingPunct="1"/>
            <a:r>
              <a:rPr lang="en-US" sz="3600" b="1" dirty="0">
                <a:solidFill>
                  <a:schemeClr val="bg1"/>
                </a:solidFill>
                <a:latin typeface="Arial" charset="0"/>
                <a:ea typeface="ＭＳ Ｐゴシック" charset="0"/>
                <a:cs typeface="ＭＳ Ｐゴシック" charset="0"/>
              </a:rPr>
              <a:t>Where Preachers Get Illustrations</a:t>
            </a:r>
            <a:endParaRPr lang="en-US" dirty="0">
              <a:solidFill>
                <a:schemeClr val="bg1"/>
              </a:solidFill>
              <a:latin typeface="Arial" charset="0"/>
              <a:ea typeface="ＭＳ Ｐゴシック" charset="0"/>
              <a:cs typeface="ＭＳ Ｐゴシック" charset="0"/>
            </a:endParaRPr>
          </a:p>
        </p:txBody>
      </p:sp>
      <p:sp>
        <p:nvSpPr>
          <p:cNvPr id="11" name="Rectangle 10">
            <a:extLst>
              <a:ext uri="{FF2B5EF4-FFF2-40B4-BE49-F238E27FC236}">
                <a16:creationId xmlns:a16="http://schemas.microsoft.com/office/drawing/2014/main" id="{6B10F9C7-5D80-244D-8854-93B9A01AAE32}"/>
              </a:ext>
            </a:extLst>
          </p:cNvPr>
          <p:cNvSpPr/>
          <p:nvPr/>
        </p:nvSpPr>
        <p:spPr bwMode="auto">
          <a:xfrm>
            <a:off x="-1005840" y="5949280"/>
            <a:ext cx="914400" cy="6698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nvGrpSpPr>
          <p:cNvPr id="35" name="Group 34">
            <a:extLst>
              <a:ext uri="{FF2B5EF4-FFF2-40B4-BE49-F238E27FC236}">
                <a16:creationId xmlns:a16="http://schemas.microsoft.com/office/drawing/2014/main" id="{6C11DA7B-6C37-9049-948D-65E4110FE172}"/>
              </a:ext>
            </a:extLst>
          </p:cNvPr>
          <p:cNvGrpSpPr/>
          <p:nvPr/>
        </p:nvGrpSpPr>
        <p:grpSpPr>
          <a:xfrm>
            <a:off x="42216" y="1618511"/>
            <a:ext cx="1864924" cy="5000625"/>
            <a:chOff x="42216" y="1618511"/>
            <a:chExt cx="1864924" cy="5000625"/>
          </a:xfrm>
        </p:grpSpPr>
        <p:grpSp>
          <p:nvGrpSpPr>
            <p:cNvPr id="3" name="Group 2">
              <a:extLst>
                <a:ext uri="{FF2B5EF4-FFF2-40B4-BE49-F238E27FC236}">
                  <a16:creationId xmlns:a16="http://schemas.microsoft.com/office/drawing/2014/main" id="{B6EABE65-C473-044D-B1AC-6BA3754DD53C}"/>
                </a:ext>
              </a:extLst>
            </p:cNvPr>
            <p:cNvGrpSpPr/>
            <p:nvPr/>
          </p:nvGrpSpPr>
          <p:grpSpPr>
            <a:xfrm>
              <a:off x="42216" y="1618511"/>
              <a:ext cx="1864924" cy="5000625"/>
              <a:chOff x="42216" y="1618511"/>
              <a:chExt cx="1864924" cy="5000625"/>
            </a:xfrm>
          </p:grpSpPr>
          <p:pic>
            <p:nvPicPr>
              <p:cNvPr id="93185" name="Picture 4" descr="ILLSources"/>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451" t="8426" r="77654" b="53848"/>
              <a:stretch/>
            </p:blipFill>
            <p:spPr bwMode="auto">
              <a:xfrm>
                <a:off x="42216" y="1618511"/>
                <a:ext cx="1864924" cy="500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97D3D3D-BF55-A342-A195-62C28610599A}"/>
                  </a:ext>
                </a:extLst>
              </p:cNvPr>
              <p:cNvSpPr/>
              <p:nvPr/>
            </p:nvSpPr>
            <p:spPr bwMode="auto">
              <a:xfrm>
                <a:off x="349466" y="2127695"/>
                <a:ext cx="1292640" cy="131618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6" name="Rectangle 15">
                <a:extLst>
                  <a:ext uri="{FF2B5EF4-FFF2-40B4-BE49-F238E27FC236}">
                    <a16:creationId xmlns:a16="http://schemas.microsoft.com/office/drawing/2014/main" id="{4AB26B86-9C29-5345-9AAD-9EDD35D2134B}"/>
                  </a:ext>
                </a:extLst>
              </p:cNvPr>
              <p:cNvSpPr/>
              <p:nvPr/>
            </p:nvSpPr>
            <p:spPr bwMode="auto">
              <a:xfrm>
                <a:off x="164592" y="5949280"/>
                <a:ext cx="1626432" cy="4778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sp>
          <p:nvSpPr>
            <p:cNvPr id="9" name="Rectangle 4">
              <a:extLst>
                <a:ext uri="{FF2B5EF4-FFF2-40B4-BE49-F238E27FC236}">
                  <a16:creationId xmlns:a16="http://schemas.microsoft.com/office/drawing/2014/main" id="{183DFF39-ABCC-8945-B0BA-2CBA086B17EA}"/>
                </a:ext>
              </a:extLst>
            </p:cNvPr>
            <p:cNvSpPr txBox="1">
              <a:spLocks noChangeArrowheads="1"/>
            </p:cNvSpPr>
            <p:nvPr/>
          </p:nvSpPr>
          <p:spPr bwMode="auto">
            <a:xfrm>
              <a:off x="184553" y="2132856"/>
              <a:ext cx="1436178" cy="1656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7938" indent="-7938" algn="ctr" eaLnBrk="1" hangingPunct="1">
                <a:lnSpc>
                  <a:spcPct val="90000"/>
                </a:lnSpc>
                <a:buFontTx/>
                <a:buNone/>
              </a:pPr>
              <a:r>
                <a:rPr lang="en-US" altLang="ja-JP" sz="1600" b="1" kern="0" dirty="0">
                  <a:latin typeface="Arial" charset="0"/>
                  <a:ea typeface="ＭＳ Ｐゴシック" charset="0"/>
                  <a:cs typeface="ＭＳ Ｐゴシック" charset="0"/>
                </a:rPr>
                <a:t>MY COLLEGE ROOMMATE USED TO SAY…</a:t>
              </a:r>
              <a:endParaRPr lang="en-US" sz="1600" kern="0" dirty="0">
                <a:latin typeface="Arial" charset="0"/>
                <a:ea typeface="ＭＳ Ｐゴシック" charset="0"/>
                <a:cs typeface="ＭＳ Ｐゴシック" charset="0"/>
              </a:endParaRPr>
            </a:p>
          </p:txBody>
        </p:sp>
        <p:sp>
          <p:nvSpPr>
            <p:cNvPr id="21" name="Rectangle 4">
              <a:extLst>
                <a:ext uri="{FF2B5EF4-FFF2-40B4-BE49-F238E27FC236}">
                  <a16:creationId xmlns:a16="http://schemas.microsoft.com/office/drawing/2014/main" id="{CA5DC709-7CC4-D04B-83F7-D771C5DA6DCA}"/>
                </a:ext>
              </a:extLst>
            </p:cNvPr>
            <p:cNvSpPr txBox="1">
              <a:spLocks noChangeArrowheads="1"/>
            </p:cNvSpPr>
            <p:nvPr/>
          </p:nvSpPr>
          <p:spPr bwMode="auto">
            <a:xfrm>
              <a:off x="42216" y="5949272"/>
              <a:ext cx="1706592" cy="310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7938" indent="-7938" algn="ctr" eaLnBrk="1" hangingPunct="1">
                <a:lnSpc>
                  <a:spcPct val="90000"/>
                </a:lnSpc>
                <a:buFontTx/>
                <a:buNone/>
              </a:pPr>
              <a:r>
                <a:rPr lang="en-US" altLang="ja-JP" sz="1600" b="1" kern="0" dirty="0">
                  <a:latin typeface="Arial" charset="0"/>
                  <a:ea typeface="ＭＳ Ｐゴシック" charset="0"/>
                  <a:cs typeface="ＭＳ Ｐゴシック" charset="0"/>
                </a:rPr>
                <a:t>SEMINARIAN</a:t>
              </a:r>
              <a:endParaRPr lang="en-US" sz="1600" kern="0" dirty="0">
                <a:latin typeface="Arial" charset="0"/>
                <a:ea typeface="ＭＳ Ｐゴシック" charset="0"/>
                <a:cs typeface="ＭＳ Ｐゴシック" charset="0"/>
              </a:endParaRPr>
            </a:p>
          </p:txBody>
        </p:sp>
      </p:grpSp>
      <p:sp>
        <p:nvSpPr>
          <p:cNvPr id="17" name="Rectangle 16">
            <a:extLst>
              <a:ext uri="{FF2B5EF4-FFF2-40B4-BE49-F238E27FC236}">
                <a16:creationId xmlns:a16="http://schemas.microsoft.com/office/drawing/2014/main" id="{9769C800-F8EC-DE4F-B9C7-84C89EC5CF9C}"/>
              </a:ext>
            </a:extLst>
          </p:cNvPr>
          <p:cNvSpPr/>
          <p:nvPr/>
        </p:nvSpPr>
        <p:spPr bwMode="auto">
          <a:xfrm>
            <a:off x="1881630" y="5853268"/>
            <a:ext cx="914400" cy="6698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1" name="Rectangle 30">
            <a:extLst>
              <a:ext uri="{FF2B5EF4-FFF2-40B4-BE49-F238E27FC236}">
                <a16:creationId xmlns:a16="http://schemas.microsoft.com/office/drawing/2014/main" id="{AE738770-3ED6-DF49-B8B2-FA8FF283C071}"/>
              </a:ext>
            </a:extLst>
          </p:cNvPr>
          <p:cNvSpPr/>
          <p:nvPr/>
        </p:nvSpPr>
        <p:spPr bwMode="auto">
          <a:xfrm>
            <a:off x="2090131" y="1970788"/>
            <a:ext cx="1827585" cy="131618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grpSp>
        <p:nvGrpSpPr>
          <p:cNvPr id="40" name="Group 39">
            <a:extLst>
              <a:ext uri="{FF2B5EF4-FFF2-40B4-BE49-F238E27FC236}">
                <a16:creationId xmlns:a16="http://schemas.microsoft.com/office/drawing/2014/main" id="{B2078518-00CA-CE44-9D16-11D4312E3B3F}"/>
              </a:ext>
            </a:extLst>
          </p:cNvPr>
          <p:cNvGrpSpPr/>
          <p:nvPr/>
        </p:nvGrpSpPr>
        <p:grpSpPr>
          <a:xfrm>
            <a:off x="1791024" y="2132856"/>
            <a:ext cx="1728192" cy="4214180"/>
            <a:chOff x="1791024" y="2132856"/>
            <a:chExt cx="1728192" cy="4214180"/>
          </a:xfrm>
        </p:grpSpPr>
        <p:pic>
          <p:nvPicPr>
            <p:cNvPr id="12" name="Picture 4" descr="ILLSources">
              <a:extLst>
                <a:ext uri="{FF2B5EF4-FFF2-40B4-BE49-F238E27FC236}">
                  <a16:creationId xmlns:a16="http://schemas.microsoft.com/office/drawing/2014/main" id="{BA497766-AEDD-E845-851B-7AF1CD24AE9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2132" t="21013" r="59432" b="59445"/>
            <a:stretch/>
          </p:blipFill>
          <p:spPr bwMode="auto">
            <a:xfrm>
              <a:off x="1791024" y="3286971"/>
              <a:ext cx="1728192" cy="25903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 name="Rectangle 4">
              <a:extLst>
                <a:ext uri="{FF2B5EF4-FFF2-40B4-BE49-F238E27FC236}">
                  <a16:creationId xmlns:a16="http://schemas.microsoft.com/office/drawing/2014/main" id="{8CBCCCCB-CE93-8043-9C6E-13F124D172F2}"/>
                </a:ext>
              </a:extLst>
            </p:cNvPr>
            <p:cNvSpPr txBox="1">
              <a:spLocks noChangeArrowheads="1"/>
            </p:cNvSpPr>
            <p:nvPr/>
          </p:nvSpPr>
          <p:spPr bwMode="auto">
            <a:xfrm>
              <a:off x="1974491" y="2132856"/>
              <a:ext cx="1436178" cy="1656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7938" indent="-7938" algn="ctr" eaLnBrk="1" hangingPunct="1">
                <a:lnSpc>
                  <a:spcPct val="90000"/>
                </a:lnSpc>
                <a:buFontTx/>
                <a:buNone/>
              </a:pPr>
              <a:r>
                <a:rPr lang="en-US" altLang="ja-JP" sz="1600" b="1" kern="0" dirty="0">
                  <a:latin typeface="Arial" charset="0"/>
                  <a:ea typeface="ＭＳ Ｐゴシック" charset="0"/>
                  <a:cs typeface="ＭＳ Ｐゴシック" charset="0"/>
                </a:rPr>
                <a:t>MY SEMINARY PROFS USED TO SAY…</a:t>
              </a:r>
              <a:endParaRPr lang="en-US" sz="1600" kern="0" dirty="0">
                <a:latin typeface="Arial" charset="0"/>
                <a:ea typeface="ＭＳ Ｐゴシック" charset="0"/>
                <a:cs typeface="ＭＳ Ｐゴシック" charset="0"/>
              </a:endParaRPr>
            </a:p>
          </p:txBody>
        </p:sp>
        <p:sp>
          <p:nvSpPr>
            <p:cNvPr id="22" name="Rectangle 4">
              <a:extLst>
                <a:ext uri="{FF2B5EF4-FFF2-40B4-BE49-F238E27FC236}">
                  <a16:creationId xmlns:a16="http://schemas.microsoft.com/office/drawing/2014/main" id="{931DB89B-2E92-EF4D-B95D-C702D3B14DA3}"/>
                </a:ext>
              </a:extLst>
            </p:cNvPr>
            <p:cNvSpPr txBox="1">
              <a:spLocks noChangeArrowheads="1"/>
            </p:cNvSpPr>
            <p:nvPr/>
          </p:nvSpPr>
          <p:spPr bwMode="auto">
            <a:xfrm>
              <a:off x="1798962" y="5862404"/>
              <a:ext cx="1706592" cy="484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7938" indent="-7938" algn="ctr" eaLnBrk="1" hangingPunct="1">
                <a:lnSpc>
                  <a:spcPct val="90000"/>
                </a:lnSpc>
                <a:buFontTx/>
                <a:buNone/>
              </a:pPr>
              <a:r>
                <a:rPr lang="en-US" altLang="ja-JP" sz="1600" b="1" kern="0" dirty="0">
                  <a:latin typeface="Arial" charset="0"/>
                  <a:ea typeface="ＭＳ Ｐゴシック" charset="0"/>
                  <a:cs typeface="ＭＳ Ｐゴシック" charset="0"/>
                </a:rPr>
                <a:t>FIRST </a:t>
              </a:r>
              <a:br>
                <a:rPr lang="en-US" altLang="ja-JP" sz="1600" b="1" kern="0" dirty="0">
                  <a:latin typeface="Arial" charset="0"/>
                  <a:ea typeface="ＭＳ Ｐゴシック" charset="0"/>
                  <a:cs typeface="ＭＳ Ｐゴシック" charset="0"/>
                </a:rPr>
              </a:br>
              <a:r>
                <a:rPr lang="en-US" altLang="ja-JP" sz="1600" b="1" kern="0" dirty="0">
                  <a:latin typeface="Arial" charset="0"/>
                  <a:ea typeface="ＭＳ Ｐゴシック" charset="0"/>
                  <a:cs typeface="ＭＳ Ｐゴシック" charset="0"/>
                </a:rPr>
                <a:t>CHURCH</a:t>
              </a:r>
              <a:endParaRPr lang="en-US" sz="1600" kern="0" dirty="0">
                <a:latin typeface="Arial" charset="0"/>
                <a:ea typeface="ＭＳ Ｐゴシック" charset="0"/>
                <a:cs typeface="ＭＳ Ｐゴシック" charset="0"/>
              </a:endParaRPr>
            </a:p>
          </p:txBody>
        </p:sp>
      </p:grpSp>
      <p:sp>
        <p:nvSpPr>
          <p:cNvPr id="18" name="Rectangle 17">
            <a:extLst>
              <a:ext uri="{FF2B5EF4-FFF2-40B4-BE49-F238E27FC236}">
                <a16:creationId xmlns:a16="http://schemas.microsoft.com/office/drawing/2014/main" id="{EEE875BC-FCF0-B442-8ECE-6E1AC2FF8CF7}"/>
              </a:ext>
            </a:extLst>
          </p:cNvPr>
          <p:cNvSpPr/>
          <p:nvPr/>
        </p:nvSpPr>
        <p:spPr bwMode="auto">
          <a:xfrm>
            <a:off x="3668134" y="5877272"/>
            <a:ext cx="1335914" cy="6698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2" name="Rectangle 31">
            <a:extLst>
              <a:ext uri="{FF2B5EF4-FFF2-40B4-BE49-F238E27FC236}">
                <a16:creationId xmlns:a16="http://schemas.microsoft.com/office/drawing/2014/main" id="{4B1179BE-2ADF-1442-93B1-6DDDBE67DC0B}"/>
              </a:ext>
            </a:extLst>
          </p:cNvPr>
          <p:cNvSpPr/>
          <p:nvPr/>
        </p:nvSpPr>
        <p:spPr bwMode="auto">
          <a:xfrm>
            <a:off x="3419872" y="1784509"/>
            <a:ext cx="1799676" cy="187285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nvGrpSpPr>
          <p:cNvPr id="42" name="Group 41">
            <a:extLst>
              <a:ext uri="{FF2B5EF4-FFF2-40B4-BE49-F238E27FC236}">
                <a16:creationId xmlns:a16="http://schemas.microsoft.com/office/drawing/2014/main" id="{9D887EE5-6BAB-3842-98B6-0279CE9E4A8D}"/>
              </a:ext>
            </a:extLst>
          </p:cNvPr>
          <p:cNvGrpSpPr/>
          <p:nvPr/>
        </p:nvGrpSpPr>
        <p:grpSpPr>
          <a:xfrm>
            <a:off x="3476436" y="2132856"/>
            <a:ext cx="1944216" cy="4214180"/>
            <a:chOff x="3476436" y="2132856"/>
            <a:chExt cx="1944216" cy="4214180"/>
          </a:xfrm>
        </p:grpSpPr>
        <p:pic>
          <p:nvPicPr>
            <p:cNvPr id="13" name="Picture 4" descr="ILLSources">
              <a:extLst>
                <a:ext uri="{FF2B5EF4-FFF2-40B4-BE49-F238E27FC236}">
                  <a16:creationId xmlns:a16="http://schemas.microsoft.com/office/drawing/2014/main" id="{B583AFA1-29D3-8B40-B3D4-29C7F753511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9580" t="24644" r="39679" b="59393"/>
            <a:stretch/>
          </p:blipFill>
          <p:spPr bwMode="auto">
            <a:xfrm>
              <a:off x="3476436" y="3768251"/>
              <a:ext cx="1944216" cy="2115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 name="Rectangle 4">
              <a:extLst>
                <a:ext uri="{FF2B5EF4-FFF2-40B4-BE49-F238E27FC236}">
                  <a16:creationId xmlns:a16="http://schemas.microsoft.com/office/drawing/2014/main" id="{CE9A5604-AFB9-9345-A2DE-AFE46BC92AEA}"/>
                </a:ext>
              </a:extLst>
            </p:cNvPr>
            <p:cNvSpPr txBox="1">
              <a:spLocks noChangeArrowheads="1"/>
            </p:cNvSpPr>
            <p:nvPr/>
          </p:nvSpPr>
          <p:spPr bwMode="auto">
            <a:xfrm>
              <a:off x="3647101" y="2132856"/>
              <a:ext cx="1436178" cy="1656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7938" indent="-7938" algn="ctr" eaLnBrk="1" hangingPunct="1">
                <a:lnSpc>
                  <a:spcPct val="90000"/>
                </a:lnSpc>
                <a:buFontTx/>
                <a:buNone/>
              </a:pPr>
              <a:r>
                <a:rPr lang="en-US" altLang="ja-JP" sz="1600" b="1" kern="0" dirty="0">
                  <a:latin typeface="Arial" charset="0"/>
                  <a:ea typeface="ＭＳ Ｐゴシック" charset="0"/>
                  <a:cs typeface="ＭＳ Ｐゴシック" charset="0"/>
                </a:rPr>
                <a:t>THERE WAS A DEAR OLD SAINT IN MY FIRST CHURCH WHO USED TO SAY…</a:t>
              </a:r>
              <a:endParaRPr lang="en-US" sz="1600" kern="0" dirty="0">
                <a:latin typeface="Arial" charset="0"/>
                <a:ea typeface="ＭＳ Ｐゴシック" charset="0"/>
                <a:cs typeface="ＭＳ Ｐゴシック" charset="0"/>
              </a:endParaRPr>
            </a:p>
          </p:txBody>
        </p:sp>
        <p:sp>
          <p:nvSpPr>
            <p:cNvPr id="23" name="Rectangle 4">
              <a:extLst>
                <a:ext uri="{FF2B5EF4-FFF2-40B4-BE49-F238E27FC236}">
                  <a16:creationId xmlns:a16="http://schemas.microsoft.com/office/drawing/2014/main" id="{F2E099FD-65C2-2C4B-B300-AE33268D1FAA}"/>
                </a:ext>
              </a:extLst>
            </p:cNvPr>
            <p:cNvSpPr txBox="1">
              <a:spLocks noChangeArrowheads="1"/>
            </p:cNvSpPr>
            <p:nvPr/>
          </p:nvSpPr>
          <p:spPr bwMode="auto">
            <a:xfrm>
              <a:off x="3555708" y="5862404"/>
              <a:ext cx="1706592" cy="484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7938" indent="-7938" algn="ctr" eaLnBrk="1" hangingPunct="1">
                <a:lnSpc>
                  <a:spcPct val="90000"/>
                </a:lnSpc>
                <a:buFontTx/>
                <a:buNone/>
              </a:pPr>
              <a:r>
                <a:rPr lang="en-US" altLang="ja-JP" sz="1600" b="1" kern="0" dirty="0">
                  <a:latin typeface="Arial" charset="0"/>
                  <a:ea typeface="ＭＳ Ｐゴシック" charset="0"/>
                  <a:cs typeface="ＭＳ Ｐゴシック" charset="0"/>
                </a:rPr>
                <a:t>SECOND CHURCH</a:t>
              </a:r>
              <a:endParaRPr lang="en-US" sz="1600" kern="0" dirty="0">
                <a:latin typeface="Arial" charset="0"/>
                <a:ea typeface="ＭＳ Ｐゴシック" charset="0"/>
                <a:cs typeface="ＭＳ Ｐゴシック" charset="0"/>
              </a:endParaRPr>
            </a:p>
          </p:txBody>
        </p:sp>
      </p:grpSp>
      <p:grpSp>
        <p:nvGrpSpPr>
          <p:cNvPr id="38" name="Group 37">
            <a:extLst>
              <a:ext uri="{FF2B5EF4-FFF2-40B4-BE49-F238E27FC236}">
                <a16:creationId xmlns:a16="http://schemas.microsoft.com/office/drawing/2014/main" id="{FC0A8329-19E3-214F-BC72-81C24962A55F}"/>
              </a:ext>
            </a:extLst>
          </p:cNvPr>
          <p:cNvGrpSpPr/>
          <p:nvPr/>
        </p:nvGrpSpPr>
        <p:grpSpPr>
          <a:xfrm>
            <a:off x="5312454" y="1618511"/>
            <a:ext cx="1786038" cy="5000625"/>
            <a:chOff x="5312454" y="1618511"/>
            <a:chExt cx="1786038" cy="5000625"/>
          </a:xfrm>
        </p:grpSpPr>
        <p:grpSp>
          <p:nvGrpSpPr>
            <p:cNvPr id="6" name="Group 5">
              <a:extLst>
                <a:ext uri="{FF2B5EF4-FFF2-40B4-BE49-F238E27FC236}">
                  <a16:creationId xmlns:a16="http://schemas.microsoft.com/office/drawing/2014/main" id="{1F68F88F-9A17-F64B-AA60-8BDC29800E1A}"/>
                </a:ext>
              </a:extLst>
            </p:cNvPr>
            <p:cNvGrpSpPr/>
            <p:nvPr/>
          </p:nvGrpSpPr>
          <p:grpSpPr>
            <a:xfrm>
              <a:off x="5324318" y="1618511"/>
              <a:ext cx="1774174" cy="5000625"/>
              <a:chOff x="5324318" y="1618511"/>
              <a:chExt cx="1774174" cy="5000625"/>
            </a:xfrm>
          </p:grpSpPr>
          <p:pic>
            <p:nvPicPr>
              <p:cNvPr id="14" name="Picture 4" descr="ILLSources">
                <a:extLst>
                  <a:ext uri="{FF2B5EF4-FFF2-40B4-BE49-F238E27FC236}">
                    <a16:creationId xmlns:a16="http://schemas.microsoft.com/office/drawing/2014/main" id="{DC42FDFC-7C9A-CF42-95BE-BE00A1DDA7A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60004" t="8426" r="21559" b="53848"/>
              <a:stretch/>
            </p:blipFill>
            <p:spPr bwMode="auto">
              <a:xfrm>
                <a:off x="5370300" y="1618511"/>
                <a:ext cx="1728192" cy="500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5C17355F-D0DF-4041-894F-37FE824FAAEA}"/>
                  </a:ext>
                </a:extLst>
              </p:cNvPr>
              <p:cNvSpPr/>
              <p:nvPr/>
            </p:nvSpPr>
            <p:spPr bwMode="auto">
              <a:xfrm>
                <a:off x="5324318" y="5855488"/>
                <a:ext cx="1335914" cy="6698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3" name="Rectangle 32">
                <a:extLst>
                  <a:ext uri="{FF2B5EF4-FFF2-40B4-BE49-F238E27FC236}">
                    <a16:creationId xmlns:a16="http://schemas.microsoft.com/office/drawing/2014/main" id="{4669CF0A-4B89-884C-B484-D21CC035C4C0}"/>
                  </a:ext>
                </a:extLst>
              </p:cNvPr>
              <p:cNvSpPr/>
              <p:nvPr/>
            </p:nvSpPr>
            <p:spPr bwMode="auto">
              <a:xfrm>
                <a:off x="5363444" y="1883704"/>
                <a:ext cx="1682740" cy="187285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sp>
          <p:nvSpPr>
            <p:cNvPr id="29" name="Rectangle 4">
              <a:extLst>
                <a:ext uri="{FF2B5EF4-FFF2-40B4-BE49-F238E27FC236}">
                  <a16:creationId xmlns:a16="http://schemas.microsoft.com/office/drawing/2014/main" id="{104A6FF0-1711-BB47-9086-5F909FD91DC3}"/>
                </a:ext>
              </a:extLst>
            </p:cNvPr>
            <p:cNvSpPr txBox="1">
              <a:spLocks noChangeArrowheads="1"/>
            </p:cNvSpPr>
            <p:nvPr/>
          </p:nvSpPr>
          <p:spPr bwMode="auto">
            <a:xfrm>
              <a:off x="5554367" y="2132856"/>
              <a:ext cx="1436178" cy="1656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7938" indent="-7938" algn="ctr" eaLnBrk="1" hangingPunct="1">
                <a:lnSpc>
                  <a:spcPct val="90000"/>
                </a:lnSpc>
                <a:buFontTx/>
                <a:buNone/>
              </a:pPr>
              <a:r>
                <a:rPr lang="en-US" altLang="ja-JP" sz="1600" b="1" kern="0" dirty="0">
                  <a:latin typeface="Arial" charset="0"/>
                  <a:ea typeface="ＭＳ Ｐゴシック" charset="0"/>
                  <a:cs typeface="ＭＳ Ｐゴシック" charset="0"/>
                </a:rPr>
                <a:t>I KNEW AN ELDER IN MY FORMER CHURCH WHO USED TO SAY…</a:t>
              </a:r>
              <a:endParaRPr lang="en-US" sz="1600" kern="0" dirty="0">
                <a:latin typeface="Arial" charset="0"/>
                <a:ea typeface="ＭＳ Ｐゴシック" charset="0"/>
                <a:cs typeface="ＭＳ Ｐゴシック" charset="0"/>
              </a:endParaRPr>
            </a:p>
          </p:txBody>
        </p:sp>
        <p:sp>
          <p:nvSpPr>
            <p:cNvPr id="24" name="Rectangle 4">
              <a:extLst>
                <a:ext uri="{FF2B5EF4-FFF2-40B4-BE49-F238E27FC236}">
                  <a16:creationId xmlns:a16="http://schemas.microsoft.com/office/drawing/2014/main" id="{BA4B9EAA-CD22-6947-9230-33F45F976E46}"/>
                </a:ext>
              </a:extLst>
            </p:cNvPr>
            <p:cNvSpPr txBox="1">
              <a:spLocks noChangeArrowheads="1"/>
            </p:cNvSpPr>
            <p:nvPr/>
          </p:nvSpPr>
          <p:spPr bwMode="auto">
            <a:xfrm>
              <a:off x="5312454" y="5862404"/>
              <a:ext cx="1706592" cy="484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7938" indent="-7938" algn="ctr" eaLnBrk="1" hangingPunct="1">
                <a:lnSpc>
                  <a:spcPct val="90000"/>
                </a:lnSpc>
                <a:buFontTx/>
                <a:buNone/>
              </a:pPr>
              <a:r>
                <a:rPr lang="en-US" altLang="ja-JP" sz="1600" b="1" kern="0" dirty="0">
                  <a:latin typeface="Arial" charset="0"/>
                  <a:ea typeface="ＭＳ Ｐゴシック" charset="0"/>
                  <a:cs typeface="ＭＳ Ｐゴシック" charset="0"/>
                </a:rPr>
                <a:t>THIRD CHURCH</a:t>
              </a:r>
              <a:endParaRPr lang="en-US" sz="1600" kern="0" dirty="0">
                <a:latin typeface="Arial" charset="0"/>
                <a:ea typeface="ＭＳ Ｐゴシック" charset="0"/>
                <a:cs typeface="ＭＳ Ｐゴシック" charset="0"/>
              </a:endParaRPr>
            </a:p>
          </p:txBody>
        </p:sp>
      </p:grpSp>
      <p:grpSp>
        <p:nvGrpSpPr>
          <p:cNvPr id="39" name="Group 38">
            <a:extLst>
              <a:ext uri="{FF2B5EF4-FFF2-40B4-BE49-F238E27FC236}">
                <a16:creationId xmlns:a16="http://schemas.microsoft.com/office/drawing/2014/main" id="{061BECA7-BFD8-8542-B567-91232704EF3A}"/>
              </a:ext>
            </a:extLst>
          </p:cNvPr>
          <p:cNvGrpSpPr/>
          <p:nvPr/>
        </p:nvGrpSpPr>
        <p:grpSpPr>
          <a:xfrm>
            <a:off x="7062488" y="1618511"/>
            <a:ext cx="2046016" cy="5000625"/>
            <a:chOff x="7062488" y="1618511"/>
            <a:chExt cx="2046016" cy="5000625"/>
          </a:xfrm>
        </p:grpSpPr>
        <p:grpSp>
          <p:nvGrpSpPr>
            <p:cNvPr id="7" name="Group 6">
              <a:extLst>
                <a:ext uri="{FF2B5EF4-FFF2-40B4-BE49-F238E27FC236}">
                  <a16:creationId xmlns:a16="http://schemas.microsoft.com/office/drawing/2014/main" id="{CF42EF3A-9B3D-7843-BC7E-F5792C2B9F30}"/>
                </a:ext>
              </a:extLst>
            </p:cNvPr>
            <p:cNvGrpSpPr/>
            <p:nvPr/>
          </p:nvGrpSpPr>
          <p:grpSpPr>
            <a:xfrm>
              <a:off x="7062488" y="1618511"/>
              <a:ext cx="2046016" cy="5000625"/>
              <a:chOff x="7062488" y="1618511"/>
              <a:chExt cx="2046016" cy="5000625"/>
            </a:xfrm>
          </p:grpSpPr>
          <p:pic>
            <p:nvPicPr>
              <p:cNvPr id="15" name="Picture 4" descr="ILLSources">
                <a:extLst>
                  <a:ext uri="{FF2B5EF4-FFF2-40B4-BE49-F238E27FC236}">
                    <a16:creationId xmlns:a16="http://schemas.microsoft.com/office/drawing/2014/main" id="{281C7E0D-56EC-6F48-861A-3E8F24EF667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78173" t="8426" b="53848"/>
              <a:stretch/>
            </p:blipFill>
            <p:spPr bwMode="auto">
              <a:xfrm>
                <a:off x="7062488" y="1618511"/>
                <a:ext cx="2046016" cy="500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48A10DDA-0C9E-FF42-9C66-7C704AB15393}"/>
                  </a:ext>
                </a:extLst>
              </p:cNvPr>
              <p:cNvSpPr/>
              <p:nvPr/>
            </p:nvSpPr>
            <p:spPr bwMode="auto">
              <a:xfrm>
                <a:off x="7308304" y="5754904"/>
                <a:ext cx="1425248" cy="6698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4" name="Rectangle 33">
                <a:extLst>
                  <a:ext uri="{FF2B5EF4-FFF2-40B4-BE49-F238E27FC236}">
                    <a16:creationId xmlns:a16="http://schemas.microsoft.com/office/drawing/2014/main" id="{4D378BA0-7237-AE47-90CB-E9DAE600DB83}"/>
                  </a:ext>
                </a:extLst>
              </p:cNvPr>
              <p:cNvSpPr/>
              <p:nvPr/>
            </p:nvSpPr>
            <p:spPr bwMode="auto">
              <a:xfrm>
                <a:off x="7308304" y="1847128"/>
                <a:ext cx="1682740" cy="187285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sp>
          <p:nvSpPr>
            <p:cNvPr id="30" name="Rectangle 4">
              <a:extLst>
                <a:ext uri="{FF2B5EF4-FFF2-40B4-BE49-F238E27FC236}">
                  <a16:creationId xmlns:a16="http://schemas.microsoft.com/office/drawing/2014/main" id="{F8C6922E-6486-B04F-B574-AB2868D96E61}"/>
                </a:ext>
              </a:extLst>
            </p:cNvPr>
            <p:cNvSpPr txBox="1">
              <a:spLocks noChangeArrowheads="1"/>
            </p:cNvSpPr>
            <p:nvPr/>
          </p:nvSpPr>
          <p:spPr bwMode="auto">
            <a:xfrm>
              <a:off x="7344305" y="2132856"/>
              <a:ext cx="1436178" cy="1656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7938" indent="-7938" algn="ctr" eaLnBrk="1" hangingPunct="1">
                <a:lnSpc>
                  <a:spcPct val="90000"/>
                </a:lnSpc>
                <a:buFontTx/>
                <a:buNone/>
              </a:pPr>
              <a:r>
                <a:rPr lang="en-US" altLang="ja-JP" sz="1600" b="1" kern="0" dirty="0">
                  <a:latin typeface="Arial" charset="0"/>
                  <a:ea typeface="ＭＳ Ｐゴシック" charset="0"/>
                  <a:cs typeface="ＭＳ Ｐゴシック" charset="0"/>
                </a:rPr>
                <a:t>MY GRAND DAUGHTER SAID THE CUTEST THING…</a:t>
              </a:r>
              <a:endParaRPr lang="en-US" sz="1600" kern="0" dirty="0">
                <a:latin typeface="Arial" charset="0"/>
                <a:ea typeface="ＭＳ Ｐゴシック" charset="0"/>
                <a:cs typeface="ＭＳ Ｐゴシック" charset="0"/>
              </a:endParaRPr>
            </a:p>
          </p:txBody>
        </p:sp>
        <p:sp>
          <p:nvSpPr>
            <p:cNvPr id="25" name="Rectangle 4">
              <a:extLst>
                <a:ext uri="{FF2B5EF4-FFF2-40B4-BE49-F238E27FC236}">
                  <a16:creationId xmlns:a16="http://schemas.microsoft.com/office/drawing/2014/main" id="{A008F64C-59CC-0F4C-B8D6-006B9D7FBF9D}"/>
                </a:ext>
              </a:extLst>
            </p:cNvPr>
            <p:cNvSpPr txBox="1">
              <a:spLocks noChangeArrowheads="1"/>
            </p:cNvSpPr>
            <p:nvPr/>
          </p:nvSpPr>
          <p:spPr bwMode="auto">
            <a:xfrm>
              <a:off x="7069200" y="5949272"/>
              <a:ext cx="1706592" cy="310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7938" indent="-7938" algn="ctr" eaLnBrk="1" hangingPunct="1">
                <a:lnSpc>
                  <a:spcPct val="90000"/>
                </a:lnSpc>
                <a:buFontTx/>
                <a:buNone/>
              </a:pPr>
              <a:r>
                <a:rPr lang="en-US" altLang="ja-JP" sz="1600" b="1" kern="0" dirty="0">
                  <a:latin typeface="Arial" charset="0"/>
                  <a:ea typeface="ＭＳ Ｐゴシック" charset="0"/>
                  <a:cs typeface="ＭＳ Ｐゴシック" charset="0"/>
                </a:rPr>
                <a:t>RETIREMENT</a:t>
              </a:r>
              <a:endParaRPr lang="en-US" sz="1600" kern="0" dirty="0">
                <a:latin typeface="Arial" charset="0"/>
                <a:ea typeface="ＭＳ Ｐゴシック" charset="0"/>
                <a:cs typeface="ＭＳ Ｐゴシック"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heckerboard(across)">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checkerboard(across)">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checkerboard(across)">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checkerboard(across)">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checkerboard(across)">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5234" name="Rectangle 1026"/>
          <p:cNvSpPr>
            <a:spLocks noGrp="1" noChangeArrowheads="1"/>
          </p:cNvSpPr>
          <p:nvPr>
            <p:ph type="ctrTitle"/>
          </p:nvPr>
        </p:nvSpPr>
        <p:spPr>
          <a:xfrm>
            <a:off x="304800" y="0"/>
            <a:ext cx="8610600" cy="1371600"/>
          </a:xfrm>
        </p:spPr>
        <p:txBody>
          <a:bodyPr/>
          <a:lstStyle/>
          <a:p>
            <a:pPr eaLnBrk="1" hangingPunct="1"/>
            <a:r>
              <a:rPr lang="en-US" sz="6000" b="1">
                <a:latin typeface="Arial" charset="0"/>
                <a:ea typeface="ＭＳ Ｐゴシック" charset="0"/>
                <a:cs typeface="ＭＳ Ｐゴシック" charset="0"/>
              </a:rPr>
              <a:t>Look Around 1 of 3</a:t>
            </a:r>
            <a:endParaRPr lang="en-US" sz="6000" b="1">
              <a:solidFill>
                <a:srgbClr val="CC0000"/>
              </a:solidFill>
              <a:latin typeface="Arial" charset="0"/>
              <a:ea typeface="ＭＳ Ｐゴシック" charset="0"/>
              <a:cs typeface="ＭＳ Ｐゴシック" charset="0"/>
            </a:endParaRPr>
          </a:p>
        </p:txBody>
      </p:sp>
      <p:pic>
        <p:nvPicPr>
          <p:cNvPr id="460810" name="Picture 1034" descr="IllustrationSourc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 y="1905000"/>
            <a:ext cx="8839200" cy="452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60810"/>
                                        </p:tgtEl>
                                        <p:attrNameLst>
                                          <p:attrName>style.visibility</p:attrName>
                                        </p:attrNameLst>
                                      </p:cBhvr>
                                      <p:to>
                                        <p:strVal val="visible"/>
                                      </p:to>
                                    </p:set>
                                    <p:animEffect transition="in" filter="wipe(left)">
                                      <p:cBhvr>
                                        <p:cTn id="7" dur="3000"/>
                                        <p:tgtEl>
                                          <p:spTgt spid="460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72835" name="Picture 1027" descr="IllustrationSourc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 y="2049463"/>
            <a:ext cx="4648200" cy="4351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7283" name="Rectangle 1026"/>
          <p:cNvSpPr>
            <a:spLocks noGrp="1" noChangeArrowheads="1"/>
          </p:cNvSpPr>
          <p:nvPr>
            <p:ph type="ctrTitle"/>
          </p:nvPr>
        </p:nvSpPr>
        <p:spPr>
          <a:xfrm>
            <a:off x="304800" y="0"/>
            <a:ext cx="8610600" cy="1371600"/>
          </a:xfrm>
        </p:spPr>
        <p:txBody>
          <a:bodyPr/>
          <a:lstStyle/>
          <a:p>
            <a:pPr eaLnBrk="1" hangingPunct="1"/>
            <a:r>
              <a:rPr lang="en-US" sz="6000" b="1">
                <a:latin typeface="Arial" charset="0"/>
                <a:ea typeface="ＭＳ Ｐゴシック" charset="0"/>
                <a:cs typeface="ＭＳ Ｐゴシック" charset="0"/>
              </a:rPr>
              <a:t>Look Around 2 of 3</a:t>
            </a:r>
            <a:endParaRPr lang="en-US" sz="6000" b="1">
              <a:solidFill>
                <a:srgbClr val="CC0000"/>
              </a:solidFill>
              <a:latin typeface="Arial" charset="0"/>
              <a:ea typeface="ＭＳ Ｐゴシック" charset="0"/>
              <a:cs typeface="ＭＳ Ｐゴシック" charset="0"/>
            </a:endParaRPr>
          </a:p>
        </p:txBody>
      </p:sp>
      <p:pic>
        <p:nvPicPr>
          <p:cNvPr id="1272838" name="Picture 1030" descr="IllustrationSource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53000" y="2051050"/>
            <a:ext cx="4052888" cy="434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2728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728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74882" name="Rectangle 2"/>
          <p:cNvSpPr>
            <a:spLocks noGrp="1" noChangeArrowheads="1"/>
          </p:cNvSpPr>
          <p:nvPr>
            <p:ph type="ctrTitle"/>
          </p:nvPr>
        </p:nvSpPr>
        <p:spPr>
          <a:xfrm>
            <a:off x="304800" y="0"/>
            <a:ext cx="8610600" cy="1371600"/>
          </a:xfrm>
        </p:spPr>
        <p:txBody>
          <a:bodyPr/>
          <a:lstStyle/>
          <a:p>
            <a:pPr eaLnBrk="1" hangingPunct="1"/>
            <a:r>
              <a:rPr lang="en-US" sz="6000" b="1">
                <a:solidFill>
                  <a:schemeClr val="bg1"/>
                </a:solidFill>
                <a:latin typeface="Arial" charset="0"/>
                <a:ea typeface="ＭＳ Ｐゴシック" charset="0"/>
                <a:cs typeface="ＭＳ Ｐゴシック" charset="0"/>
              </a:rPr>
              <a:t>Look Around! </a:t>
            </a:r>
            <a:r>
              <a:rPr lang="en-US" sz="6000" b="1">
                <a:latin typeface="Arial" charset="0"/>
                <a:ea typeface="ＭＳ Ｐゴシック" charset="0"/>
                <a:cs typeface="ＭＳ Ｐゴシック" charset="0"/>
              </a:rPr>
              <a:t>3 of 3</a:t>
            </a:r>
            <a:endParaRPr lang="en-US" sz="6000" b="1">
              <a:solidFill>
                <a:srgbClr val="CC0000"/>
              </a:solidFill>
              <a:latin typeface="Arial" charset="0"/>
              <a:ea typeface="ＭＳ Ｐゴシック" charset="0"/>
              <a:cs typeface="ＭＳ Ｐゴシック" charset="0"/>
            </a:endParaRPr>
          </a:p>
        </p:txBody>
      </p:sp>
      <p:grpSp>
        <p:nvGrpSpPr>
          <p:cNvPr id="9" name="Group 8"/>
          <p:cNvGrpSpPr>
            <a:grpSpLocks/>
          </p:cNvGrpSpPr>
          <p:nvPr/>
        </p:nvGrpSpPr>
        <p:grpSpPr bwMode="auto">
          <a:xfrm>
            <a:off x="4648200" y="1741488"/>
            <a:ext cx="4352925" cy="4567237"/>
            <a:chOff x="4648075" y="1741512"/>
            <a:chExt cx="4352925" cy="4567808"/>
          </a:xfrm>
        </p:grpSpPr>
        <p:pic>
          <p:nvPicPr>
            <p:cNvPr id="99336" name="Picture 6" descr="IllustrationSourc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8075" y="1813520"/>
              <a:ext cx="4352925"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9337" name="Rounded Rectangular Callout 7"/>
            <p:cNvSpPr>
              <a:spLocks noChangeArrowheads="1"/>
            </p:cNvSpPr>
            <p:nvPr/>
          </p:nvSpPr>
          <p:spPr bwMode="auto">
            <a:xfrm>
              <a:off x="4648075" y="1741512"/>
              <a:ext cx="3851920" cy="1368152"/>
            </a:xfrm>
            <a:prstGeom prst="wedgeRoundRectCallout">
              <a:avLst>
                <a:gd name="adj1" fmla="val 18750"/>
                <a:gd name="adj2" fmla="val 48611"/>
                <a:gd name="adj3" fmla="val 16667"/>
              </a:avLst>
            </a:prstGeom>
            <a:solidFill>
              <a:schemeClr val="bg1"/>
            </a:solidFill>
            <a:ln w="76200">
              <a:solidFill>
                <a:srgbClr val="000000"/>
              </a:solidFill>
              <a:round/>
              <a:headEnd/>
              <a:tailEnd/>
            </a:ln>
          </p:spPr>
          <p:txBody>
            <a:bodyPr anchor="ctr"/>
            <a:lstStyle/>
            <a:p>
              <a:pPr algn="ctr"/>
              <a:r>
                <a:rPr lang="en-US" altLang="zh-CN" sz="2800" b="1"/>
                <a:t>Do you have any good resources for illustrations?</a:t>
              </a:r>
              <a:endParaRPr lang="en-US" sz="2800" b="1"/>
            </a:p>
          </p:txBody>
        </p:sp>
        <p:sp>
          <p:nvSpPr>
            <p:cNvPr id="99338" name="Rectangle 1"/>
            <p:cNvSpPr>
              <a:spLocks noChangeArrowheads="1"/>
            </p:cNvSpPr>
            <p:nvPr/>
          </p:nvSpPr>
          <p:spPr bwMode="auto">
            <a:xfrm rot="1585434">
              <a:off x="6554465" y="5720513"/>
              <a:ext cx="1114321" cy="255699"/>
            </a:xfrm>
            <a:prstGeom prst="rect">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339" name="Rectangle 5"/>
            <p:cNvSpPr>
              <a:spLocks noChangeArrowheads="1"/>
            </p:cNvSpPr>
            <p:nvPr/>
          </p:nvSpPr>
          <p:spPr bwMode="auto">
            <a:xfrm rot="1521445">
              <a:off x="6507685" y="5622642"/>
              <a:ext cx="128209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000" b="1"/>
                <a:t>Librarian</a:t>
              </a:r>
            </a:p>
          </p:txBody>
        </p:sp>
      </p:grpSp>
      <p:grpSp>
        <p:nvGrpSpPr>
          <p:cNvPr id="99332" name="Group 3"/>
          <p:cNvGrpSpPr>
            <a:grpSpLocks/>
          </p:cNvGrpSpPr>
          <p:nvPr/>
        </p:nvGrpSpPr>
        <p:grpSpPr bwMode="auto">
          <a:xfrm>
            <a:off x="914400" y="1752600"/>
            <a:ext cx="3276600" cy="4572000"/>
            <a:chOff x="914400" y="1752600"/>
            <a:chExt cx="3276600" cy="4572000"/>
          </a:xfrm>
        </p:grpSpPr>
        <p:pic>
          <p:nvPicPr>
            <p:cNvPr id="99333" name="Picture 3" descr="IllustrationSource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14400" y="1752600"/>
              <a:ext cx="3276600"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9334" name="Parallelogram 2"/>
            <p:cNvSpPr>
              <a:spLocks noChangeArrowheads="1"/>
            </p:cNvSpPr>
            <p:nvPr/>
          </p:nvSpPr>
          <p:spPr bwMode="auto">
            <a:xfrm rot="-1170601">
              <a:off x="2708938" y="3916159"/>
              <a:ext cx="1025528" cy="360040"/>
            </a:xfrm>
            <a:prstGeom prst="parallelogram">
              <a:avLst>
                <a:gd name="adj" fmla="val 25002"/>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9335" name="Rectangle 5"/>
            <p:cNvSpPr>
              <a:spLocks noChangeArrowheads="1"/>
            </p:cNvSpPr>
            <p:nvPr/>
          </p:nvSpPr>
          <p:spPr bwMode="auto">
            <a:xfrm rot="-1334414">
              <a:off x="2663720" y="3921490"/>
              <a:ext cx="1069524"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000" b="1"/>
                <a:t>Library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748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488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B70FA6-0693-D548-BE78-14BA01A94E54}"/>
              </a:ext>
            </a:extLst>
          </p:cNvPr>
          <p:cNvSpPr>
            <a:spLocks noGrp="1"/>
          </p:cNvSpPr>
          <p:nvPr>
            <p:ph idx="1"/>
          </p:nvPr>
        </p:nvSpPr>
        <p:spPr/>
        <p:txBody>
          <a:bodyPr/>
          <a:lstStyle/>
          <a:p>
            <a:endParaRPr lang="en-US"/>
          </a:p>
        </p:txBody>
      </p:sp>
      <p:pic>
        <p:nvPicPr>
          <p:cNvPr id="86018" name="Picture 2" descr="Uber behind mysterious tissue packet used to chope parking lot in Singapore">
            <a:extLst>
              <a:ext uri="{FF2B5EF4-FFF2-40B4-BE49-F238E27FC236}">
                <a16:creationId xmlns:a16="http://schemas.microsoft.com/office/drawing/2014/main" id="{74651A1C-2A5C-9344-B6FB-6ECB0A0EDC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762000"/>
            <a:ext cx="8890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258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1378" name="Picture 2" descr="ILL3Specifi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90600" y="1401763"/>
            <a:ext cx="6858000" cy="454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54403" name="Rectangle 3"/>
          <p:cNvSpPr>
            <a:spLocks noGrp="1" noChangeArrowheads="1"/>
          </p:cNvSpPr>
          <p:nvPr>
            <p:ph type="title"/>
          </p:nvPr>
        </p:nvSpPr>
        <p:spPr>
          <a:xfrm>
            <a:off x="152400" y="304800"/>
            <a:ext cx="8686800" cy="1143000"/>
          </a:xfrm>
          <a:solidFill>
            <a:schemeClr val="tx2"/>
          </a:solidFill>
        </p:spPr>
        <p:txBody>
          <a:bodyPr/>
          <a:lstStyle/>
          <a:p>
            <a:pPr eaLnBrk="1" hangingPunct="1"/>
            <a:r>
              <a:rPr lang="en-US" b="1">
                <a:solidFill>
                  <a:schemeClr val="bg1"/>
                </a:solidFill>
                <a:latin typeface="Arial" charset="0"/>
                <a:ea typeface="ＭＳ Ｐゴシック" charset="0"/>
                <a:cs typeface="ＭＳ Ｐゴシック" charset="0"/>
              </a:rPr>
              <a:t>Choose examples carefully</a:t>
            </a:r>
            <a:endParaRPr lang="en-US">
              <a:solidFill>
                <a:schemeClr val="bg1"/>
              </a:solidFill>
              <a:latin typeface="Arial" charset="0"/>
              <a:ea typeface="ＭＳ Ｐゴシック" charset="0"/>
              <a:cs typeface="ＭＳ Ｐゴシック" charset="0"/>
            </a:endParaRPr>
          </a:p>
        </p:txBody>
      </p:sp>
      <p:sp>
        <p:nvSpPr>
          <p:cNvPr id="101380" name="Rectangle 4"/>
          <p:cNvSpPr>
            <a:spLocks noGrp="1" noChangeArrowheads="1"/>
          </p:cNvSpPr>
          <p:nvPr>
            <p:ph type="body" idx="1"/>
          </p:nvPr>
        </p:nvSpPr>
        <p:spPr>
          <a:xfrm>
            <a:off x="-76200" y="5410200"/>
            <a:ext cx="9296400" cy="1371600"/>
          </a:xfrm>
          <a:solidFill>
            <a:schemeClr val="bg1"/>
          </a:solidFill>
        </p:spPr>
        <p:txBody>
          <a:bodyPr/>
          <a:lstStyle/>
          <a:p>
            <a:pPr marL="174625" indent="-174625" eaLnBrk="1" hangingPunct="1">
              <a:lnSpc>
                <a:spcPct val="90000"/>
              </a:lnSpc>
              <a:buFontTx/>
              <a:buNone/>
            </a:pPr>
            <a:r>
              <a:rPr lang="ja-JP" altLang="en-US" sz="3000" b="1">
                <a:solidFill>
                  <a:schemeClr val="accent2"/>
                </a:solidFill>
                <a:latin typeface="Arial" charset="0"/>
                <a:ea typeface="ＭＳ Ｐゴシック" charset="0"/>
                <a:cs typeface="ＭＳ Ｐゴシック" charset="0"/>
              </a:rPr>
              <a:t>“</a:t>
            </a:r>
            <a:r>
              <a:rPr lang="en-US" altLang="ja-JP" sz="3000" b="1">
                <a:solidFill>
                  <a:schemeClr val="accent2"/>
                </a:solidFill>
                <a:latin typeface="Arial" charset="0"/>
                <a:ea typeface="ＭＳ Ｐゴシック" charset="0"/>
                <a:cs typeface="ＭＳ Ｐゴシック" charset="0"/>
              </a:rPr>
              <a:t>All persons in my sermon were fictitious… </a:t>
            </a:r>
            <a:br>
              <a:rPr lang="en-US" altLang="ja-JP" sz="3000" b="1">
                <a:solidFill>
                  <a:schemeClr val="accent2"/>
                </a:solidFill>
                <a:latin typeface="Arial" charset="0"/>
                <a:ea typeface="ＭＳ Ｐゴシック" charset="0"/>
                <a:cs typeface="ＭＳ Ｐゴシック" charset="0"/>
              </a:rPr>
            </a:br>
            <a:r>
              <a:rPr lang="en-US" altLang="ja-JP" sz="3000" b="1">
                <a:solidFill>
                  <a:schemeClr val="accent2"/>
                </a:solidFill>
                <a:latin typeface="Arial" charset="0"/>
                <a:ea typeface="ＭＳ Ｐゴシック" charset="0"/>
                <a:cs typeface="ＭＳ Ｐゴシック" charset="0"/>
              </a:rPr>
              <a:t>All persons in my sermon were fictitious… </a:t>
            </a:r>
            <a:br>
              <a:rPr lang="en-US" altLang="ja-JP" sz="3000" b="1">
                <a:solidFill>
                  <a:schemeClr val="accent2"/>
                </a:solidFill>
                <a:latin typeface="Arial" charset="0"/>
                <a:ea typeface="ＭＳ Ｐゴシック" charset="0"/>
                <a:cs typeface="ＭＳ Ｐゴシック" charset="0"/>
              </a:rPr>
            </a:br>
            <a:r>
              <a:rPr lang="en-US" altLang="ja-JP" sz="3000" b="1">
                <a:solidFill>
                  <a:schemeClr val="accent2"/>
                </a:solidFill>
                <a:latin typeface="Arial" charset="0"/>
                <a:ea typeface="ＭＳ Ｐゴシック" charset="0"/>
                <a:cs typeface="ＭＳ Ｐゴシック" charset="0"/>
              </a:rPr>
              <a:t>All persons in my sermon were fictitious… All…</a:t>
            </a:r>
            <a:r>
              <a:rPr lang="ja-JP" altLang="en-US" sz="3000" b="1">
                <a:solidFill>
                  <a:schemeClr val="accent2"/>
                </a:solidFill>
                <a:latin typeface="Arial" charset="0"/>
                <a:ea typeface="ＭＳ Ｐゴシック" charset="0"/>
                <a:cs typeface="ＭＳ Ｐゴシック" charset="0"/>
              </a:rPr>
              <a:t>”</a:t>
            </a:r>
            <a:endParaRPr lang="en-US" sz="3000" b="1">
              <a:solidFill>
                <a:schemeClr val="accent2"/>
              </a:solidFill>
              <a:latin typeface="Arial"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4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440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4" descr="ILLWifesCooking"/>
          <p:cNvPicPr>
            <a:picLocks noChangeAspect="1" noChangeArrowheads="1"/>
          </p:cNvPicPr>
          <p:nvPr/>
        </p:nvPicPr>
        <p:blipFill>
          <a:blip r:embed="rId3" cstate="screen">
            <a:extLst>
              <a:ext uri="{28A0092B-C50C-407E-A947-70E740481C1C}">
                <a14:useLocalDpi xmlns:a14="http://schemas.microsoft.com/office/drawing/2010/main"/>
              </a:ext>
            </a:extLst>
          </a:blip>
          <a:srcRect l="15517" t="1497" r="16969" b="58212"/>
          <a:stretch>
            <a:fillRect/>
          </a:stretch>
        </p:blipFill>
        <p:spPr bwMode="auto">
          <a:xfrm>
            <a:off x="685800" y="-100013"/>
            <a:ext cx="8077200" cy="6818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2209800" y="0"/>
            <a:ext cx="6934200" cy="762000"/>
          </a:xfrm>
        </p:spPr>
        <p:txBody>
          <a:bodyPr/>
          <a:lstStyle/>
          <a:p>
            <a:pPr algn="r" eaLnBrk="1" hangingPunct="1"/>
            <a:r>
              <a:rPr lang="en-US" sz="4000" b="1">
                <a:latin typeface="Arial" charset="0"/>
                <a:ea typeface="ＭＳ Ｐゴシック" charset="0"/>
                <a:cs typeface="ＭＳ Ｐゴシック" charset="0"/>
              </a:rPr>
              <a:t>Guard your marriage!</a:t>
            </a:r>
            <a:endParaRPr lang="en-US" b="1">
              <a:latin typeface="Arial" charset="0"/>
              <a:ea typeface="ＭＳ Ｐゴシック" charset="0"/>
              <a:cs typeface="ＭＳ Ｐゴシック" charset="0"/>
            </a:endParaRPr>
          </a:p>
        </p:txBody>
      </p:sp>
      <p:sp>
        <p:nvSpPr>
          <p:cNvPr id="103427" name="Rectangle 3"/>
          <p:cNvSpPr>
            <a:spLocks noGrp="1" noChangeArrowheads="1"/>
          </p:cNvSpPr>
          <p:nvPr>
            <p:ph type="subTitle" idx="1"/>
          </p:nvPr>
        </p:nvSpPr>
        <p:spPr>
          <a:xfrm>
            <a:off x="0" y="5754688"/>
            <a:ext cx="9144000" cy="914400"/>
          </a:xfrm>
          <a:solidFill>
            <a:schemeClr val="bg1"/>
          </a:solidFill>
        </p:spPr>
        <p:txBody>
          <a:bodyPr/>
          <a:lstStyle/>
          <a:p>
            <a:pPr eaLnBrk="1" hangingPunct="1"/>
            <a:r>
              <a:rPr lang="ja-JP" altLang="en-US" b="1" i="1">
                <a:latin typeface="Arial" charset="0"/>
                <a:ea typeface="ＭＳ Ｐゴシック" charset="0"/>
                <a:cs typeface="ＭＳ Ｐゴシック" charset="0"/>
              </a:rPr>
              <a:t>“</a:t>
            </a:r>
            <a:r>
              <a:rPr lang="en-US" altLang="ja-JP" b="1" i="1">
                <a:latin typeface="Arial" charset="0"/>
                <a:ea typeface="ＭＳ Ｐゴシック" charset="0"/>
                <a:cs typeface="ＭＳ Ｐゴシック" charset="0"/>
              </a:rPr>
              <a:t>Repeat after me, I will not make fun of my wife's cooking in my sermons!</a:t>
            </a:r>
            <a:r>
              <a:rPr lang="ja-JP" altLang="en-US" b="1" i="1">
                <a:latin typeface="Arial" charset="0"/>
                <a:ea typeface="ＭＳ Ｐゴシック" charset="0"/>
                <a:cs typeface="ＭＳ Ｐゴシック" charset="0"/>
              </a:rPr>
              <a:t>”</a:t>
            </a:r>
            <a:endParaRPr lang="en-US" b="1" i="1">
              <a:latin typeface="Arial"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a:xfrm>
            <a:off x="2286000" y="0"/>
            <a:ext cx="5410200" cy="914400"/>
          </a:xfrm>
          <a:noFill/>
        </p:spPr>
        <p:txBody>
          <a:bodyPr/>
          <a:lstStyle/>
          <a:p>
            <a:pPr eaLnBrk="1" hangingPunct="1"/>
            <a:r>
              <a:rPr lang="en-US" b="1">
                <a:solidFill>
                  <a:srgbClr val="FFFFFF"/>
                </a:solidFill>
                <a:latin typeface="Arial" charset="0"/>
                <a:ea typeface="ＭＳ Ｐゴシック" charset="0"/>
                <a:cs typeface="ＭＳ Ｐゴシック" charset="0"/>
              </a:rPr>
              <a:t>Other Books</a:t>
            </a:r>
            <a:endParaRPr lang="en-US">
              <a:solidFill>
                <a:srgbClr val="FFFFFF"/>
              </a:solidFill>
              <a:latin typeface="Arial" charset="0"/>
              <a:ea typeface="ＭＳ Ｐゴシック" charset="0"/>
              <a:cs typeface="ＭＳ Ｐゴシック" charset="0"/>
            </a:endParaRPr>
          </a:p>
        </p:txBody>
      </p:sp>
      <p:pic>
        <p:nvPicPr>
          <p:cNvPr id="271365" name="Picture 5" descr="ILL7000Ta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3133725"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1367" name="Picture 7" descr="ILLPowerful"/>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86000" y="1219200"/>
            <a:ext cx="3792538" cy="563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1368" name="Picture 8" descr="ILLHostetle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91200" y="762000"/>
            <a:ext cx="3482975" cy="5345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5477" name="Text Box 9"/>
          <p:cNvSpPr txBox="1">
            <a:spLocks noChangeArrowheads="1"/>
          </p:cNvSpPr>
          <p:nvPr/>
        </p:nvSpPr>
        <p:spPr bwMode="auto">
          <a:xfrm>
            <a:off x="8534400" y="76200"/>
            <a:ext cx="533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rPr>
              <a:t>66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71365"/>
                                        </p:tgtEl>
                                        <p:attrNameLst>
                                          <p:attrName>style.visibility</p:attrName>
                                        </p:attrNameLst>
                                      </p:cBhvr>
                                      <p:to>
                                        <p:strVal val="visible"/>
                                      </p:to>
                                    </p:set>
                                    <p:animEffect transition="in" filter="fade">
                                      <p:cBhvr>
                                        <p:cTn id="7" dur="1000"/>
                                        <p:tgtEl>
                                          <p:spTgt spid="271365"/>
                                        </p:tgtEl>
                                      </p:cBhvr>
                                    </p:animEffect>
                                    <p:anim calcmode="lin" valueType="num">
                                      <p:cBhvr>
                                        <p:cTn id="8" dur="1000" fill="hold"/>
                                        <p:tgtEl>
                                          <p:spTgt spid="271365"/>
                                        </p:tgtEl>
                                        <p:attrNameLst>
                                          <p:attrName>ppt_x</p:attrName>
                                        </p:attrNameLst>
                                      </p:cBhvr>
                                      <p:tavLst>
                                        <p:tav tm="0">
                                          <p:val>
                                            <p:strVal val="#ppt_x"/>
                                          </p:val>
                                        </p:tav>
                                        <p:tav tm="100000">
                                          <p:val>
                                            <p:strVal val="#ppt_x"/>
                                          </p:val>
                                        </p:tav>
                                      </p:tavLst>
                                    </p:anim>
                                    <p:anim calcmode="lin" valueType="num">
                                      <p:cBhvr>
                                        <p:cTn id="9" dur="1000" fill="hold"/>
                                        <p:tgtEl>
                                          <p:spTgt spid="27136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271368"/>
                                        </p:tgtEl>
                                        <p:attrNameLst>
                                          <p:attrName>style.visibility</p:attrName>
                                        </p:attrNameLst>
                                      </p:cBhvr>
                                      <p:to>
                                        <p:strVal val="visible"/>
                                      </p:to>
                                    </p:set>
                                    <p:animEffect transition="in" filter="fade">
                                      <p:cBhvr>
                                        <p:cTn id="14" dur="1000"/>
                                        <p:tgtEl>
                                          <p:spTgt spid="271368"/>
                                        </p:tgtEl>
                                      </p:cBhvr>
                                    </p:animEffect>
                                    <p:anim calcmode="lin" valueType="num">
                                      <p:cBhvr>
                                        <p:cTn id="15" dur="1000" fill="hold"/>
                                        <p:tgtEl>
                                          <p:spTgt spid="271368"/>
                                        </p:tgtEl>
                                        <p:attrNameLst>
                                          <p:attrName>ppt_x</p:attrName>
                                        </p:attrNameLst>
                                      </p:cBhvr>
                                      <p:tavLst>
                                        <p:tav tm="0">
                                          <p:val>
                                            <p:strVal val="#ppt_x"/>
                                          </p:val>
                                        </p:tav>
                                        <p:tav tm="100000">
                                          <p:val>
                                            <p:strVal val="#ppt_x"/>
                                          </p:val>
                                        </p:tav>
                                      </p:tavLst>
                                    </p:anim>
                                    <p:anim calcmode="lin" valueType="num">
                                      <p:cBhvr>
                                        <p:cTn id="16" dur="1000" fill="hold"/>
                                        <p:tgtEl>
                                          <p:spTgt spid="271368"/>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271367"/>
                                        </p:tgtEl>
                                        <p:attrNameLst>
                                          <p:attrName>style.visibility</p:attrName>
                                        </p:attrNameLst>
                                      </p:cBhvr>
                                      <p:to>
                                        <p:strVal val="visible"/>
                                      </p:to>
                                    </p:set>
                                    <p:animEffect transition="in" filter="fade">
                                      <p:cBhvr>
                                        <p:cTn id="21" dur="1000"/>
                                        <p:tgtEl>
                                          <p:spTgt spid="271367"/>
                                        </p:tgtEl>
                                      </p:cBhvr>
                                    </p:animEffect>
                                    <p:anim calcmode="lin" valueType="num">
                                      <p:cBhvr>
                                        <p:cTn id="22" dur="1000" fill="hold"/>
                                        <p:tgtEl>
                                          <p:spTgt spid="271367"/>
                                        </p:tgtEl>
                                        <p:attrNameLst>
                                          <p:attrName>ppt_x</p:attrName>
                                        </p:attrNameLst>
                                      </p:cBhvr>
                                      <p:tavLst>
                                        <p:tav tm="0">
                                          <p:val>
                                            <p:strVal val="#ppt_x"/>
                                          </p:val>
                                        </p:tav>
                                        <p:tav tm="100000">
                                          <p:val>
                                            <p:strVal val="#ppt_x"/>
                                          </p:val>
                                        </p:tav>
                                      </p:tavLst>
                                    </p:anim>
                                    <p:anim calcmode="lin" valueType="num">
                                      <p:cBhvr>
                                        <p:cTn id="23" dur="1000" fill="hold"/>
                                        <p:tgtEl>
                                          <p:spTgt spid="2713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685800" y="457200"/>
            <a:ext cx="7772400" cy="990600"/>
          </a:xfrm>
        </p:spPr>
        <p:txBody>
          <a:bodyPr/>
          <a:lstStyle/>
          <a:p>
            <a:pPr>
              <a:defRPr/>
            </a:pPr>
            <a:r>
              <a:rPr lang="en-US">
                <a:latin typeface="Arial" charset="0"/>
              </a:rPr>
              <a:t>Illustration Websites</a:t>
            </a:r>
          </a:p>
        </p:txBody>
      </p:sp>
      <p:sp>
        <p:nvSpPr>
          <p:cNvPr id="80899" name="Rectangle 3"/>
          <p:cNvSpPr>
            <a:spLocks noGrp="1" noChangeArrowheads="1"/>
          </p:cNvSpPr>
          <p:nvPr>
            <p:ph type="subTitle" idx="1"/>
          </p:nvPr>
        </p:nvSpPr>
        <p:spPr>
          <a:xfrm>
            <a:off x="762000" y="1676400"/>
            <a:ext cx="8077200" cy="4191000"/>
          </a:xfrm>
          <a:solidFill>
            <a:srgbClr val="0A0A0A"/>
          </a:solidFill>
        </p:spPr>
        <p:txBody>
          <a:bodyPr/>
          <a:lstStyle/>
          <a:p>
            <a:pPr marL="508000" indent="-508000" algn="l">
              <a:buFont typeface="Wingdings" charset="0"/>
              <a:buChar char="l"/>
              <a:defRPr/>
            </a:pPr>
            <a:r>
              <a:rPr lang="en-US" sz="4400" dirty="0" err="1">
                <a:effectLst/>
                <a:latin typeface="Arial" charset="0"/>
                <a:ea typeface="ＭＳ Ｐゴシック" charset="0"/>
                <a:cs typeface="ＭＳ Ｐゴシック" charset="0"/>
              </a:rPr>
              <a:t>IllustrationExchange.com</a:t>
            </a:r>
            <a:endParaRPr lang="en-US" sz="4400" dirty="0">
              <a:effectLst/>
              <a:latin typeface="Arial" charset="0"/>
              <a:ea typeface="ＭＳ Ｐゴシック" charset="0"/>
              <a:cs typeface="ＭＳ Ｐゴシック" charset="0"/>
            </a:endParaRPr>
          </a:p>
          <a:p>
            <a:pPr marL="508000" indent="-508000" algn="l">
              <a:buFont typeface="Wingdings" charset="0"/>
              <a:buChar char="l"/>
              <a:defRPr/>
            </a:pPr>
            <a:r>
              <a:rPr lang="en-US" sz="4400" dirty="0" err="1">
                <a:effectLst/>
                <a:latin typeface="Arial" charset="0"/>
                <a:ea typeface="ＭＳ Ｐゴシック" charset="0"/>
                <a:cs typeface="ＭＳ Ｐゴシック" charset="0"/>
              </a:rPr>
              <a:t>PreachingToday.com</a:t>
            </a:r>
            <a:endParaRPr lang="en-US" sz="4400" dirty="0">
              <a:effectLst/>
              <a:latin typeface="Arial" charset="0"/>
              <a:ea typeface="ＭＳ Ｐゴシック" charset="0"/>
              <a:cs typeface="ＭＳ Ｐゴシック" charset="0"/>
            </a:endParaRPr>
          </a:p>
          <a:p>
            <a:pPr marL="508000" indent="-508000" algn="l">
              <a:buFont typeface="Wingdings" charset="0"/>
              <a:buChar char="l"/>
              <a:defRPr/>
            </a:pPr>
            <a:r>
              <a:rPr lang="en-US" sz="4400" dirty="0" err="1">
                <a:solidFill>
                  <a:srgbClr val="FFFF00"/>
                </a:solidFill>
                <a:effectLst/>
                <a:latin typeface="Arial" charset="0"/>
                <a:ea typeface="ＭＳ Ｐゴシック" charset="0"/>
                <a:cs typeface="ＭＳ Ｐゴシック" charset="0"/>
              </a:rPr>
              <a:t>SermonCentral.com</a:t>
            </a:r>
            <a:endParaRPr lang="en-US" sz="4400" dirty="0">
              <a:solidFill>
                <a:srgbClr val="FFFF00"/>
              </a:solidFill>
              <a:effectLst/>
              <a:latin typeface="Arial" charset="0"/>
              <a:ea typeface="ＭＳ Ｐゴシック" charset="0"/>
              <a:cs typeface="ＭＳ Ｐゴシック" charset="0"/>
            </a:endParaRPr>
          </a:p>
          <a:p>
            <a:pPr marL="508000" indent="-508000" algn="l">
              <a:buFont typeface="Wingdings" charset="0"/>
              <a:buChar char="l"/>
              <a:defRPr/>
            </a:pPr>
            <a:r>
              <a:rPr lang="en-US" sz="4400" dirty="0" err="1">
                <a:effectLst/>
                <a:latin typeface="Arial" charset="0"/>
                <a:ea typeface="ＭＳ Ｐゴシック" charset="0"/>
                <a:cs typeface="ＭＳ Ｐゴシック" charset="0"/>
              </a:rPr>
              <a:t>SermonIdeas.com</a:t>
            </a:r>
            <a:endParaRPr lang="en-US" sz="4400" dirty="0">
              <a:effectLst/>
              <a:latin typeface="Arial" charset="0"/>
              <a:ea typeface="ＭＳ Ｐゴシック" charset="0"/>
              <a:cs typeface="ＭＳ Ｐゴシック" charset="0"/>
            </a:endParaRPr>
          </a:p>
          <a:p>
            <a:pPr marL="508000" indent="-508000" algn="l">
              <a:buFont typeface="Wingdings" charset="0"/>
              <a:buChar char="l"/>
              <a:defRPr/>
            </a:pPr>
            <a:r>
              <a:rPr lang="en-US" sz="4400" dirty="0" err="1">
                <a:effectLst/>
                <a:latin typeface="Arial" charset="0"/>
                <a:ea typeface="ＭＳ Ｐゴシック" charset="0"/>
                <a:cs typeface="ＭＳ Ｐゴシック" charset="0"/>
              </a:rPr>
              <a:t>MoreIllustrations.com</a:t>
            </a:r>
            <a:endParaRPr lang="en-US" sz="4400" dirty="0">
              <a:effectLst/>
              <a:latin typeface="Arial" charset="0"/>
              <a:ea typeface="ＭＳ Ｐゴシック" charset="0"/>
              <a:cs typeface="ＭＳ Ｐゴシック"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pPr>
              <a:defRPr/>
            </a:pPr>
            <a:r>
              <a:rPr lang="en-US" sz="4000" dirty="0">
                <a:ea typeface="+mj-ea"/>
              </a:rPr>
              <a:t>Video Clips at </a:t>
            </a:r>
            <a:r>
              <a:rPr lang="en-US" sz="4000" dirty="0" err="1">
                <a:ea typeface="+mj-ea"/>
              </a:rPr>
              <a:t>WingClips.com</a:t>
            </a:r>
            <a:endParaRPr lang="en-US" sz="4000" dirty="0">
              <a:ea typeface="+mj-ea"/>
            </a:endParaRPr>
          </a:p>
        </p:txBody>
      </p:sp>
      <p:sp>
        <p:nvSpPr>
          <p:cNvPr id="3" name="Content Placeholder 2"/>
          <p:cNvSpPr>
            <a:spLocks noGrp="1"/>
          </p:cNvSpPr>
          <p:nvPr>
            <p:ph idx="1"/>
          </p:nvPr>
        </p:nvSpPr>
        <p:spPr/>
        <p:txBody>
          <a:bodyPr/>
          <a:lstStyle/>
          <a:p>
            <a:pPr>
              <a:defRPr/>
            </a:pPr>
            <a:r>
              <a:rPr lang="en-US">
                <a:latin typeface="Arial" charset="0"/>
                <a:ea typeface="ＭＳ Ｐゴシック" charset="0"/>
                <a:cs typeface="ＭＳ Ｐゴシック" charset="0"/>
              </a:rPr>
              <a:t>WingClips.com</a:t>
            </a:r>
          </a:p>
        </p:txBody>
      </p:sp>
      <p:pic>
        <p:nvPicPr>
          <p:cNvPr id="109571" name="Picture 3" descr="WingClips Homepage.jpg">
            <a:hlinkClick r:id="rId2"/>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955675"/>
            <a:ext cx="9144000" cy="590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2" descr="MF - Plate 2"/>
          <p:cNvPicPr>
            <a:picLocks noChangeAspect="1" noChangeArrowheads="1"/>
          </p:cNvPicPr>
          <p:nvPr/>
        </p:nvPicPr>
        <p:blipFill>
          <a:blip r:embed="rId3" cstate="screen">
            <a:lum bright="-5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7" name="Text Box 3"/>
          <p:cNvSpPr txBox="1">
            <a:spLocks noChangeArrowheads="1"/>
          </p:cNvSpPr>
          <p:nvPr/>
        </p:nvSpPr>
        <p:spPr bwMode="auto">
          <a:xfrm>
            <a:off x="838200" y="1600200"/>
            <a:ext cx="7848600" cy="70802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4000" b="1">
                <a:solidFill>
                  <a:srgbClr val="FFFFFF"/>
                </a:solidFill>
                <a:ea typeface="Arial" charset="0"/>
                <a:cs typeface="Arial" charset="0"/>
              </a:rPr>
              <a:t>Give each a TITLE and subtitle</a:t>
            </a:r>
          </a:p>
        </p:txBody>
      </p:sp>
      <p:sp>
        <p:nvSpPr>
          <p:cNvPr id="110595" name="Text Box 5"/>
          <p:cNvSpPr txBox="1">
            <a:spLocks noChangeArrowheads="1"/>
          </p:cNvSpPr>
          <p:nvPr/>
        </p:nvSpPr>
        <p:spPr bwMode="auto">
          <a:xfrm>
            <a:off x="8534400" y="76200"/>
            <a:ext cx="533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FFFF"/>
                </a:solidFill>
              </a:rPr>
              <a:t>66</a:t>
            </a:r>
          </a:p>
        </p:txBody>
      </p:sp>
      <p:sp>
        <p:nvSpPr>
          <p:cNvPr id="110596" name="Rectangle 6"/>
          <p:cNvSpPr>
            <a:spLocks noGrp="1" noChangeArrowheads="1"/>
          </p:cNvSpPr>
          <p:nvPr>
            <p:ph type="title" idx="4294967295"/>
          </p:nvPr>
        </p:nvSpPr>
        <p:spPr>
          <a:xfrm>
            <a:off x="228600" y="685800"/>
            <a:ext cx="8686800" cy="731838"/>
          </a:xfrm>
          <a:solidFill>
            <a:schemeClr val="accent1"/>
          </a:solidFill>
        </p:spPr>
        <p:txBody>
          <a:bodyPr/>
          <a:lstStyle/>
          <a:p>
            <a:pPr algn="l" eaLnBrk="1" hangingPunct="1"/>
            <a:r>
              <a:rPr lang="en-US" sz="4000" b="1">
                <a:solidFill>
                  <a:srgbClr val="FF0000"/>
                </a:solidFill>
                <a:latin typeface="Arial" charset="0"/>
                <a:ea typeface="ＭＳ Ｐゴシック" charset="0"/>
                <a:cs typeface="ＭＳ Ｐゴシック" charset="0"/>
              </a:rPr>
              <a:t>B. Categorize Your Illustrations</a:t>
            </a:r>
            <a:endParaRPr lang="en-US" sz="4000">
              <a:latin typeface="Arial" charset="0"/>
              <a:ea typeface="ＭＳ Ｐゴシック" charset="0"/>
              <a:cs typeface="ＭＳ Ｐゴシック" charset="0"/>
            </a:endParaRPr>
          </a:p>
        </p:txBody>
      </p:sp>
      <p:sp>
        <p:nvSpPr>
          <p:cNvPr id="12" name="Text Box 3"/>
          <p:cNvSpPr txBox="1">
            <a:spLocks noChangeArrowheads="1"/>
          </p:cNvSpPr>
          <p:nvPr/>
        </p:nvSpPr>
        <p:spPr bwMode="auto">
          <a:xfrm>
            <a:off x="914400" y="3657600"/>
            <a:ext cx="7848600" cy="15700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4800" b="1" i="1" dirty="0">
                <a:solidFill>
                  <a:srgbClr val="FFFFFF"/>
                </a:solidFill>
                <a:latin typeface="Arial"/>
                <a:ea typeface="ＭＳ Ｐゴシック" charset="-128"/>
                <a:cs typeface="Arial"/>
              </a:rPr>
              <a:t>Try this now with the 4 illustrations on page 66...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p:cTn id="7" dur="500" fill="hold"/>
                                        <p:tgtEl>
                                          <p:spTgt spid="11267"/>
                                        </p:tgtEl>
                                        <p:attrNameLst>
                                          <p:attrName>ppt_w</p:attrName>
                                        </p:attrNameLst>
                                      </p:cBhvr>
                                      <p:tavLst>
                                        <p:tav tm="0">
                                          <p:val>
                                            <p:fltVal val="0"/>
                                          </p:val>
                                        </p:tav>
                                        <p:tav tm="100000">
                                          <p:val>
                                            <p:strVal val="#ppt_w"/>
                                          </p:val>
                                        </p:tav>
                                      </p:tavLst>
                                    </p:anim>
                                    <p:anim calcmode="lin" valueType="num">
                                      <p:cBhvr>
                                        <p:cTn id="8" dur="500" fill="hold"/>
                                        <p:tgtEl>
                                          <p:spTgt spid="1126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85800" y="228600"/>
            <a:ext cx="7772400" cy="1143000"/>
          </a:xfrm>
          <a:solidFill>
            <a:srgbClr val="0A0A0A"/>
          </a:solidFill>
        </p:spPr>
        <p:txBody>
          <a:bodyPr/>
          <a:lstStyle/>
          <a:p>
            <a:pPr eaLnBrk="1" hangingPunct="1">
              <a:defRPr/>
            </a:pPr>
            <a:r>
              <a:rPr lang="en-US"/>
              <a:t>TITLES and subtitles</a:t>
            </a:r>
          </a:p>
        </p:txBody>
      </p:sp>
      <p:sp>
        <p:nvSpPr>
          <p:cNvPr id="96259" name="Rectangle 3"/>
          <p:cNvSpPr>
            <a:spLocks noGrp="1" noChangeArrowheads="1"/>
          </p:cNvSpPr>
          <p:nvPr>
            <p:ph type="body" idx="1"/>
          </p:nvPr>
        </p:nvSpPr>
        <p:spPr>
          <a:xfrm>
            <a:off x="685800" y="1600200"/>
            <a:ext cx="7772400" cy="4724400"/>
          </a:xfrm>
          <a:solidFill>
            <a:srgbClr val="0A0A0A"/>
          </a:solidFill>
        </p:spPr>
        <p:txBody>
          <a:bodyPr/>
          <a:lstStyle/>
          <a:p>
            <a:pPr eaLnBrk="1" hangingPunct="1">
              <a:buFont typeface="Wingdings" charset="2"/>
              <a:buNone/>
              <a:defRPr/>
            </a:pPr>
            <a:r>
              <a:rPr lang="en-US">
                <a:solidFill>
                  <a:srgbClr val="FFFFFF"/>
                </a:solidFill>
              </a:rPr>
              <a:t>EXAMPLES bad ones from the world</a:t>
            </a:r>
          </a:p>
          <a:p>
            <a:pPr eaLnBrk="1" hangingPunct="1">
              <a:buFont typeface="Wingdings" charset="2"/>
              <a:buNone/>
              <a:defRPr/>
            </a:pPr>
            <a:r>
              <a:rPr lang="en-US">
                <a:solidFill>
                  <a:srgbClr val="FFFFFF"/>
                </a:solidFill>
              </a:rPr>
              <a:t>PHILOSOPHY leads to lifestyle</a:t>
            </a:r>
          </a:p>
          <a:p>
            <a:pPr eaLnBrk="1" hangingPunct="1">
              <a:buFont typeface="Wingdings" charset="2"/>
              <a:buNone/>
              <a:defRPr/>
            </a:pPr>
            <a:r>
              <a:rPr lang="en-US"/>
              <a:t>RAPE impressions of pre-teens on sex </a:t>
            </a:r>
          </a:p>
          <a:p>
            <a:pPr eaLnBrk="1" hangingPunct="1">
              <a:buFont typeface="Wingdings" charset="2"/>
              <a:buNone/>
              <a:defRPr/>
            </a:pPr>
            <a:r>
              <a:rPr lang="en-US"/>
              <a:t>RIGHTS violations of acceptable</a:t>
            </a:r>
          </a:p>
          <a:p>
            <a:pPr eaLnBrk="1" hangingPunct="1">
              <a:buFont typeface="Wingdings" charset="2"/>
              <a:buNone/>
              <a:defRPr/>
            </a:pPr>
            <a:r>
              <a:rPr lang="en-US">
                <a:solidFill>
                  <a:srgbClr val="FFFFFF"/>
                </a:solidFill>
              </a:rPr>
              <a:t>SENSES importance of A/V</a:t>
            </a:r>
          </a:p>
          <a:p>
            <a:pPr eaLnBrk="1" hangingPunct="1">
              <a:buFont typeface="Wingdings" charset="2"/>
              <a:buNone/>
              <a:defRPr/>
            </a:pPr>
            <a:r>
              <a:rPr lang="en-US">
                <a:solidFill>
                  <a:srgbClr val="FFFFFF"/>
                </a:solidFill>
              </a:rPr>
              <a:t>LEARNING teach visually</a:t>
            </a:r>
          </a:p>
          <a:p>
            <a:pPr eaLnBrk="1" hangingPunct="1">
              <a:buFont typeface="Wingdings" charset="2"/>
              <a:buNone/>
              <a:defRPr/>
            </a:pPr>
            <a:r>
              <a:rPr lang="en-US"/>
              <a:t>BELIEFS survey about Americans</a:t>
            </a:r>
          </a:p>
          <a:p>
            <a:pPr eaLnBrk="1" hangingPunct="1">
              <a:buFont typeface="Wingdings" charset="2"/>
              <a:buNone/>
              <a:defRPr/>
            </a:pPr>
            <a:r>
              <a:rPr lang="en-US"/>
              <a:t>TEACHING badly needed in the church</a:t>
            </a:r>
          </a:p>
        </p:txBody>
      </p:sp>
      <p:sp>
        <p:nvSpPr>
          <p:cNvPr id="112643" name="Text Box 5"/>
          <p:cNvSpPr txBox="1">
            <a:spLocks noChangeArrowheads="1"/>
          </p:cNvSpPr>
          <p:nvPr/>
        </p:nvSpPr>
        <p:spPr bwMode="auto">
          <a:xfrm>
            <a:off x="8534400" y="76200"/>
            <a:ext cx="533400" cy="457200"/>
          </a:xfrm>
          <a:prstGeom prst="rect">
            <a:avLst/>
          </a:prstGeom>
          <a:solidFill>
            <a:srgbClr val="0A0A0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FFFF"/>
                </a:solidFill>
              </a:rPr>
              <a:t>66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5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259">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6259">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6259">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6259">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6259">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6259">
                                            <p:txEl>
                                              <p:pRg st="5" end="5"/>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6259">
                                            <p:txEl>
                                              <p:pRg st="6" end="6"/>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62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2" descr="MF - Plate 2"/>
          <p:cNvPicPr>
            <a:picLocks noChangeAspect="1" noChangeArrowheads="1"/>
          </p:cNvPicPr>
          <p:nvPr/>
        </p:nvPicPr>
        <p:blipFill>
          <a:blip r:embed="rId3" cstate="screen">
            <a:lum bright="-5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7" name="Text Box 3"/>
          <p:cNvSpPr txBox="1">
            <a:spLocks noChangeArrowheads="1"/>
          </p:cNvSpPr>
          <p:nvPr/>
        </p:nvSpPr>
        <p:spPr bwMode="auto">
          <a:xfrm>
            <a:off x="838200" y="1600200"/>
            <a:ext cx="7848600" cy="70802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4000" b="1">
                <a:solidFill>
                  <a:schemeClr val="bg1"/>
                </a:solidFill>
                <a:ea typeface="Arial" charset="0"/>
                <a:cs typeface="Arial" charset="0"/>
              </a:rPr>
              <a:t>Give each a TITLE and subtitle</a:t>
            </a:r>
          </a:p>
        </p:txBody>
      </p:sp>
      <p:sp>
        <p:nvSpPr>
          <p:cNvPr id="114691" name="Text Box 5"/>
          <p:cNvSpPr txBox="1">
            <a:spLocks noChangeArrowheads="1"/>
          </p:cNvSpPr>
          <p:nvPr/>
        </p:nvSpPr>
        <p:spPr bwMode="auto">
          <a:xfrm>
            <a:off x="8534400" y="76200"/>
            <a:ext cx="533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rPr>
              <a:t>66</a:t>
            </a:r>
          </a:p>
        </p:txBody>
      </p:sp>
      <p:sp>
        <p:nvSpPr>
          <p:cNvPr id="114692" name="Rectangle 6"/>
          <p:cNvSpPr>
            <a:spLocks noGrp="1" noChangeArrowheads="1"/>
          </p:cNvSpPr>
          <p:nvPr>
            <p:ph type="title" idx="4294967295"/>
          </p:nvPr>
        </p:nvSpPr>
        <p:spPr>
          <a:xfrm>
            <a:off x="228600" y="685800"/>
            <a:ext cx="8686800" cy="731838"/>
          </a:xfrm>
          <a:solidFill>
            <a:schemeClr val="accent1"/>
          </a:solidFill>
        </p:spPr>
        <p:txBody>
          <a:bodyPr/>
          <a:lstStyle/>
          <a:p>
            <a:pPr algn="l" eaLnBrk="1" hangingPunct="1"/>
            <a:r>
              <a:rPr lang="en-US" sz="4000" b="1">
                <a:solidFill>
                  <a:srgbClr val="FF0000"/>
                </a:solidFill>
                <a:latin typeface="Arial" charset="0"/>
                <a:ea typeface="ＭＳ Ｐゴシック" charset="0"/>
                <a:cs typeface="ＭＳ Ｐゴシック" charset="0"/>
              </a:rPr>
              <a:t>B. Categorize Your Illustrations</a:t>
            </a:r>
            <a:endParaRPr lang="en-US" sz="4000">
              <a:latin typeface="Arial" charset="0"/>
              <a:ea typeface="ＭＳ Ｐゴシック" charset="0"/>
              <a:cs typeface="ＭＳ Ｐゴシック" charset="0"/>
            </a:endParaRPr>
          </a:p>
        </p:txBody>
      </p:sp>
      <p:sp>
        <p:nvSpPr>
          <p:cNvPr id="11271" name="Rectangle 7"/>
          <p:cNvSpPr>
            <a:spLocks noChangeArrowheads="1"/>
          </p:cNvSpPr>
          <p:nvPr/>
        </p:nvSpPr>
        <p:spPr bwMode="auto">
          <a:xfrm>
            <a:off x="228600" y="2667000"/>
            <a:ext cx="8686800" cy="731838"/>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000" b="1">
                <a:solidFill>
                  <a:srgbClr val="FF0000"/>
                </a:solidFill>
              </a:rPr>
              <a:t>C. File Your Illustrations</a:t>
            </a:r>
            <a:endParaRPr lang="en-US" sz="4000">
              <a:solidFill>
                <a:schemeClr val="tx2"/>
              </a:solidFill>
            </a:endParaRPr>
          </a:p>
        </p:txBody>
      </p:sp>
      <p:sp>
        <p:nvSpPr>
          <p:cNvPr id="9" name="Text Box 3"/>
          <p:cNvSpPr txBox="1">
            <a:spLocks noChangeArrowheads="1"/>
          </p:cNvSpPr>
          <p:nvPr/>
        </p:nvSpPr>
        <p:spPr bwMode="auto">
          <a:xfrm>
            <a:off x="990600" y="4495800"/>
            <a:ext cx="7848600" cy="2246313"/>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360363" indent="-360363" eaLnBrk="1" hangingPunct="1">
              <a:spcBef>
                <a:spcPct val="50000"/>
              </a:spcBef>
              <a:buFont typeface="Arial"/>
              <a:buChar char="•"/>
              <a:defRPr/>
            </a:pPr>
            <a:r>
              <a:rPr lang="en-US" sz="4000" b="1" dirty="0">
                <a:solidFill>
                  <a:schemeClr val="bg1"/>
                </a:solidFill>
                <a:latin typeface="Arial"/>
                <a:ea typeface="ＭＳ Ｐゴシック" charset="-128"/>
                <a:cs typeface="Arial"/>
              </a:rPr>
              <a:t>3 </a:t>
            </a:r>
            <a:r>
              <a:rPr lang="en-US" sz="4000" b="1" dirty="0" err="1">
                <a:solidFill>
                  <a:schemeClr val="bg1"/>
                </a:solidFill>
                <a:latin typeface="Arial"/>
                <a:ea typeface="ＭＳ Ｐゴシック" charset="-128"/>
                <a:cs typeface="Arial"/>
              </a:rPr>
              <a:t>x</a:t>
            </a:r>
            <a:r>
              <a:rPr lang="en-US" sz="4000" b="1" dirty="0">
                <a:solidFill>
                  <a:schemeClr val="bg1"/>
                </a:solidFill>
                <a:latin typeface="Arial"/>
                <a:ea typeface="ＭＳ Ｐゴシック" charset="-128"/>
                <a:cs typeface="Arial"/>
              </a:rPr>
              <a:t> 5 Card &amp; A4-size Files</a:t>
            </a:r>
          </a:p>
          <a:p>
            <a:pPr marL="360363" indent="-360363" eaLnBrk="1" hangingPunct="1">
              <a:spcBef>
                <a:spcPct val="50000"/>
              </a:spcBef>
              <a:buFont typeface="Arial"/>
              <a:buChar char="•"/>
              <a:defRPr/>
            </a:pPr>
            <a:r>
              <a:rPr lang="en-US" sz="4000" b="1" dirty="0">
                <a:solidFill>
                  <a:schemeClr val="bg1"/>
                </a:solidFill>
                <a:latin typeface="Arial"/>
                <a:ea typeface="ＭＳ Ｐゴシック" charset="-128"/>
                <a:cs typeface="Arial"/>
              </a:rPr>
              <a:t>Computer file of separate Word documents</a:t>
            </a:r>
          </a:p>
        </p:txBody>
      </p:sp>
      <p:sp>
        <p:nvSpPr>
          <p:cNvPr id="10" name="Text Box 3"/>
          <p:cNvSpPr txBox="1">
            <a:spLocks noChangeArrowheads="1"/>
          </p:cNvSpPr>
          <p:nvPr/>
        </p:nvSpPr>
        <p:spPr bwMode="auto">
          <a:xfrm>
            <a:off x="762000" y="3581400"/>
            <a:ext cx="7848600" cy="70802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4000" b="1" dirty="0">
                <a:solidFill>
                  <a:schemeClr val="bg1"/>
                </a:solidFill>
                <a:latin typeface="Arial"/>
                <a:ea typeface="ＭＳ Ｐゴシック" charset="-128"/>
                <a:cs typeface="Arial"/>
              </a:rPr>
              <a:t>Options: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 calcmode="lin" valueType="num">
                                      <p:cBhvr>
                                        <p:cTn id="7" dur="500" fill="hold"/>
                                        <p:tgtEl>
                                          <p:spTgt spid="11271"/>
                                        </p:tgtEl>
                                        <p:attrNameLst>
                                          <p:attrName>ppt_w</p:attrName>
                                        </p:attrNameLst>
                                      </p:cBhvr>
                                      <p:tavLst>
                                        <p:tav tm="0">
                                          <p:val>
                                            <p:fltVal val="0"/>
                                          </p:val>
                                        </p:tav>
                                        <p:tav tm="100000">
                                          <p:val>
                                            <p:strVal val="#ppt_w"/>
                                          </p:val>
                                        </p:tav>
                                      </p:tavLst>
                                    </p:anim>
                                    <p:anim calcmode="lin" valueType="num">
                                      <p:cBhvr>
                                        <p:cTn id="8" dur="500" fill="hold"/>
                                        <p:tgtEl>
                                          <p:spTgt spid="11271"/>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2" descr="Illstrations Screenshot.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638175"/>
            <a:ext cx="9144000" cy="621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6738" name="Title 1"/>
          <p:cNvSpPr>
            <a:spLocks noGrp="1"/>
          </p:cNvSpPr>
          <p:nvPr>
            <p:ph type="title" idx="4294967295"/>
          </p:nvPr>
        </p:nvSpPr>
        <p:spPr>
          <a:xfrm>
            <a:off x="457200" y="0"/>
            <a:ext cx="8229600" cy="685800"/>
          </a:xfrm>
        </p:spPr>
        <p:txBody>
          <a:bodyPr/>
          <a:lstStyle/>
          <a:p>
            <a:pPr eaLnBrk="1" hangingPunct="1"/>
            <a:r>
              <a:rPr lang="en-US" sz="3600" b="1">
                <a:solidFill>
                  <a:schemeClr val="bg1"/>
                </a:solidFill>
                <a:latin typeface="Arial" charset="0"/>
                <a:ea typeface="ＭＳ Ｐゴシック" charset="0"/>
                <a:cs typeface="ＭＳ Ｐゴシック" charset="0"/>
              </a:rPr>
              <a:t>My Computer Folder of Illustrations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a:xfrm>
            <a:off x="0" y="-609600"/>
            <a:ext cx="1905000" cy="792163"/>
          </a:xfrm>
          <a:noFill/>
        </p:spPr>
        <p:txBody>
          <a:bodyPr/>
          <a:lstStyle/>
          <a:p>
            <a:pPr eaLnBrk="1" hangingPunct="1"/>
            <a:r>
              <a:rPr lang="en-US" b="1">
                <a:solidFill>
                  <a:schemeClr val="tx1"/>
                </a:solidFill>
                <a:latin typeface="Arial" charset="0"/>
                <a:ea typeface="ＭＳ Ｐゴシック" charset="0"/>
                <a:cs typeface="ＭＳ Ｐゴシック" charset="0"/>
              </a:rPr>
              <a:t>Black</a:t>
            </a:r>
            <a:endParaRPr lang="en-US">
              <a:solidFill>
                <a:schemeClr val="bg1"/>
              </a:solidFill>
              <a:latin typeface="Arial" charset="0"/>
              <a:ea typeface="ＭＳ Ｐゴシック" charset="0"/>
              <a:cs typeface="ＭＳ Ｐゴシック"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1D102-83B2-A648-8039-6FBC5F46B9F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9E81AD0-6BA2-6D41-B577-C99605F65019}"/>
              </a:ext>
            </a:extLst>
          </p:cNvPr>
          <p:cNvSpPr>
            <a:spLocks noGrp="1"/>
          </p:cNvSpPr>
          <p:nvPr>
            <p:ph idx="1"/>
          </p:nvPr>
        </p:nvSpPr>
        <p:spPr/>
        <p:txBody>
          <a:bodyPr/>
          <a:lstStyle/>
          <a:p>
            <a:endParaRPr lang="en-US"/>
          </a:p>
        </p:txBody>
      </p:sp>
      <p:pic>
        <p:nvPicPr>
          <p:cNvPr id="87042" name="Picture 2" descr="Mother forced toddler to Chope parking space by sitting there for 20  minutes - The Local Society">
            <a:extLst>
              <a:ext uri="{FF2B5EF4-FFF2-40B4-BE49-F238E27FC236}">
                <a16:creationId xmlns:a16="http://schemas.microsoft.com/office/drawing/2014/main" id="{3DBB54FC-ECDA-7049-814F-888831ACD4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2588"/>
            <a:ext cx="9144000" cy="609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202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Preaching (Homiletics) link at </a:t>
            </a:r>
            <a:r>
              <a:rPr lang="en-US" sz="2400" b="1" dirty="0" err="1">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89121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3" descr="104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372600" cy="6856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07300" name="Rectangle 4"/>
          <p:cNvSpPr>
            <a:spLocks noGrp="1" noChangeArrowheads="1"/>
          </p:cNvSpPr>
          <p:nvPr>
            <p:ph type="title" idx="4294967295"/>
          </p:nvPr>
        </p:nvSpPr>
        <p:spPr>
          <a:effectLst>
            <a:outerShdw blurRad="63500" dist="35921" dir="2700000" algn="ctr" rotWithShape="0">
              <a:schemeClr val="tx2">
                <a:alpha val="74998"/>
              </a:schemeClr>
            </a:outerShdw>
          </a:effectLst>
        </p:spPr>
        <p:txBody>
          <a:bodyPr/>
          <a:lstStyle/>
          <a:p>
            <a:pPr eaLnBrk="1" hangingPunct="1">
              <a:defRPr/>
            </a:pPr>
            <a:r>
              <a:rPr lang="en-US" sz="4800">
                <a:solidFill>
                  <a:schemeClr val="bg1"/>
                </a:solidFill>
                <a:effectLst>
                  <a:outerShdw blurRad="95250" dist="38100" dir="2700000" algn="tl" rotWithShape="0">
                    <a:srgbClr val="000000">
                      <a:alpha val="88000"/>
                    </a:srgbClr>
                  </a:outerShdw>
                </a:effectLst>
                <a:latin typeface="Arial" charset="0"/>
                <a:ea typeface="ＭＳ Ｐゴシック" charset="0"/>
                <a:cs typeface="ＭＳ Ｐゴシック" charset="0"/>
              </a:rPr>
              <a:t>The Importance of </a:t>
            </a:r>
            <a:br>
              <a:rPr lang="en-US" sz="4800">
                <a:solidFill>
                  <a:schemeClr val="bg1"/>
                </a:solidFill>
                <a:effectLst>
                  <a:outerShdw blurRad="95250" dist="38100" dir="2700000" algn="tl" rotWithShape="0">
                    <a:srgbClr val="000000">
                      <a:alpha val="88000"/>
                    </a:srgbClr>
                  </a:outerShdw>
                </a:effectLst>
                <a:latin typeface="Arial" charset="0"/>
                <a:ea typeface="ＭＳ Ｐゴシック" charset="0"/>
                <a:cs typeface="ＭＳ Ｐゴシック" charset="0"/>
              </a:rPr>
            </a:br>
            <a:r>
              <a:rPr lang="en-US" sz="4800">
                <a:solidFill>
                  <a:schemeClr val="bg1"/>
                </a:solidFill>
                <a:effectLst>
                  <a:outerShdw blurRad="95250" dist="38100" dir="2700000" algn="tl" rotWithShape="0">
                    <a:srgbClr val="000000">
                      <a:alpha val="88000"/>
                    </a:srgbClr>
                  </a:outerShdw>
                </a:effectLst>
                <a:latin typeface="Arial" charset="0"/>
                <a:ea typeface="ＭＳ Ｐゴシック" charset="0"/>
                <a:cs typeface="ＭＳ Ｐゴシック" charset="0"/>
              </a:rPr>
              <a:t>Good Illustrations</a:t>
            </a:r>
            <a:endParaRPr lang="en-US">
              <a:effectLst>
                <a:outerShdw blurRad="95250" dist="38100" dir="2700000" algn="tl" rotWithShape="0">
                  <a:srgbClr val="000000">
                    <a:alpha val="88000"/>
                  </a:srgbClr>
                </a:outerShdw>
              </a:effectLst>
              <a:latin typeface="Arial" charset="0"/>
              <a:ea typeface="ＭＳ Ｐゴシック" charset="0"/>
              <a:cs typeface="ＭＳ Ｐゴシック" charset="0"/>
            </a:endParaRPr>
          </a:p>
        </p:txBody>
      </p:sp>
      <p:sp>
        <p:nvSpPr>
          <p:cNvPr id="1207301" name="Text Box 5"/>
          <p:cNvSpPr txBox="1">
            <a:spLocks noChangeArrowheads="1"/>
          </p:cNvSpPr>
          <p:nvPr/>
        </p:nvSpPr>
        <p:spPr bwMode="auto">
          <a:xfrm>
            <a:off x="609600" y="1905000"/>
            <a:ext cx="8305800" cy="1200150"/>
          </a:xfrm>
          <a:prstGeom prst="rect">
            <a:avLst/>
          </a:prstGeom>
          <a:noFill/>
          <a:ln w="9525">
            <a:noFill/>
            <a:miter lim="800000"/>
            <a:headEnd/>
            <a:tailEnd/>
          </a:ln>
          <a:effectLst>
            <a:outerShdw blurRad="63500" dist="35921" dir="2700000" algn="ctr" rotWithShape="0">
              <a:schemeClr val="tx2">
                <a:alpha val="74998"/>
              </a:schemeClr>
            </a:outerShdw>
          </a:effectLst>
        </p:spPr>
        <p:txBody>
          <a:bodyPr>
            <a:spAutoFit/>
          </a:bodyPr>
          <a:lstStyle/>
          <a:p>
            <a:pPr algn="ctr">
              <a:defRPr/>
            </a:pPr>
            <a:r>
              <a:rPr lang="en-US" sz="3600" b="1" i="1" dirty="0">
                <a:solidFill>
                  <a:schemeClr val="bg1"/>
                </a:solidFill>
                <a:effectLst>
                  <a:outerShdw blurRad="95250" dist="38100" dir="2700000" algn="tl" rotWithShape="0">
                    <a:srgbClr val="000000">
                      <a:alpha val="88000"/>
                    </a:srgbClr>
                  </a:outerShdw>
                </a:effectLst>
                <a:ea typeface="ＭＳ Ｐゴシック" charset="-128"/>
                <a:cs typeface="ＭＳ Ｐゴシック" charset="-128"/>
              </a:rPr>
              <a:t>Why is it important to illustrate the text well when preaching?</a:t>
            </a:r>
          </a:p>
        </p:txBody>
      </p:sp>
      <p:sp>
        <p:nvSpPr>
          <p:cNvPr id="1207302" name="Text Box 6"/>
          <p:cNvSpPr txBox="1">
            <a:spLocks noChangeArrowheads="1"/>
          </p:cNvSpPr>
          <p:nvPr/>
        </p:nvSpPr>
        <p:spPr bwMode="auto">
          <a:xfrm>
            <a:off x="8534400" y="76200"/>
            <a:ext cx="5238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solidFill>
                  <a:schemeClr val="bg1"/>
                </a:solidFill>
                <a:ea typeface="ＭＳ Ｐゴシック" charset="-128"/>
                <a:cs typeface="ＭＳ Ｐゴシック" charset="-128"/>
              </a:rPr>
              <a:t>64</a:t>
            </a:r>
          </a:p>
        </p:txBody>
      </p:sp>
    </p:spTree>
  </p:cSld>
  <p:clrMapOvr>
    <a:masterClrMapping/>
  </p:clrMapOvr>
  <p:transition>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descr="Sunrise &amp; Sunset 160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525"/>
            <a:ext cx="9144000"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08323" name="Rectangle 3"/>
          <p:cNvSpPr>
            <a:spLocks noGrp="1" noChangeArrowheads="1"/>
          </p:cNvSpPr>
          <p:nvPr>
            <p:ph type="title" idx="4294967295"/>
          </p:nvPr>
        </p:nvSpPr>
        <p:spPr>
          <a:xfrm>
            <a:off x="457200" y="76200"/>
            <a:ext cx="8229600" cy="1143000"/>
          </a:xfrm>
          <a:effectLst>
            <a:outerShdw blurRad="63500" dist="35921" dir="2700000" algn="ctr" rotWithShape="0">
              <a:schemeClr val="tx2">
                <a:alpha val="74998"/>
              </a:schemeClr>
            </a:outerShdw>
          </a:effectLst>
        </p:spPr>
        <p:txBody>
          <a:bodyPr/>
          <a:lstStyle/>
          <a:p>
            <a:pPr eaLnBrk="1" hangingPunct="1">
              <a:defRPr/>
            </a:pPr>
            <a:r>
              <a:rPr lang="en-US">
                <a:solidFill>
                  <a:schemeClr val="bg1"/>
                </a:solidFill>
                <a:latin typeface="Arial" charset="0"/>
                <a:ea typeface="ＭＳ Ｐゴシック" charset="0"/>
                <a:cs typeface="ＭＳ Ｐゴシック" charset="0"/>
              </a:rPr>
              <a:t>How to Give Good Illustrations</a:t>
            </a:r>
            <a:endParaRPr lang="en-US">
              <a:latin typeface="Arial" charset="0"/>
              <a:ea typeface="ＭＳ Ｐゴシック" charset="0"/>
              <a:cs typeface="ＭＳ Ｐゴシック" charset="0"/>
            </a:endParaRPr>
          </a:p>
        </p:txBody>
      </p:sp>
      <p:sp>
        <p:nvSpPr>
          <p:cNvPr id="1208324" name="Text Box 4"/>
          <p:cNvSpPr txBox="1">
            <a:spLocks noChangeArrowheads="1"/>
          </p:cNvSpPr>
          <p:nvPr/>
        </p:nvSpPr>
        <p:spPr bwMode="auto">
          <a:xfrm>
            <a:off x="8534400" y="76200"/>
            <a:ext cx="5238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128"/>
                <a:cs typeface="ＭＳ Ｐゴシック" charset="-128"/>
              </a:rPr>
              <a:t>64</a:t>
            </a:r>
          </a:p>
        </p:txBody>
      </p:sp>
      <p:sp>
        <p:nvSpPr>
          <p:cNvPr id="1208326" name="Oval 6"/>
          <p:cNvSpPr>
            <a:spLocks noChangeArrowheads="1"/>
          </p:cNvSpPr>
          <p:nvPr/>
        </p:nvSpPr>
        <p:spPr bwMode="auto">
          <a:xfrm>
            <a:off x="1219200" y="2209800"/>
            <a:ext cx="3810000" cy="3657600"/>
          </a:xfrm>
          <a:prstGeom prst="ellipse">
            <a:avLst/>
          </a:prstGeom>
          <a:noFill/>
          <a:ln w="57150">
            <a:solidFill>
              <a:schemeClr val="folHlink"/>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ＭＳ Ｐゴシック" charset="-128"/>
            </a:endParaRPr>
          </a:p>
        </p:txBody>
      </p:sp>
      <p:sp>
        <p:nvSpPr>
          <p:cNvPr id="1208327" name="Text Box 7"/>
          <p:cNvSpPr txBox="1">
            <a:spLocks noChangeArrowheads="1"/>
          </p:cNvSpPr>
          <p:nvPr/>
        </p:nvSpPr>
        <p:spPr bwMode="auto">
          <a:xfrm>
            <a:off x="1357313" y="2874963"/>
            <a:ext cx="2986087" cy="1570037"/>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99CC00"/>
                </a:solidFill>
                <a:effectLst/>
                <a:uLnTx/>
                <a:uFillTx/>
                <a:latin typeface="Arial" charset="0"/>
                <a:ea typeface="ＭＳ Ｐゴシック" charset="-128"/>
                <a:cs typeface="ＭＳ Ｐゴシック" charset="-128"/>
              </a:rPr>
              <a:t>World of the </a:t>
            </a:r>
            <a:br>
              <a:rPr kumimoji="0" lang="en-US" sz="3200" b="1" i="0" u="none" strike="noStrike" kern="1200" cap="none" spc="0" normalizeH="0" baseline="0" noProof="0" dirty="0">
                <a:ln>
                  <a:noFill/>
                </a:ln>
                <a:solidFill>
                  <a:srgbClr val="99CC00"/>
                </a:solidFill>
                <a:effectLst/>
                <a:uLnTx/>
                <a:uFillTx/>
                <a:latin typeface="Arial" charset="0"/>
                <a:ea typeface="ＭＳ Ｐゴシック" charset="-128"/>
                <a:cs typeface="ＭＳ Ｐゴシック" charset="-128"/>
              </a:rPr>
            </a:br>
            <a:r>
              <a:rPr kumimoji="0" lang="en-US" sz="3200" b="1" i="0" u="none" strike="noStrike" kern="1200" cap="none" spc="0" normalizeH="0" baseline="0" noProof="0" dirty="0">
                <a:ln>
                  <a:noFill/>
                </a:ln>
                <a:solidFill>
                  <a:srgbClr val="99CC00"/>
                </a:solidFill>
                <a:effectLst/>
                <a:uLnTx/>
                <a:uFillTx/>
                <a:latin typeface="Arial" charset="0"/>
                <a:ea typeface="ＭＳ Ｐゴシック" charset="-128"/>
                <a:cs typeface="ＭＳ Ｐゴシック" charset="-128"/>
              </a:rPr>
              <a:t>Listener </a:t>
            </a:r>
            <a:br>
              <a:rPr kumimoji="0" lang="en-US" sz="3200" b="1" i="0" u="none" strike="noStrike" kern="1200" cap="none" spc="0" normalizeH="0" baseline="0" noProof="0" dirty="0">
                <a:ln>
                  <a:noFill/>
                </a:ln>
                <a:solidFill>
                  <a:srgbClr val="99CC00"/>
                </a:solidFill>
                <a:effectLst/>
                <a:uLnTx/>
                <a:uFillTx/>
                <a:latin typeface="Arial" charset="0"/>
                <a:ea typeface="ＭＳ Ｐゴシック" charset="-128"/>
                <a:cs typeface="ＭＳ Ｐゴシック" charset="-128"/>
              </a:rPr>
            </a:br>
            <a:r>
              <a:rPr kumimoji="0" lang="en-US" sz="3200" b="1" i="0" u="none" strike="noStrike" kern="1200" cap="none" spc="0" normalizeH="0" baseline="0" noProof="0" dirty="0">
                <a:ln>
                  <a:noFill/>
                </a:ln>
                <a:solidFill>
                  <a:srgbClr val="99CC00"/>
                </a:solidFill>
                <a:effectLst/>
                <a:uLnTx/>
                <a:uFillTx/>
                <a:latin typeface="Arial" charset="0"/>
                <a:ea typeface="ＭＳ Ｐゴシック" charset="-128"/>
                <a:cs typeface="ＭＳ Ｐゴシック" charset="-128"/>
              </a:rPr>
              <a:t>(Them)</a:t>
            </a:r>
          </a:p>
        </p:txBody>
      </p:sp>
      <p:sp>
        <p:nvSpPr>
          <p:cNvPr id="1208328" name="Oval 8"/>
          <p:cNvSpPr>
            <a:spLocks noChangeArrowheads="1"/>
          </p:cNvSpPr>
          <p:nvPr/>
        </p:nvSpPr>
        <p:spPr bwMode="auto">
          <a:xfrm>
            <a:off x="3900488" y="2209800"/>
            <a:ext cx="3810000" cy="3657600"/>
          </a:xfrm>
          <a:prstGeom prst="ellipse">
            <a:avLst/>
          </a:prstGeom>
          <a:noFill/>
          <a:ln w="57150">
            <a:solidFill>
              <a:srgbClr val="C9C4FF"/>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ＭＳ Ｐゴシック" charset="-128"/>
            </a:endParaRPr>
          </a:p>
        </p:txBody>
      </p:sp>
      <p:sp>
        <p:nvSpPr>
          <p:cNvPr id="1208329" name="Text Box 9"/>
          <p:cNvSpPr txBox="1">
            <a:spLocks noChangeArrowheads="1"/>
          </p:cNvSpPr>
          <p:nvPr/>
        </p:nvSpPr>
        <p:spPr bwMode="auto">
          <a:xfrm>
            <a:off x="4648200" y="2874963"/>
            <a:ext cx="3124200" cy="1570037"/>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C9C4FF"/>
                </a:solidFill>
                <a:effectLst/>
                <a:uLnTx/>
                <a:uFillTx/>
                <a:latin typeface="Arial" charset="0"/>
                <a:ea typeface="ＭＳ Ｐゴシック" charset="-128"/>
                <a:cs typeface="ＭＳ Ｐゴシック" charset="-128"/>
              </a:rPr>
              <a:t>World of the </a:t>
            </a:r>
            <a:br>
              <a:rPr kumimoji="0" lang="en-US" sz="3200" b="1" i="0" u="none" strike="noStrike" kern="1200" cap="none" spc="0" normalizeH="0" baseline="0" noProof="0">
                <a:ln>
                  <a:noFill/>
                </a:ln>
                <a:solidFill>
                  <a:srgbClr val="C9C4FF"/>
                </a:solidFill>
                <a:effectLst/>
                <a:uLnTx/>
                <a:uFillTx/>
                <a:latin typeface="Arial" charset="0"/>
                <a:ea typeface="ＭＳ Ｐゴシック" charset="-128"/>
                <a:cs typeface="ＭＳ Ｐゴシック" charset="-128"/>
              </a:rPr>
            </a:br>
            <a:r>
              <a:rPr kumimoji="0" lang="en-US" sz="3200" b="1" i="0" u="none" strike="noStrike" kern="1200" cap="none" spc="0" normalizeH="0" baseline="0" noProof="0">
                <a:ln>
                  <a:noFill/>
                </a:ln>
                <a:solidFill>
                  <a:srgbClr val="C9C4FF"/>
                </a:solidFill>
                <a:effectLst/>
                <a:uLnTx/>
                <a:uFillTx/>
                <a:latin typeface="Arial" charset="0"/>
                <a:ea typeface="ＭＳ Ｐゴシック" charset="-128"/>
                <a:cs typeface="ＭＳ Ｐゴシック" charset="-128"/>
              </a:rPr>
              <a:t>Preacher </a:t>
            </a:r>
            <a:br>
              <a:rPr kumimoji="0" lang="en-US" sz="3200" b="1" i="0" u="none" strike="noStrike" kern="1200" cap="none" spc="0" normalizeH="0" baseline="0" noProof="0">
                <a:ln>
                  <a:noFill/>
                </a:ln>
                <a:solidFill>
                  <a:srgbClr val="C9C4FF"/>
                </a:solidFill>
                <a:effectLst/>
                <a:uLnTx/>
                <a:uFillTx/>
                <a:latin typeface="Arial" charset="0"/>
                <a:ea typeface="ＭＳ Ｐゴシック" charset="-128"/>
                <a:cs typeface="ＭＳ Ｐゴシック" charset="-128"/>
              </a:rPr>
            </a:br>
            <a:r>
              <a:rPr kumimoji="0" lang="en-US" sz="3200" b="1" i="0" u="none" strike="noStrike" kern="1200" cap="none" spc="0" normalizeH="0" baseline="0" noProof="0">
                <a:ln>
                  <a:noFill/>
                </a:ln>
                <a:solidFill>
                  <a:srgbClr val="C9C4FF"/>
                </a:solidFill>
                <a:effectLst/>
                <a:uLnTx/>
                <a:uFillTx/>
                <a:latin typeface="Arial" charset="0"/>
                <a:ea typeface="ＭＳ Ｐゴシック" charset="-128"/>
                <a:cs typeface="ＭＳ Ｐゴシック" charset="-128"/>
              </a:rPr>
              <a:t>(You)</a:t>
            </a:r>
          </a:p>
        </p:txBody>
      </p:sp>
      <p:sp>
        <p:nvSpPr>
          <p:cNvPr id="1208330" name="Text Box 10"/>
          <p:cNvSpPr txBox="1">
            <a:spLocks noChangeArrowheads="1"/>
          </p:cNvSpPr>
          <p:nvPr/>
        </p:nvSpPr>
        <p:spPr bwMode="auto">
          <a:xfrm>
            <a:off x="407988" y="6172200"/>
            <a:ext cx="6921500" cy="584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FFFFFF"/>
                </a:solidFill>
                <a:effectLst/>
                <a:uLnTx/>
                <a:uFillTx/>
                <a:latin typeface="Arial" charset="0"/>
                <a:ea typeface="ＭＳ Ｐゴシック" charset="-128"/>
                <a:cs typeface="ＭＳ Ｐゴシック" charset="-128"/>
              </a:rPr>
              <a:t>Where are your best illustrations?</a:t>
            </a:r>
          </a:p>
        </p:txBody>
      </p:sp>
      <p:sp>
        <p:nvSpPr>
          <p:cNvPr id="1208331" name="Text Box 11"/>
          <p:cNvSpPr txBox="1">
            <a:spLocks noChangeArrowheads="1"/>
          </p:cNvSpPr>
          <p:nvPr/>
        </p:nvSpPr>
        <p:spPr bwMode="auto">
          <a:xfrm>
            <a:off x="4267200" y="3660775"/>
            <a:ext cx="438150" cy="64135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Arial" charset="0"/>
                <a:ea typeface="ＭＳ Ｐゴシック" charset="-128"/>
                <a:cs typeface="ＭＳ Ｐゴシック" charset="-128"/>
              </a:rPr>
              <a:t>1</a:t>
            </a:r>
          </a:p>
        </p:txBody>
      </p:sp>
      <p:sp>
        <p:nvSpPr>
          <p:cNvPr id="1208332" name="Text Box 12"/>
          <p:cNvSpPr txBox="1">
            <a:spLocks noChangeArrowheads="1"/>
          </p:cNvSpPr>
          <p:nvPr/>
        </p:nvSpPr>
        <p:spPr bwMode="auto">
          <a:xfrm>
            <a:off x="2743200" y="4464050"/>
            <a:ext cx="438150" cy="64135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charset="0"/>
                <a:ea typeface="ＭＳ Ｐゴシック" charset="-128"/>
                <a:cs typeface="ＭＳ Ｐゴシック" charset="-128"/>
              </a:rPr>
              <a:t>2</a:t>
            </a:r>
          </a:p>
        </p:txBody>
      </p:sp>
      <p:sp>
        <p:nvSpPr>
          <p:cNvPr id="1208333" name="Text Box 13"/>
          <p:cNvSpPr txBox="1">
            <a:spLocks noChangeArrowheads="1"/>
          </p:cNvSpPr>
          <p:nvPr/>
        </p:nvSpPr>
        <p:spPr bwMode="auto">
          <a:xfrm>
            <a:off x="5943600" y="4464050"/>
            <a:ext cx="438150" cy="64135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Arial" charset="0"/>
                <a:ea typeface="ＭＳ Ｐゴシック" charset="-128"/>
                <a:cs typeface="ＭＳ Ｐゴシック" charset="-128"/>
              </a:rPr>
              <a:t>3</a:t>
            </a:r>
          </a:p>
        </p:txBody>
      </p:sp>
      <p:sp>
        <p:nvSpPr>
          <p:cNvPr id="1208334" name="Text Box 14"/>
          <p:cNvSpPr txBox="1">
            <a:spLocks noChangeArrowheads="1"/>
          </p:cNvSpPr>
          <p:nvPr/>
        </p:nvSpPr>
        <p:spPr bwMode="auto">
          <a:xfrm>
            <a:off x="7772400" y="5562600"/>
            <a:ext cx="438150" cy="64135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Arial" charset="0"/>
                <a:ea typeface="ＭＳ Ｐゴシック" charset="-128"/>
                <a:cs typeface="ＭＳ Ｐゴシック" charset="-128"/>
              </a:rPr>
              <a:t>4</a:t>
            </a:r>
          </a:p>
        </p:txBody>
      </p:sp>
      <p:sp>
        <p:nvSpPr>
          <p:cNvPr id="1208325" name="Text Box 5"/>
          <p:cNvSpPr txBox="1">
            <a:spLocks noChangeArrowheads="1"/>
          </p:cNvSpPr>
          <p:nvPr/>
        </p:nvSpPr>
        <p:spPr bwMode="auto">
          <a:xfrm>
            <a:off x="228600" y="1143000"/>
            <a:ext cx="8915400" cy="1077913"/>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533400" marR="0" lvl="0" indent="-53340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charset="0"/>
                <a:ea typeface="ＭＳ Ｐゴシック" charset="-128"/>
                <a:cs typeface="ＭＳ Ｐゴシック" charset="-128"/>
              </a:rPr>
              <a:t>A.	Draw illustrations from your listener's world—not yours!</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3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1208329"/>
                                        </p:tgtEl>
                                        <p:attrNameLst>
                                          <p:attrName>style.visibility</p:attrName>
                                        </p:attrNameLst>
                                      </p:cBhvr>
                                      <p:to>
                                        <p:strVal val="visible"/>
                                      </p:to>
                                    </p:set>
                                    <p:anim calcmode="lin" valueType="num">
                                      <p:cBhvr>
                                        <p:cTn id="11" dur="1000" fill="hold"/>
                                        <p:tgtEl>
                                          <p:spTgt spid="1208329"/>
                                        </p:tgtEl>
                                        <p:attrNameLst>
                                          <p:attrName>ppt_w</p:attrName>
                                        </p:attrNameLst>
                                      </p:cBhvr>
                                      <p:tavLst>
                                        <p:tav tm="0">
                                          <p:val>
                                            <p:strVal val="#ppt_w+.3"/>
                                          </p:val>
                                        </p:tav>
                                        <p:tav tm="100000">
                                          <p:val>
                                            <p:strVal val="#ppt_w"/>
                                          </p:val>
                                        </p:tav>
                                      </p:tavLst>
                                    </p:anim>
                                    <p:anim calcmode="lin" valueType="num">
                                      <p:cBhvr>
                                        <p:cTn id="12" dur="1000" fill="hold"/>
                                        <p:tgtEl>
                                          <p:spTgt spid="1208329"/>
                                        </p:tgtEl>
                                        <p:attrNameLst>
                                          <p:attrName>ppt_h</p:attrName>
                                        </p:attrNameLst>
                                      </p:cBhvr>
                                      <p:tavLst>
                                        <p:tav tm="0">
                                          <p:val>
                                            <p:strVal val="#ppt_h"/>
                                          </p:val>
                                        </p:tav>
                                        <p:tav tm="100000">
                                          <p:val>
                                            <p:strVal val="#ppt_h"/>
                                          </p:val>
                                        </p:tav>
                                      </p:tavLst>
                                    </p:anim>
                                    <p:animEffect transition="in" filter="fade">
                                      <p:cBhvr>
                                        <p:cTn id="13" dur="1000"/>
                                        <p:tgtEl>
                                          <p:spTgt spid="1208329"/>
                                        </p:tgtEl>
                                      </p:cBhvr>
                                    </p:animEffect>
                                  </p:childTnLst>
                                </p:cTn>
                              </p:par>
                            </p:childTnLst>
                          </p:cTn>
                        </p:par>
                        <p:par>
                          <p:cTn id="14" fill="hold" nodeType="afterGroup">
                            <p:stCondLst>
                              <p:cond delay="1000"/>
                            </p:stCondLst>
                            <p:childTnLst>
                              <p:par>
                                <p:cTn id="15" presetID="50" presetClass="entr" presetSubtype="0" decel="100000" fill="hold" grpId="0" nodeType="afterEffect">
                                  <p:stCondLst>
                                    <p:cond delay="0"/>
                                  </p:stCondLst>
                                  <p:childTnLst>
                                    <p:set>
                                      <p:cBhvr>
                                        <p:cTn id="16" dur="1" fill="hold">
                                          <p:stCondLst>
                                            <p:cond delay="0"/>
                                          </p:stCondLst>
                                        </p:cTn>
                                        <p:tgtEl>
                                          <p:spTgt spid="1208328"/>
                                        </p:tgtEl>
                                        <p:attrNameLst>
                                          <p:attrName>style.visibility</p:attrName>
                                        </p:attrNameLst>
                                      </p:cBhvr>
                                      <p:to>
                                        <p:strVal val="visible"/>
                                      </p:to>
                                    </p:set>
                                    <p:anim calcmode="lin" valueType="num">
                                      <p:cBhvr>
                                        <p:cTn id="17" dur="1000" fill="hold"/>
                                        <p:tgtEl>
                                          <p:spTgt spid="1208328"/>
                                        </p:tgtEl>
                                        <p:attrNameLst>
                                          <p:attrName>ppt_w</p:attrName>
                                        </p:attrNameLst>
                                      </p:cBhvr>
                                      <p:tavLst>
                                        <p:tav tm="0">
                                          <p:val>
                                            <p:strVal val="#ppt_w+.3"/>
                                          </p:val>
                                        </p:tav>
                                        <p:tav tm="100000">
                                          <p:val>
                                            <p:strVal val="#ppt_w"/>
                                          </p:val>
                                        </p:tav>
                                      </p:tavLst>
                                    </p:anim>
                                    <p:anim calcmode="lin" valueType="num">
                                      <p:cBhvr>
                                        <p:cTn id="18" dur="1000" fill="hold"/>
                                        <p:tgtEl>
                                          <p:spTgt spid="1208328"/>
                                        </p:tgtEl>
                                        <p:attrNameLst>
                                          <p:attrName>ppt_h</p:attrName>
                                        </p:attrNameLst>
                                      </p:cBhvr>
                                      <p:tavLst>
                                        <p:tav tm="0">
                                          <p:val>
                                            <p:strVal val="#ppt_h"/>
                                          </p:val>
                                        </p:tav>
                                        <p:tav tm="100000">
                                          <p:val>
                                            <p:strVal val="#ppt_h"/>
                                          </p:val>
                                        </p:tav>
                                      </p:tavLst>
                                    </p:anim>
                                    <p:animEffect transition="in" filter="fade">
                                      <p:cBhvr>
                                        <p:cTn id="19" dur="1000"/>
                                        <p:tgtEl>
                                          <p:spTgt spid="120832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1208327"/>
                                        </p:tgtEl>
                                        <p:attrNameLst>
                                          <p:attrName>style.visibility</p:attrName>
                                        </p:attrNameLst>
                                      </p:cBhvr>
                                      <p:to>
                                        <p:strVal val="visible"/>
                                      </p:to>
                                    </p:set>
                                    <p:anim calcmode="lin" valueType="num">
                                      <p:cBhvr>
                                        <p:cTn id="24" dur="1000" fill="hold"/>
                                        <p:tgtEl>
                                          <p:spTgt spid="1208327"/>
                                        </p:tgtEl>
                                        <p:attrNameLst>
                                          <p:attrName>ppt_w</p:attrName>
                                        </p:attrNameLst>
                                      </p:cBhvr>
                                      <p:tavLst>
                                        <p:tav tm="0">
                                          <p:val>
                                            <p:strVal val="#ppt_w+.3"/>
                                          </p:val>
                                        </p:tav>
                                        <p:tav tm="100000">
                                          <p:val>
                                            <p:strVal val="#ppt_w"/>
                                          </p:val>
                                        </p:tav>
                                      </p:tavLst>
                                    </p:anim>
                                    <p:anim calcmode="lin" valueType="num">
                                      <p:cBhvr>
                                        <p:cTn id="25" dur="1000" fill="hold"/>
                                        <p:tgtEl>
                                          <p:spTgt spid="1208327"/>
                                        </p:tgtEl>
                                        <p:attrNameLst>
                                          <p:attrName>ppt_h</p:attrName>
                                        </p:attrNameLst>
                                      </p:cBhvr>
                                      <p:tavLst>
                                        <p:tav tm="0">
                                          <p:val>
                                            <p:strVal val="#ppt_h"/>
                                          </p:val>
                                        </p:tav>
                                        <p:tav tm="100000">
                                          <p:val>
                                            <p:strVal val="#ppt_h"/>
                                          </p:val>
                                        </p:tav>
                                      </p:tavLst>
                                    </p:anim>
                                    <p:animEffect transition="in" filter="fade">
                                      <p:cBhvr>
                                        <p:cTn id="26" dur="1000"/>
                                        <p:tgtEl>
                                          <p:spTgt spid="1208327"/>
                                        </p:tgtEl>
                                      </p:cBhvr>
                                    </p:animEffect>
                                  </p:childTnLst>
                                </p:cTn>
                              </p:par>
                            </p:childTnLst>
                          </p:cTn>
                        </p:par>
                        <p:par>
                          <p:cTn id="27" fill="hold" nodeType="afterGroup">
                            <p:stCondLst>
                              <p:cond delay="1000"/>
                            </p:stCondLst>
                            <p:childTnLst>
                              <p:par>
                                <p:cTn id="28" presetID="50" presetClass="entr" presetSubtype="0" decel="100000" fill="hold" grpId="0" nodeType="afterEffect">
                                  <p:stCondLst>
                                    <p:cond delay="0"/>
                                  </p:stCondLst>
                                  <p:childTnLst>
                                    <p:set>
                                      <p:cBhvr>
                                        <p:cTn id="29" dur="1" fill="hold">
                                          <p:stCondLst>
                                            <p:cond delay="0"/>
                                          </p:stCondLst>
                                        </p:cTn>
                                        <p:tgtEl>
                                          <p:spTgt spid="1208326"/>
                                        </p:tgtEl>
                                        <p:attrNameLst>
                                          <p:attrName>style.visibility</p:attrName>
                                        </p:attrNameLst>
                                      </p:cBhvr>
                                      <p:to>
                                        <p:strVal val="visible"/>
                                      </p:to>
                                    </p:set>
                                    <p:anim calcmode="lin" valueType="num">
                                      <p:cBhvr>
                                        <p:cTn id="30" dur="1000" fill="hold"/>
                                        <p:tgtEl>
                                          <p:spTgt spid="1208326"/>
                                        </p:tgtEl>
                                        <p:attrNameLst>
                                          <p:attrName>ppt_w</p:attrName>
                                        </p:attrNameLst>
                                      </p:cBhvr>
                                      <p:tavLst>
                                        <p:tav tm="0">
                                          <p:val>
                                            <p:strVal val="#ppt_w+.3"/>
                                          </p:val>
                                        </p:tav>
                                        <p:tav tm="100000">
                                          <p:val>
                                            <p:strVal val="#ppt_w"/>
                                          </p:val>
                                        </p:tav>
                                      </p:tavLst>
                                    </p:anim>
                                    <p:anim calcmode="lin" valueType="num">
                                      <p:cBhvr>
                                        <p:cTn id="31" dur="1000" fill="hold"/>
                                        <p:tgtEl>
                                          <p:spTgt spid="1208326"/>
                                        </p:tgtEl>
                                        <p:attrNameLst>
                                          <p:attrName>ppt_h</p:attrName>
                                        </p:attrNameLst>
                                      </p:cBhvr>
                                      <p:tavLst>
                                        <p:tav tm="0">
                                          <p:val>
                                            <p:strVal val="#ppt_h"/>
                                          </p:val>
                                        </p:tav>
                                        <p:tav tm="100000">
                                          <p:val>
                                            <p:strVal val="#ppt_h"/>
                                          </p:val>
                                        </p:tav>
                                      </p:tavLst>
                                    </p:anim>
                                    <p:animEffect transition="in" filter="fade">
                                      <p:cBhvr>
                                        <p:cTn id="32" dur="1000"/>
                                        <p:tgtEl>
                                          <p:spTgt spid="120832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0833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08331"/>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08332"/>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08333"/>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08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26" grpId="0" animBg="1"/>
      <p:bldP spid="1208327" grpId="0"/>
      <p:bldP spid="1208328" grpId="0" animBg="1"/>
      <p:bldP spid="1208329" grpId="0"/>
      <p:bldP spid="1208330" grpId="0"/>
      <p:bldP spid="1208331" grpId="0"/>
      <p:bldP spid="1208332" grpId="0"/>
      <p:bldP spid="1208333" grpId="0"/>
      <p:bldP spid="1208334" grpId="0"/>
      <p:bldP spid="12083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descr="Sunrise &amp; Sunset 160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525"/>
            <a:ext cx="9144000"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52355" name="Rectangle 3"/>
          <p:cNvSpPr>
            <a:spLocks noGrp="1" noChangeArrowheads="1"/>
          </p:cNvSpPr>
          <p:nvPr>
            <p:ph type="title" idx="4294967295"/>
          </p:nvPr>
        </p:nvSpPr>
        <p:spPr>
          <a:xfrm>
            <a:off x="457200" y="76200"/>
            <a:ext cx="8229600" cy="1143000"/>
          </a:xfrm>
          <a:effectLst>
            <a:outerShdw blurRad="63500" dist="35921" dir="2700000" algn="ctr" rotWithShape="0">
              <a:schemeClr val="tx2">
                <a:alpha val="74998"/>
              </a:schemeClr>
            </a:outerShdw>
          </a:effectLst>
        </p:spPr>
        <p:txBody>
          <a:bodyPr/>
          <a:lstStyle/>
          <a:p>
            <a:pPr eaLnBrk="1" hangingPunct="1">
              <a:defRPr/>
            </a:pPr>
            <a:r>
              <a:rPr lang="en-US">
                <a:solidFill>
                  <a:schemeClr val="bg1"/>
                </a:solidFill>
                <a:latin typeface="Arial" charset="0"/>
                <a:ea typeface="ＭＳ Ｐゴシック" charset="0"/>
                <a:cs typeface="ＭＳ Ｐゴシック" charset="0"/>
              </a:rPr>
              <a:t>How to Give Good Illustrations</a:t>
            </a:r>
            <a:endParaRPr lang="en-US">
              <a:latin typeface="Arial" charset="0"/>
              <a:ea typeface="ＭＳ Ｐゴシック" charset="0"/>
              <a:cs typeface="ＭＳ Ｐゴシック" charset="0"/>
            </a:endParaRPr>
          </a:p>
        </p:txBody>
      </p:sp>
      <p:sp>
        <p:nvSpPr>
          <p:cNvPr id="1252356" name="Text Box 4"/>
          <p:cNvSpPr txBox="1">
            <a:spLocks noChangeArrowheads="1"/>
          </p:cNvSpPr>
          <p:nvPr/>
        </p:nvSpPr>
        <p:spPr bwMode="auto">
          <a:xfrm>
            <a:off x="8534400" y="76200"/>
            <a:ext cx="5238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solidFill>
                  <a:schemeClr val="bg1"/>
                </a:solidFill>
                <a:ea typeface="ＭＳ Ｐゴシック" charset="-128"/>
                <a:cs typeface="ＭＳ Ｐゴシック" charset="-128"/>
              </a:rPr>
              <a:t>64</a:t>
            </a:r>
          </a:p>
        </p:txBody>
      </p:sp>
      <p:sp>
        <p:nvSpPr>
          <p:cNvPr id="1252357" name="Text Box 5"/>
          <p:cNvSpPr txBox="1">
            <a:spLocks noChangeArrowheads="1"/>
          </p:cNvSpPr>
          <p:nvPr/>
        </p:nvSpPr>
        <p:spPr bwMode="auto">
          <a:xfrm>
            <a:off x="228600" y="1219200"/>
            <a:ext cx="8915400" cy="1077913"/>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622300" indent="-622300">
              <a:defRPr/>
            </a:pPr>
            <a:r>
              <a:rPr lang="en-US" sz="3200" b="1">
                <a:solidFill>
                  <a:schemeClr val="bg1"/>
                </a:solidFill>
                <a:ea typeface="ＭＳ Ｐゴシック" charset="-128"/>
                <a:cs typeface="ＭＳ Ｐゴシック" charset="-128"/>
              </a:rPr>
              <a:t>A.  Draw illustrations from your listener's world—not yours!</a:t>
            </a:r>
          </a:p>
        </p:txBody>
      </p:sp>
      <p:sp>
        <p:nvSpPr>
          <p:cNvPr id="1252362" name="Text Box 10"/>
          <p:cNvSpPr txBox="1">
            <a:spLocks noChangeArrowheads="1"/>
          </p:cNvSpPr>
          <p:nvPr/>
        </p:nvSpPr>
        <p:spPr bwMode="auto">
          <a:xfrm>
            <a:off x="228600" y="2351088"/>
            <a:ext cx="8915400" cy="1077912"/>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622300" indent="-622300">
              <a:defRPr/>
            </a:pPr>
            <a:r>
              <a:rPr lang="en-US" sz="3200" b="1">
                <a:solidFill>
                  <a:schemeClr val="bg1"/>
                </a:solidFill>
                <a:ea typeface="ＭＳ Ｐゴシック" charset="-128"/>
                <a:cs typeface="ＭＳ Ｐゴシック" charset="-128"/>
              </a:rPr>
              <a:t>B.  Get your outline done early each week—</a:t>
            </a:r>
            <a:br>
              <a:rPr lang="en-US" sz="3200" b="1">
                <a:solidFill>
                  <a:schemeClr val="bg1"/>
                </a:solidFill>
                <a:ea typeface="ＭＳ Ｐゴシック" charset="-128"/>
                <a:cs typeface="ＭＳ Ｐゴシック" charset="-128"/>
              </a:rPr>
            </a:br>
            <a:r>
              <a:rPr lang="en-US" sz="3200" b="1">
                <a:solidFill>
                  <a:schemeClr val="bg1"/>
                </a:solidFill>
                <a:ea typeface="ＭＳ Ｐゴシック" charset="-128"/>
                <a:cs typeface="ＭＳ Ｐゴシック" charset="-128"/>
              </a:rPr>
              <a:t>it gives time to find good illustrations</a:t>
            </a:r>
          </a:p>
        </p:txBody>
      </p:sp>
      <p:sp>
        <p:nvSpPr>
          <p:cNvPr id="1252367" name="Text Box 15"/>
          <p:cNvSpPr txBox="1">
            <a:spLocks noChangeArrowheads="1"/>
          </p:cNvSpPr>
          <p:nvPr/>
        </p:nvSpPr>
        <p:spPr bwMode="auto">
          <a:xfrm>
            <a:off x="228600" y="3727450"/>
            <a:ext cx="8915400" cy="584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defRPr/>
            </a:pPr>
            <a:r>
              <a:rPr lang="en-US" sz="3200" b="1" dirty="0">
                <a:solidFill>
                  <a:schemeClr val="bg1"/>
                </a:solidFill>
                <a:ea typeface="ＭＳ Ｐゴシック" charset="-128"/>
                <a:cs typeface="ＭＳ Ｐゴシック" charset="-128"/>
              </a:rPr>
              <a:t>C.  Vary the type of illustration used.</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23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23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52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2357" grpId="0"/>
      <p:bldP spid="1252362" grpId="0"/>
      <p:bldP spid="125236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4754" name="Picture 4" descr="ILL3Specific"/>
          <p:cNvPicPr>
            <a:picLocks noChangeAspect="1" noChangeArrowheads="1"/>
          </p:cNvPicPr>
          <p:nvPr/>
        </p:nvPicPr>
        <p:blipFill>
          <a:blip r:embed="rId3" cstate="screen">
            <a:extLst>
              <a:ext uri="{28A0092B-C50C-407E-A947-70E740481C1C}">
                <a14:useLocalDpi xmlns:a14="http://schemas.microsoft.com/office/drawing/2010/main"/>
              </a:ext>
            </a:extLst>
          </a:blip>
          <a:srcRect l="6667" r="4445" b="66025"/>
          <a:stretch>
            <a:fillRect/>
          </a:stretch>
        </p:blipFill>
        <p:spPr bwMode="auto">
          <a:xfrm>
            <a:off x="0" y="1685925"/>
            <a:ext cx="9144000" cy="4943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05250" name="Rectangle 2"/>
          <p:cNvSpPr>
            <a:spLocks noGrp="1" noChangeArrowheads="1"/>
          </p:cNvSpPr>
          <p:nvPr>
            <p:ph type="title"/>
          </p:nvPr>
        </p:nvSpPr>
        <p:spPr>
          <a:xfrm>
            <a:off x="152400" y="304800"/>
            <a:ext cx="8686800" cy="1143000"/>
          </a:xfrm>
          <a:solidFill>
            <a:schemeClr val="tx2"/>
          </a:solidFill>
        </p:spPr>
        <p:txBody>
          <a:bodyPr/>
          <a:lstStyle/>
          <a:p>
            <a:pPr eaLnBrk="1" hangingPunct="1"/>
            <a:r>
              <a:rPr lang="en-US" b="1">
                <a:solidFill>
                  <a:schemeClr val="bg1"/>
                </a:solidFill>
                <a:latin typeface="Arial" charset="0"/>
                <a:ea typeface="ＭＳ Ｐゴシック" charset="0"/>
                <a:cs typeface="ＭＳ Ｐゴシック" charset="0"/>
              </a:rPr>
              <a:t>Don't be offensively precise</a:t>
            </a:r>
            <a:endParaRPr lang="en-US">
              <a:solidFill>
                <a:schemeClr val="bg1"/>
              </a:solidFill>
              <a:latin typeface="Arial" charset="0"/>
              <a:ea typeface="ＭＳ Ｐゴシック" charset="0"/>
              <a:cs typeface="ＭＳ Ｐゴシック" charset="0"/>
            </a:endParaRPr>
          </a:p>
        </p:txBody>
      </p:sp>
      <p:sp>
        <p:nvSpPr>
          <p:cNvPr id="74756" name="Rectangle 5"/>
          <p:cNvSpPr>
            <a:spLocks noGrp="1" noChangeArrowheads="1"/>
          </p:cNvSpPr>
          <p:nvPr>
            <p:ph type="body" idx="1"/>
          </p:nvPr>
        </p:nvSpPr>
        <p:spPr>
          <a:xfrm>
            <a:off x="990600" y="5715000"/>
            <a:ext cx="6934200" cy="1066800"/>
          </a:xfrm>
          <a:solidFill>
            <a:schemeClr val="bg1"/>
          </a:solidFill>
        </p:spPr>
        <p:txBody>
          <a:bodyPr/>
          <a:lstStyle/>
          <a:p>
            <a:pPr algn="ctr" eaLnBrk="1" hangingPunct="1">
              <a:buFontTx/>
              <a:buNone/>
            </a:pPr>
            <a:r>
              <a:rPr lang="ja-JP" altLang="en-US" b="1">
                <a:solidFill>
                  <a:schemeClr val="accent2"/>
                </a:solidFill>
                <a:latin typeface="Arial" charset="0"/>
                <a:ea typeface="ＭＳ Ｐゴシック" charset="0"/>
                <a:cs typeface="ＭＳ Ｐゴシック" charset="0"/>
              </a:rPr>
              <a:t>“</a:t>
            </a:r>
            <a:r>
              <a:rPr lang="en-US" altLang="ja-JP" b="1">
                <a:solidFill>
                  <a:schemeClr val="accent2"/>
                </a:solidFill>
                <a:latin typeface="Arial" charset="0"/>
                <a:ea typeface="ＭＳ Ｐゴシック" charset="0"/>
                <a:cs typeface="ＭＳ Ｐゴシック" charset="0"/>
              </a:rPr>
              <a:t>I wish he were a little less specific with his illustrations.</a:t>
            </a:r>
            <a:r>
              <a:rPr lang="ja-JP" altLang="en-US" b="1">
                <a:solidFill>
                  <a:schemeClr val="accent2"/>
                </a:solidFill>
                <a:latin typeface="Arial" charset="0"/>
                <a:ea typeface="ＭＳ Ｐゴシック" charset="0"/>
                <a:cs typeface="ＭＳ Ｐゴシック" charset="0"/>
              </a:rPr>
              <a:t>”</a:t>
            </a:r>
            <a:endParaRPr lang="en-US">
              <a:solidFill>
                <a:schemeClr val="accent2"/>
              </a:solidFill>
              <a:latin typeface="Arial"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5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52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2" descr="Sunrise &amp; Sunset 160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525"/>
            <a:ext cx="9144000"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52355" name="Rectangle 3"/>
          <p:cNvSpPr>
            <a:spLocks noGrp="1" noChangeArrowheads="1"/>
          </p:cNvSpPr>
          <p:nvPr>
            <p:ph type="title" idx="4294967295"/>
          </p:nvPr>
        </p:nvSpPr>
        <p:spPr>
          <a:xfrm>
            <a:off x="457200" y="76200"/>
            <a:ext cx="8229600" cy="1143000"/>
          </a:xfrm>
          <a:effectLst>
            <a:outerShdw blurRad="63500" dist="35921" dir="2700000" algn="ctr" rotWithShape="0">
              <a:schemeClr val="tx2">
                <a:alpha val="74998"/>
              </a:schemeClr>
            </a:outerShdw>
          </a:effectLst>
        </p:spPr>
        <p:txBody>
          <a:bodyPr/>
          <a:lstStyle/>
          <a:p>
            <a:pPr eaLnBrk="1" hangingPunct="1">
              <a:defRPr/>
            </a:pPr>
            <a:r>
              <a:rPr lang="en-US">
                <a:solidFill>
                  <a:schemeClr val="bg1"/>
                </a:solidFill>
                <a:latin typeface="Arial" charset="0"/>
                <a:ea typeface="ＭＳ Ｐゴシック" charset="0"/>
                <a:cs typeface="ＭＳ Ｐゴシック" charset="0"/>
              </a:rPr>
              <a:t>How to Give Good Illustrations</a:t>
            </a:r>
            <a:endParaRPr lang="en-US">
              <a:latin typeface="Arial" charset="0"/>
              <a:ea typeface="ＭＳ Ｐゴシック" charset="0"/>
              <a:cs typeface="ＭＳ Ｐゴシック" charset="0"/>
            </a:endParaRPr>
          </a:p>
        </p:txBody>
      </p:sp>
      <p:sp>
        <p:nvSpPr>
          <p:cNvPr id="1252356" name="Text Box 4"/>
          <p:cNvSpPr txBox="1">
            <a:spLocks noChangeArrowheads="1"/>
          </p:cNvSpPr>
          <p:nvPr/>
        </p:nvSpPr>
        <p:spPr bwMode="auto">
          <a:xfrm>
            <a:off x="8534400" y="76200"/>
            <a:ext cx="5238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solidFill>
                  <a:schemeClr val="bg1"/>
                </a:solidFill>
                <a:ea typeface="ＭＳ Ｐゴシック" charset="-128"/>
                <a:cs typeface="ＭＳ Ｐゴシック" charset="-128"/>
              </a:rPr>
              <a:t>64</a:t>
            </a:r>
          </a:p>
        </p:txBody>
      </p:sp>
      <p:sp>
        <p:nvSpPr>
          <p:cNvPr id="1252357" name="Text Box 5"/>
          <p:cNvSpPr txBox="1">
            <a:spLocks noChangeArrowheads="1"/>
          </p:cNvSpPr>
          <p:nvPr/>
        </p:nvSpPr>
        <p:spPr bwMode="auto">
          <a:xfrm>
            <a:off x="228600" y="1219200"/>
            <a:ext cx="8915400" cy="1077913"/>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622300" indent="-622300">
              <a:defRPr/>
            </a:pPr>
            <a:r>
              <a:rPr lang="en-US" sz="3200" b="1">
                <a:solidFill>
                  <a:schemeClr val="bg1"/>
                </a:solidFill>
                <a:ea typeface="ＭＳ Ｐゴシック" charset="-128"/>
                <a:cs typeface="ＭＳ Ｐゴシック" charset="-128"/>
              </a:rPr>
              <a:t>A.  Draw illustrations from your listener's world—not yours!</a:t>
            </a:r>
          </a:p>
        </p:txBody>
      </p:sp>
      <p:sp>
        <p:nvSpPr>
          <p:cNvPr id="1252362" name="Text Box 10"/>
          <p:cNvSpPr txBox="1">
            <a:spLocks noChangeArrowheads="1"/>
          </p:cNvSpPr>
          <p:nvPr/>
        </p:nvSpPr>
        <p:spPr bwMode="auto">
          <a:xfrm>
            <a:off x="228600" y="2351088"/>
            <a:ext cx="8915400" cy="1077912"/>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622300" indent="-622300">
              <a:defRPr/>
            </a:pPr>
            <a:r>
              <a:rPr lang="en-US" sz="3200" b="1">
                <a:solidFill>
                  <a:schemeClr val="bg1"/>
                </a:solidFill>
                <a:ea typeface="ＭＳ Ｐゴシック" charset="-128"/>
                <a:cs typeface="ＭＳ Ｐゴシック" charset="-128"/>
              </a:rPr>
              <a:t>B.  Get your outline done early each week—</a:t>
            </a:r>
            <a:br>
              <a:rPr lang="en-US" sz="3200" b="1">
                <a:solidFill>
                  <a:schemeClr val="bg1"/>
                </a:solidFill>
                <a:ea typeface="ＭＳ Ｐゴシック" charset="-128"/>
                <a:cs typeface="ＭＳ Ｐゴシック" charset="-128"/>
              </a:rPr>
            </a:br>
            <a:r>
              <a:rPr lang="en-US" sz="3200" b="1">
                <a:solidFill>
                  <a:schemeClr val="bg1"/>
                </a:solidFill>
                <a:ea typeface="ＭＳ Ｐゴシック" charset="-128"/>
                <a:cs typeface="ＭＳ Ｐゴシック" charset="-128"/>
              </a:rPr>
              <a:t>it gives time to find good illustrations</a:t>
            </a:r>
          </a:p>
        </p:txBody>
      </p:sp>
      <p:sp>
        <p:nvSpPr>
          <p:cNvPr id="1252367" name="Text Box 15"/>
          <p:cNvSpPr txBox="1">
            <a:spLocks noChangeArrowheads="1"/>
          </p:cNvSpPr>
          <p:nvPr/>
        </p:nvSpPr>
        <p:spPr bwMode="auto">
          <a:xfrm>
            <a:off x="228600" y="3727450"/>
            <a:ext cx="8915400" cy="584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defRPr/>
            </a:pPr>
            <a:r>
              <a:rPr lang="en-US" sz="3200" b="1" dirty="0">
                <a:solidFill>
                  <a:schemeClr val="bg1"/>
                </a:solidFill>
                <a:ea typeface="ＭＳ Ｐゴシック" charset="-128"/>
                <a:cs typeface="ＭＳ Ｐゴシック" charset="-128"/>
              </a:rPr>
              <a:t>C.  Vary the type of illustration used.</a:t>
            </a:r>
          </a:p>
        </p:txBody>
      </p:sp>
      <p:sp>
        <p:nvSpPr>
          <p:cNvPr id="8" name="Text Box 8"/>
          <p:cNvSpPr txBox="1">
            <a:spLocks noChangeArrowheads="1"/>
          </p:cNvSpPr>
          <p:nvPr/>
        </p:nvSpPr>
        <p:spPr bwMode="auto">
          <a:xfrm>
            <a:off x="228600" y="4800600"/>
            <a:ext cx="7924800" cy="584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defRPr/>
            </a:pPr>
            <a:r>
              <a:rPr lang="en-US" sz="3200" b="1">
                <a:solidFill>
                  <a:schemeClr val="bg1"/>
                </a:solidFill>
                <a:ea typeface="ＭＳ Ｐゴシック" charset="-128"/>
                <a:cs typeface="ＭＳ Ｐゴシック" charset="-128"/>
              </a:rPr>
              <a:t>D.  Don't tell stories—relive them!</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8499" name="Rectangle 3"/>
          <p:cNvSpPr>
            <a:spLocks noChangeArrowheads="1"/>
          </p:cNvSpPr>
          <p:nvPr/>
        </p:nvSpPr>
        <p:spPr bwMode="auto">
          <a:xfrm>
            <a:off x="0" y="0"/>
            <a:ext cx="9144000" cy="6858000"/>
          </a:xfrm>
          <a:prstGeom prst="rect">
            <a:avLst/>
          </a:prstGeom>
          <a:gradFill rotWithShape="0">
            <a:gsLst>
              <a:gs pos="0">
                <a:schemeClr val="accent2">
                  <a:gamma/>
                  <a:shade val="46275"/>
                  <a:invGamma/>
                  <a:alpha val="12000"/>
                </a:schemeClr>
              </a:gs>
              <a:gs pos="100000">
                <a:schemeClr val="accent2">
                  <a:alpha val="39000"/>
                </a:schemeClr>
              </a:gs>
            </a:gsLst>
            <a:lin ang="5400000" scaled="1"/>
          </a:gradFill>
          <a:ln w="9525">
            <a:noFill/>
            <a:miter lim="800000"/>
            <a:headEnd/>
            <a:tailEnd/>
          </a:ln>
        </p:spPr>
        <p:txBody>
          <a:bodyPr wrap="none" anchor="ctr"/>
          <a:lstStyle/>
          <a:p>
            <a:pPr>
              <a:defRPr/>
            </a:pPr>
            <a:endParaRPr lang="en-US">
              <a:ea typeface="ＭＳ Ｐゴシック" charset="-128"/>
              <a:cs typeface="ＭＳ Ｐゴシック" charset="-128"/>
            </a:endParaRPr>
          </a:p>
        </p:txBody>
      </p:sp>
      <p:sp>
        <p:nvSpPr>
          <p:cNvPr id="78851" name="Rectangle 4"/>
          <p:cNvSpPr>
            <a:spLocks noGrp="1" noChangeArrowheads="1"/>
          </p:cNvSpPr>
          <p:nvPr>
            <p:ph type="ctrTitle"/>
          </p:nvPr>
        </p:nvSpPr>
        <p:spPr>
          <a:xfrm>
            <a:off x="838200" y="0"/>
            <a:ext cx="7543800" cy="1143000"/>
          </a:xfrm>
        </p:spPr>
        <p:txBody>
          <a:bodyPr/>
          <a:lstStyle/>
          <a:p>
            <a:pPr eaLnBrk="1" hangingPunct="1"/>
            <a:r>
              <a:rPr lang="en-US" sz="6000" b="1">
                <a:solidFill>
                  <a:schemeClr val="accent2"/>
                </a:solidFill>
                <a:latin typeface="Arial" charset="0"/>
                <a:ea typeface="ＭＳ Ｐゴシック" charset="0"/>
                <a:cs typeface="ＭＳ Ｐゴシック" charset="0"/>
              </a:rPr>
              <a:t>Tell Stories &amp; Jokes</a:t>
            </a:r>
            <a:endParaRPr lang="en-US" sz="6000" b="1">
              <a:solidFill>
                <a:schemeClr val="bg1"/>
              </a:solidFill>
              <a:latin typeface="Arial" charset="0"/>
              <a:ea typeface="ＭＳ Ｐゴシック" charset="0"/>
              <a:cs typeface="ＭＳ Ｐゴシック" charset="0"/>
            </a:endParaRPr>
          </a:p>
        </p:txBody>
      </p:sp>
      <p:pic>
        <p:nvPicPr>
          <p:cNvPr id="78852" name="Picture 5" descr="ILLStori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315383">
            <a:off x="762000" y="1219200"/>
            <a:ext cx="3665538" cy="5638800"/>
          </a:xfrm>
          <a:prstGeom prst="rect">
            <a:avLst/>
          </a:prstGeom>
          <a:noFill/>
          <a:ln w="5715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78853" name="Picture 6" descr="ILL1001ill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314764">
            <a:off x="5148263" y="1219200"/>
            <a:ext cx="3614737" cy="5638800"/>
          </a:xfrm>
          <a:prstGeom prst="rect">
            <a:avLst/>
          </a:prstGeom>
          <a:noFill/>
          <a:ln w="5715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oyalty">
  <a:themeElements>
    <a:clrScheme name="Royalty 2">
      <a:dk1>
        <a:srgbClr val="3E3E5C"/>
      </a:dk1>
      <a:lt1>
        <a:srgbClr val="FFFF00"/>
      </a:lt1>
      <a:dk2>
        <a:srgbClr val="9358A0"/>
      </a:dk2>
      <a:lt2>
        <a:srgbClr val="FFFF00"/>
      </a:lt2>
      <a:accent1>
        <a:srgbClr val="60597B"/>
      </a:accent1>
      <a:accent2>
        <a:srgbClr val="6666FF"/>
      </a:accent2>
      <a:accent3>
        <a:srgbClr val="C8B4CD"/>
      </a:accent3>
      <a:accent4>
        <a:srgbClr val="DADA00"/>
      </a:accent4>
      <a:accent5>
        <a:srgbClr val="B6B5BF"/>
      </a:accent5>
      <a:accent6>
        <a:srgbClr val="5C5CE7"/>
      </a:accent6>
      <a:hlink>
        <a:srgbClr val="99CCFF"/>
      </a:hlink>
      <a:folHlink>
        <a:srgbClr val="FFFF99"/>
      </a:folHlink>
    </a:clrScheme>
    <a:fontScheme name="Royalty">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Royalty 1">
        <a:dk1>
          <a:srgbClr val="336699"/>
        </a:dk1>
        <a:lt1>
          <a:srgbClr val="FFFF00"/>
        </a:lt1>
        <a:dk2>
          <a:srgbClr val="9358A0"/>
        </a:dk2>
        <a:lt2>
          <a:srgbClr val="FFFF00"/>
        </a:lt2>
        <a:accent1>
          <a:srgbClr val="003399"/>
        </a:accent1>
        <a:accent2>
          <a:srgbClr val="468A4B"/>
        </a:accent2>
        <a:accent3>
          <a:srgbClr val="C8B4CD"/>
        </a:accent3>
        <a:accent4>
          <a:srgbClr val="DADA00"/>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oyalty 2">
        <a:dk1>
          <a:srgbClr val="3E3E5C"/>
        </a:dk1>
        <a:lt1>
          <a:srgbClr val="FFFF00"/>
        </a:lt1>
        <a:dk2>
          <a:srgbClr val="9358A0"/>
        </a:dk2>
        <a:lt2>
          <a:srgbClr val="FFFF00"/>
        </a:lt2>
        <a:accent1>
          <a:srgbClr val="60597B"/>
        </a:accent1>
        <a:accent2>
          <a:srgbClr val="6666FF"/>
        </a:accent2>
        <a:accent3>
          <a:srgbClr val="C8B4CD"/>
        </a:accent3>
        <a:accent4>
          <a:srgbClr val="DADA00"/>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Northern Lights">
  <a:themeElements>
    <a:clrScheme name="Northern Lights 1">
      <a:dk1>
        <a:srgbClr val="000000"/>
      </a:dk1>
      <a:lt1>
        <a:srgbClr val="FFFFFF"/>
      </a:lt1>
      <a:dk2>
        <a:srgbClr val="171FC4"/>
      </a:dk2>
      <a:lt2>
        <a:srgbClr val="FFD467"/>
      </a:lt2>
      <a:accent1>
        <a:srgbClr val="C88F00"/>
      </a:accent1>
      <a:accent2>
        <a:srgbClr val="FAB300"/>
      </a:accent2>
      <a:accent3>
        <a:srgbClr val="ABABDE"/>
      </a:accent3>
      <a:accent4>
        <a:srgbClr val="DADADA"/>
      </a:accent4>
      <a:accent5>
        <a:srgbClr val="E0C6AA"/>
      </a:accent5>
      <a:accent6>
        <a:srgbClr val="E3A200"/>
      </a:accent6>
      <a:hlink>
        <a:srgbClr val="644700"/>
      </a:hlink>
      <a:folHlink>
        <a:srgbClr val="FFDA91"/>
      </a:folHlink>
    </a:clrScheme>
    <a:fontScheme name="Northern Light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Northern Lights 1">
        <a:dk1>
          <a:srgbClr val="000000"/>
        </a:dk1>
        <a:lt1>
          <a:srgbClr val="FFFFFF"/>
        </a:lt1>
        <a:dk2>
          <a:srgbClr val="171FC4"/>
        </a:dk2>
        <a:lt2>
          <a:srgbClr val="FFD467"/>
        </a:lt2>
        <a:accent1>
          <a:srgbClr val="C88F00"/>
        </a:accent1>
        <a:accent2>
          <a:srgbClr val="FAB300"/>
        </a:accent2>
        <a:accent3>
          <a:srgbClr val="ABABDE"/>
        </a:accent3>
        <a:accent4>
          <a:srgbClr val="DADADA"/>
        </a:accent4>
        <a:accent5>
          <a:srgbClr val="E0C6AA"/>
        </a:accent5>
        <a:accent6>
          <a:srgbClr val="E3A200"/>
        </a:accent6>
        <a:hlink>
          <a:srgbClr val="644700"/>
        </a:hlink>
        <a:folHlink>
          <a:srgbClr val="FFDA9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4887</TotalTime>
  <Words>864</Words>
  <Application>Microsoft Macintosh PowerPoint</Application>
  <PresentationFormat>On-screen Show (4:3)</PresentationFormat>
  <Paragraphs>164</Paragraphs>
  <Slides>30</Slides>
  <Notes>28</Notes>
  <HiddenSlides>0</HiddenSlides>
  <MMClips>0</MMClips>
  <ScaleCrop>false</ScaleCrop>
  <HeadingPairs>
    <vt:vector size="8" baseType="variant">
      <vt:variant>
        <vt:lpstr>Fonts Used</vt:lpstr>
      </vt:variant>
      <vt:variant>
        <vt:i4>9</vt:i4>
      </vt:variant>
      <vt:variant>
        <vt:lpstr>Theme</vt:lpstr>
      </vt:variant>
      <vt:variant>
        <vt:i4>7</vt:i4>
      </vt:variant>
      <vt:variant>
        <vt:lpstr>Embedded OLE Servers</vt:lpstr>
      </vt:variant>
      <vt:variant>
        <vt:i4>1</vt:i4>
      </vt:variant>
      <vt:variant>
        <vt:lpstr>Slide Titles</vt:lpstr>
      </vt:variant>
      <vt:variant>
        <vt:i4>30</vt:i4>
      </vt:variant>
    </vt:vector>
  </HeadingPairs>
  <TitlesOfParts>
    <vt:vector size="47" baseType="lpstr">
      <vt:lpstr>ＭＳ Ｐゴシック</vt:lpstr>
      <vt:lpstr>Times</vt:lpstr>
      <vt:lpstr>Arial</vt:lpstr>
      <vt:lpstr>Comic Sans MS</vt:lpstr>
      <vt:lpstr>Impact</vt:lpstr>
      <vt:lpstr>Monotype Sorts</vt:lpstr>
      <vt:lpstr>Tahoma</vt:lpstr>
      <vt:lpstr>Times New Roman</vt:lpstr>
      <vt:lpstr>Wingdings</vt:lpstr>
      <vt:lpstr>Blank Presentation</vt:lpstr>
      <vt:lpstr>untitled 1</vt:lpstr>
      <vt:lpstr>Royalty</vt:lpstr>
      <vt:lpstr>Northern Lights</vt:lpstr>
      <vt:lpstr>Default Design</vt:lpstr>
      <vt:lpstr>1_Default Design</vt:lpstr>
      <vt:lpstr>Orbit</vt:lpstr>
      <vt:lpstr>Microsoft ClipArt Gallery</vt:lpstr>
      <vt:lpstr>Illustrations</vt:lpstr>
      <vt:lpstr>PowerPoint Presentation</vt:lpstr>
      <vt:lpstr>PowerPoint Presentation</vt:lpstr>
      <vt:lpstr>The Importance of  Good Illustrations</vt:lpstr>
      <vt:lpstr>How to Give Good Illustrations</vt:lpstr>
      <vt:lpstr>How to Give Good Illustrations</vt:lpstr>
      <vt:lpstr>Don't be offensively precise</vt:lpstr>
      <vt:lpstr>How to Give Good Illustrations</vt:lpstr>
      <vt:lpstr>Tell Stories &amp; Jokes</vt:lpstr>
      <vt:lpstr>How to Give Good Illustrations</vt:lpstr>
      <vt:lpstr>Dangers</vt:lpstr>
      <vt:lpstr>How to Catalog Illustrations</vt:lpstr>
      <vt:lpstr>Get approval before using certain individuals in illustrations</vt:lpstr>
      <vt:lpstr>Fun with Chinese Characters</vt:lpstr>
      <vt:lpstr>Fun with Chinese Characters</vt:lpstr>
      <vt:lpstr>Where Preachers Get Illustrations</vt:lpstr>
      <vt:lpstr>Look Around 1 of 3</vt:lpstr>
      <vt:lpstr>Look Around 2 of 3</vt:lpstr>
      <vt:lpstr>Look Around! 3 of 3</vt:lpstr>
      <vt:lpstr>Choose examples carefully</vt:lpstr>
      <vt:lpstr>Guard your marriage!</vt:lpstr>
      <vt:lpstr>Other Books</vt:lpstr>
      <vt:lpstr>Illustration Websites</vt:lpstr>
      <vt:lpstr>Video Clips at WingClips.com</vt:lpstr>
      <vt:lpstr>B. Categorize Your Illustrations</vt:lpstr>
      <vt:lpstr>TITLES and subtitles</vt:lpstr>
      <vt:lpstr>B. Categorize Your Illustrations</vt:lpstr>
      <vt:lpstr>My Computer Folder of Illustrations</vt:lpstr>
      <vt:lpstr>Black</vt:lpstr>
      <vt:lpstr>Preaching (Homiletics) link 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Over White</dc:title>
  <dc:creator>Rick Griffith</dc:creator>
  <cp:lastModifiedBy>Rick Griffith</cp:lastModifiedBy>
  <cp:revision>139</cp:revision>
  <dcterms:created xsi:type="dcterms:W3CDTF">2004-09-11T01:03:24Z</dcterms:created>
  <dcterms:modified xsi:type="dcterms:W3CDTF">2024-01-28T03:40:39Z</dcterms:modified>
</cp:coreProperties>
</file>