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4" r:id="rId2"/>
    <p:sldMasterId id="2147483712" r:id="rId3"/>
    <p:sldMasterId id="2147483710" r:id="rId4"/>
    <p:sldMasterId id="2147483660" r:id="rId5"/>
    <p:sldMasterId id="2147483649" r:id="rId6"/>
    <p:sldMasterId id="2147483777" r:id="rId7"/>
    <p:sldMasterId id="2147484055" r:id="rId8"/>
    <p:sldMasterId id="2147484057" r:id="rId9"/>
    <p:sldMasterId id="2147484130" r:id="rId10"/>
    <p:sldMasterId id="2147484636" r:id="rId11"/>
    <p:sldMasterId id="2147485118" r:id="rId12"/>
    <p:sldMasterId id="2147485130" r:id="rId13"/>
  </p:sldMasterIdLst>
  <p:notesMasterIdLst>
    <p:notesMasterId r:id="rId36"/>
  </p:notesMasterIdLst>
  <p:sldIdLst>
    <p:sldId id="335" r:id="rId14"/>
    <p:sldId id="313" r:id="rId15"/>
    <p:sldId id="316" r:id="rId16"/>
    <p:sldId id="333" r:id="rId17"/>
    <p:sldId id="321" r:id="rId18"/>
    <p:sldId id="312" r:id="rId19"/>
    <p:sldId id="314" r:id="rId20"/>
    <p:sldId id="328" r:id="rId21"/>
    <p:sldId id="315" r:id="rId22"/>
    <p:sldId id="317" r:id="rId23"/>
    <p:sldId id="318" r:id="rId24"/>
    <p:sldId id="319" r:id="rId25"/>
    <p:sldId id="320" r:id="rId26"/>
    <p:sldId id="327" r:id="rId27"/>
    <p:sldId id="336" r:id="rId28"/>
    <p:sldId id="324" r:id="rId29"/>
    <p:sldId id="322" r:id="rId30"/>
    <p:sldId id="331" r:id="rId31"/>
    <p:sldId id="326" r:id="rId32"/>
    <p:sldId id="330" r:id="rId33"/>
    <p:sldId id="256" r:id="rId34"/>
    <p:sldId id="334"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2984" autoAdjust="0"/>
  </p:normalViewPr>
  <p:slideViewPr>
    <p:cSldViewPr>
      <p:cViewPr>
        <p:scale>
          <a:sx n="86" d="100"/>
          <a:sy n="86" d="100"/>
        </p:scale>
        <p:origin x="3096" y="8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24" charset="-128"/>
                <a:cs typeface="ＭＳ Ｐゴシック" pitchFamily="24" charset="-128"/>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A41952E-F06D-FC4D-BD78-6C3CF7AF68EE}" type="slidenum">
              <a:rPr lang="en-US"/>
              <a:pPr>
                <a:defRPr/>
              </a:pPr>
              <a:t>‹#›</a:t>
            </a:fld>
            <a:endParaRPr lang="en-US"/>
          </a:p>
        </p:txBody>
      </p:sp>
    </p:spTree>
    <p:extLst>
      <p:ext uri="{BB962C8B-B14F-4D97-AF65-F5344CB8AC3E}">
        <p14:creationId xmlns:p14="http://schemas.microsoft.com/office/powerpoint/2010/main" val="2280334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B3233B-EF63-4F4B-9348-79802D2926DE}" type="slidenum">
              <a:rPr lang="en-US" sz="1200"/>
              <a:pPr/>
              <a:t>1</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95F168-558C-E64A-B00D-0EE38000D085}" type="slidenum">
              <a:rPr lang="en-US" sz="1200"/>
              <a:pPr/>
              <a:t>11</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BD74F1-318D-8C4A-AF99-D87B0B62CFBA}" type="slidenum">
              <a:rPr lang="en-US" sz="1200"/>
              <a:pPr/>
              <a:t>12</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0E44AC-19C5-A344-A660-209A7286541D}" type="slidenum">
              <a:rPr lang="en-US" sz="1200"/>
              <a:pPr/>
              <a:t>13</a:t>
            </a:fld>
            <a:endParaRPr lang="en-US" sz="1200"/>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CAE71E-6B79-034C-8D23-84A097395B7D}" type="slidenum">
              <a:rPr lang="en-US" sz="1200">
                <a:solidFill>
                  <a:srgbClr val="000000"/>
                </a:solidFill>
              </a:rPr>
              <a:pPr/>
              <a:t>14</a:t>
            </a:fld>
            <a:endParaRPr lang="en-US" sz="1200">
              <a:solidFill>
                <a:srgbClr val="000000"/>
              </a:solidFill>
            </a:endParaRPr>
          </a:p>
        </p:txBody>
      </p:sp>
      <p:sp>
        <p:nvSpPr>
          <p:cNvPr id="118786" name="Rectangle 2"/>
          <p:cNvSpPr>
            <a:spLocks noGrp="1" noRot="1" noChangeAspect="1" noChangeArrowheads="1"/>
          </p:cNvSpPr>
          <p:nvPr>
            <p:ph type="sldImg"/>
          </p:nvPr>
        </p:nvSpPr>
        <p:spPr>
          <a:xfrm>
            <a:off x="1150938" y="692150"/>
            <a:ext cx="4556125" cy="34163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400">
                <a:latin typeface="Arial" charset="0"/>
                <a:ea typeface="ＭＳ Ｐゴシック" charset="0"/>
                <a:cs typeface="ＭＳ Ｐゴシック" charset="0"/>
              </a:rPr>
              <a:t>07.04; 07.13; 29.01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3757E-68ED-F447-A497-8BC20F183FE0}" type="slidenum">
              <a:rPr lang="en-US" sz="1200">
                <a:solidFill>
                  <a:srgbClr val="000000"/>
                </a:solidFill>
              </a:rPr>
              <a:pPr/>
              <a:t>15</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07.15. 09.35; 11.25; 12.16; 16:11 HO subject only</a:t>
            </a:r>
          </a:p>
          <a:p>
            <a:pPr eaLnBrk="1" hangingPunct="1"/>
            <a:r>
              <a:rPr lang="en-US">
                <a:latin typeface="Times New Roman" charset="0"/>
                <a:ea typeface="MS PGothic" charset="0"/>
                <a:cs typeface="MS PGothic" charset="0"/>
              </a:rPr>
              <a:t>BS 18.43; 20.31; 25.11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55AA77-2D89-E046-9499-3720ECCF0274}" type="slidenum">
              <a:rPr lang="en-US" sz="1200">
                <a:solidFill>
                  <a:srgbClr val="000000"/>
                </a:solidFill>
              </a:rPr>
              <a:pPr/>
              <a:t>17</a:t>
            </a:fld>
            <a:endParaRPr lang="en-US" sz="1200">
              <a:solidFill>
                <a:srgbClr val="000000"/>
              </a:solidFill>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Fill in your bulletin outline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E65DE2-86F5-E141-806F-8241F4CA7FDE}" type="slidenum">
              <a:rPr lang="en-US" sz="1200">
                <a:solidFill>
                  <a:srgbClr val="000000"/>
                </a:solidFill>
              </a:rPr>
              <a:pPr/>
              <a:t>18</a:t>
            </a:fld>
            <a:endParaRPr lang="en-US" sz="1200">
              <a:solidFill>
                <a:srgbClr val="000000"/>
              </a:solidFill>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Book Antiqua" charset="0"/>
                <a:ea typeface="ＭＳ Ｐゴシック" charset="0"/>
                <a:cs typeface="ＭＳ Ｐゴシック" charset="0"/>
              </a:rPr>
              <a:t>07.18</a:t>
            </a:r>
          </a:p>
          <a:p>
            <a:pPr eaLnBrk="1" hangingPunct="1"/>
            <a:r>
              <a:rPr lang="en-US" dirty="0">
                <a:latin typeface="Book Antiqua" charset="0"/>
                <a:ea typeface="ＭＳ Ｐゴシック" charset="0"/>
                <a:cs typeface="ＭＳ Ｐゴシック" charset="0"/>
              </a:rPr>
              <a:t>12.19</a:t>
            </a:r>
          </a:p>
          <a:p>
            <a:pPr eaLnBrk="1" hangingPunct="1"/>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5559E3-72EE-D94D-9524-03C7C7C55DAF}" type="slidenum">
              <a:rPr lang="en-US" sz="1200"/>
              <a:pPr/>
              <a:t>19</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20</a:t>
            </a:fld>
            <a:endParaRPr lang="en-US" sz="1200">
              <a:solidFill>
                <a:prstClr val="black"/>
              </a:solidFill>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07.20</a:t>
            </a:r>
          </a:p>
          <a:p>
            <a:pPr eaLnBrk="1" hangingPunct="1"/>
            <a:r>
              <a:rPr lang="en-US" dirty="0">
                <a:ea typeface="ＭＳ Ｐゴシック" charset="0"/>
                <a:cs typeface="ＭＳ Ｐゴシック" charset="0"/>
              </a:rPr>
              <a:t>08.37 but changed to HO SP in:</a:t>
            </a:r>
          </a:p>
          <a:p>
            <a:pPr eaLnBrk="1" hangingPunct="1"/>
            <a:r>
              <a:rPr lang="en-US" dirty="0">
                <a:ea typeface="ＭＳ Ｐゴシック" charset="0"/>
                <a:cs typeface="ＭＳ Ｐゴシック" charset="0"/>
              </a:rPr>
              <a:t>11.30</a:t>
            </a:r>
          </a:p>
          <a:p>
            <a:pPr eaLnBrk="1" hangingPunct="1"/>
            <a:r>
              <a:rPr lang="en-US" dirty="0">
                <a:ea typeface="ＭＳ Ｐゴシック" charset="0"/>
                <a:cs typeface="ＭＳ Ｐゴシック" charset="0"/>
              </a:rPr>
              <a:t>12.21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1D48BF-9DAA-A545-86D6-09D3A09334A4}" type="slidenum">
              <a:rPr lang="en-US" sz="1200"/>
              <a:pPr/>
              <a:t>21</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3E2CB-4559-6441-8F4A-DC940BEE4EA5}" type="slidenum">
              <a:rPr lang="en-US" sz="1200"/>
              <a:pPr/>
              <a:t>2</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DBEEC3-954E-984C-8E51-3535D9BBEAEC}" type="slidenum">
              <a:rPr lang="en-US" sz="1200"/>
              <a:pPr/>
              <a:t>3</a:t>
            </a:fld>
            <a:endParaRPr lang="en-US" sz="1200"/>
          </a:p>
        </p:txBody>
      </p:sp>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There</a:t>
            </a:r>
            <a:r>
              <a:rPr lang="en-US" baseline="0" dirty="0">
                <a:latin typeface="Arial" charset="0"/>
                <a:ea typeface="ＭＳ Ｐゴシック" charset="0"/>
                <a:cs typeface="ＭＳ Ｐゴシック" charset="0"/>
              </a:rPr>
              <a:t> is a HUGE difference between a shotgun and a rifle.  The shotgun shoots thousands of little balls called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shot</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where even one of them will kill ducks flying overhead.  However, a rifle shoots a bullet to kill large game such as a deer.  If you try to kill a deer far away with a shotgun you will simply scare it away!  The deer might even appreciate the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scratch on the back</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before it runs away!</a:t>
            </a:r>
          </a:p>
          <a:p>
            <a:pPr eaLnBrk="1" hangingPunct="1"/>
            <a:endParaRPr lang="en-US" baseline="0" dirty="0">
              <a:latin typeface="Arial" charset="0"/>
              <a:ea typeface="ＭＳ Ｐゴシック" charset="0"/>
              <a:cs typeface="ＭＳ Ｐゴシック" charset="0"/>
            </a:endParaRPr>
          </a:p>
          <a:p>
            <a:pPr eaLnBrk="1" hangingPunct="1"/>
            <a:r>
              <a:rPr lang="en-US" baseline="0" dirty="0">
                <a:latin typeface="Arial" charset="0"/>
                <a:ea typeface="ＭＳ Ｐゴシック" charset="0"/>
                <a:cs typeface="ＭＳ Ｐゴシック" charset="0"/>
              </a:rPr>
              <a:t>Too often preaching is like the shotgun.  Afraid he won</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t meet some needs of his listeners, the speaker shoots a multitude of ideas at them.  The effect is that none of them hits them with any effect.  Instead, it would be wiser to expound the central idea of the text in such a way that they are transformed. Now let</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 look at what Robinson says once again to get the full effect</a:t>
            </a:r>
            <a:r>
              <a:rPr lang="is-I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3E2CB-4559-6441-8F4A-DC940BEE4EA5}" type="slidenum">
              <a:rPr lang="en-US" sz="1200"/>
              <a:pPr/>
              <a:t>4</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33684-0F3A-FC46-BA1A-04D7DA5D0AF4}" type="slidenum">
              <a:rPr lang="en-US" sz="1200"/>
              <a:pPr/>
              <a:t>5</a:t>
            </a:fld>
            <a:endParaRPr lang="en-US" sz="1200"/>
          </a:p>
        </p:txBody>
      </p:sp>
      <p:sp>
        <p:nvSpPr>
          <p:cNvPr id="101378" name="Rectangle 2"/>
          <p:cNvSpPr>
            <a:spLocks noGrp="1" noRot="1" noChangeAspect="1" noChangeArrowheads="1"/>
          </p:cNvSpPr>
          <p:nvPr>
            <p:ph type="sldImg"/>
          </p:nvPr>
        </p:nvSpPr>
        <p:spPr>
          <a:xfrm>
            <a:off x="1150938" y="692150"/>
            <a:ext cx="4556125"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r>
              <a:rPr lang="en-US" sz="2400" dirty="0">
                <a:latin typeface="Arial" charset="0"/>
                <a:ea typeface="ＭＳ Ｐゴシック" charset="0"/>
                <a:cs typeface="ＭＳ Ｐゴシック" charset="0"/>
              </a:rPr>
              <a:t>07.04; 07.13; 29.01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02B8B6-4C26-494B-B345-9334B6780E33}" type="slidenum">
              <a:rPr lang="en-US" sz="1200"/>
              <a:pPr/>
              <a:t>6</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D804E0-39E4-524B-8C43-30342545BA1C}" type="slidenum">
              <a:rPr lang="en-US" sz="1200"/>
              <a:pPr/>
              <a:t>7</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1B158B-7961-BA4E-A827-D4F9DD9EA9BE}" type="slidenum">
              <a:rPr lang="en-US" sz="1200"/>
              <a:pPr/>
              <a:t>9</a:t>
            </a:fld>
            <a:endParaRPr lang="en-US" sz="1200"/>
          </a:p>
        </p:txBody>
      </p:sp>
      <p:sp>
        <p:nvSpPr>
          <p:cNvPr id="108546" name="Rectangle 1026"/>
          <p:cNvSpPr>
            <a:spLocks noGrp="1" noRot="1" noChangeAspect="1" noChangeArrowheads="1"/>
          </p:cNvSpPr>
          <p:nvPr>
            <p:ph type="sldImg"/>
          </p:nvPr>
        </p:nvSpPr>
        <p:spPr>
          <a:solidFill>
            <a:srgbClr val="FFFFFF"/>
          </a:solidFill>
          <a:ln/>
        </p:spPr>
      </p:sp>
      <p:sp>
        <p:nvSpPr>
          <p:cNvPr id="10854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7040C8-625D-D34E-ABDA-221282834345}" type="slidenum">
              <a:rPr lang="en-US" sz="1200"/>
              <a:pPr/>
              <a:t>10</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1.xml"/><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87766A-88E0-504B-B124-F71F288E240B}" type="slidenum">
              <a:rPr lang="en-US"/>
              <a:pPr>
                <a:defRPr/>
              </a:pPr>
              <a:t>‹#›</a:t>
            </a:fld>
            <a:endParaRPr lang="en-US"/>
          </a:p>
        </p:txBody>
      </p:sp>
    </p:spTree>
    <p:extLst>
      <p:ext uri="{BB962C8B-B14F-4D97-AF65-F5344CB8AC3E}">
        <p14:creationId xmlns:p14="http://schemas.microsoft.com/office/powerpoint/2010/main" val="131641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E4340-AA64-CB42-9BBA-425479B39647}" type="slidenum">
              <a:rPr lang="en-US"/>
              <a:pPr>
                <a:defRPr/>
              </a:pPr>
              <a:t>‹#›</a:t>
            </a:fld>
            <a:endParaRPr lang="en-US"/>
          </a:p>
        </p:txBody>
      </p:sp>
    </p:spTree>
    <p:extLst>
      <p:ext uri="{BB962C8B-B14F-4D97-AF65-F5344CB8AC3E}">
        <p14:creationId xmlns:p14="http://schemas.microsoft.com/office/powerpoint/2010/main" val="749430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442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428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77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54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E99C2-D23F-2F47-AAAB-C9C6843AEFC1}" type="slidenum">
              <a:rPr lang="en-US"/>
              <a:pPr>
                <a:defRPr/>
              </a:pPr>
              <a:t>‹#›</a:t>
            </a:fld>
            <a:endParaRPr lang="en-US"/>
          </a:p>
        </p:txBody>
      </p:sp>
    </p:spTree>
    <p:extLst>
      <p:ext uri="{BB962C8B-B14F-4D97-AF65-F5344CB8AC3E}">
        <p14:creationId xmlns:p14="http://schemas.microsoft.com/office/powerpoint/2010/main" val="231379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43F3CFFE-A2E0-E246-9A19-82F42259F71B}" type="slidenum">
              <a:rPr lang="en-US"/>
              <a:pPr>
                <a:defRPr/>
              </a:pPr>
              <a:t>‹#›</a:t>
            </a:fld>
            <a:endParaRPr lang="en-US"/>
          </a:p>
        </p:txBody>
      </p:sp>
    </p:spTree>
    <p:extLst>
      <p:ext uri="{BB962C8B-B14F-4D97-AF65-F5344CB8AC3E}">
        <p14:creationId xmlns:p14="http://schemas.microsoft.com/office/powerpoint/2010/main" val="2052477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AA37119-9CF3-3044-AC54-3885E1B625E7}" type="slidenum">
              <a:rPr lang="en-US"/>
              <a:pPr>
                <a:defRPr/>
              </a:pPr>
              <a:t>‹#›</a:t>
            </a:fld>
            <a:endParaRPr lang="en-US"/>
          </a:p>
        </p:txBody>
      </p:sp>
    </p:spTree>
    <p:extLst>
      <p:ext uri="{BB962C8B-B14F-4D97-AF65-F5344CB8AC3E}">
        <p14:creationId xmlns:p14="http://schemas.microsoft.com/office/powerpoint/2010/main" val="402379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78CA5AB-BF9B-044B-929A-AE51B5FC8905}" type="slidenum">
              <a:rPr lang="en-US"/>
              <a:pPr>
                <a:defRPr/>
              </a:pPr>
              <a:t>‹#›</a:t>
            </a:fld>
            <a:endParaRPr lang="en-US"/>
          </a:p>
        </p:txBody>
      </p:sp>
    </p:spTree>
    <p:extLst>
      <p:ext uri="{BB962C8B-B14F-4D97-AF65-F5344CB8AC3E}">
        <p14:creationId xmlns:p14="http://schemas.microsoft.com/office/powerpoint/2010/main" val="219486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946D440-AD9E-0948-B82E-76953FC4ECB8}" type="slidenum">
              <a:rPr lang="en-US"/>
              <a:pPr>
                <a:defRPr/>
              </a:pPr>
              <a:t>‹#›</a:t>
            </a:fld>
            <a:endParaRPr lang="en-US"/>
          </a:p>
        </p:txBody>
      </p:sp>
    </p:spTree>
    <p:extLst>
      <p:ext uri="{BB962C8B-B14F-4D97-AF65-F5344CB8AC3E}">
        <p14:creationId xmlns:p14="http://schemas.microsoft.com/office/powerpoint/2010/main" val="16265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834D0D56-9241-BE4D-B093-9FF5CE30ADE7}" type="slidenum">
              <a:rPr lang="en-US"/>
              <a:pPr>
                <a:defRPr/>
              </a:pPr>
              <a:t>‹#›</a:t>
            </a:fld>
            <a:endParaRPr lang="en-US"/>
          </a:p>
        </p:txBody>
      </p:sp>
    </p:spTree>
    <p:extLst>
      <p:ext uri="{BB962C8B-B14F-4D97-AF65-F5344CB8AC3E}">
        <p14:creationId xmlns:p14="http://schemas.microsoft.com/office/powerpoint/2010/main" val="3443167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61D64A44-04F7-5645-8E8E-06202065945F}" type="slidenum">
              <a:rPr lang="en-US"/>
              <a:pPr>
                <a:defRPr/>
              </a:pPr>
              <a:t>‹#›</a:t>
            </a:fld>
            <a:endParaRPr lang="en-US"/>
          </a:p>
        </p:txBody>
      </p:sp>
    </p:spTree>
    <p:extLst>
      <p:ext uri="{BB962C8B-B14F-4D97-AF65-F5344CB8AC3E}">
        <p14:creationId xmlns:p14="http://schemas.microsoft.com/office/powerpoint/2010/main" val="408869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E0EF3B0-ABCB-B446-BC0D-DE0D01727F09}" type="slidenum">
              <a:rPr lang="en-US"/>
              <a:pPr>
                <a:defRPr/>
              </a:pPr>
              <a:t>‹#›</a:t>
            </a:fld>
            <a:endParaRPr lang="en-US"/>
          </a:p>
        </p:txBody>
      </p:sp>
    </p:spTree>
    <p:extLst>
      <p:ext uri="{BB962C8B-B14F-4D97-AF65-F5344CB8AC3E}">
        <p14:creationId xmlns:p14="http://schemas.microsoft.com/office/powerpoint/2010/main" val="3874051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975243C-1F29-F040-B401-E019131616B9}" type="slidenum">
              <a:rPr lang="en-US"/>
              <a:pPr>
                <a:defRPr/>
              </a:pPr>
              <a:t>‹#›</a:t>
            </a:fld>
            <a:endParaRPr lang="en-US"/>
          </a:p>
        </p:txBody>
      </p:sp>
    </p:spTree>
    <p:extLst>
      <p:ext uri="{BB962C8B-B14F-4D97-AF65-F5344CB8AC3E}">
        <p14:creationId xmlns:p14="http://schemas.microsoft.com/office/powerpoint/2010/main" val="6738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34FD2-557A-334C-BD9B-DCF595980258}" type="slidenum">
              <a:rPr lang="en-US"/>
              <a:pPr>
                <a:defRPr/>
              </a:pPr>
              <a:t>‹#›</a:t>
            </a:fld>
            <a:endParaRPr lang="en-US"/>
          </a:p>
        </p:txBody>
      </p:sp>
    </p:spTree>
    <p:extLst>
      <p:ext uri="{BB962C8B-B14F-4D97-AF65-F5344CB8AC3E}">
        <p14:creationId xmlns:p14="http://schemas.microsoft.com/office/powerpoint/2010/main" val="2031961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E6FB406-0ABE-BA4E-B87C-1DD47C9B80EF}" type="slidenum">
              <a:rPr lang="en-US"/>
              <a:pPr>
                <a:defRPr/>
              </a:pPr>
              <a:t>‹#›</a:t>
            </a:fld>
            <a:endParaRPr lang="en-US"/>
          </a:p>
        </p:txBody>
      </p:sp>
    </p:spTree>
    <p:extLst>
      <p:ext uri="{BB962C8B-B14F-4D97-AF65-F5344CB8AC3E}">
        <p14:creationId xmlns:p14="http://schemas.microsoft.com/office/powerpoint/2010/main" val="329223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D67DC08-CE77-3347-95A1-6BF8B78016FA}" type="slidenum">
              <a:rPr lang="en-US"/>
              <a:pPr>
                <a:defRPr/>
              </a:pPr>
              <a:t>‹#›</a:t>
            </a:fld>
            <a:endParaRPr lang="en-US"/>
          </a:p>
        </p:txBody>
      </p:sp>
    </p:spTree>
    <p:extLst>
      <p:ext uri="{BB962C8B-B14F-4D97-AF65-F5344CB8AC3E}">
        <p14:creationId xmlns:p14="http://schemas.microsoft.com/office/powerpoint/2010/main" val="9768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8C2F9DE-3F5F-FD4D-B3A2-403897BD4E70}" type="slidenum">
              <a:rPr lang="en-US"/>
              <a:pPr>
                <a:defRPr/>
              </a:pPr>
              <a:t>‹#›</a:t>
            </a:fld>
            <a:endParaRPr lang="en-US"/>
          </a:p>
        </p:txBody>
      </p:sp>
    </p:spTree>
    <p:extLst>
      <p:ext uri="{BB962C8B-B14F-4D97-AF65-F5344CB8AC3E}">
        <p14:creationId xmlns:p14="http://schemas.microsoft.com/office/powerpoint/2010/main" val="2524709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9D71788-1F70-5148-8BC5-29A76FA54908}" type="slidenum">
              <a:rPr lang="en-US"/>
              <a:pPr>
                <a:defRPr/>
              </a:pPr>
              <a:t>‹#›</a:t>
            </a:fld>
            <a:endParaRPr lang="en-US"/>
          </a:p>
        </p:txBody>
      </p:sp>
    </p:spTree>
    <p:extLst>
      <p:ext uri="{BB962C8B-B14F-4D97-AF65-F5344CB8AC3E}">
        <p14:creationId xmlns:p14="http://schemas.microsoft.com/office/powerpoint/2010/main" val="272890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AF90E03-E98E-8A4B-9906-63A52D231D7E}" type="slidenum">
              <a:rPr lang="en-US"/>
              <a:pPr>
                <a:defRPr/>
              </a:pPr>
              <a:t>‹#›</a:t>
            </a:fld>
            <a:endParaRPr lang="en-US"/>
          </a:p>
        </p:txBody>
      </p:sp>
    </p:spTree>
    <p:extLst>
      <p:ext uri="{BB962C8B-B14F-4D97-AF65-F5344CB8AC3E}">
        <p14:creationId xmlns:p14="http://schemas.microsoft.com/office/powerpoint/2010/main" val="1297686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96B2AA1-7D8B-6243-852E-F4B69FB30515}" type="slidenum">
              <a:rPr lang="en-US"/>
              <a:pPr>
                <a:defRPr/>
              </a:pPr>
              <a:t>‹#›</a:t>
            </a:fld>
            <a:endParaRPr lang="en-US"/>
          </a:p>
        </p:txBody>
      </p:sp>
    </p:spTree>
    <p:extLst>
      <p:ext uri="{BB962C8B-B14F-4D97-AF65-F5344CB8AC3E}">
        <p14:creationId xmlns:p14="http://schemas.microsoft.com/office/powerpoint/2010/main" val="381928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F6A8E96-0629-584A-A0EE-BD2554BD7883}" type="slidenum">
              <a:rPr lang="en-US"/>
              <a:pPr>
                <a:defRPr/>
              </a:pPr>
              <a:t>‹#›</a:t>
            </a:fld>
            <a:endParaRPr lang="en-US"/>
          </a:p>
        </p:txBody>
      </p:sp>
    </p:spTree>
    <p:extLst>
      <p:ext uri="{BB962C8B-B14F-4D97-AF65-F5344CB8AC3E}">
        <p14:creationId xmlns:p14="http://schemas.microsoft.com/office/powerpoint/2010/main" val="295899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0B82E3B6-E4E6-9849-AD77-C7F68DA36397}" type="slidenum">
              <a:rPr lang="en-US"/>
              <a:pPr>
                <a:defRPr/>
              </a:pPr>
              <a:t>‹#›</a:t>
            </a:fld>
            <a:endParaRPr lang="en-US"/>
          </a:p>
        </p:txBody>
      </p:sp>
    </p:spTree>
    <p:extLst>
      <p:ext uri="{BB962C8B-B14F-4D97-AF65-F5344CB8AC3E}">
        <p14:creationId xmlns:p14="http://schemas.microsoft.com/office/powerpoint/2010/main" val="3126438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64364DC4-7F32-424D-ABB8-04F411F8D5E6}" type="slidenum">
              <a:rPr lang="en-US"/>
              <a:pPr>
                <a:defRPr/>
              </a:pPr>
              <a:t>‹#›</a:t>
            </a:fld>
            <a:endParaRPr lang="en-US"/>
          </a:p>
        </p:txBody>
      </p:sp>
    </p:spTree>
    <p:extLst>
      <p:ext uri="{BB962C8B-B14F-4D97-AF65-F5344CB8AC3E}">
        <p14:creationId xmlns:p14="http://schemas.microsoft.com/office/powerpoint/2010/main" val="4131536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BCF66C72-3546-7B4C-A802-4C965702CA69}" type="slidenum">
              <a:rPr lang="en-US"/>
              <a:pPr>
                <a:defRPr/>
              </a:pPr>
              <a:t>‹#›</a:t>
            </a:fld>
            <a:endParaRPr lang="en-US"/>
          </a:p>
        </p:txBody>
      </p:sp>
    </p:spTree>
    <p:extLst>
      <p:ext uri="{BB962C8B-B14F-4D97-AF65-F5344CB8AC3E}">
        <p14:creationId xmlns:p14="http://schemas.microsoft.com/office/powerpoint/2010/main" val="37862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D2138-1C5C-2F46-BC6F-8971BEC64ABB}" type="slidenum">
              <a:rPr lang="en-US"/>
              <a:pPr>
                <a:defRPr/>
              </a:pPr>
              <a:t>‹#›</a:t>
            </a:fld>
            <a:endParaRPr lang="en-US"/>
          </a:p>
        </p:txBody>
      </p:sp>
    </p:spTree>
    <p:extLst>
      <p:ext uri="{BB962C8B-B14F-4D97-AF65-F5344CB8AC3E}">
        <p14:creationId xmlns:p14="http://schemas.microsoft.com/office/powerpoint/2010/main" val="1587778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887E1-00F3-404E-9D5A-1EE2E45AED92}" type="slidenum">
              <a:rPr lang="en-US"/>
              <a:pPr>
                <a:defRPr/>
              </a:pPr>
              <a:t>‹#›</a:t>
            </a:fld>
            <a:endParaRPr lang="en-US"/>
          </a:p>
        </p:txBody>
      </p:sp>
    </p:spTree>
    <p:extLst>
      <p:ext uri="{BB962C8B-B14F-4D97-AF65-F5344CB8AC3E}">
        <p14:creationId xmlns:p14="http://schemas.microsoft.com/office/powerpoint/2010/main" val="1387474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8917534-CCF3-D248-BDE7-A8CAE7C7EEBE}" type="slidenum">
              <a:rPr lang="en-US"/>
              <a:pPr>
                <a:defRPr/>
              </a:pPr>
              <a:t>‹#›</a:t>
            </a:fld>
            <a:endParaRPr lang="en-US"/>
          </a:p>
        </p:txBody>
      </p:sp>
    </p:spTree>
    <p:extLst>
      <p:ext uri="{BB962C8B-B14F-4D97-AF65-F5344CB8AC3E}">
        <p14:creationId xmlns:p14="http://schemas.microsoft.com/office/powerpoint/2010/main" val="192563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FD91227-23F3-6A4C-A614-9A1671CBC8D3}" type="slidenum">
              <a:rPr lang="en-US"/>
              <a:pPr>
                <a:defRPr/>
              </a:pPr>
              <a:t>‹#›</a:t>
            </a:fld>
            <a:endParaRPr lang="en-US"/>
          </a:p>
        </p:txBody>
      </p:sp>
    </p:spTree>
    <p:extLst>
      <p:ext uri="{BB962C8B-B14F-4D97-AF65-F5344CB8AC3E}">
        <p14:creationId xmlns:p14="http://schemas.microsoft.com/office/powerpoint/2010/main" val="54379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2A59A94-AFA2-3346-BCCD-788C27A89AED}" type="slidenum">
              <a:rPr lang="en-US"/>
              <a:pPr>
                <a:defRPr/>
              </a:pPr>
              <a:t>‹#›</a:t>
            </a:fld>
            <a:endParaRPr lang="en-US"/>
          </a:p>
        </p:txBody>
      </p:sp>
    </p:spTree>
    <p:extLst>
      <p:ext uri="{BB962C8B-B14F-4D97-AF65-F5344CB8AC3E}">
        <p14:creationId xmlns:p14="http://schemas.microsoft.com/office/powerpoint/2010/main" val="3429591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ECBB8B-AAF6-0943-B918-5B29EE2C2822}" type="slidenum">
              <a:rPr lang="en-US"/>
              <a:pPr>
                <a:defRPr/>
              </a:pPr>
              <a:t>‹#›</a:t>
            </a:fld>
            <a:endParaRPr lang="en-US"/>
          </a:p>
        </p:txBody>
      </p:sp>
    </p:spTree>
    <p:extLst>
      <p:ext uri="{BB962C8B-B14F-4D97-AF65-F5344CB8AC3E}">
        <p14:creationId xmlns:p14="http://schemas.microsoft.com/office/powerpoint/2010/main" val="656895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F9342-2BF0-A149-9722-8217F4BF19BD}" type="slidenum">
              <a:rPr lang="en-US"/>
              <a:pPr>
                <a:defRPr/>
              </a:pPr>
              <a:t>‹#›</a:t>
            </a:fld>
            <a:endParaRPr lang="en-US"/>
          </a:p>
        </p:txBody>
      </p:sp>
    </p:spTree>
    <p:extLst>
      <p:ext uri="{BB962C8B-B14F-4D97-AF65-F5344CB8AC3E}">
        <p14:creationId xmlns:p14="http://schemas.microsoft.com/office/powerpoint/2010/main" val="124163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474E7D-1C48-FE45-8C2D-4878F405A0C8}" type="slidenum">
              <a:rPr lang="en-US"/>
              <a:pPr>
                <a:defRPr/>
              </a:pPr>
              <a:t>‹#›</a:t>
            </a:fld>
            <a:endParaRPr lang="en-US"/>
          </a:p>
        </p:txBody>
      </p:sp>
    </p:spTree>
    <p:extLst>
      <p:ext uri="{BB962C8B-B14F-4D97-AF65-F5344CB8AC3E}">
        <p14:creationId xmlns:p14="http://schemas.microsoft.com/office/powerpoint/2010/main" val="3636090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2FBEC-9AF5-1249-931B-C723850504DE}" type="slidenum">
              <a:rPr lang="en-US"/>
              <a:pPr>
                <a:defRPr/>
              </a:pPr>
              <a:t>‹#›</a:t>
            </a:fld>
            <a:endParaRPr lang="en-US"/>
          </a:p>
        </p:txBody>
      </p:sp>
    </p:spTree>
    <p:extLst>
      <p:ext uri="{BB962C8B-B14F-4D97-AF65-F5344CB8AC3E}">
        <p14:creationId xmlns:p14="http://schemas.microsoft.com/office/powerpoint/2010/main" val="4206865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1AA15C-2DED-9349-A040-9C5878C2113E}" type="slidenum">
              <a:rPr lang="en-US"/>
              <a:pPr>
                <a:defRPr/>
              </a:pPr>
              <a:t>‹#›</a:t>
            </a:fld>
            <a:endParaRPr lang="en-US"/>
          </a:p>
        </p:txBody>
      </p:sp>
    </p:spTree>
    <p:extLst>
      <p:ext uri="{BB962C8B-B14F-4D97-AF65-F5344CB8AC3E}">
        <p14:creationId xmlns:p14="http://schemas.microsoft.com/office/powerpoint/2010/main" val="3568993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73A24D-FB5A-E245-9762-367F4E60BE80}" type="slidenum">
              <a:rPr lang="en-US"/>
              <a:pPr>
                <a:defRPr/>
              </a:pPr>
              <a:t>‹#›</a:t>
            </a:fld>
            <a:endParaRPr lang="en-US"/>
          </a:p>
        </p:txBody>
      </p:sp>
    </p:spTree>
    <p:extLst>
      <p:ext uri="{BB962C8B-B14F-4D97-AF65-F5344CB8AC3E}">
        <p14:creationId xmlns:p14="http://schemas.microsoft.com/office/powerpoint/2010/main" val="114523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EF1EA4-E617-CD42-BA13-7E8B8BAC18F0}" type="slidenum">
              <a:rPr lang="en-US"/>
              <a:pPr>
                <a:defRPr/>
              </a:pPr>
              <a:t>‹#›</a:t>
            </a:fld>
            <a:endParaRPr lang="en-US"/>
          </a:p>
        </p:txBody>
      </p:sp>
    </p:spTree>
    <p:extLst>
      <p:ext uri="{BB962C8B-B14F-4D97-AF65-F5344CB8AC3E}">
        <p14:creationId xmlns:p14="http://schemas.microsoft.com/office/powerpoint/2010/main" val="2732760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087AF2-CD32-914E-AC50-B1EBC65FD435}" type="slidenum">
              <a:rPr lang="en-US"/>
              <a:pPr>
                <a:defRPr/>
              </a:pPr>
              <a:t>‹#›</a:t>
            </a:fld>
            <a:endParaRPr lang="en-US"/>
          </a:p>
        </p:txBody>
      </p:sp>
    </p:spTree>
    <p:extLst>
      <p:ext uri="{BB962C8B-B14F-4D97-AF65-F5344CB8AC3E}">
        <p14:creationId xmlns:p14="http://schemas.microsoft.com/office/powerpoint/2010/main" val="3808235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8D9A83-F66A-D74C-B139-78A98096E95D}" type="slidenum">
              <a:rPr lang="en-US"/>
              <a:pPr>
                <a:defRPr/>
              </a:pPr>
              <a:t>‹#›</a:t>
            </a:fld>
            <a:endParaRPr lang="en-US"/>
          </a:p>
        </p:txBody>
      </p:sp>
    </p:spTree>
    <p:extLst>
      <p:ext uri="{BB962C8B-B14F-4D97-AF65-F5344CB8AC3E}">
        <p14:creationId xmlns:p14="http://schemas.microsoft.com/office/powerpoint/2010/main" val="679208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263AA4-7E99-3440-85E9-447F0BC5D033}" type="slidenum">
              <a:rPr lang="en-US"/>
              <a:pPr>
                <a:defRPr/>
              </a:pPr>
              <a:t>‹#›</a:t>
            </a:fld>
            <a:endParaRPr lang="en-US"/>
          </a:p>
        </p:txBody>
      </p:sp>
    </p:spTree>
    <p:extLst>
      <p:ext uri="{BB962C8B-B14F-4D97-AF65-F5344CB8AC3E}">
        <p14:creationId xmlns:p14="http://schemas.microsoft.com/office/powerpoint/2010/main" val="1497377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BD2400-0455-B745-A625-9BDA92BA31BB}" type="slidenum">
              <a:rPr lang="en-US"/>
              <a:pPr>
                <a:defRPr/>
              </a:pPr>
              <a:t>‹#›</a:t>
            </a:fld>
            <a:endParaRPr lang="en-US"/>
          </a:p>
        </p:txBody>
      </p:sp>
    </p:spTree>
    <p:extLst>
      <p:ext uri="{BB962C8B-B14F-4D97-AF65-F5344CB8AC3E}">
        <p14:creationId xmlns:p14="http://schemas.microsoft.com/office/powerpoint/2010/main" val="361502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3B27D8-F14E-7740-9380-38C4C2B979B1}" type="slidenum">
              <a:rPr lang="en-US"/>
              <a:pPr>
                <a:defRPr/>
              </a:pPr>
              <a:t>‹#›</a:t>
            </a:fld>
            <a:endParaRPr lang="en-US"/>
          </a:p>
        </p:txBody>
      </p:sp>
    </p:spTree>
    <p:extLst>
      <p:ext uri="{BB962C8B-B14F-4D97-AF65-F5344CB8AC3E}">
        <p14:creationId xmlns:p14="http://schemas.microsoft.com/office/powerpoint/2010/main" val="1610259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pPr>
                <a:defRPr/>
              </a:pPr>
              <a:t>‹#›</a:t>
            </a:fld>
            <a:endParaRPr lang="en-US"/>
          </a:p>
        </p:txBody>
      </p:sp>
    </p:spTree>
    <p:extLst>
      <p:ext uri="{BB962C8B-B14F-4D97-AF65-F5344CB8AC3E}">
        <p14:creationId xmlns:p14="http://schemas.microsoft.com/office/powerpoint/2010/main" val="2813938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pPr>
                <a:defRPr/>
              </a:pPr>
              <a:t>‹#›</a:t>
            </a:fld>
            <a:endParaRPr lang="en-US"/>
          </a:p>
        </p:txBody>
      </p:sp>
    </p:spTree>
    <p:extLst>
      <p:ext uri="{BB962C8B-B14F-4D97-AF65-F5344CB8AC3E}">
        <p14:creationId xmlns:p14="http://schemas.microsoft.com/office/powerpoint/2010/main" val="755269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pPr>
                <a:defRPr/>
              </a:pPr>
              <a:t>‹#›</a:t>
            </a:fld>
            <a:endParaRPr lang="en-US"/>
          </a:p>
        </p:txBody>
      </p:sp>
    </p:spTree>
    <p:extLst>
      <p:ext uri="{BB962C8B-B14F-4D97-AF65-F5344CB8AC3E}">
        <p14:creationId xmlns:p14="http://schemas.microsoft.com/office/powerpoint/2010/main" val="2740587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pPr>
                <a:defRPr/>
              </a:pPr>
              <a:t>‹#›</a:t>
            </a:fld>
            <a:endParaRPr lang="en-US"/>
          </a:p>
        </p:txBody>
      </p:sp>
    </p:spTree>
    <p:extLst>
      <p:ext uri="{BB962C8B-B14F-4D97-AF65-F5344CB8AC3E}">
        <p14:creationId xmlns:p14="http://schemas.microsoft.com/office/powerpoint/2010/main" val="2678752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pPr>
                <a:defRPr/>
              </a:pPr>
              <a:t>‹#›</a:t>
            </a:fld>
            <a:endParaRPr lang="en-US"/>
          </a:p>
        </p:txBody>
      </p:sp>
    </p:spTree>
    <p:extLst>
      <p:ext uri="{BB962C8B-B14F-4D97-AF65-F5344CB8AC3E}">
        <p14:creationId xmlns:p14="http://schemas.microsoft.com/office/powerpoint/2010/main" val="145235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8F8EF9-8EFC-6143-85DE-9149A336AE91}" type="slidenum">
              <a:rPr lang="en-US"/>
              <a:pPr>
                <a:defRPr/>
              </a:pPr>
              <a:t>‹#›</a:t>
            </a:fld>
            <a:endParaRPr lang="en-US"/>
          </a:p>
        </p:txBody>
      </p:sp>
    </p:spTree>
    <p:extLst>
      <p:ext uri="{BB962C8B-B14F-4D97-AF65-F5344CB8AC3E}">
        <p14:creationId xmlns:p14="http://schemas.microsoft.com/office/powerpoint/2010/main" val="2801027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pPr>
                <a:defRPr/>
              </a:pPr>
              <a:t>‹#›</a:t>
            </a:fld>
            <a:endParaRPr lang="en-US"/>
          </a:p>
        </p:txBody>
      </p:sp>
    </p:spTree>
    <p:extLst>
      <p:ext uri="{BB962C8B-B14F-4D97-AF65-F5344CB8AC3E}">
        <p14:creationId xmlns:p14="http://schemas.microsoft.com/office/powerpoint/2010/main" val="3065723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pPr>
                <a:defRPr/>
              </a:pPr>
              <a:t>‹#›</a:t>
            </a:fld>
            <a:endParaRPr lang="en-US"/>
          </a:p>
        </p:txBody>
      </p:sp>
    </p:spTree>
    <p:extLst>
      <p:ext uri="{BB962C8B-B14F-4D97-AF65-F5344CB8AC3E}">
        <p14:creationId xmlns:p14="http://schemas.microsoft.com/office/powerpoint/2010/main" val="3070644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pPr>
                <a:defRPr/>
              </a:pPr>
              <a:t>‹#›</a:t>
            </a:fld>
            <a:endParaRPr lang="en-US"/>
          </a:p>
        </p:txBody>
      </p:sp>
    </p:spTree>
    <p:extLst>
      <p:ext uri="{BB962C8B-B14F-4D97-AF65-F5344CB8AC3E}">
        <p14:creationId xmlns:p14="http://schemas.microsoft.com/office/powerpoint/2010/main" val="15572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pPr>
                <a:defRPr/>
              </a:pPr>
              <a:t>‹#›</a:t>
            </a:fld>
            <a:endParaRPr lang="en-US"/>
          </a:p>
        </p:txBody>
      </p:sp>
    </p:spTree>
    <p:extLst>
      <p:ext uri="{BB962C8B-B14F-4D97-AF65-F5344CB8AC3E}">
        <p14:creationId xmlns:p14="http://schemas.microsoft.com/office/powerpoint/2010/main" val="420010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pPr>
                <a:defRPr/>
              </a:pPr>
              <a:t>‹#›</a:t>
            </a:fld>
            <a:endParaRPr lang="en-US"/>
          </a:p>
        </p:txBody>
      </p:sp>
    </p:spTree>
    <p:extLst>
      <p:ext uri="{BB962C8B-B14F-4D97-AF65-F5344CB8AC3E}">
        <p14:creationId xmlns:p14="http://schemas.microsoft.com/office/powerpoint/2010/main" val="4147267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pPr>
                <a:defRPr/>
              </a:pPr>
              <a:t>‹#›</a:t>
            </a:fld>
            <a:endParaRPr lang="en-US"/>
          </a:p>
        </p:txBody>
      </p:sp>
    </p:spTree>
    <p:extLst>
      <p:ext uri="{BB962C8B-B14F-4D97-AF65-F5344CB8AC3E}">
        <p14:creationId xmlns:p14="http://schemas.microsoft.com/office/powerpoint/2010/main" val="556867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3B63E07-B513-2C49-93FB-FABEA56E8D12}" type="slidenum">
              <a:rPr lang="en-US"/>
              <a:pPr>
                <a:defRPr/>
              </a:pPr>
              <a:t>‹#›</a:t>
            </a:fld>
            <a:endParaRPr lang="en-US"/>
          </a:p>
        </p:txBody>
      </p:sp>
    </p:spTree>
    <p:extLst>
      <p:ext uri="{BB962C8B-B14F-4D97-AF65-F5344CB8AC3E}">
        <p14:creationId xmlns:p14="http://schemas.microsoft.com/office/powerpoint/2010/main" val="4013079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F04CB0B-DD96-2B4E-9DF2-649592C9C598}" type="slidenum">
              <a:rPr lang="en-US"/>
              <a:pPr>
                <a:defRPr/>
              </a:pPr>
              <a:t>‹#›</a:t>
            </a:fld>
            <a:endParaRPr lang="en-US"/>
          </a:p>
        </p:txBody>
      </p:sp>
    </p:spTree>
    <p:extLst>
      <p:ext uri="{BB962C8B-B14F-4D97-AF65-F5344CB8AC3E}">
        <p14:creationId xmlns:p14="http://schemas.microsoft.com/office/powerpoint/2010/main" val="2732672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3ACE5F2-0EF0-FF44-A376-2B43F8542195}" type="slidenum">
              <a:rPr lang="en-US"/>
              <a:pPr>
                <a:defRPr/>
              </a:pPr>
              <a:t>‹#›</a:t>
            </a:fld>
            <a:endParaRPr lang="en-US"/>
          </a:p>
        </p:txBody>
      </p:sp>
    </p:spTree>
    <p:extLst>
      <p:ext uri="{BB962C8B-B14F-4D97-AF65-F5344CB8AC3E}">
        <p14:creationId xmlns:p14="http://schemas.microsoft.com/office/powerpoint/2010/main" val="3852636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98B6012-EC86-B54E-8619-1D4CCA999DAC}" type="slidenum">
              <a:rPr lang="en-US"/>
              <a:pPr>
                <a:defRPr/>
              </a:pPr>
              <a:t>‹#›</a:t>
            </a:fld>
            <a:endParaRPr lang="en-US"/>
          </a:p>
        </p:txBody>
      </p:sp>
    </p:spTree>
    <p:extLst>
      <p:ext uri="{BB962C8B-B14F-4D97-AF65-F5344CB8AC3E}">
        <p14:creationId xmlns:p14="http://schemas.microsoft.com/office/powerpoint/2010/main" val="268936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465486-635F-FD4D-B048-945DA901A8C5}" type="slidenum">
              <a:rPr lang="en-US"/>
              <a:pPr>
                <a:defRPr/>
              </a:pPr>
              <a:t>‹#›</a:t>
            </a:fld>
            <a:endParaRPr lang="en-US"/>
          </a:p>
        </p:txBody>
      </p:sp>
    </p:spTree>
    <p:extLst>
      <p:ext uri="{BB962C8B-B14F-4D97-AF65-F5344CB8AC3E}">
        <p14:creationId xmlns:p14="http://schemas.microsoft.com/office/powerpoint/2010/main" val="2278686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971B52B-077A-784E-8E92-EAF03E313355}" type="slidenum">
              <a:rPr lang="en-US"/>
              <a:pPr>
                <a:defRPr/>
              </a:pPr>
              <a:t>‹#›</a:t>
            </a:fld>
            <a:endParaRPr lang="en-US"/>
          </a:p>
        </p:txBody>
      </p:sp>
    </p:spTree>
    <p:extLst>
      <p:ext uri="{BB962C8B-B14F-4D97-AF65-F5344CB8AC3E}">
        <p14:creationId xmlns:p14="http://schemas.microsoft.com/office/powerpoint/2010/main" val="3456578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3314282-A981-7542-BA00-1AC612D9ADE3}" type="slidenum">
              <a:rPr lang="en-US"/>
              <a:pPr>
                <a:defRPr/>
              </a:pPr>
              <a:t>‹#›</a:t>
            </a:fld>
            <a:endParaRPr lang="en-US"/>
          </a:p>
        </p:txBody>
      </p:sp>
    </p:spTree>
    <p:extLst>
      <p:ext uri="{BB962C8B-B14F-4D97-AF65-F5344CB8AC3E}">
        <p14:creationId xmlns:p14="http://schemas.microsoft.com/office/powerpoint/2010/main" val="2185837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AA57E89-5E4F-D543-A57B-D0D5C61AB61A}" type="slidenum">
              <a:rPr lang="en-US"/>
              <a:pPr>
                <a:defRPr/>
              </a:pPr>
              <a:t>‹#›</a:t>
            </a:fld>
            <a:endParaRPr lang="en-US"/>
          </a:p>
        </p:txBody>
      </p:sp>
    </p:spTree>
    <p:extLst>
      <p:ext uri="{BB962C8B-B14F-4D97-AF65-F5344CB8AC3E}">
        <p14:creationId xmlns:p14="http://schemas.microsoft.com/office/powerpoint/2010/main" val="2504452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0081175-E23E-844E-B68B-838F618308C0}" type="slidenum">
              <a:rPr lang="en-US"/>
              <a:pPr>
                <a:defRPr/>
              </a:pPr>
              <a:t>‹#›</a:t>
            </a:fld>
            <a:endParaRPr lang="en-US"/>
          </a:p>
        </p:txBody>
      </p:sp>
    </p:spTree>
    <p:extLst>
      <p:ext uri="{BB962C8B-B14F-4D97-AF65-F5344CB8AC3E}">
        <p14:creationId xmlns:p14="http://schemas.microsoft.com/office/powerpoint/2010/main" val="774647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0B9DA95-22FD-ED48-BF57-931A43637415}" type="slidenum">
              <a:rPr lang="en-US"/>
              <a:pPr>
                <a:defRPr/>
              </a:pPr>
              <a:t>‹#›</a:t>
            </a:fld>
            <a:endParaRPr lang="en-US"/>
          </a:p>
        </p:txBody>
      </p:sp>
    </p:spTree>
    <p:extLst>
      <p:ext uri="{BB962C8B-B14F-4D97-AF65-F5344CB8AC3E}">
        <p14:creationId xmlns:p14="http://schemas.microsoft.com/office/powerpoint/2010/main" val="1431401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8D62353-C3E0-F345-A665-3F993B87329C}" type="slidenum">
              <a:rPr lang="en-US"/>
              <a:pPr>
                <a:defRPr/>
              </a:pPr>
              <a:t>‹#›</a:t>
            </a:fld>
            <a:endParaRPr lang="en-US"/>
          </a:p>
        </p:txBody>
      </p:sp>
    </p:spTree>
    <p:extLst>
      <p:ext uri="{BB962C8B-B14F-4D97-AF65-F5344CB8AC3E}">
        <p14:creationId xmlns:p14="http://schemas.microsoft.com/office/powerpoint/2010/main" val="1098000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428477B-3C9B-3B42-8DD8-CD80513DBDBB}" type="slidenum">
              <a:rPr lang="en-US"/>
              <a:pPr>
                <a:defRPr/>
              </a:pPr>
              <a:t>‹#›</a:t>
            </a:fld>
            <a:endParaRPr lang="en-US"/>
          </a:p>
        </p:txBody>
      </p:sp>
    </p:spTree>
    <p:extLst>
      <p:ext uri="{BB962C8B-B14F-4D97-AF65-F5344CB8AC3E}">
        <p14:creationId xmlns:p14="http://schemas.microsoft.com/office/powerpoint/2010/main" val="2140797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69462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16BACA4-0532-9949-BC89-4128F52E0A27}" type="slidenum">
              <a:rPr lang="en-GB"/>
              <a:pPr>
                <a:defRPr/>
              </a:pPr>
              <a:t>‹#›</a:t>
            </a:fld>
            <a:endParaRPr lang="en-GB"/>
          </a:p>
        </p:txBody>
      </p:sp>
    </p:spTree>
    <p:extLst>
      <p:ext uri="{BB962C8B-B14F-4D97-AF65-F5344CB8AC3E}">
        <p14:creationId xmlns:p14="http://schemas.microsoft.com/office/powerpoint/2010/main" val="2464702107"/>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6FF0C6-D3BB-8D43-A2F7-8581823D0BE9}" type="slidenum">
              <a:rPr lang="en-US"/>
              <a:pPr>
                <a:defRPr/>
              </a:pPr>
              <a:t>‹#›</a:t>
            </a:fld>
            <a:endParaRPr lang="en-US"/>
          </a:p>
        </p:txBody>
      </p:sp>
    </p:spTree>
    <p:extLst>
      <p:ext uri="{BB962C8B-B14F-4D97-AF65-F5344CB8AC3E}">
        <p14:creationId xmlns:p14="http://schemas.microsoft.com/office/powerpoint/2010/main" val="198943217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0112CE-6FFA-3245-B913-5078E4F16DAF}" type="slidenum">
              <a:rPr lang="en-US"/>
              <a:pPr>
                <a:defRPr/>
              </a:pPr>
              <a:t>‹#›</a:t>
            </a:fld>
            <a:endParaRPr lang="en-US"/>
          </a:p>
        </p:txBody>
      </p:sp>
    </p:spTree>
    <p:extLst>
      <p:ext uri="{BB962C8B-B14F-4D97-AF65-F5344CB8AC3E}">
        <p14:creationId xmlns:p14="http://schemas.microsoft.com/office/powerpoint/2010/main" val="39924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07668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32740E0E-D759-8845-AEAF-C629057DF7F7}" type="slidenum">
              <a:rPr lang="en-US"/>
              <a:pPr>
                <a:defRPr/>
              </a:pPr>
              <a:t>‹#›</a:t>
            </a:fld>
            <a:endParaRPr lang="en-US"/>
          </a:p>
        </p:txBody>
      </p:sp>
    </p:spTree>
    <p:extLst>
      <p:ext uri="{BB962C8B-B14F-4D97-AF65-F5344CB8AC3E}">
        <p14:creationId xmlns:p14="http://schemas.microsoft.com/office/powerpoint/2010/main" val="3092455166"/>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7AD0468-6960-234C-8E7D-B54B5C5EB689}" type="slidenum">
              <a:rPr lang="en-US"/>
              <a:pPr>
                <a:defRPr/>
              </a:pPr>
              <a:t>‹#›</a:t>
            </a:fld>
            <a:endParaRPr lang="en-US"/>
          </a:p>
        </p:txBody>
      </p:sp>
    </p:spTree>
    <p:extLst>
      <p:ext uri="{BB962C8B-B14F-4D97-AF65-F5344CB8AC3E}">
        <p14:creationId xmlns:p14="http://schemas.microsoft.com/office/powerpoint/2010/main" val="2345397074"/>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E69F1A1-7971-AE4F-B602-72488BD71062}" type="slidenum">
              <a:rPr lang="en-US"/>
              <a:pPr>
                <a:defRPr/>
              </a:pPr>
              <a:t>‹#›</a:t>
            </a:fld>
            <a:endParaRPr lang="en-US"/>
          </a:p>
        </p:txBody>
      </p:sp>
    </p:spTree>
    <p:extLst>
      <p:ext uri="{BB962C8B-B14F-4D97-AF65-F5344CB8AC3E}">
        <p14:creationId xmlns:p14="http://schemas.microsoft.com/office/powerpoint/2010/main" val="141694628"/>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6EE6FE3-6AF4-6F4A-A055-6B286DF33A56}" type="slidenum">
              <a:rPr lang="en-US"/>
              <a:pPr>
                <a:defRPr/>
              </a:pPr>
              <a:t>‹#›</a:t>
            </a:fld>
            <a:endParaRPr lang="en-US"/>
          </a:p>
        </p:txBody>
      </p:sp>
    </p:spTree>
    <p:extLst>
      <p:ext uri="{BB962C8B-B14F-4D97-AF65-F5344CB8AC3E}">
        <p14:creationId xmlns:p14="http://schemas.microsoft.com/office/powerpoint/2010/main" val="2770051016"/>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72478ED9-D7CA-9847-9219-F4D7911FA3FA}" type="slidenum">
              <a:rPr lang="en-US"/>
              <a:pPr>
                <a:defRPr/>
              </a:pPr>
              <a:t>‹#›</a:t>
            </a:fld>
            <a:endParaRPr lang="en-US"/>
          </a:p>
        </p:txBody>
      </p:sp>
    </p:spTree>
    <p:extLst>
      <p:ext uri="{BB962C8B-B14F-4D97-AF65-F5344CB8AC3E}">
        <p14:creationId xmlns:p14="http://schemas.microsoft.com/office/powerpoint/2010/main" val="3885471602"/>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DCC00577-2BA7-3E41-9AEC-BE3FC9129E0D}" type="slidenum">
              <a:rPr lang="en-US"/>
              <a:pPr>
                <a:defRPr/>
              </a:pPr>
              <a:t>‹#›</a:t>
            </a:fld>
            <a:endParaRPr lang="en-US"/>
          </a:p>
        </p:txBody>
      </p:sp>
    </p:spTree>
    <p:extLst>
      <p:ext uri="{BB962C8B-B14F-4D97-AF65-F5344CB8AC3E}">
        <p14:creationId xmlns:p14="http://schemas.microsoft.com/office/powerpoint/2010/main" val="2617355268"/>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DECC2C1A-B1B4-684B-B937-D787582F9997}" type="slidenum">
              <a:rPr lang="en-US"/>
              <a:pPr>
                <a:defRPr/>
              </a:pPr>
              <a:t>‹#›</a:t>
            </a:fld>
            <a:endParaRPr lang="en-US"/>
          </a:p>
        </p:txBody>
      </p:sp>
    </p:spTree>
    <p:extLst>
      <p:ext uri="{BB962C8B-B14F-4D97-AF65-F5344CB8AC3E}">
        <p14:creationId xmlns:p14="http://schemas.microsoft.com/office/powerpoint/2010/main" val="3592052755"/>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428DE23-E9CC-184E-A236-7FF7414F241F}" type="slidenum">
              <a:rPr lang="en-US"/>
              <a:pPr>
                <a:defRPr/>
              </a:pPr>
              <a:t>‹#›</a:t>
            </a:fld>
            <a:endParaRPr lang="en-US"/>
          </a:p>
        </p:txBody>
      </p:sp>
    </p:spTree>
    <p:extLst>
      <p:ext uri="{BB962C8B-B14F-4D97-AF65-F5344CB8AC3E}">
        <p14:creationId xmlns:p14="http://schemas.microsoft.com/office/powerpoint/2010/main" val="2928586362"/>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FAC47BC-5000-974C-ACDB-3901E8E71F10}" type="slidenum">
              <a:rPr lang="en-US"/>
              <a:pPr>
                <a:defRPr/>
              </a:pPr>
              <a:t>‹#›</a:t>
            </a:fld>
            <a:endParaRPr lang="en-US"/>
          </a:p>
        </p:txBody>
      </p:sp>
    </p:spTree>
    <p:extLst>
      <p:ext uri="{BB962C8B-B14F-4D97-AF65-F5344CB8AC3E}">
        <p14:creationId xmlns:p14="http://schemas.microsoft.com/office/powerpoint/2010/main" val="55833754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94C3C-0071-D845-90BF-A0BD3E83C318}" type="slidenum">
              <a:rPr lang="en-US"/>
              <a:pPr>
                <a:defRPr/>
              </a:pPr>
              <a:t>‹#›</a:t>
            </a:fld>
            <a:endParaRPr lang="en-US"/>
          </a:p>
        </p:txBody>
      </p:sp>
    </p:spTree>
    <p:extLst>
      <p:ext uri="{BB962C8B-B14F-4D97-AF65-F5344CB8AC3E}">
        <p14:creationId xmlns:p14="http://schemas.microsoft.com/office/powerpoint/2010/main" val="42544264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5F1EC3D-1A54-594A-B1D3-475439640F83}" type="slidenum">
              <a:rPr lang="en-US"/>
              <a:pPr>
                <a:defRPr/>
              </a:pPr>
              <a:t>‹#›</a:t>
            </a:fld>
            <a:endParaRPr lang="en-US"/>
          </a:p>
        </p:txBody>
      </p:sp>
    </p:spTree>
    <p:extLst>
      <p:ext uri="{BB962C8B-B14F-4D97-AF65-F5344CB8AC3E}">
        <p14:creationId xmlns:p14="http://schemas.microsoft.com/office/powerpoint/2010/main" val="410967570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9571AE-2EFC-424F-A442-AC86A55AE838}" type="slidenum">
              <a:rPr lang="en-US"/>
              <a:pPr>
                <a:defRPr/>
              </a:pPr>
              <a:t>‹#›</a:t>
            </a:fld>
            <a:endParaRPr lang="en-US"/>
          </a:p>
        </p:txBody>
      </p:sp>
    </p:spTree>
    <p:extLst>
      <p:ext uri="{BB962C8B-B14F-4D97-AF65-F5344CB8AC3E}">
        <p14:creationId xmlns:p14="http://schemas.microsoft.com/office/powerpoint/2010/main" val="3985588536"/>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1471F7B1-7A42-8A43-A2F5-0926F71CFCE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09405977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BF5F15-53DF-684A-AE9C-92C639AF9DB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292203156"/>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A6ECC-89D2-A84B-A55A-CDF8945FF7F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921581869"/>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159BD-FC57-8749-B331-986BD525EB8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776119752"/>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0FD9C7-4332-594F-A3E5-9F049FD7AB4F}"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632979297"/>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3A45BD-F3B7-B943-875F-438C0979C14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376563042"/>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E3DAA1-AB3B-ED4D-9EFF-4AE287EEE50A}"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78192164"/>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14ED2B-214F-604D-BFEC-F51C9C348F3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8929402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AC5E3A-361E-6A45-BC62-0305DE4FD7DA}" type="slidenum">
              <a:rPr lang="en-US"/>
              <a:pPr>
                <a:defRPr/>
              </a:pPr>
              <a:t>‹#›</a:t>
            </a:fld>
            <a:endParaRPr lang="en-US"/>
          </a:p>
        </p:txBody>
      </p:sp>
    </p:spTree>
    <p:extLst>
      <p:ext uri="{BB962C8B-B14F-4D97-AF65-F5344CB8AC3E}">
        <p14:creationId xmlns:p14="http://schemas.microsoft.com/office/powerpoint/2010/main" val="2695346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FA756-D3B4-EE4E-BB0D-312E5914437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864935559"/>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63E51-F382-B041-8317-A61382226D1A}"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52580521"/>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C96B0-24DB-CA4E-BD36-81EA883E76F1}"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529578366"/>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198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478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545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0142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436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48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2.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17" Type="http://schemas.openxmlformats.org/officeDocument/2006/relationships/image" Target="../media/image16.png"/><Relationship Id="rId2" Type="http://schemas.openxmlformats.org/officeDocument/2006/relationships/slideLayout" Target="../slideLayouts/slideLayout72.xml"/><Relationship Id="rId16" Type="http://schemas.openxmlformats.org/officeDocument/2006/relationships/image" Target="../media/image15.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4.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2.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17" Type="http://schemas.openxmlformats.org/officeDocument/2006/relationships/image" Target="../media/image16.png"/><Relationship Id="rId2" Type="http://schemas.openxmlformats.org/officeDocument/2006/relationships/slideLayout" Target="../slideLayouts/slideLayout83.xml"/><Relationship Id="rId16" Type="http://schemas.openxmlformats.org/officeDocument/2006/relationships/image" Target="../media/image1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4.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69.xml"/><Relationship Id="rId5" Type="http://schemas.openxmlformats.org/officeDocument/2006/relationships/image" Target="../media/image11.jpe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BF690B8-F5D5-EB4C-B337-BA5DB09AFA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6350" y="6350"/>
            <a:ext cx="9118600" cy="6832600"/>
            <a:chOff x="4" y="4"/>
            <a:chExt cx="5744" cy="4304"/>
          </a:xfrm>
        </p:grpSpPr>
        <p:sp>
          <p:nvSpPr>
            <p:cNvPr id="7987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9878" name="Group 4"/>
            <p:cNvGrpSpPr>
              <a:grpSpLocks/>
            </p:cNvGrpSpPr>
            <p:nvPr/>
          </p:nvGrpSpPr>
          <p:grpSpPr bwMode="auto">
            <a:xfrm>
              <a:off x="288" y="225"/>
              <a:ext cx="5185" cy="3895"/>
              <a:chOff x="288" y="225"/>
              <a:chExt cx="5185" cy="3895"/>
            </a:xfrm>
          </p:grpSpPr>
          <p:sp>
            <p:nvSpPr>
              <p:cNvPr id="7987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9880" name="Group 6"/>
              <p:cNvGrpSpPr>
                <a:grpSpLocks/>
              </p:cNvGrpSpPr>
              <p:nvPr/>
            </p:nvGrpSpPr>
            <p:grpSpPr bwMode="auto">
              <a:xfrm>
                <a:off x="288" y="231"/>
                <a:ext cx="86" cy="3889"/>
                <a:chOff x="288" y="231"/>
                <a:chExt cx="86" cy="3889"/>
              </a:xfrm>
            </p:grpSpPr>
            <p:sp>
              <p:nvSpPr>
                <p:cNvPr id="7988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9881" name="Group 9"/>
              <p:cNvGrpSpPr>
                <a:grpSpLocks/>
              </p:cNvGrpSpPr>
              <p:nvPr/>
            </p:nvGrpSpPr>
            <p:grpSpPr bwMode="auto">
              <a:xfrm>
                <a:off x="5386" y="225"/>
                <a:ext cx="87" cy="3886"/>
                <a:chOff x="5386" y="225"/>
                <a:chExt cx="87" cy="3886"/>
              </a:xfrm>
            </p:grpSpPr>
            <p:sp>
              <p:nvSpPr>
                <p:cNvPr id="7988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988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0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EB61AD6A-865A-4146-8D81-302B82F20AC9}" type="slidenum">
              <a:rPr lang="en-US"/>
              <a:pPr>
                <a:defRPr/>
              </a:pPr>
              <a:t>‹#›</a:t>
            </a:fld>
            <a:endParaRPr lang="en-US"/>
          </a:p>
        </p:txBody>
      </p:sp>
      <p:pic>
        <p:nvPicPr>
          <p:cNvPr id="80903"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6B36BDC9-984F-9944-A50D-FA20FFE9D117}"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825568"/>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17821"/>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24" charset="-128"/>
                <a:cs typeface="ＭＳ Ｐゴシック" pitchFamily="24" charset="-128"/>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24" charset="-128"/>
                <a:cs typeface="ＭＳ Ｐゴシック" pitchFamily="24" charset="-128"/>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259D6303-7D09-2B4D-8B1C-F46E0F733D3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05"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C7FEDA2E-2410-FB42-9CB7-5545C47A80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92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cs typeface="MS Pゴシック" charset="0"/>
              </a:defRPr>
            </a:lvl1pPr>
          </a:lstStyle>
          <a:p>
            <a:pPr>
              <a:defRPr/>
            </a:pPr>
            <a:fld id="{662FBE18-462F-8343-9085-91B705A93DD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mj-cs"/>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E3421FF-16D7-AE4F-B2F3-78F53F9F4C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80"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F51A5861-A79B-5148-8B07-43BCD1CA730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06"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 id="2147485099" r:id="rId10"/>
    <p:sldLayoutId id="214748510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74758" name="Group 4"/>
            <p:cNvGrpSpPr>
              <a:grpSpLocks/>
            </p:cNvGrpSpPr>
            <p:nvPr/>
          </p:nvGrpSpPr>
          <p:grpSpPr bwMode="auto">
            <a:xfrm>
              <a:off x="288" y="225"/>
              <a:ext cx="5185" cy="3895"/>
              <a:chOff x="288" y="225"/>
              <a:chExt cx="5185" cy="3895"/>
            </a:xfrm>
          </p:grpSpPr>
          <p:sp>
            <p:nvSpPr>
              <p:cNvPr id="7475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4760" name="Group 6"/>
              <p:cNvGrpSpPr>
                <a:grpSpLocks/>
              </p:cNvGrpSpPr>
              <p:nvPr/>
            </p:nvGrpSpPr>
            <p:grpSpPr bwMode="auto">
              <a:xfrm>
                <a:off x="288" y="231"/>
                <a:ext cx="86" cy="3889"/>
                <a:chOff x="288" y="231"/>
                <a:chExt cx="86" cy="3889"/>
              </a:xfrm>
            </p:grpSpPr>
            <p:sp>
              <p:nvSpPr>
                <p:cNvPr id="7476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4761" name="Group 9"/>
              <p:cNvGrpSpPr>
                <a:grpSpLocks/>
              </p:cNvGrpSpPr>
              <p:nvPr/>
            </p:nvGrpSpPr>
            <p:grpSpPr bwMode="auto">
              <a:xfrm>
                <a:off x="5386" y="225"/>
                <a:ext cx="87" cy="3886"/>
                <a:chOff x="5386" y="225"/>
                <a:chExt cx="87" cy="3886"/>
              </a:xfrm>
            </p:grpSpPr>
            <p:sp>
              <p:nvSpPr>
                <p:cNvPr id="7476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476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0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742CE96C-8C19-BE40-965B-84B463816B7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102"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1839D22C-1631-1147-A371-89F98D6CC4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03"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8.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0"/>
            <a:ext cx="8350696" cy="5562600"/>
          </a:xfrm>
        </p:spPr>
        <p:txBody>
          <a:bodyPr/>
          <a:lstStyle/>
          <a:p>
            <a:pPr eaLnBrk="1" hangingPunct="1">
              <a:defRPr/>
            </a:pPr>
            <a:r>
              <a:rPr kumimoji="0" lang="en-US" sz="8800" dirty="0">
                <a:latin typeface="Arial" panose="020B0604020202020204" pitchFamily="34" charset="0"/>
                <a:ea typeface="ＭＳ Ｐゴシック" charset="0"/>
                <a:cs typeface="Arial" panose="020B0604020202020204" pitchFamily="34" charset="0"/>
              </a:rPr>
              <a:t>What</a:t>
            </a:r>
            <a:r>
              <a:rPr kumimoji="0" lang="uk-UA" altLang="ja-JP" sz="8800" dirty="0">
                <a:latin typeface="Arial" panose="020B0604020202020204" pitchFamily="34" charset="0"/>
                <a:ea typeface="ＭＳ Ｐゴシック" charset="0"/>
                <a:cs typeface="Arial" panose="020B0604020202020204" pitchFamily="34" charset="0"/>
              </a:rPr>
              <a:t>'</a:t>
            </a:r>
            <a:r>
              <a:rPr kumimoji="0" lang="en-US" altLang="ja-JP" sz="8800" dirty="0">
                <a:latin typeface="Arial" panose="020B0604020202020204" pitchFamily="34" charset="0"/>
                <a:ea typeface="ＭＳ Ｐゴシック" charset="0"/>
                <a:cs typeface="Arial" panose="020B0604020202020204" pitchFamily="34" charset="0"/>
              </a:rPr>
              <a:t>s the </a:t>
            </a:r>
            <a:r>
              <a:rPr kumimoji="0" lang="en-US" altLang="ja-JP" sz="20800" dirty="0">
                <a:latin typeface="Arial" panose="020B0604020202020204" pitchFamily="34" charset="0"/>
                <a:ea typeface="ＭＳ Ｐゴシック" charset="0"/>
                <a:cs typeface="Arial" panose="020B0604020202020204" pitchFamily="34" charset="0"/>
              </a:rPr>
              <a:t>BIG</a:t>
            </a:r>
            <a:r>
              <a:rPr kumimoji="0" lang="en-US" altLang="ja-JP" sz="8800" dirty="0">
                <a:latin typeface="Arial" panose="020B0604020202020204" pitchFamily="34" charset="0"/>
                <a:ea typeface="ＭＳ Ｐゴシック" charset="0"/>
                <a:cs typeface="Arial" panose="020B0604020202020204" pitchFamily="34" charset="0"/>
              </a:rPr>
              <a:t> Idea?</a:t>
            </a:r>
            <a:endParaRPr kumimoji="0" lang="en-US" dirty="0">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2946FA21-966E-A648-8234-E0D835BEC54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121753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Some Practice…</a:t>
            </a: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cs typeface="Arial"/>
              </a:rPr>
              <a:t>3.	No substitute for leadership.</a:t>
            </a:r>
          </a:p>
        </p:txBody>
      </p:sp>
      <p:sp>
        <p:nvSpPr>
          <p:cNvPr id="196612" name="Text Box 4"/>
          <p:cNvSpPr txBox="1">
            <a:spLocks noChangeArrowheads="1"/>
          </p:cNvSpPr>
          <p:nvPr/>
        </p:nvSpPr>
        <p:spPr bwMode="auto">
          <a:xfrm>
            <a:off x="5791200" y="1447800"/>
            <a:ext cx="996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Topic</a:t>
            </a:r>
          </a:p>
        </p:txBody>
      </p:sp>
      <p:sp>
        <p:nvSpPr>
          <p:cNvPr id="196613" name="Text Box 5"/>
          <p:cNvSpPr txBox="1">
            <a:spLocks noChangeArrowheads="1"/>
          </p:cNvSpPr>
          <p:nvPr/>
        </p:nvSpPr>
        <p:spPr bwMode="auto">
          <a:xfrm>
            <a:off x="6918325" y="1447800"/>
            <a:ext cx="1284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Subject</a:t>
            </a:r>
          </a:p>
        </p:txBody>
      </p:sp>
      <p:sp>
        <p:nvSpPr>
          <p:cNvPr id="196614" name="Text Box 6"/>
          <p:cNvSpPr txBox="1">
            <a:spLocks noChangeArrowheads="1"/>
          </p:cNvSpPr>
          <p:nvPr/>
        </p:nvSpPr>
        <p:spPr bwMode="auto">
          <a:xfrm>
            <a:off x="8299450" y="14478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M.I.</a:t>
            </a:r>
          </a:p>
        </p:txBody>
      </p:sp>
      <p:sp>
        <p:nvSpPr>
          <p:cNvPr id="109574"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6616"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7"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8"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9" name="Rectangle 11"/>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ea typeface="ＭＳ Ｐゴシック" pitchFamily="24" charset="-128"/>
                <a:cs typeface="Arial"/>
              </a:rPr>
              <a:t>4.	What is God</a:t>
            </a:r>
            <a:r>
              <a:rPr lang="uk-UA" sz="3200" dirty="0">
                <a:solidFill>
                  <a:srgbClr val="FFFFFF"/>
                </a:solidFill>
                <a:latin typeface="Arial"/>
                <a:ea typeface="ＭＳ Ｐゴシック" pitchFamily="24" charset="-128"/>
                <a:cs typeface="Arial"/>
              </a:rPr>
              <a:t>'</a:t>
            </a:r>
            <a:r>
              <a:rPr lang="en-US" sz="3200" dirty="0">
                <a:solidFill>
                  <a:srgbClr val="FFFFFF"/>
                </a:solidFill>
                <a:latin typeface="Arial"/>
                <a:ea typeface="ＭＳ Ｐゴシック" pitchFamily="24" charset="-128"/>
                <a:cs typeface="Arial"/>
              </a:rPr>
              <a:t>s prescription for anxiety?</a:t>
            </a:r>
          </a:p>
        </p:txBody>
      </p:sp>
      <p:sp>
        <p:nvSpPr>
          <p:cNvPr id="196620"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21"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22"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09582"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109587"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588"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09585"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586"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Some Practice…</a:t>
            </a:r>
          </a:p>
        </p:txBody>
      </p:sp>
      <p:sp>
        <p:nvSpPr>
          <p:cNvPr id="198659" name="Rectangle 3"/>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defRPr/>
            </a:pPr>
            <a:r>
              <a:rPr lang="en-US" dirty="0">
                <a:solidFill>
                  <a:srgbClr val="FFFFFF"/>
                </a:solidFill>
                <a:cs typeface="Arial"/>
              </a:rPr>
              <a:t>5.	One of the essential qualities of a servant of God is dependence on God.</a:t>
            </a:r>
          </a:p>
        </p:txBody>
      </p:sp>
      <p:sp>
        <p:nvSpPr>
          <p:cNvPr id="198660" name="Text Box 4"/>
          <p:cNvSpPr txBox="1">
            <a:spLocks noChangeArrowheads="1"/>
          </p:cNvSpPr>
          <p:nvPr/>
        </p:nvSpPr>
        <p:spPr bwMode="auto">
          <a:xfrm>
            <a:off x="5791200" y="1447800"/>
            <a:ext cx="996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Topic</a:t>
            </a:r>
          </a:p>
        </p:txBody>
      </p:sp>
      <p:sp>
        <p:nvSpPr>
          <p:cNvPr id="198661" name="Text Box 5"/>
          <p:cNvSpPr txBox="1">
            <a:spLocks noChangeArrowheads="1"/>
          </p:cNvSpPr>
          <p:nvPr/>
        </p:nvSpPr>
        <p:spPr bwMode="auto">
          <a:xfrm>
            <a:off x="6918325" y="1447800"/>
            <a:ext cx="1284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Subject</a:t>
            </a:r>
          </a:p>
        </p:txBody>
      </p:sp>
      <p:sp>
        <p:nvSpPr>
          <p:cNvPr id="198662" name="Text Box 6"/>
          <p:cNvSpPr txBox="1">
            <a:spLocks noChangeArrowheads="1"/>
          </p:cNvSpPr>
          <p:nvPr/>
        </p:nvSpPr>
        <p:spPr bwMode="auto">
          <a:xfrm>
            <a:off x="8299450" y="14478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M.I.</a:t>
            </a:r>
          </a:p>
        </p:txBody>
      </p:sp>
      <p:sp>
        <p:nvSpPr>
          <p:cNvPr id="11162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8664"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5"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6"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7" name="Rectangle 11"/>
          <p:cNvSpPr>
            <a:spLocks noChangeArrowheads="1"/>
          </p:cNvSpPr>
          <p:nvPr/>
        </p:nvSpPr>
        <p:spPr bwMode="auto">
          <a:xfrm>
            <a:off x="152400" y="3789363"/>
            <a:ext cx="5643563" cy="295275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ea typeface="ＭＳ Ｐゴシック" pitchFamily="24" charset="-128"/>
                <a:cs typeface="Arial"/>
              </a:rPr>
              <a:t>6.	Consecrated Christians, courageous commitment, and continuing convictions are the three foundational pillars of a mission-minded church.</a:t>
            </a:r>
          </a:p>
        </p:txBody>
      </p:sp>
      <p:sp>
        <p:nvSpPr>
          <p:cNvPr id="198668"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9"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70"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1163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11635"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636"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800600"/>
            <a:ext cx="493713" cy="493713"/>
            <a:chOff x="5952" y="1200"/>
            <a:chExt cx="311" cy="311"/>
          </a:xfrm>
        </p:grpSpPr>
        <p:sp>
          <p:nvSpPr>
            <p:cNvPr id="111633"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634"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en-US">
                <a:latin typeface="AraIL" charset="0"/>
                <a:ea typeface="ＭＳ Ｐゴシック" charset="0"/>
                <a:cs typeface="AraIL" charset="0"/>
              </a:rPr>
              <a:t>Some Practice…</a:t>
            </a: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latin typeface="AraIL"/>
                <a:cs typeface="AraIL"/>
              </a:rPr>
              <a:t>7.	How and why your work matters to God.</a:t>
            </a:r>
          </a:p>
        </p:txBody>
      </p:sp>
      <p:sp>
        <p:nvSpPr>
          <p:cNvPr id="200708" name="Text Box 1028"/>
          <p:cNvSpPr txBox="1">
            <a:spLocks noChangeArrowheads="1"/>
          </p:cNvSpPr>
          <p:nvPr/>
        </p:nvSpPr>
        <p:spPr bwMode="auto">
          <a:xfrm>
            <a:off x="5791200" y="1447800"/>
            <a:ext cx="996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aIL"/>
                <a:ea typeface="ＭＳ Ｐゴシック" pitchFamily="24" charset="-128"/>
                <a:cs typeface="AraIL"/>
              </a:rPr>
              <a:t>Topic</a:t>
            </a:r>
          </a:p>
        </p:txBody>
      </p:sp>
      <p:sp>
        <p:nvSpPr>
          <p:cNvPr id="200709" name="Text Box 1029"/>
          <p:cNvSpPr txBox="1">
            <a:spLocks noChangeArrowheads="1"/>
          </p:cNvSpPr>
          <p:nvPr/>
        </p:nvSpPr>
        <p:spPr bwMode="auto">
          <a:xfrm>
            <a:off x="6918325" y="1447800"/>
            <a:ext cx="1284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aIL"/>
                <a:ea typeface="ＭＳ Ｐゴシック" pitchFamily="24" charset="-128"/>
                <a:cs typeface="AraIL"/>
              </a:rPr>
              <a:t>Subject</a:t>
            </a:r>
          </a:p>
        </p:txBody>
      </p:sp>
      <p:sp>
        <p:nvSpPr>
          <p:cNvPr id="200710" name="Text Box 1030"/>
          <p:cNvSpPr txBox="1">
            <a:spLocks noChangeArrowheads="1"/>
          </p:cNvSpPr>
          <p:nvPr/>
        </p:nvSpPr>
        <p:spPr bwMode="auto">
          <a:xfrm>
            <a:off x="8299450" y="14478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aIL"/>
                <a:ea typeface="ＭＳ Ｐゴシック" pitchFamily="24" charset="-128"/>
                <a:cs typeface="AraIL"/>
              </a:rPr>
              <a:t>M.I.</a:t>
            </a:r>
          </a:p>
        </p:txBody>
      </p:sp>
      <p:sp>
        <p:nvSpPr>
          <p:cNvPr id="113670"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AraIL" charset="0"/>
              <a:cs typeface="AraIL" charset="0"/>
            </a:endParaRPr>
          </a:p>
        </p:txBody>
      </p:sp>
      <p:sp>
        <p:nvSpPr>
          <p:cNvPr id="200712"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200713"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200714"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200715" name="Rectangle 1035"/>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latin typeface="AraIL"/>
                <a:ea typeface="ＭＳ Ｐゴシック" pitchFamily="24" charset="-128"/>
                <a:cs typeface="AraIL"/>
              </a:rPr>
              <a:t>8.	To be a faithful servant of God till the end is the third quality of a faithful servant of God.</a:t>
            </a:r>
          </a:p>
        </p:txBody>
      </p:sp>
      <p:sp>
        <p:nvSpPr>
          <p:cNvPr id="200716"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200717"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200718"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aIL"/>
              <a:ea typeface="ＭＳ Ｐゴシック" pitchFamily="24" charset="-128"/>
              <a:cs typeface="AraIL"/>
            </a:endParaRPr>
          </a:p>
        </p:txBody>
      </p:sp>
      <p:sp>
        <p:nvSpPr>
          <p:cNvPr id="113678"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AraIL" charset="0"/>
                <a:cs typeface="AraIL" charset="0"/>
              </a:rPr>
              <a:t>29a</a:t>
            </a:r>
            <a:endParaRPr lang="en-US">
              <a:latin typeface="AraIL" charset="0"/>
              <a:cs typeface="AraIL"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13683"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684"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043"/>
          <p:cNvGrpSpPr>
            <a:grpSpLocks/>
          </p:cNvGrpSpPr>
          <p:nvPr/>
        </p:nvGrpSpPr>
        <p:grpSpPr bwMode="auto">
          <a:xfrm>
            <a:off x="8382000" y="4800600"/>
            <a:ext cx="493713" cy="493713"/>
            <a:chOff x="5952" y="1200"/>
            <a:chExt cx="311" cy="311"/>
          </a:xfrm>
        </p:grpSpPr>
        <p:sp>
          <p:nvSpPr>
            <p:cNvPr id="113681"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682"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Some Practice…</a:t>
            </a: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cs typeface="Arial"/>
              </a:rPr>
              <a:t>9.	As a Christian, we must set our mind on Jesus.</a:t>
            </a:r>
          </a:p>
        </p:txBody>
      </p:sp>
      <p:sp>
        <p:nvSpPr>
          <p:cNvPr id="202756" name="Text Box 4"/>
          <p:cNvSpPr txBox="1">
            <a:spLocks noChangeArrowheads="1"/>
          </p:cNvSpPr>
          <p:nvPr/>
        </p:nvSpPr>
        <p:spPr bwMode="auto">
          <a:xfrm>
            <a:off x="5791200" y="1447800"/>
            <a:ext cx="996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Topic</a:t>
            </a:r>
          </a:p>
        </p:txBody>
      </p:sp>
      <p:sp>
        <p:nvSpPr>
          <p:cNvPr id="202757" name="Text Box 5"/>
          <p:cNvSpPr txBox="1">
            <a:spLocks noChangeArrowheads="1"/>
          </p:cNvSpPr>
          <p:nvPr/>
        </p:nvSpPr>
        <p:spPr bwMode="auto">
          <a:xfrm>
            <a:off x="6918325" y="1447800"/>
            <a:ext cx="1284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Subject</a:t>
            </a:r>
          </a:p>
        </p:txBody>
      </p:sp>
      <p:sp>
        <p:nvSpPr>
          <p:cNvPr id="202758" name="Text Box 6"/>
          <p:cNvSpPr txBox="1">
            <a:spLocks noChangeArrowheads="1"/>
          </p:cNvSpPr>
          <p:nvPr/>
        </p:nvSpPr>
        <p:spPr bwMode="auto">
          <a:xfrm>
            <a:off x="8299450" y="14478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M.I.</a:t>
            </a:r>
          </a:p>
        </p:txBody>
      </p:sp>
      <p:sp>
        <p:nvSpPr>
          <p:cNvPr id="115718"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20276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3" name="Rectangle 11"/>
          <p:cNvSpPr>
            <a:spLocks noChangeArrowheads="1"/>
          </p:cNvSpPr>
          <p:nvPr/>
        </p:nvSpPr>
        <p:spPr bwMode="auto">
          <a:xfrm>
            <a:off x="457200" y="4267200"/>
            <a:ext cx="54102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ea typeface="ＭＳ Ｐゴシック" pitchFamily="24" charset="-128"/>
                <a:cs typeface="Arial"/>
              </a:rPr>
              <a:t>10.	Why will many who are first be last and many who are last will be first?</a:t>
            </a:r>
          </a:p>
        </p:txBody>
      </p:sp>
      <p:sp>
        <p:nvSpPr>
          <p:cNvPr id="20276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15726"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15731"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732"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15729"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730"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1776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cs typeface="Arial" charset="0"/>
              </a:rPr>
              <a:t>Based on Ramesh Richard</a:t>
            </a:r>
            <a:r>
              <a:rPr lang="uk-UA" altLang="ja-JP" sz="1800" b="1" dirty="0">
                <a:solidFill>
                  <a:srgbClr val="FFFF00"/>
                </a:solidFill>
                <a:effectLst>
                  <a:outerShdw blurRad="38100" dist="38100" dir="2700000" algn="tl">
                    <a:srgbClr val="000000"/>
                  </a:outerShdw>
                </a:effectLst>
                <a:cs typeface="Arial" charset="0"/>
              </a:rPr>
              <a:t>'</a:t>
            </a:r>
            <a:r>
              <a:rPr lang="en-US" altLang="ja-JP" sz="1800" b="1" dirty="0">
                <a:solidFill>
                  <a:srgbClr val="FFFF00"/>
                </a:solidFill>
                <a:effectLst>
                  <a:outerShdw blurRad="38100" dist="38100" dir="2700000" algn="tl">
                    <a:srgbClr val="000000"/>
                  </a:outerShdw>
                </a:effectLst>
                <a:cs typeface="Arial" charset="0"/>
              </a:rPr>
              <a:t>s text, </a:t>
            </a:r>
            <a:r>
              <a:rPr lang="en-US" altLang="ja-JP" sz="1800" b="1" i="1" dirty="0">
                <a:solidFill>
                  <a:srgbClr val="FFFF00"/>
                </a:solidFill>
                <a:effectLst>
                  <a:outerShdw blurRad="38100" dist="38100" dir="2700000" algn="tl">
                    <a:srgbClr val="000000"/>
                  </a:outerShdw>
                </a:effectLst>
                <a:cs typeface="Arial" charset="0"/>
              </a:rPr>
              <a:t>Preparing Expository Sermons</a:t>
            </a:r>
            <a:endParaRPr lang="en-US" sz="1800" b="1" i="1" dirty="0">
              <a:solidFill>
                <a:srgbClr val="FFFF00"/>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11776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6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6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5876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45876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45876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1777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587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1777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7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587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45876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45877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45877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45877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1778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8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8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8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8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778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5878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45878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45878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45878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45878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45878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45878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45878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45878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45878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45879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4587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117800"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228600" y="3352800"/>
            <a:ext cx="8382000" cy="114300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algn="l" eaLnBrk="1" hangingPunct="1"/>
            <a:r>
              <a:rPr kumimoji="0" lang="en-US" sz="2400" u="sng">
                <a:latin typeface="Helvetica" charset="0"/>
                <a:ea typeface="ＭＳ Ｐゴシック" charset="0"/>
                <a:cs typeface="ＭＳ Ｐゴシック" charset="0"/>
              </a:rPr>
              <a:t>Exegetical Idea</a:t>
            </a:r>
            <a:r>
              <a:rPr kumimoji="0" lang="en-US" sz="2400">
                <a:latin typeface="Helvetica" charset="0"/>
                <a:ea typeface="ＭＳ Ｐゴシック" charset="0"/>
                <a:cs typeface="ＭＳ Ｐゴシック" charset="0"/>
              </a:rPr>
              <a:t>: </a:t>
            </a:r>
            <a:r>
              <a:rPr lang="en-US" sz="2400">
                <a:latin typeface="Helvetica" charset="0"/>
                <a:ea typeface="ＭＳ Ｐゴシック" charset="0"/>
                <a:cs typeface="ＭＳ Ｐゴシック" charset="0"/>
              </a:rPr>
              <a:t>The </a:t>
            </a:r>
            <a:r>
              <a:rPr lang="en-US" sz="2400">
                <a:solidFill>
                  <a:srgbClr val="FFFF00"/>
                </a:solidFill>
                <a:latin typeface="Helvetica" charset="0"/>
                <a:ea typeface="ＭＳ Ｐゴシック" charset="0"/>
                <a:cs typeface="ＭＳ Ｐゴシック" charset="0"/>
              </a:rPr>
              <a:t>reason </a:t>
            </a:r>
            <a:r>
              <a:rPr lang="en-US" sz="2400">
                <a:latin typeface="Helvetica" charset="0"/>
                <a:ea typeface="ＭＳ Ｐゴシック" charset="0"/>
                <a:cs typeface="ＭＳ Ｐゴシック" charset="0"/>
              </a:rPr>
              <a:t>the church should restore a sinning Christian correctly is because it extends God's authority.</a:t>
            </a:r>
            <a:endParaRPr kumimoji="0" lang="en-US" sz="2400">
              <a:solidFill>
                <a:srgbClr val="FFFF00"/>
              </a:solidFill>
              <a:latin typeface="Helvetica" charset="0"/>
              <a:ea typeface="ＭＳ Ｐゴシック" charset="0"/>
              <a:cs typeface="ＭＳ Ｐゴシック"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971550" lvl="1" indent="-514350">
              <a:buFontTx/>
              <a:buAutoNum type="romanUcPeriod"/>
              <a:defRPr/>
            </a:pPr>
            <a:r>
              <a:rPr lang="en-US" b="1" dirty="0">
                <a:effectLst>
                  <a:glow rad="177800">
                    <a:srgbClr val="000000">
                      <a:alpha val="75000"/>
                    </a:srgbClr>
                  </a:glow>
                </a:effectLst>
                <a:ea typeface="ＭＳ Ｐゴシック" charset="-128"/>
                <a:cs typeface="ＭＳ Ｐゴシック" charset="-128"/>
              </a:rPr>
              <a:t>(15-17) The </a:t>
            </a:r>
            <a:r>
              <a:rPr lang="en-US" b="1" dirty="0">
                <a:solidFill>
                  <a:srgbClr val="FFFF00"/>
                </a:solidFill>
                <a:effectLst>
                  <a:glow rad="177800">
                    <a:srgbClr val="000000">
                      <a:alpha val="75000"/>
                    </a:srgbClr>
                  </a:glow>
                </a:effectLst>
                <a:ea typeface="ＭＳ Ｐゴシック" charset="-128"/>
                <a:cs typeface="ＭＳ Ｐゴシック" charset="-128"/>
              </a:rPr>
              <a:t>manner </a:t>
            </a:r>
            <a:r>
              <a:rPr lang="en-US" b="1" dirty="0">
                <a:effectLst>
                  <a:glow rad="177800">
                    <a:srgbClr val="000000">
                      <a:alpha val="75000"/>
                    </a:srgbClr>
                  </a:glow>
                </a:effectLst>
                <a:ea typeface="ＭＳ Ｐゴシック" charset="-128"/>
                <a:cs typeface="ＭＳ Ｐゴシック" charset="-128"/>
              </a:rPr>
              <a:t>in which the church should correctly restore a sinning Christian is by keeping the matter as private as possible. </a:t>
            </a:r>
          </a:p>
          <a:p>
            <a:pPr marL="971550" lvl="1" indent="-514350">
              <a:buFontTx/>
              <a:buAutoNum type="romanUcPeriod"/>
              <a:defRPr/>
            </a:pPr>
            <a:endParaRPr lang="en-US" b="1" dirty="0">
              <a:effectLst>
                <a:glow rad="177800">
                  <a:srgbClr val="000000">
                    <a:alpha val="75000"/>
                  </a:srgbClr>
                </a:glow>
              </a:effectLst>
              <a:ea typeface="ＭＳ Ｐゴシック" charset="-128"/>
              <a:cs typeface="ＭＳ Ｐゴシック" charset="-128"/>
            </a:endParaRPr>
          </a:p>
          <a:p>
            <a:pPr marL="971550" lvl="1" indent="-514350">
              <a:buFontTx/>
              <a:buAutoNum type="romanUcPeriod"/>
              <a:defRPr/>
            </a:pPr>
            <a:r>
              <a:rPr lang="en-US" b="1" dirty="0">
                <a:effectLst>
                  <a:glow rad="177800">
                    <a:srgbClr val="000000">
                      <a:alpha val="75000"/>
                    </a:srgbClr>
                  </a:glow>
                </a:effectLst>
                <a:ea typeface="ＭＳ Ｐゴシック" charset="-128"/>
                <a:cs typeface="ＭＳ Ｐゴシック" charset="-128"/>
              </a:rPr>
              <a:t>(18-20) The </a:t>
            </a:r>
            <a:r>
              <a:rPr lang="en-US" b="1" dirty="0">
                <a:solidFill>
                  <a:srgbClr val="FFFF00"/>
                </a:solidFill>
                <a:effectLst>
                  <a:glow rad="177800">
                    <a:srgbClr val="000000">
                      <a:alpha val="75000"/>
                    </a:srgbClr>
                  </a:glow>
                </a:effectLst>
                <a:ea typeface="ＭＳ Ｐゴシック" charset="-128"/>
                <a:cs typeface="ＭＳ Ｐゴシック" charset="-128"/>
              </a:rPr>
              <a:t>reason </a:t>
            </a:r>
            <a:r>
              <a:rPr lang="en-US" b="1" dirty="0">
                <a:effectLst>
                  <a:glow rad="177800">
                    <a:srgbClr val="000000">
                      <a:alpha val="75000"/>
                    </a:srgbClr>
                  </a:glow>
                </a:effectLst>
                <a:ea typeface="ＭＳ Ｐゴシック" charset="-128"/>
                <a:cs typeface="ＭＳ Ｐゴシック" charset="-128"/>
              </a:rPr>
              <a:t>the church can restore or continue to seek </a:t>
            </a:r>
            <a:r>
              <a:rPr lang="en-US" b="1">
                <a:effectLst>
                  <a:glow rad="177800">
                    <a:srgbClr val="000000">
                      <a:alpha val="75000"/>
                    </a:srgbClr>
                  </a:glow>
                </a:effectLst>
                <a:ea typeface="ＭＳ Ｐゴシック" charset="-128"/>
                <a:cs typeface="ＭＳ Ｐゴシック" charset="-128"/>
              </a:rPr>
              <a:t>to restore errant </a:t>
            </a:r>
            <a:r>
              <a:rPr lang="en-US" b="1" dirty="0">
                <a:effectLst>
                  <a:glow rad="177800">
                    <a:srgbClr val="000000">
                      <a:alpha val="75000"/>
                    </a:srgbClr>
                  </a:glow>
                </a:effectLst>
                <a:ea typeface="ＭＳ Ｐゴシック" charset="-128"/>
                <a:cs typeface="ＭＳ Ｐゴシック" charset="-128"/>
              </a:rPr>
              <a:t>believers is because it extends the authority of God Himself. </a:t>
            </a:r>
          </a:p>
        </p:txBody>
      </p:sp>
      <p:sp>
        <p:nvSpPr>
          <p:cNvPr id="139268"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34c</a:t>
            </a:r>
            <a:endParaRPr lang="en-US">
              <a:solidFill>
                <a:schemeClr val="tx2"/>
              </a:solidFill>
              <a:cs typeface="Arial"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222250" dist="127000" dir="2700000" algn="tl" rotWithShape="0">
                    <a:srgbClr val="000000">
                      <a:alpha val="89000"/>
                    </a:srgbClr>
                  </a:outerShdw>
                </a:effectLst>
              </a:rPr>
              <a:t>Matthew 18:15-20</a:t>
            </a:r>
          </a:p>
        </p:txBody>
      </p:sp>
    </p:spTree>
    <p:extLst>
      <p:ext uri="{BB962C8B-B14F-4D97-AF65-F5344CB8AC3E}">
        <p14:creationId xmlns:p14="http://schemas.microsoft.com/office/powerpoint/2010/main" val="1516851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forgive.jpg"/>
          <p:cNvPicPr>
            <a:picLocks noChangeAspect="1"/>
          </p:cNvPicPr>
          <p:nvPr/>
        </p:nvPicPr>
        <p:blipFill rotWithShape="1">
          <a:blip r:embed="rId2" cstate="screen">
            <a:extLst>
              <a:ext uri="{28A0092B-C50C-407E-A947-70E740481C1C}">
                <a14:useLocalDpi xmlns:a14="http://schemas.microsoft.com/office/drawing/2010/main"/>
              </a:ext>
            </a:extLst>
          </a:blip>
          <a:srcRect r="689"/>
          <a:stretch/>
        </p:blipFill>
        <p:spPr bwMode="auto">
          <a:xfrm>
            <a:off x="0" y="0"/>
            <a:ext cx="91440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andshake.jpg">
            <a:extLst>
              <a:ext uri="{FF2B5EF4-FFF2-40B4-BE49-F238E27FC236}">
                <a16:creationId xmlns:a16="http://schemas.microsoft.com/office/drawing/2014/main" id="{41E0E7A2-F9A3-224A-BFA9-0A79F5C77BF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51520" y="1844824"/>
            <a:ext cx="6781800" cy="1090613"/>
          </a:xfrm>
          <a:effectLst>
            <a:outerShdw blurRad="50800" dist="38100" dir="2700000">
              <a:srgbClr val="000000">
                <a:alpha val="43000"/>
              </a:srgbClr>
            </a:outerShdw>
          </a:effectLst>
        </p:spPr>
        <p:txBody>
          <a:bodyPr/>
          <a:lstStyle/>
          <a:p>
            <a:pPr algn="l" eaLnBrk="1" hangingPunct="1">
              <a:defRPr/>
            </a:pPr>
            <a:r>
              <a:rPr lang="en-US" sz="4800" b="1" dirty="0">
                <a:solidFill>
                  <a:srgbClr val="FFFFFF"/>
                </a:solidFill>
                <a:effectLst>
                  <a:glow rad="101600">
                    <a:srgbClr val="000000"/>
                  </a:glow>
                </a:effectLst>
                <a:latin typeface="Arial" charset="0"/>
                <a:ea typeface="ＭＳ Ｐゴシック" charset="0"/>
                <a:cs typeface="ＭＳ Ｐゴシック" charset="0"/>
              </a:rPr>
              <a:t>Main Idea:</a:t>
            </a:r>
            <a:endParaRPr lang="en-US" sz="3600" b="1" dirty="0">
              <a:solidFill>
                <a:srgbClr val="FFFFFF"/>
              </a:solidFill>
              <a:effectLst>
                <a:glow rad="101600">
                  <a:srgbClr val="000000"/>
                </a:glow>
              </a:effectLst>
              <a:latin typeface="Arial" charset="0"/>
              <a:ea typeface="ＭＳ Ｐゴシック" charset="0"/>
              <a:cs typeface="ＭＳ Ｐゴシック" charset="0"/>
            </a:endParaRPr>
          </a:p>
        </p:txBody>
      </p:sp>
      <p:sp>
        <p:nvSpPr>
          <p:cNvPr id="1138691" name="Rectangle 3"/>
          <p:cNvSpPr>
            <a:spLocks noGrp="1" noChangeArrowheads="1"/>
          </p:cNvSpPr>
          <p:nvPr>
            <p:ph type="subTitle" idx="1"/>
          </p:nvPr>
        </p:nvSpPr>
        <p:spPr>
          <a:xfrm>
            <a:off x="179512" y="4509120"/>
            <a:ext cx="8964488" cy="2448272"/>
          </a:xfrm>
          <a:effectLst/>
        </p:spPr>
        <p:txBody>
          <a:bodyPr/>
          <a:lstStyle/>
          <a:p>
            <a:pPr eaLnBrk="1" hangingPunct="1">
              <a:defRPr/>
            </a:pPr>
            <a:r>
              <a:rPr lang="en-US" sz="4800" b="1" dirty="0">
                <a:effectLst>
                  <a:glow rad="101600">
                    <a:srgbClr val="000000"/>
                  </a:glow>
                  <a:outerShdw blurRad="38100" dist="38100" dir="2700000" algn="tl">
                    <a:srgbClr val="000000">
                      <a:alpha val="43137"/>
                    </a:srgbClr>
                  </a:outerShdw>
                </a:effectLst>
                <a:cs typeface="+mn-cs"/>
              </a:rPr>
              <a:t>We restore sinning members properly </a:t>
            </a:r>
            <a:r>
              <a:rPr lang="en-US" sz="4800" b="1" dirty="0">
                <a:solidFill>
                  <a:srgbClr val="FFFF00"/>
                </a:solidFill>
                <a:effectLst>
                  <a:glow rad="101600">
                    <a:srgbClr val="000000"/>
                  </a:glow>
                  <a:outerShdw blurRad="38100" dist="38100" dir="2700000" algn="tl">
                    <a:srgbClr val="000000">
                      <a:alpha val="43137"/>
                    </a:srgbClr>
                  </a:outerShdw>
                </a:effectLst>
                <a:cs typeface="+mn-cs"/>
              </a:rPr>
              <a:t>because</a:t>
            </a:r>
            <a:r>
              <a:rPr lang="en-US" sz="4800" b="1" dirty="0">
                <a:effectLst>
                  <a:glow rad="101600">
                    <a:srgbClr val="000000"/>
                  </a:glow>
                  <a:outerShdw blurRad="38100" dist="38100" dir="2700000" algn="tl">
                    <a:srgbClr val="000000">
                      <a:alpha val="43137"/>
                    </a:srgbClr>
                  </a:outerShdw>
                </a:effectLst>
                <a:cs typeface="+mn-cs"/>
              </a:rPr>
              <a:t> we act on God</a:t>
            </a:r>
            <a:r>
              <a:rPr lang="uk-UA" altLang="ja-JP" sz="4800" b="1" dirty="0">
                <a:effectLst>
                  <a:glow rad="101600">
                    <a:srgbClr val="000000"/>
                  </a:glow>
                  <a:outerShdw blurRad="38100" dist="38100" dir="2700000" algn="tl">
                    <a:srgbClr val="000000">
                      <a:alpha val="43137"/>
                    </a:srgbClr>
                  </a:outerShdw>
                </a:effectLst>
                <a:cs typeface="+mn-cs"/>
              </a:rPr>
              <a:t>'</a:t>
            </a:r>
            <a:r>
              <a:rPr lang="en-US" sz="4800" b="1" dirty="0">
                <a:effectLst>
                  <a:glow rad="101600">
                    <a:srgbClr val="000000"/>
                  </a:glow>
                  <a:outerShdw blurRad="38100" dist="38100" dir="2700000" algn="tl">
                    <a:srgbClr val="000000">
                      <a:alpha val="43137"/>
                    </a:srgbClr>
                  </a:outerShdw>
                </a:effectLst>
                <a:cs typeface="+mn-cs"/>
              </a:rPr>
              <a:t>s behalf</a:t>
            </a:r>
          </a:p>
        </p:txBody>
      </p:sp>
      <p:sp>
        <p:nvSpPr>
          <p:cNvPr id="121862" name="Text Box 15"/>
          <p:cNvSpPr txBox="1">
            <a:spLocks noChangeArrowheads="1"/>
          </p:cNvSpPr>
          <p:nvPr/>
        </p:nvSpPr>
        <p:spPr bwMode="auto">
          <a:xfrm>
            <a:off x="8393113" y="44450"/>
            <a:ext cx="7159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34d</a:t>
            </a:r>
            <a:endParaRPr lang="en-US">
              <a:solidFill>
                <a:srgbClr val="FFFFFF"/>
              </a:solidFill>
              <a:cs typeface="Arial" charset="0"/>
            </a:endParaRPr>
          </a:p>
        </p:txBody>
      </p:sp>
      <p:sp>
        <p:nvSpPr>
          <p:cNvPr id="8" name="Rectangle 3"/>
          <p:cNvSpPr txBox="1">
            <a:spLocks noChangeArrowheads="1"/>
          </p:cNvSpPr>
          <p:nvPr/>
        </p:nvSpPr>
        <p:spPr bwMode="auto">
          <a:xfrm rot="21110430">
            <a:off x="1434368" y="2431252"/>
            <a:ext cx="7389812" cy="1974677"/>
          </a:xfrm>
          <a:prstGeom prst="rect">
            <a:avLst/>
          </a:prstGeom>
          <a:solidFill>
            <a:srgbClr val="00009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eaLnBrk="1" hangingPunct="1">
              <a:defRPr/>
            </a:pPr>
            <a:r>
              <a:rPr lang="en-US" sz="4800" b="1" dirty="0">
                <a:effectLst>
                  <a:glow rad="101600">
                    <a:srgbClr val="000000"/>
                  </a:glow>
                  <a:outerShdw blurRad="38100" dist="38100" dir="2700000" algn="tl">
                    <a:srgbClr val="000000">
                      <a:alpha val="43137"/>
                    </a:srgbClr>
                  </a:outerShdw>
                </a:effectLst>
                <a:cs typeface="+mn-cs"/>
              </a:rPr>
              <a:t>Restore sinners </a:t>
            </a:r>
            <a:r>
              <a:rPr lang="en-US" sz="4800" b="1" dirty="0">
                <a:solidFill>
                  <a:srgbClr val="FFFF00"/>
                </a:solidFill>
                <a:effectLst>
                  <a:glow rad="101600">
                    <a:srgbClr val="000000"/>
                  </a:glow>
                  <a:outerShdw blurRad="38100" dist="38100" dir="2700000" algn="tl">
                    <a:srgbClr val="000000">
                      <a:alpha val="43137"/>
                    </a:srgbClr>
                  </a:outerShdw>
                </a:effectLst>
                <a:cs typeface="+mn-cs"/>
              </a:rPr>
              <a:t>because</a:t>
            </a:r>
            <a:r>
              <a:rPr lang="en-US" sz="4800" b="1" dirty="0">
                <a:effectLst>
                  <a:glow rad="101600">
                    <a:srgbClr val="000000"/>
                  </a:glow>
                  <a:outerShdw blurRad="38100" dist="38100" dir="2700000" algn="tl">
                    <a:srgbClr val="000000">
                      <a:alpha val="43137"/>
                    </a:srgbClr>
                  </a:outerShdw>
                </a:effectLst>
                <a:cs typeface="+mn-cs"/>
              </a:rPr>
              <a:t> you act for God</a:t>
            </a:r>
          </a:p>
        </p:txBody>
      </p:sp>
      <p:sp>
        <p:nvSpPr>
          <p:cNvPr id="106502" name="Down Arrow 5"/>
          <p:cNvSpPr>
            <a:spLocks noChangeArrowheads="1"/>
          </p:cNvSpPr>
          <p:nvPr/>
        </p:nvSpPr>
        <p:spPr bwMode="auto">
          <a:xfrm>
            <a:off x="4038600" y="1519808"/>
            <a:ext cx="762000" cy="126112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en-US"/>
          </a:p>
        </p:txBody>
      </p:sp>
      <p:sp>
        <p:nvSpPr>
          <p:cNvPr id="10" name="Rectangle 2">
            <a:extLst>
              <a:ext uri="{FF2B5EF4-FFF2-40B4-BE49-F238E27FC236}">
                <a16:creationId xmlns:a16="http://schemas.microsoft.com/office/drawing/2014/main" id="{72BC9525-52C8-1246-9F60-BF5BB94C2933}"/>
              </a:ext>
            </a:extLst>
          </p:cNvPr>
          <p:cNvSpPr txBox="1">
            <a:spLocks noChangeArrowheads="1"/>
          </p:cNvSpPr>
          <p:nvPr/>
        </p:nvSpPr>
        <p:spPr bwMode="auto">
          <a:xfrm>
            <a:off x="0" y="0"/>
            <a:ext cx="6948264" cy="1524000"/>
          </a:xfrm>
          <a:prstGeom prst="rect">
            <a:avLst/>
          </a:prstGeom>
          <a:solidFill>
            <a:srgbClr val="000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a:lstStyle>
          <a:p>
            <a:pPr algn="l" eaLnBrk="1" hangingPunct="1"/>
            <a:r>
              <a:rPr kumimoji="0" lang="en-US" sz="2400" u="sng" kern="0">
                <a:latin typeface="Helvetica" charset="0"/>
                <a:ea typeface="ＭＳ Ｐゴシック" charset="0"/>
                <a:cs typeface="ＭＳ Ｐゴシック" charset="0"/>
              </a:rPr>
              <a:t>Exegetical Idea</a:t>
            </a:r>
            <a:r>
              <a:rPr kumimoji="0" lang="en-US" sz="2400" kern="0">
                <a:latin typeface="Helvetica" charset="0"/>
                <a:ea typeface="ＭＳ Ｐゴシック" charset="0"/>
                <a:cs typeface="ＭＳ Ｐゴシック" charset="0"/>
              </a:rPr>
              <a:t>: </a:t>
            </a:r>
            <a:r>
              <a:rPr lang="en-US" sz="2400" kern="0">
                <a:latin typeface="Helvetica" charset="0"/>
                <a:ea typeface="ＭＳ Ｐゴシック" charset="0"/>
                <a:cs typeface="ＭＳ Ｐゴシック" charset="0"/>
              </a:rPr>
              <a:t>The </a:t>
            </a:r>
            <a:r>
              <a:rPr lang="en-US" sz="2400" kern="0">
                <a:solidFill>
                  <a:srgbClr val="FFFF00"/>
                </a:solidFill>
                <a:latin typeface="Helvetica" charset="0"/>
                <a:ea typeface="ＭＳ Ｐゴシック" charset="0"/>
                <a:cs typeface="ＭＳ Ｐゴシック" charset="0"/>
              </a:rPr>
              <a:t>reason </a:t>
            </a:r>
            <a:r>
              <a:rPr lang="en-US" sz="2400" kern="0">
                <a:latin typeface="Helvetica" charset="0"/>
                <a:ea typeface="ＭＳ Ｐゴシック" charset="0"/>
                <a:cs typeface="ＭＳ Ｐゴシック" charset="0"/>
              </a:rPr>
              <a:t>the church should restore a sinning Christian correctly is because it extends God's authority.</a:t>
            </a:r>
            <a:endParaRPr kumimoji="0" lang="en-US" sz="2400" kern="0">
              <a:solidFill>
                <a:srgbClr val="FFFF00"/>
              </a:solidFill>
              <a:latin typeface="Helvetica" charset="0"/>
              <a:ea typeface="ＭＳ Ｐゴシック" charset="0"/>
              <a:cs typeface="ＭＳ Ｐゴシック"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wipe(up)">
                                      <p:cBhvr>
                                        <p:cTn id="7" dur="500"/>
                                        <p:tgtEl>
                                          <p:spTgt spid="106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38690"/>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8" grpId="0" build="p" animBg="1"/>
      <p:bldP spid="10650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How</a:t>
            </a:r>
            <a:r>
              <a:rPr lang="en-US" sz="4000" b="1">
                <a:solidFill>
                  <a:schemeClr val="bg1"/>
                </a:solidFill>
                <a:latin typeface="Arial" charset="0"/>
                <a:ea typeface="ＭＳ Ｐゴシック" charset="0"/>
              </a:rPr>
              <a:t> do we </a:t>
            </a:r>
            <a:r>
              <a:rPr lang="en-US" sz="4000" b="1">
                <a:solidFill>
                  <a:srgbClr val="FFFF43"/>
                </a:solidFill>
                <a:latin typeface="Arial" charset="0"/>
                <a:ea typeface="ＭＳ Ｐゴシック" charset="0"/>
              </a:rPr>
              <a:t>restore</a:t>
            </a:r>
            <a:r>
              <a:rPr lang="en-US" sz="4000" b="1">
                <a:solidFill>
                  <a:schemeClr val="bg1"/>
                </a:solidFill>
                <a:latin typeface="Arial" charset="0"/>
                <a:ea typeface="ＭＳ Ｐゴシック" charset="0"/>
              </a:rPr>
              <a:t> sinning Christians properly?</a:t>
            </a:r>
            <a:endParaRPr lang="en-US" sz="360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Our First Question Today (for vv. 15-17)</a:t>
            </a:r>
            <a:endParaRPr lang="en-US" sz="3200">
              <a:solidFill>
                <a:srgbClr val="000000"/>
              </a:solidFill>
              <a:latin typeface="Times New Roman" charset="0"/>
              <a:cs typeface="Arial" charset="0"/>
            </a:endParaRPr>
          </a:p>
        </p:txBody>
      </p:sp>
      <p:sp>
        <p:nvSpPr>
          <p:cNvPr id="122888" name="Text Box 15"/>
          <p:cNvSpPr txBox="1">
            <a:spLocks noChangeArrowheads="1"/>
          </p:cNvSpPr>
          <p:nvPr/>
        </p:nvSpPr>
        <p:spPr bwMode="auto">
          <a:xfrm>
            <a:off x="8466138" y="692150"/>
            <a:ext cx="714375" cy="4619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34d</a:t>
            </a:r>
            <a:endParaRPr lang="en-US">
              <a:solidFill>
                <a:srgbClr val="FFFFFF"/>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146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146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6" name="Text Box 3"/>
          <p:cNvSpPr txBox="1">
            <a:spLocks noChangeArrowheads="1"/>
          </p:cNvSpPr>
          <p:nvPr/>
        </p:nvSpPr>
        <p:spPr bwMode="auto">
          <a:xfrm>
            <a:off x="4139952" y="2204864"/>
            <a:ext cx="4500562"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4800" b="1" dirty="0">
                <a:solidFill>
                  <a:srgbClr val="000000"/>
                </a:solidFill>
              </a:rPr>
              <a:t>I. K</a:t>
            </a:r>
            <a:r>
              <a:rPr lang="en-US" altLang="ja-JP" sz="4800" b="1" dirty="0">
                <a:solidFill>
                  <a:srgbClr val="000000"/>
                </a:solidFill>
              </a:rPr>
              <a:t>eep the matter as </a:t>
            </a:r>
            <a:r>
              <a:rPr lang="en-US" altLang="ja-JP" sz="4800" b="1" u="sng" dirty="0">
                <a:solidFill>
                  <a:srgbClr val="146225"/>
                </a:solidFill>
              </a:rPr>
              <a:t>private</a:t>
            </a:r>
            <a:r>
              <a:rPr lang="en-US" altLang="ja-JP" sz="4800" b="1" dirty="0">
                <a:solidFill>
                  <a:srgbClr val="000000"/>
                </a:solidFill>
              </a:rPr>
              <a:t> as possible </a:t>
            </a:r>
            <a:br>
              <a:rPr lang="en-US" altLang="ja-JP" sz="4800" b="1" dirty="0">
                <a:solidFill>
                  <a:srgbClr val="000000"/>
                </a:solidFill>
              </a:rPr>
            </a:br>
            <a:r>
              <a:rPr lang="en-US" altLang="ja-JP" sz="4800" b="1" dirty="0">
                <a:solidFill>
                  <a:srgbClr val="000000"/>
                </a:solidFill>
              </a:rPr>
              <a:t>(15-17).</a:t>
            </a:r>
            <a:r>
              <a:rPr lang="en-US" altLang="ja-JP" sz="4000" b="1" dirty="0">
                <a:solidFill>
                  <a:srgbClr val="000000"/>
                </a:solidFill>
                <a:latin typeface="Times New Roman" charset="0"/>
              </a:rPr>
              <a:t> </a:t>
            </a:r>
            <a:endParaRPr lang="en-US" sz="4000" b="1" dirty="0">
              <a:solidFill>
                <a:srgbClr val="000000"/>
              </a:solidFill>
              <a:latin typeface="Times New Roman" charset="0"/>
            </a:endParaRPr>
          </a:p>
        </p:txBody>
      </p:sp>
      <p:sp>
        <p:nvSpPr>
          <p:cNvPr id="7" name="Text Box 2"/>
          <p:cNvSpPr txBox="1">
            <a:spLocks noChangeArrowheads="1"/>
          </p:cNvSpPr>
          <p:nvPr/>
        </p:nvSpPr>
        <p:spPr bwMode="auto">
          <a:xfrm>
            <a:off x="8418512" y="-27384"/>
            <a:ext cx="762000" cy="457200"/>
          </a:xfrm>
          <a:prstGeom prst="rect">
            <a:avLst/>
          </a:prstGeom>
          <a:solidFill>
            <a:srgbClr val="000000"/>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ＭＳ Ｐゴシック" charset="0"/>
                <a:cs typeface="Arial" charset="0"/>
              </a:rPr>
              <a:t>34d</a:t>
            </a:r>
          </a:p>
        </p:txBody>
      </p:sp>
      <p:sp>
        <p:nvSpPr>
          <p:cNvPr id="8" name="Rectangle 3"/>
          <p:cNvSpPr txBox="1">
            <a:spLocks noChangeArrowheads="1"/>
          </p:cNvSpPr>
          <p:nvPr/>
        </p:nvSpPr>
        <p:spPr bwMode="auto">
          <a:xfrm rot="21110430">
            <a:off x="1517490" y="259195"/>
            <a:ext cx="5963935" cy="2029602"/>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Don</a:t>
            </a:r>
            <a:r>
              <a:rPr kumimoji="0" lang="uk-UA"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a:t>
            </a: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t blab</a:t>
            </a:r>
            <a:r>
              <a:rPr kumimoji="0" lang="en-US"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 the problem.</a:t>
            </a:r>
          </a:p>
        </p:txBody>
      </p:sp>
    </p:spTree>
    <p:extLst>
      <p:ext uri="{BB962C8B-B14F-4D97-AF65-F5344CB8AC3E}">
        <p14:creationId xmlns:p14="http://schemas.microsoft.com/office/powerpoint/2010/main" val="367533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dirty="0">
                <a:solidFill>
                  <a:schemeClr val="bg1"/>
                </a:solidFill>
                <a:latin typeface="Arial" charset="0"/>
                <a:ea typeface="ＭＳ Ｐゴシック" charset="0"/>
              </a:rPr>
              <a:t>Our 2</a:t>
            </a:r>
            <a:r>
              <a:rPr lang="en-US" sz="4000" b="1" i="1" baseline="30000" dirty="0">
                <a:solidFill>
                  <a:schemeClr val="bg1"/>
                </a:solidFill>
                <a:latin typeface="Arial" charset="0"/>
                <a:ea typeface="ＭＳ Ｐゴシック" charset="0"/>
              </a:rPr>
              <a:t>nd</a:t>
            </a:r>
            <a:r>
              <a:rPr lang="en-US" sz="4000" b="1" i="1" dirty="0">
                <a:solidFill>
                  <a:schemeClr val="bg1"/>
                </a:solidFill>
                <a:latin typeface="Arial" charset="0"/>
                <a:ea typeface="ＭＳ Ｐゴシック" charset="0"/>
              </a:rPr>
              <a:t> question is answered in verses 18-20:</a:t>
            </a:r>
            <a:br>
              <a:rPr lang="en-US" sz="4000" b="1" i="1" dirty="0">
                <a:solidFill>
                  <a:schemeClr val="bg1"/>
                </a:solidFill>
                <a:latin typeface="Arial" charset="0"/>
                <a:ea typeface="ＭＳ Ｐゴシック" charset="0"/>
              </a:rPr>
            </a:br>
            <a:r>
              <a:rPr lang="en-US" sz="4000" b="1" i="1" dirty="0">
                <a:solidFill>
                  <a:srgbClr val="FFFF43"/>
                </a:solidFill>
                <a:latin typeface="Arial" charset="0"/>
                <a:ea typeface="ＭＳ Ｐゴシック" charset="0"/>
              </a:rPr>
              <a:t>Why</a:t>
            </a:r>
            <a:r>
              <a:rPr lang="en-US" sz="4000" b="1" dirty="0">
                <a:solidFill>
                  <a:schemeClr val="bg1"/>
                </a:solidFill>
                <a:latin typeface="Arial" charset="0"/>
                <a:ea typeface="ＭＳ Ｐゴシック" charset="0"/>
              </a:rPr>
              <a:t> do we restore sinning Christians properly?</a:t>
            </a:r>
            <a:endParaRPr lang="en-US" sz="3600" b="1" dirty="0">
              <a:solidFill>
                <a:schemeClr val="bg1"/>
              </a:solidFill>
              <a:latin typeface="Times New Roman" charset="0"/>
              <a:ea typeface="ＭＳ Ｐゴシック" charset="0"/>
            </a:endParaRPr>
          </a:p>
        </p:txBody>
      </p:sp>
      <p:sp>
        <p:nvSpPr>
          <p:cNvPr id="126979" name="Text Box 15"/>
          <p:cNvSpPr txBox="1">
            <a:spLocks noChangeArrowheads="1"/>
          </p:cNvSpPr>
          <p:nvPr/>
        </p:nvSpPr>
        <p:spPr bwMode="auto">
          <a:xfrm>
            <a:off x="8299450" y="76200"/>
            <a:ext cx="714375"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34d</a:t>
            </a:r>
            <a:endParaRPr lang="en-US">
              <a:solidFill>
                <a:srgbClr val="FFFFFF"/>
              </a:solidFill>
              <a:cs typeface="Arial"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15888"/>
            <a:ext cx="7772400" cy="762000"/>
          </a:xfrm>
          <a:solidFill>
            <a:srgbClr val="FEF9DD"/>
          </a:solidFill>
        </p:spPr>
        <p:txBody>
          <a:bodyPr/>
          <a:lstStyle/>
          <a:p>
            <a:pPr eaLnBrk="1" hangingPunct="1">
              <a:defRPr/>
            </a:pPr>
            <a:r>
              <a:rPr lang="en-US" u="sng" dirty="0">
                <a:latin typeface="Arial"/>
                <a:ea typeface="ＭＳ Ｐゴシック" charset="0"/>
                <a:cs typeface="Arial"/>
              </a:rPr>
              <a:t>Importance</a:t>
            </a:r>
            <a:r>
              <a:rPr lang="en-US" dirty="0">
                <a:latin typeface="Arial"/>
                <a:ea typeface="ＭＳ Ｐゴシック" charset="0"/>
                <a:cs typeface="Arial"/>
              </a:rPr>
              <a:t> of the </a:t>
            </a:r>
            <a:r>
              <a:rPr lang="ru-RU" altLang="ja-JP" dirty="0">
                <a:latin typeface="Arial"/>
                <a:ea typeface="ＭＳ Ｐゴシック" charset="0"/>
                <a:cs typeface="Arial"/>
              </a:rPr>
              <a:t>"</a:t>
            </a:r>
            <a:r>
              <a:rPr lang="en-US" altLang="ja-JP" dirty="0">
                <a:latin typeface="Arial"/>
                <a:ea typeface="ＭＳ Ｐゴシック" charset="0"/>
                <a:cs typeface="Arial"/>
              </a:rPr>
              <a:t>Big Idea</a:t>
            </a:r>
            <a:r>
              <a:rPr lang="ru-RU" altLang="ja-JP" dirty="0">
                <a:latin typeface="Arial"/>
                <a:ea typeface="ＭＳ Ｐゴシック" charset="0"/>
                <a:cs typeface="Arial"/>
              </a:rPr>
              <a:t>"</a:t>
            </a:r>
            <a:endParaRPr lang="en-US" dirty="0">
              <a:latin typeface="Arial"/>
              <a:ea typeface="ＭＳ Ｐゴシック" charset="0"/>
              <a:cs typeface="Arial"/>
            </a:endParaRPr>
          </a:p>
        </p:txBody>
      </p:sp>
      <p:sp>
        <p:nvSpPr>
          <p:cNvPr id="185347" name="Rectangle 3"/>
          <p:cNvSpPr>
            <a:spLocks noGrp="1" noChangeArrowheads="1"/>
          </p:cNvSpPr>
          <p:nvPr>
            <p:ph type="subTitle" idx="1"/>
          </p:nvPr>
        </p:nvSpPr>
        <p:spPr>
          <a:xfrm>
            <a:off x="76200" y="1012825"/>
            <a:ext cx="8991600" cy="5729288"/>
          </a:xfrm>
          <a:solidFill>
            <a:schemeClr val="accent1">
              <a:lumMod val="20000"/>
              <a:lumOff val="80000"/>
            </a:schemeClr>
          </a:solidFill>
          <a:effectLst/>
        </p:spPr>
        <p:txBody>
          <a:bodyPr/>
          <a:lstStyle/>
          <a:p>
            <a:pPr eaLnBrk="1" hangingPunct="1">
              <a:buFont typeface="Wingdings" charset="2"/>
              <a:buNone/>
              <a:defRPr/>
            </a:pPr>
            <a:r>
              <a:rPr lang="ru-RU" b="1" dirty="0">
                <a:latin typeface="Arial"/>
                <a:cs typeface="Arial"/>
              </a:rPr>
              <a:t>"</a:t>
            </a:r>
            <a:r>
              <a:rPr lang="en-US" b="1" dirty="0">
                <a:latin typeface="Arial"/>
                <a:cs typeface="Arial"/>
              </a:rPr>
              <a:t>A major affirmation of our definition of expository preaching, therefore, maintains that </a:t>
            </a:r>
            <a:r>
              <a:rPr lang="uk-UA" b="1" dirty="0">
                <a:latin typeface="Arial"/>
                <a:cs typeface="Arial"/>
              </a:rPr>
              <a:t>'</a:t>
            </a:r>
            <a:r>
              <a:rPr lang="en-US" b="1" dirty="0">
                <a:latin typeface="Arial"/>
                <a:cs typeface="Arial"/>
              </a:rPr>
              <a:t>expository preaching is the communication of a biblical concept.</a:t>
            </a:r>
            <a:r>
              <a:rPr lang="uk-UA" b="1" dirty="0">
                <a:latin typeface="Arial"/>
                <a:cs typeface="Arial"/>
              </a:rPr>
              <a:t>'</a:t>
            </a:r>
            <a:r>
              <a:rPr lang="en-US" b="1" dirty="0">
                <a:latin typeface="Arial"/>
                <a:cs typeface="Arial"/>
              </a:rPr>
              <a:t>  That affirms the obvious.  </a:t>
            </a:r>
            <a:r>
              <a:rPr lang="en-US" b="1" u="sng" dirty="0">
                <a:latin typeface="Arial"/>
                <a:cs typeface="Arial"/>
              </a:rPr>
              <a:t>A sermon should be a bullet and not buckshot</a:t>
            </a:r>
            <a:r>
              <a:rPr lang="en-US" b="1" dirty="0">
                <a:latin typeface="Arial"/>
                <a:cs typeface="Arial"/>
              </a:rPr>
              <a:t>.  Ideally each sermon is the explanation, interpretation, or application of a single dominant idea supported by other ideas, all drawn from one passage or several passages of Scripture</a:t>
            </a:r>
            <a:r>
              <a:rPr lang="ru-RU" b="1" dirty="0">
                <a:latin typeface="Arial"/>
                <a:cs typeface="Arial"/>
              </a:rPr>
              <a:t>"</a:t>
            </a:r>
            <a:r>
              <a:rPr lang="en-US" b="1" dirty="0">
                <a:latin typeface="Arial"/>
                <a:cs typeface="Arial"/>
              </a:rPr>
              <a:t> </a:t>
            </a:r>
          </a:p>
          <a:p>
            <a:pPr eaLnBrk="1" hangingPunct="1">
              <a:buFont typeface="Wingdings" charset="2"/>
              <a:buNone/>
              <a:defRPr/>
            </a:pPr>
            <a:r>
              <a:rPr lang="en-US" b="1" dirty="0">
                <a:latin typeface="Arial"/>
                <a:cs typeface="Arial"/>
              </a:rPr>
              <a:t>(Haddon Robinson, </a:t>
            </a:r>
            <a:r>
              <a:rPr lang="en-US" b="1" i="1" dirty="0">
                <a:latin typeface="Arial"/>
                <a:cs typeface="Arial"/>
              </a:rPr>
              <a:t>Biblical Preaching</a:t>
            </a:r>
            <a:r>
              <a:rPr lang="en-US" b="1" dirty="0">
                <a:latin typeface="Arial"/>
                <a:cs typeface="Arial"/>
              </a:rPr>
              <a:t>, 33)</a:t>
            </a:r>
          </a:p>
        </p:txBody>
      </p:sp>
      <p:sp>
        <p:nvSpPr>
          <p:cNvPr id="185348" name="Text Box 4"/>
          <p:cNvSpPr txBox="1">
            <a:spLocks noChangeArrowheads="1"/>
          </p:cNvSpPr>
          <p:nvPr/>
        </p:nvSpPr>
        <p:spPr bwMode="auto">
          <a:xfrm>
            <a:off x="8543925" y="7620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latin typeface="Arial"/>
                <a:cs typeface="Arial"/>
              </a:rPr>
              <a:t>29</a:t>
            </a:r>
            <a:endParaRPr lang="en-US">
              <a:solidFill>
                <a:srgbClr val="FFFFFF"/>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en-US" b="1" dirty="0">
                <a:latin typeface="Arial" charset="0"/>
                <a:ea typeface="ＭＳ Ｐゴシック" charset="0"/>
              </a:rPr>
              <a:t>The Point of Verses 18-20</a:t>
            </a:r>
            <a:endParaRPr lang="en-US" dirty="0">
              <a:latin typeface="Times New Roman" charset="0"/>
              <a:ea typeface="ＭＳ Ｐゴシック" charset="0"/>
            </a:endParaRPr>
          </a:p>
        </p:txBody>
      </p:sp>
      <p:sp>
        <p:nvSpPr>
          <p:cNvPr id="1078275" name="Text Box 3"/>
          <p:cNvSpPr txBox="1">
            <a:spLocks noChangeArrowheads="1"/>
          </p:cNvSpPr>
          <p:nvPr/>
        </p:nvSpPr>
        <p:spPr bwMode="auto">
          <a:xfrm>
            <a:off x="1979613" y="3578225"/>
            <a:ext cx="583247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4800" b="1" dirty="0">
                <a:solidFill>
                  <a:srgbClr val="000000"/>
                </a:solidFill>
              </a:rPr>
              <a:t>II. Our church extends God’s </a:t>
            </a:r>
            <a:r>
              <a:rPr lang="en-US" sz="4800" b="1" u="sng" dirty="0">
                <a:solidFill>
                  <a:srgbClr val="000090"/>
                </a:solidFill>
              </a:rPr>
              <a:t>authority.</a:t>
            </a:r>
            <a:r>
              <a:rPr lang="en-US" b="1" dirty="0">
                <a:solidFill>
                  <a:srgbClr val="000000"/>
                </a:solidFill>
                <a:latin typeface="Times New Roman" charset="0"/>
              </a:rPr>
              <a:t> </a:t>
            </a: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en-US" sz="4000" b="1" i="1" dirty="0">
                <a:solidFill>
                  <a:srgbClr val="FFFF43"/>
                </a:solidFill>
                <a:effectLst>
                  <a:glow rad="139700">
                    <a:srgbClr val="000000"/>
                  </a:glow>
                </a:effectLst>
                <a:latin typeface="Arial" charset="0"/>
                <a:ea typeface="ＭＳ Ｐゴシック" charset="0"/>
              </a:rPr>
              <a:t>Why</a:t>
            </a:r>
            <a:r>
              <a:rPr lang="en-US" sz="4000" b="1" dirty="0">
                <a:solidFill>
                  <a:schemeClr val="bg1"/>
                </a:solidFill>
                <a:effectLst>
                  <a:glow rad="139700">
                    <a:srgbClr val="000000"/>
                  </a:glow>
                </a:effectLst>
                <a:latin typeface="Arial" charset="0"/>
                <a:ea typeface="ＭＳ Ｐゴシック" charset="0"/>
              </a:rPr>
              <a:t> do we restore sinning Christians properly?</a:t>
            </a:r>
            <a:endParaRPr lang="en-US" sz="3600" b="1" dirty="0">
              <a:solidFill>
                <a:schemeClr val="bg1"/>
              </a:solidFill>
              <a:effectLst>
                <a:glow rad="139700">
                  <a:srgbClr val="000000"/>
                </a:glow>
              </a:effectLst>
              <a:latin typeface="Times New Roman" charset="0"/>
              <a:ea typeface="ＭＳ Ｐゴシック" charset="0"/>
            </a:endParaRPr>
          </a:p>
        </p:txBody>
      </p:sp>
      <p:sp>
        <p:nvSpPr>
          <p:cNvPr id="7" name="Rectangle 3"/>
          <p:cNvSpPr txBox="1">
            <a:spLocks noChangeArrowheads="1"/>
          </p:cNvSpPr>
          <p:nvPr/>
        </p:nvSpPr>
        <p:spPr bwMode="auto">
          <a:xfrm rot="21110430">
            <a:off x="1218345" y="1423141"/>
            <a:ext cx="7389812" cy="197467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en-US"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We extend </a:t>
            </a:r>
            <a:r>
              <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God</a:t>
            </a:r>
            <a:r>
              <a:rPr kumimoji="0" lang="uk-UA"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a:t>
            </a:r>
            <a:r>
              <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s</a:t>
            </a: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 authority</a:t>
            </a:r>
          </a:p>
        </p:txBody>
      </p:sp>
    </p:spTree>
    <p:extLst>
      <p:ext uri="{BB962C8B-B14F-4D97-AF65-F5344CB8AC3E}">
        <p14:creationId xmlns:p14="http://schemas.microsoft.com/office/powerpoint/2010/main" val="3388995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208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1028"/>
          <p:cNvSpPr>
            <a:spLocks noGrp="1" noChangeArrowheads="1"/>
          </p:cNvSpPr>
          <p:nvPr>
            <p:ph type="dt" sz="quarter" idx="10"/>
          </p:nvPr>
        </p:nvSpPr>
        <p:spPr/>
        <p:txBody>
          <a:bodyPr/>
          <a:lstStyle/>
          <a:p>
            <a:pPr>
              <a:defRPr/>
            </a:pPr>
            <a:endParaRPr lang="en-US"/>
          </a:p>
        </p:txBody>
      </p:sp>
      <p:sp>
        <p:nvSpPr>
          <p:cNvPr id="10" name="Rectangle 1029"/>
          <p:cNvSpPr>
            <a:spLocks noGrp="1" noChangeArrowheads="1"/>
          </p:cNvSpPr>
          <p:nvPr>
            <p:ph type="ftr" sz="quarter" idx="11"/>
          </p:nvPr>
        </p:nvSpPr>
        <p:spPr/>
        <p:txBody>
          <a:bodyPr/>
          <a:lstStyle/>
          <a:p>
            <a:pPr>
              <a:defRPr/>
            </a:pPr>
            <a:endParaRPr lang="en-US"/>
          </a:p>
        </p:txBody>
      </p:sp>
      <p:sp>
        <p:nvSpPr>
          <p:cNvPr id="193538" name="Rectangle 2"/>
          <p:cNvSpPr>
            <a:spLocks noGrp="1" noChangeArrowheads="1"/>
          </p:cNvSpPr>
          <p:nvPr>
            <p:ph type="ctrTitle"/>
          </p:nvPr>
        </p:nvSpPr>
        <p:spPr/>
        <p:txBody>
          <a:bodyPr/>
          <a:lstStyle/>
          <a:p>
            <a:pPr eaLnBrk="1" hangingPunct="1">
              <a:defRPr/>
            </a:pPr>
            <a:endParaRPr lang="en-US"/>
          </a:p>
        </p:txBody>
      </p:sp>
      <p:sp>
        <p:nvSpPr>
          <p:cNvPr id="193539" name="Rectangle 3"/>
          <p:cNvSpPr>
            <a:spLocks noGrp="1" noChangeArrowheads="1"/>
          </p:cNvSpPr>
          <p:nvPr>
            <p:ph type="subTitle" idx="1"/>
          </p:nvPr>
        </p:nvSpPr>
        <p:spPr/>
        <p:txBody>
          <a:bodyPr/>
          <a:lstStyle/>
          <a:p>
            <a:pPr eaLnBrk="1" hangingPunct="1">
              <a:buFont typeface="Wingdings" charset="2"/>
              <a:buNone/>
              <a:defRPr/>
            </a:pPr>
            <a:endParaRPr lang="en-US"/>
          </a:p>
        </p:txBody>
      </p:sp>
      <p:pic>
        <p:nvPicPr>
          <p:cNvPr id="98310" name="Picture 4" descr="curious-deer-la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738" y="-47625"/>
            <a:ext cx="8780462" cy="713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15888"/>
            <a:ext cx="7772400" cy="762000"/>
          </a:xfrm>
          <a:solidFill>
            <a:srgbClr val="FEF9DD"/>
          </a:solidFill>
        </p:spPr>
        <p:txBody>
          <a:bodyPr/>
          <a:lstStyle/>
          <a:p>
            <a:pPr eaLnBrk="1" hangingPunct="1">
              <a:defRPr/>
            </a:pPr>
            <a:r>
              <a:rPr lang="en-US" u="sng" dirty="0">
                <a:latin typeface="Arial"/>
                <a:ea typeface="ＭＳ Ｐゴシック" charset="0"/>
                <a:cs typeface="Arial"/>
              </a:rPr>
              <a:t>Importance</a:t>
            </a:r>
            <a:r>
              <a:rPr lang="en-US" dirty="0">
                <a:latin typeface="Arial"/>
                <a:ea typeface="ＭＳ Ｐゴシック" charset="0"/>
                <a:cs typeface="Arial"/>
              </a:rPr>
              <a:t> of the </a:t>
            </a:r>
            <a:r>
              <a:rPr lang="ru-RU" altLang="ja-JP" dirty="0">
                <a:latin typeface="Arial"/>
                <a:ea typeface="ＭＳ Ｐゴシック" charset="0"/>
                <a:cs typeface="Arial"/>
              </a:rPr>
              <a:t>"</a:t>
            </a:r>
            <a:r>
              <a:rPr lang="en-US" altLang="ja-JP" dirty="0">
                <a:latin typeface="Arial"/>
                <a:ea typeface="ＭＳ Ｐゴシック" charset="0"/>
                <a:cs typeface="Arial"/>
              </a:rPr>
              <a:t>Big Idea</a:t>
            </a:r>
            <a:r>
              <a:rPr lang="ru-RU" altLang="ja-JP" dirty="0">
                <a:latin typeface="Arial"/>
                <a:ea typeface="ＭＳ Ｐゴシック" charset="0"/>
                <a:cs typeface="Arial"/>
              </a:rPr>
              <a:t>"</a:t>
            </a:r>
            <a:endParaRPr lang="en-US" dirty="0">
              <a:latin typeface="Arial"/>
              <a:ea typeface="ＭＳ Ｐゴシック" charset="0"/>
              <a:cs typeface="Arial"/>
            </a:endParaRPr>
          </a:p>
        </p:txBody>
      </p:sp>
      <p:sp>
        <p:nvSpPr>
          <p:cNvPr id="185347" name="Rectangle 3"/>
          <p:cNvSpPr>
            <a:spLocks noGrp="1" noChangeArrowheads="1"/>
          </p:cNvSpPr>
          <p:nvPr>
            <p:ph type="subTitle" idx="1"/>
          </p:nvPr>
        </p:nvSpPr>
        <p:spPr>
          <a:xfrm>
            <a:off x="76200" y="1012825"/>
            <a:ext cx="8991600" cy="5729288"/>
          </a:xfrm>
          <a:solidFill>
            <a:schemeClr val="accent1">
              <a:lumMod val="20000"/>
              <a:lumOff val="80000"/>
            </a:schemeClr>
          </a:solidFill>
          <a:effectLst/>
        </p:spPr>
        <p:txBody>
          <a:bodyPr/>
          <a:lstStyle/>
          <a:p>
            <a:pPr eaLnBrk="1" hangingPunct="1">
              <a:buFont typeface="Wingdings" charset="2"/>
              <a:buNone/>
              <a:defRPr/>
            </a:pPr>
            <a:r>
              <a:rPr lang="ru-RU" b="1" dirty="0">
                <a:latin typeface="Arial"/>
                <a:cs typeface="Arial"/>
              </a:rPr>
              <a:t>"</a:t>
            </a:r>
            <a:r>
              <a:rPr lang="en-US" b="1" dirty="0">
                <a:latin typeface="Arial"/>
                <a:cs typeface="Arial"/>
              </a:rPr>
              <a:t>A major affirmation of our definition of expository preaching, therefore, maintains that </a:t>
            </a:r>
            <a:r>
              <a:rPr lang="uk-UA" b="1" dirty="0">
                <a:latin typeface="Arial"/>
                <a:cs typeface="Arial"/>
              </a:rPr>
              <a:t>'</a:t>
            </a:r>
            <a:r>
              <a:rPr lang="en-US" b="1" dirty="0">
                <a:latin typeface="Arial"/>
                <a:cs typeface="Arial"/>
              </a:rPr>
              <a:t>expository preaching is the communication of a biblical concept.</a:t>
            </a:r>
            <a:r>
              <a:rPr lang="uk-UA" b="1" dirty="0">
                <a:latin typeface="Arial"/>
                <a:cs typeface="Arial"/>
              </a:rPr>
              <a:t>'</a:t>
            </a:r>
            <a:r>
              <a:rPr lang="en-US" b="1" dirty="0">
                <a:latin typeface="Arial"/>
                <a:cs typeface="Arial"/>
              </a:rPr>
              <a:t>  That affirms the obvious.  </a:t>
            </a:r>
            <a:r>
              <a:rPr lang="en-US" b="1" u="sng" dirty="0">
                <a:latin typeface="Arial"/>
                <a:cs typeface="Arial"/>
              </a:rPr>
              <a:t>A sermon should be a bullet and not buckshot</a:t>
            </a:r>
            <a:r>
              <a:rPr lang="en-US" b="1" dirty="0">
                <a:latin typeface="Arial"/>
                <a:cs typeface="Arial"/>
              </a:rPr>
              <a:t>.  Ideally each sermon is the explanation, interpretation, or application of a single dominant idea supported by other ideas, all drawn from one passage or several passages of Scripture</a:t>
            </a:r>
            <a:r>
              <a:rPr lang="ru-RU" b="1" dirty="0">
                <a:latin typeface="Arial"/>
                <a:cs typeface="Arial"/>
              </a:rPr>
              <a:t>"</a:t>
            </a:r>
            <a:r>
              <a:rPr lang="en-US" b="1" dirty="0">
                <a:latin typeface="Arial"/>
                <a:cs typeface="Arial"/>
              </a:rPr>
              <a:t> </a:t>
            </a:r>
          </a:p>
          <a:p>
            <a:pPr eaLnBrk="1" hangingPunct="1">
              <a:buFont typeface="Wingdings" charset="2"/>
              <a:buNone/>
              <a:defRPr/>
            </a:pPr>
            <a:r>
              <a:rPr lang="en-US" b="1" dirty="0">
                <a:latin typeface="Arial"/>
                <a:cs typeface="Arial"/>
              </a:rPr>
              <a:t>(Haddon Robinson, </a:t>
            </a:r>
            <a:r>
              <a:rPr lang="en-US" b="1" i="1" dirty="0">
                <a:latin typeface="Arial"/>
                <a:cs typeface="Arial"/>
              </a:rPr>
              <a:t>Biblical Preaching</a:t>
            </a:r>
            <a:r>
              <a:rPr lang="en-US" b="1" dirty="0">
                <a:latin typeface="Arial"/>
                <a:cs typeface="Arial"/>
              </a:rPr>
              <a:t>, 33)</a:t>
            </a:r>
          </a:p>
        </p:txBody>
      </p:sp>
      <p:sp>
        <p:nvSpPr>
          <p:cNvPr id="185348" name="Text Box 4"/>
          <p:cNvSpPr txBox="1">
            <a:spLocks noChangeArrowheads="1"/>
          </p:cNvSpPr>
          <p:nvPr/>
        </p:nvSpPr>
        <p:spPr bwMode="auto">
          <a:xfrm>
            <a:off x="8543925" y="7620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latin typeface="Arial"/>
                <a:cs typeface="Arial"/>
              </a:rPr>
              <a:t>29</a:t>
            </a:r>
            <a:endParaRPr lang="en-US">
              <a:solidFill>
                <a:srgbClr val="FFFFFF"/>
              </a:solidFill>
              <a:latin typeface="Arial"/>
              <a:cs typeface="Arial"/>
            </a:endParaRPr>
          </a:p>
        </p:txBody>
      </p:sp>
    </p:spTree>
    <p:extLst>
      <p:ext uri="{BB962C8B-B14F-4D97-AF65-F5344CB8AC3E}">
        <p14:creationId xmlns:p14="http://schemas.microsoft.com/office/powerpoint/2010/main" val="384829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0035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cs typeface="Arial" charset="0"/>
              </a:rPr>
              <a:t>Based on Ramesh Richard</a:t>
            </a:r>
            <a:r>
              <a:rPr lang="uk-UA" altLang="ja-JP" sz="1800" b="1" dirty="0">
                <a:solidFill>
                  <a:schemeClr val="tx2"/>
                </a:solidFill>
                <a:effectLst>
                  <a:outerShdw blurRad="38100" dist="38100" dir="2700000" algn="tl">
                    <a:srgbClr val="000000"/>
                  </a:outerShdw>
                </a:effectLst>
                <a:cs typeface="Arial" charset="0"/>
              </a:rPr>
              <a:t>'</a:t>
            </a:r>
            <a:r>
              <a:rPr lang="en-US" altLang="ja-JP" sz="1800" b="1" dirty="0">
                <a:solidFill>
                  <a:schemeClr val="tx2"/>
                </a:solidFill>
                <a:effectLst>
                  <a:outerShdw blurRad="38100" dist="38100" dir="2700000" algn="tl">
                    <a:srgbClr val="000000"/>
                  </a:outerShdw>
                </a:effectLst>
                <a:cs typeface="Arial" charset="0"/>
              </a:rPr>
              <a:t>s text, </a:t>
            </a:r>
            <a:r>
              <a:rPr lang="en-US" altLang="ja-JP" sz="1800" b="1" i="1" dirty="0">
                <a:solidFill>
                  <a:schemeClr val="tx2"/>
                </a:solidFill>
                <a:effectLst>
                  <a:outerShdw blurRad="38100" dist="38100" dir="2700000" algn="tl">
                    <a:srgbClr val="000000"/>
                  </a:outerShdw>
                </a:effectLst>
                <a:cs typeface="Arial" charset="0"/>
              </a:rPr>
              <a:t>Preparing Expository Sermons</a:t>
            </a:r>
            <a:endParaRPr lang="en-US" sz="1800" b="1" i="1" dirty="0">
              <a:solidFill>
                <a:schemeClr val="tx2"/>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1835696" y="5146675"/>
            <a:ext cx="1944216"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a:solidFill>
                  <a:schemeClr val="tx2"/>
                </a:solidFill>
                <a:effectLst>
                  <a:outerShdw blurRad="38100" dist="38100" dir="2700000" algn="tl">
                    <a:srgbClr val="000000"/>
                  </a:outerShdw>
                </a:effectLst>
                <a:cs typeface="Arial" charset="0"/>
              </a:rPr>
              <a:t>Study</a:t>
            </a:r>
          </a:p>
        </p:txBody>
      </p:sp>
      <p:sp>
        <p:nvSpPr>
          <p:cNvPr id="1003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Structure</a:t>
            </a:r>
          </a:p>
        </p:txBody>
      </p:sp>
      <p:sp>
        <p:nvSpPr>
          <p:cNvPr id="458762" name="Rectangle 10"/>
          <p:cNvSpPr>
            <a:spLocks noChangeArrowheads="1"/>
          </p:cNvSpPr>
          <p:nvPr/>
        </p:nvSpPr>
        <p:spPr bwMode="auto">
          <a:xfrm>
            <a:off x="5508104" y="5181600"/>
            <a:ext cx="1872207" cy="458788"/>
          </a:xfrm>
          <a:prstGeom prst="rect">
            <a:avLst/>
          </a:prstGeom>
          <a:noFill/>
          <a:ln w="12700">
            <a:noFill/>
            <a:miter lim="800000"/>
            <a:headEnd/>
            <a:tailEnd/>
          </a:ln>
          <a:effectLst/>
        </p:spPr>
        <p:txBody>
          <a:bodyPr wrap="square" lIns="90487" tIns="44450" rIns="90487" bIns="44450">
            <a:spAutoFit/>
          </a:bodyPr>
          <a:lstStyle/>
          <a:p>
            <a:pPr algn="ctr">
              <a:defRPr/>
            </a:pPr>
            <a:r>
              <a:rPr lang="en-US" b="1" dirty="0">
                <a:solidFill>
                  <a:schemeClr val="tx2"/>
                </a:solidFill>
                <a:effectLst>
                  <a:outerShdw blurRad="38100" dist="38100" dir="2700000" algn="tl">
                    <a:srgbClr val="000000"/>
                  </a:outerShdw>
                </a:effectLst>
                <a:cs typeface="Arial" charset="0"/>
              </a:rPr>
              <a:t>Preach</a:t>
            </a:r>
          </a:p>
        </p:txBody>
      </p:sp>
      <p:sp>
        <p:nvSpPr>
          <p:cNvPr id="45876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Structure</a:t>
            </a:r>
          </a:p>
        </p:txBody>
      </p:sp>
      <p:sp>
        <p:nvSpPr>
          <p:cNvPr id="1003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CPT</a:t>
            </a:r>
          </a:p>
        </p:txBody>
      </p:sp>
      <p:sp>
        <p:nvSpPr>
          <p:cNvPr id="1003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03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CPS</a:t>
            </a:r>
          </a:p>
        </p:txBody>
      </p:sp>
      <p:sp>
        <p:nvSpPr>
          <p:cNvPr id="458769" name="Rectangle 17"/>
          <p:cNvSpPr>
            <a:spLocks noChangeArrowheads="1"/>
          </p:cNvSpPr>
          <p:nvPr/>
        </p:nvSpPr>
        <p:spPr bwMode="auto">
          <a:xfrm>
            <a:off x="2843808" y="2805113"/>
            <a:ext cx="3456384" cy="458787"/>
          </a:xfrm>
          <a:prstGeom prst="rect">
            <a:avLst/>
          </a:prstGeom>
          <a:noFill/>
          <a:ln w="12700">
            <a:noFill/>
            <a:miter lim="800000"/>
            <a:headEnd/>
            <a:tailEnd/>
          </a:ln>
          <a:effectLst/>
        </p:spPr>
        <p:txBody>
          <a:bodyPr wrap="square" lIns="90487" tIns="44450" rIns="90487" bIns="44450">
            <a:spAutoFit/>
          </a:bodyPr>
          <a:lstStyle/>
          <a:p>
            <a:pPr algn="ctr">
              <a:defRPr/>
            </a:pPr>
            <a:r>
              <a:rPr lang="en-US" b="1" dirty="0">
                <a:solidFill>
                  <a:schemeClr val="tx2"/>
                </a:solidFill>
                <a:effectLst>
                  <a:outerShdw blurRad="38100" dist="38100" dir="2700000" algn="tl">
                    <a:srgbClr val="000000"/>
                  </a:outerShdw>
                </a:effectLst>
                <a:cs typeface="Arial" charset="0"/>
              </a:rPr>
              <a:t>Purpose Bridge</a:t>
            </a:r>
          </a:p>
        </p:txBody>
      </p:sp>
      <p:sp>
        <p:nvSpPr>
          <p:cNvPr id="45877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45877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45877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003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03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45878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45878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45878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1 Choose Text</a:t>
            </a:r>
          </a:p>
        </p:txBody>
      </p:sp>
      <p:sp>
        <p:nvSpPr>
          <p:cNvPr id="45878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2 Analyze Text</a:t>
            </a:r>
          </a:p>
        </p:txBody>
      </p:sp>
      <p:sp>
        <p:nvSpPr>
          <p:cNvPr id="45878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3.1 Exegetical </a:t>
            </a:r>
          </a:p>
          <a:p>
            <a:pPr>
              <a:defRPr/>
            </a:pPr>
            <a:r>
              <a:rPr lang="en-US" sz="1400" b="1">
                <a:effectLst>
                  <a:outerShdw blurRad="38100" dist="38100" dir="2700000" algn="tl">
                    <a:srgbClr val="000000"/>
                  </a:outerShdw>
                </a:effectLst>
                <a:cs typeface="Arial" charset="0"/>
              </a:rPr>
              <a:t>      Outline</a:t>
            </a:r>
          </a:p>
        </p:txBody>
      </p:sp>
      <p:sp>
        <p:nvSpPr>
          <p:cNvPr id="45878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3.2 Exegetical Idea</a:t>
            </a:r>
          </a:p>
        </p:txBody>
      </p:sp>
      <p:sp>
        <p:nvSpPr>
          <p:cNvPr id="45878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4   The Three</a:t>
            </a:r>
          </a:p>
          <a:p>
            <a:pPr>
              <a:defRPr/>
            </a:pPr>
            <a:r>
              <a:rPr lang="en-US" sz="1400" b="1">
                <a:effectLst>
                  <a:outerShdw blurRad="38100" dist="38100" dir="2700000" algn="tl">
                    <a:srgbClr val="000000"/>
                  </a:outerShdw>
                </a:effectLst>
                <a:cs typeface="Arial" charset="0"/>
              </a:rPr>
              <a:t>   Developmental</a:t>
            </a:r>
          </a:p>
          <a:p>
            <a:pPr>
              <a:defRPr/>
            </a:pPr>
            <a:r>
              <a:rPr lang="en-US" sz="1400" b="1">
                <a:effectLst>
                  <a:outerShdw blurRad="38100" dist="38100" dir="2700000" algn="tl">
                    <a:srgbClr val="000000"/>
                  </a:outerShdw>
                </a:effectLst>
                <a:cs typeface="Arial" charset="0"/>
              </a:rPr>
              <a:t>    Questions</a:t>
            </a:r>
          </a:p>
        </p:txBody>
      </p:sp>
      <p:sp>
        <p:nvSpPr>
          <p:cNvPr id="45878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5 Desired Listener Response</a:t>
            </a:r>
          </a:p>
        </p:txBody>
      </p:sp>
      <p:sp>
        <p:nvSpPr>
          <p:cNvPr id="45878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6 Homiletical Idea</a:t>
            </a:r>
          </a:p>
        </p:txBody>
      </p:sp>
      <p:sp>
        <p:nvSpPr>
          <p:cNvPr id="45878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7 Homiletical</a:t>
            </a:r>
          </a:p>
          <a:p>
            <a:pPr>
              <a:defRPr/>
            </a:pPr>
            <a:r>
              <a:rPr lang="en-US" sz="1400" b="1">
                <a:effectLst>
                  <a:outerShdw blurRad="38100" dist="38100" dir="2700000" algn="tl">
                    <a:srgbClr val="000000"/>
                  </a:outerShdw>
                </a:effectLst>
                <a:cs typeface="Arial" charset="0"/>
              </a:rPr>
              <a:t>   Outline</a:t>
            </a:r>
          </a:p>
          <a:p>
            <a:pPr>
              <a:defRPr/>
            </a:pPr>
            <a:r>
              <a:rPr lang="en-US" sz="1400" b="1">
                <a:effectLst>
                  <a:outerShdw blurRad="38100" dist="38100" dir="2700000" algn="tl">
                    <a:srgbClr val="000000"/>
                  </a:outerShdw>
                </a:effectLst>
                <a:cs typeface="Arial" charset="0"/>
              </a:rPr>
              <a:t>8 Clarity</a:t>
            </a:r>
          </a:p>
          <a:p>
            <a:pPr>
              <a:defRPr/>
            </a:pPr>
            <a:r>
              <a:rPr lang="en-US" sz="1400" b="1">
                <a:effectLst>
                  <a:outerShdw blurRad="38100" dist="38100" dir="2700000" algn="tl">
                    <a:srgbClr val="000000"/>
                  </a:outerShdw>
                </a:effectLst>
                <a:cs typeface="Arial" charset="0"/>
              </a:rPr>
              <a:t>9 Intro/Concl</a:t>
            </a:r>
          </a:p>
        </p:txBody>
      </p:sp>
      <p:sp>
        <p:nvSpPr>
          <p:cNvPr id="45879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10 MSS &amp;</a:t>
            </a:r>
          </a:p>
          <a:p>
            <a:pPr>
              <a:defRPr/>
            </a:pPr>
            <a:r>
              <a:rPr lang="en-US" sz="1400" b="1">
                <a:effectLst>
                  <a:outerShdw blurRad="38100" dist="38100" dir="2700000" algn="tl">
                    <a:srgbClr val="000000"/>
                  </a:outerShdw>
                </a:effectLst>
                <a:cs typeface="Arial" charset="0"/>
              </a:rPr>
              <a:t>     Preach</a:t>
            </a:r>
          </a:p>
        </p:txBody>
      </p:sp>
      <p:sp>
        <p:nvSpPr>
          <p:cNvPr id="4587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effectLst>
                  <a:outerShdw blurRad="38100" dist="38100" dir="2700000" algn="tl">
                    <a:srgbClr val="000000"/>
                  </a:outerShdw>
                </a:effectLst>
                <a:cs typeface="Arial" charset="0"/>
              </a:rPr>
              <a:t>White text shows 10 steps adapted from Haddon Robinson, </a:t>
            </a:r>
            <a:r>
              <a:rPr lang="en-US" sz="1400" b="1" i="1">
                <a:effectLst>
                  <a:outerShdw blurRad="38100" dist="38100" dir="2700000" algn="tl">
                    <a:srgbClr val="000000"/>
                  </a:outerShdw>
                </a:effectLst>
                <a:cs typeface="Arial" charset="0"/>
              </a:rPr>
              <a:t>Biblical Preaching</a:t>
            </a:r>
            <a:r>
              <a:rPr lang="en-US" sz="1400" b="1">
                <a:effectLst>
                  <a:outerShdw blurRad="38100" dist="38100" dir="2700000" algn="tl">
                    <a:srgbClr val="000000"/>
                  </a:outerShdw>
                </a:effectLst>
                <a:cs typeface="Arial" charset="0"/>
              </a:rPr>
              <a:t> (notes, 105)</a:t>
            </a:r>
          </a:p>
        </p:txBody>
      </p:sp>
      <p:sp>
        <p:nvSpPr>
          <p:cNvPr id="10039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0" y="2358008"/>
            <a:ext cx="9144000" cy="1143000"/>
          </a:xfrm>
          <a:solidFill>
            <a:schemeClr val="bg2"/>
          </a:solidFill>
        </p:spPr>
        <p:txBody>
          <a:bodyPr/>
          <a:lstStyle/>
          <a:p>
            <a:pPr eaLnBrk="1" hangingPunct="1">
              <a:defRPr/>
            </a:pPr>
            <a:r>
              <a:rPr lang="en-US" dirty="0">
                <a:ea typeface="+mj-ea"/>
              </a:rPr>
              <a:t>Other names for Big Idea</a:t>
            </a: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ea typeface="Arial Black"/>
                <a:cs typeface="Arial Black"/>
              </a:rPr>
              <a:t>Main Idea</a:t>
            </a: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Synthetic Statement</a:t>
            </a: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Central Proposition of the Sermon (CPS)</a:t>
            </a: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en-US" sz="36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Arial Black"/>
                <a:ea typeface="Arial Black"/>
                <a:cs typeface="Arial Black"/>
              </a:rPr>
              <a:t>Biblical Concept</a:t>
            </a: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Central Idea</a:t>
            </a:r>
          </a:p>
        </p:txBody>
      </p:sp>
      <p:sp>
        <p:nvSpPr>
          <p:cNvPr id="181259" name="WordArt 11"/>
          <p:cNvSpPr>
            <a:spLocks noChangeArrowheads="1" noChangeShapeType="1" noTextEdit="1"/>
          </p:cNvSpPr>
          <p:nvPr/>
        </p:nvSpPr>
        <p:spPr bwMode="auto">
          <a:xfrm>
            <a:off x="457200" y="5013325"/>
            <a:ext cx="3009900" cy="642938"/>
          </a:xfrm>
          <a:prstGeom prst="rect">
            <a:avLst/>
          </a:prstGeom>
        </p:spPr>
        <p:txBody>
          <a:bodyPr wrap="none" fromWordArt="1">
            <a:prstTxWarp prst="textDoubleWave1">
              <a:avLst>
                <a:gd name="adj1" fmla="val 6500"/>
                <a:gd name="adj2" fmla="val 0"/>
              </a:avLst>
            </a:prstTxWarp>
          </a:bodyPr>
          <a:lstStyle/>
          <a:p>
            <a:pPr algn="ctr"/>
            <a:r>
              <a:rPr lang="en-US" sz="3600" kern="10" spc="21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Central Thought</a:t>
            </a: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Dominant Idea</a:t>
            </a: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a:r>
              <a:rPr lang="en-US" sz="36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ea typeface="Impact"/>
                <a:cs typeface="Impact"/>
              </a:rPr>
              <a:t>Homiletical Idea</a:t>
            </a:r>
          </a:p>
        </p:txBody>
      </p:sp>
      <p:sp>
        <p:nvSpPr>
          <p:cNvPr id="181262" name="WordArt 14"/>
          <p:cNvSpPr>
            <a:spLocks noChangeArrowheads="1" noChangeShapeType="1" noTextEdit="1"/>
          </p:cNvSpPr>
          <p:nvPr/>
        </p:nvSpPr>
        <p:spPr bwMode="auto">
          <a:xfrm>
            <a:off x="6096000" y="4800600"/>
            <a:ext cx="2628900" cy="508000"/>
          </a:xfrm>
          <a:prstGeom prst="rect">
            <a:avLst/>
          </a:prstGeom>
        </p:spPr>
        <p:txBody>
          <a:bodyPr wrap="none" fromWordArt="1">
            <a:prstTxWarp prst="textPlain">
              <a:avLst>
                <a:gd name="adj" fmla="val 50000"/>
              </a:avLst>
            </a:prstTxWarp>
          </a:bodyPr>
          <a:lstStyle/>
          <a:p>
            <a:pPr algn="ctr"/>
            <a:r>
              <a:rPr lang="en-US" sz="3600" kern="10">
                <a:ln w="18415">
                  <a:solidFill>
                    <a:srgbClr val="FFFFFF"/>
                  </a:solidFill>
                  <a:round/>
                  <a:headEnd/>
                  <a:tailEnd/>
                </a:ln>
                <a:solidFill>
                  <a:srgbClr val="FFFFFF"/>
                </a:solidFill>
                <a:effectLst>
                  <a:outerShdw blurRad="63500" algn="tl" rotWithShape="0">
                    <a:srgbClr val="000000">
                      <a:alpha val="70000"/>
                    </a:srgbClr>
                  </a:outerShdw>
                </a:effectLst>
                <a:latin typeface="Times New Roman"/>
                <a:ea typeface="Times New Roman"/>
                <a:cs typeface="Times New Roman"/>
              </a:rPr>
              <a:t>Main Thought</a:t>
            </a: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ea typeface="Impact"/>
                <a:cs typeface="Impact"/>
              </a:rPr>
              <a:t>Proposition</a:t>
            </a:r>
          </a:p>
        </p:txBody>
      </p:sp>
      <p:sp>
        <p:nvSpPr>
          <p:cNvPr id="181264" name="WordArt 16" descr="Narrow vertical"/>
          <p:cNvSpPr>
            <a:spLocks noChangeArrowheads="1" noChangeShapeType="1" noTextEdit="1"/>
          </p:cNvSpPr>
          <p:nvPr/>
        </p:nvSpPr>
        <p:spPr bwMode="auto">
          <a:xfrm>
            <a:off x="2514600" y="5105400"/>
            <a:ext cx="3149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Sermon Idea</a:t>
            </a:r>
          </a:p>
        </p:txBody>
      </p:sp>
      <p:sp>
        <p:nvSpPr>
          <p:cNvPr id="181265" name="WordArt 17"/>
          <p:cNvSpPr>
            <a:spLocks noChangeArrowheads="1" noChangeShapeType="1" noTextEdit="1"/>
          </p:cNvSpPr>
          <p:nvPr/>
        </p:nvSpPr>
        <p:spPr bwMode="auto">
          <a:xfrm>
            <a:off x="1168400" y="6210300"/>
            <a:ext cx="7975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Subject-Complement Statement</a:t>
            </a: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a:r>
              <a:rPr lang="en-US" sz="3600" b="1"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Arial"/>
                <a:ea typeface="Arial"/>
                <a:cs typeface="Arial"/>
              </a:rPr>
              <a:t>Thesis Statement</a:t>
            </a:r>
          </a:p>
        </p:txBody>
      </p:sp>
      <p:sp>
        <p:nvSpPr>
          <p:cNvPr id="181267" name="Text Box 19"/>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29</a:t>
            </a:r>
            <a:endParaRPr lang="en-US">
              <a:solidFill>
                <a:srgbClr val="FFFFFF"/>
              </a:solidFill>
            </a:endParaRPr>
          </a:p>
        </p:txBody>
      </p:sp>
      <p:sp>
        <p:nvSpPr>
          <p:cNvPr id="17" name="WordArt 12" descr="Paper bag">
            <a:extLst>
              <a:ext uri="{FF2B5EF4-FFF2-40B4-BE49-F238E27FC236}">
                <a16:creationId xmlns:a16="http://schemas.microsoft.com/office/drawing/2014/main" id="{CAE47DAB-EAFC-2748-B4F2-0537DF501361}"/>
              </a:ext>
            </a:extLst>
          </p:cNvPr>
          <p:cNvSpPr>
            <a:spLocks noChangeArrowheads="1" noChangeShapeType="1" noTextEdit="1"/>
          </p:cNvSpPr>
          <p:nvPr/>
        </p:nvSpPr>
        <p:spPr bwMode="auto">
          <a:xfrm>
            <a:off x="218090" y="1916832"/>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Take Home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59"/>
                                        </p:tgtEl>
                                        <p:attrNameLst>
                                          <p:attrName>style.visibility</p:attrName>
                                        </p:attrNameLst>
                                      </p:cBhvr>
                                      <p:to>
                                        <p:strVal val="visible"/>
                                      </p:to>
                                    </p:set>
                                    <p:animEffect transition="in" filter="wipe(down)">
                                      <p:cBhvr>
                                        <p:cTn id="151" dur="580">
                                          <p:stCondLst>
                                            <p:cond delay="0"/>
                                          </p:stCondLst>
                                        </p:cTn>
                                        <p:tgtEl>
                                          <p:spTgt spid="181259"/>
                                        </p:tgtEl>
                                      </p:cBhvr>
                                    </p:animEffect>
                                    <p:anim calcmode="lin" valueType="num">
                                      <p:cBhvr>
                                        <p:cTn id="152" dur="1822" tmFilter="0,0; 0.14,0.36; 0.43,0.73; 0.71,0.91; 1.0,1.0">
                                          <p:stCondLst>
                                            <p:cond delay="0"/>
                                          </p:stCondLst>
                                        </p:cTn>
                                        <p:tgtEl>
                                          <p:spTgt spid="18125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5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5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5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5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59"/>
                                        </p:tgtEl>
                                      </p:cBhvr>
                                      <p:to x="100000" y="60000"/>
                                    </p:animScale>
                                    <p:animScale>
                                      <p:cBhvr>
                                        <p:cTn id="158" dur="166" decel="50000">
                                          <p:stCondLst>
                                            <p:cond delay="676"/>
                                          </p:stCondLst>
                                        </p:cTn>
                                        <p:tgtEl>
                                          <p:spTgt spid="181259"/>
                                        </p:tgtEl>
                                      </p:cBhvr>
                                      <p:to x="100000" y="100000"/>
                                    </p:animScale>
                                    <p:animScale>
                                      <p:cBhvr>
                                        <p:cTn id="159" dur="26">
                                          <p:stCondLst>
                                            <p:cond delay="1312"/>
                                          </p:stCondLst>
                                        </p:cTn>
                                        <p:tgtEl>
                                          <p:spTgt spid="181259"/>
                                        </p:tgtEl>
                                      </p:cBhvr>
                                      <p:to x="100000" y="80000"/>
                                    </p:animScale>
                                    <p:animScale>
                                      <p:cBhvr>
                                        <p:cTn id="160" dur="166" decel="50000">
                                          <p:stCondLst>
                                            <p:cond delay="1338"/>
                                          </p:stCondLst>
                                        </p:cTn>
                                        <p:tgtEl>
                                          <p:spTgt spid="181259"/>
                                        </p:tgtEl>
                                      </p:cBhvr>
                                      <p:to x="100000" y="100000"/>
                                    </p:animScale>
                                    <p:animScale>
                                      <p:cBhvr>
                                        <p:cTn id="161" dur="26">
                                          <p:stCondLst>
                                            <p:cond delay="1642"/>
                                          </p:stCondLst>
                                        </p:cTn>
                                        <p:tgtEl>
                                          <p:spTgt spid="181259"/>
                                        </p:tgtEl>
                                      </p:cBhvr>
                                      <p:to x="100000" y="90000"/>
                                    </p:animScale>
                                    <p:animScale>
                                      <p:cBhvr>
                                        <p:cTn id="162" dur="166" decel="50000">
                                          <p:stCondLst>
                                            <p:cond delay="1668"/>
                                          </p:stCondLst>
                                        </p:cTn>
                                        <p:tgtEl>
                                          <p:spTgt spid="181259"/>
                                        </p:tgtEl>
                                      </p:cBhvr>
                                      <p:to x="100000" y="100000"/>
                                    </p:animScale>
                                    <p:animScale>
                                      <p:cBhvr>
                                        <p:cTn id="163" dur="26">
                                          <p:stCondLst>
                                            <p:cond delay="1808"/>
                                          </p:stCondLst>
                                        </p:cTn>
                                        <p:tgtEl>
                                          <p:spTgt spid="181259"/>
                                        </p:tgtEl>
                                      </p:cBhvr>
                                      <p:to x="100000" y="95000"/>
                                    </p:animScale>
                                    <p:animScale>
                                      <p:cBhvr>
                                        <p:cTn id="164" dur="166" decel="50000">
                                          <p:stCondLst>
                                            <p:cond delay="1834"/>
                                          </p:stCondLst>
                                        </p:cTn>
                                        <p:tgtEl>
                                          <p:spTgt spid="181259"/>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6"/>
                                        </p:tgtEl>
                                        <p:attrNameLst>
                                          <p:attrName>style.visibility</p:attrName>
                                        </p:attrNameLst>
                                      </p:cBhvr>
                                      <p:to>
                                        <p:strVal val="visible"/>
                                      </p:to>
                                    </p:set>
                                    <p:animEffect transition="in" filter="wipe(down)">
                                      <p:cBhvr>
                                        <p:cTn id="169" dur="580">
                                          <p:stCondLst>
                                            <p:cond delay="0"/>
                                          </p:stCondLst>
                                        </p:cTn>
                                        <p:tgtEl>
                                          <p:spTgt spid="181266"/>
                                        </p:tgtEl>
                                      </p:cBhvr>
                                    </p:animEffect>
                                    <p:anim calcmode="lin" valueType="num">
                                      <p:cBhvr>
                                        <p:cTn id="170"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6"/>
                                        </p:tgtEl>
                                      </p:cBhvr>
                                      <p:to x="100000" y="60000"/>
                                    </p:animScale>
                                    <p:animScale>
                                      <p:cBhvr>
                                        <p:cTn id="176" dur="166" decel="50000">
                                          <p:stCondLst>
                                            <p:cond delay="676"/>
                                          </p:stCondLst>
                                        </p:cTn>
                                        <p:tgtEl>
                                          <p:spTgt spid="181266"/>
                                        </p:tgtEl>
                                      </p:cBhvr>
                                      <p:to x="100000" y="100000"/>
                                    </p:animScale>
                                    <p:animScale>
                                      <p:cBhvr>
                                        <p:cTn id="177" dur="26">
                                          <p:stCondLst>
                                            <p:cond delay="1312"/>
                                          </p:stCondLst>
                                        </p:cTn>
                                        <p:tgtEl>
                                          <p:spTgt spid="181266"/>
                                        </p:tgtEl>
                                      </p:cBhvr>
                                      <p:to x="100000" y="80000"/>
                                    </p:animScale>
                                    <p:animScale>
                                      <p:cBhvr>
                                        <p:cTn id="178" dur="166" decel="50000">
                                          <p:stCondLst>
                                            <p:cond delay="1338"/>
                                          </p:stCondLst>
                                        </p:cTn>
                                        <p:tgtEl>
                                          <p:spTgt spid="181266"/>
                                        </p:tgtEl>
                                      </p:cBhvr>
                                      <p:to x="100000" y="100000"/>
                                    </p:animScale>
                                    <p:animScale>
                                      <p:cBhvr>
                                        <p:cTn id="179" dur="26">
                                          <p:stCondLst>
                                            <p:cond delay="1642"/>
                                          </p:stCondLst>
                                        </p:cTn>
                                        <p:tgtEl>
                                          <p:spTgt spid="181266"/>
                                        </p:tgtEl>
                                      </p:cBhvr>
                                      <p:to x="100000" y="90000"/>
                                    </p:animScale>
                                    <p:animScale>
                                      <p:cBhvr>
                                        <p:cTn id="180" dur="166" decel="50000">
                                          <p:stCondLst>
                                            <p:cond delay="1668"/>
                                          </p:stCondLst>
                                        </p:cTn>
                                        <p:tgtEl>
                                          <p:spTgt spid="181266"/>
                                        </p:tgtEl>
                                      </p:cBhvr>
                                      <p:to x="100000" y="100000"/>
                                    </p:animScale>
                                    <p:animScale>
                                      <p:cBhvr>
                                        <p:cTn id="181" dur="26">
                                          <p:stCondLst>
                                            <p:cond delay="1808"/>
                                          </p:stCondLst>
                                        </p:cTn>
                                        <p:tgtEl>
                                          <p:spTgt spid="181266"/>
                                        </p:tgtEl>
                                      </p:cBhvr>
                                      <p:to x="100000" y="95000"/>
                                    </p:animScale>
                                    <p:animScale>
                                      <p:cBhvr>
                                        <p:cTn id="182" dur="166" decel="50000">
                                          <p:stCondLst>
                                            <p:cond delay="1834"/>
                                          </p:stCondLst>
                                        </p:cTn>
                                        <p:tgtEl>
                                          <p:spTgt spid="181266"/>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63"/>
                                        </p:tgtEl>
                                        <p:attrNameLst>
                                          <p:attrName>style.visibility</p:attrName>
                                        </p:attrNameLst>
                                      </p:cBhvr>
                                      <p:to>
                                        <p:strVal val="visible"/>
                                      </p:to>
                                    </p:set>
                                    <p:animEffect transition="in" filter="wipe(down)">
                                      <p:cBhvr>
                                        <p:cTn id="187" dur="580">
                                          <p:stCondLst>
                                            <p:cond delay="0"/>
                                          </p:stCondLst>
                                        </p:cTn>
                                        <p:tgtEl>
                                          <p:spTgt spid="181263"/>
                                        </p:tgtEl>
                                      </p:cBhvr>
                                    </p:animEffect>
                                    <p:anim calcmode="lin" valueType="num">
                                      <p:cBhvr>
                                        <p:cTn id="188"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63"/>
                                        </p:tgtEl>
                                      </p:cBhvr>
                                      <p:to x="100000" y="60000"/>
                                    </p:animScale>
                                    <p:animScale>
                                      <p:cBhvr>
                                        <p:cTn id="194" dur="166" decel="50000">
                                          <p:stCondLst>
                                            <p:cond delay="676"/>
                                          </p:stCondLst>
                                        </p:cTn>
                                        <p:tgtEl>
                                          <p:spTgt spid="181263"/>
                                        </p:tgtEl>
                                      </p:cBhvr>
                                      <p:to x="100000" y="100000"/>
                                    </p:animScale>
                                    <p:animScale>
                                      <p:cBhvr>
                                        <p:cTn id="195" dur="26">
                                          <p:stCondLst>
                                            <p:cond delay="1312"/>
                                          </p:stCondLst>
                                        </p:cTn>
                                        <p:tgtEl>
                                          <p:spTgt spid="181263"/>
                                        </p:tgtEl>
                                      </p:cBhvr>
                                      <p:to x="100000" y="80000"/>
                                    </p:animScale>
                                    <p:animScale>
                                      <p:cBhvr>
                                        <p:cTn id="196" dur="166" decel="50000">
                                          <p:stCondLst>
                                            <p:cond delay="1338"/>
                                          </p:stCondLst>
                                        </p:cTn>
                                        <p:tgtEl>
                                          <p:spTgt spid="181263"/>
                                        </p:tgtEl>
                                      </p:cBhvr>
                                      <p:to x="100000" y="100000"/>
                                    </p:animScale>
                                    <p:animScale>
                                      <p:cBhvr>
                                        <p:cTn id="197" dur="26">
                                          <p:stCondLst>
                                            <p:cond delay="1642"/>
                                          </p:stCondLst>
                                        </p:cTn>
                                        <p:tgtEl>
                                          <p:spTgt spid="181263"/>
                                        </p:tgtEl>
                                      </p:cBhvr>
                                      <p:to x="100000" y="90000"/>
                                    </p:animScale>
                                    <p:animScale>
                                      <p:cBhvr>
                                        <p:cTn id="198" dur="166" decel="50000">
                                          <p:stCondLst>
                                            <p:cond delay="1668"/>
                                          </p:stCondLst>
                                        </p:cTn>
                                        <p:tgtEl>
                                          <p:spTgt spid="181263"/>
                                        </p:tgtEl>
                                      </p:cBhvr>
                                      <p:to x="100000" y="100000"/>
                                    </p:animScale>
                                    <p:animScale>
                                      <p:cBhvr>
                                        <p:cTn id="199" dur="26">
                                          <p:stCondLst>
                                            <p:cond delay="1808"/>
                                          </p:stCondLst>
                                        </p:cTn>
                                        <p:tgtEl>
                                          <p:spTgt spid="181263"/>
                                        </p:tgtEl>
                                      </p:cBhvr>
                                      <p:to x="100000" y="95000"/>
                                    </p:animScale>
                                    <p:animScale>
                                      <p:cBhvr>
                                        <p:cTn id="200" dur="166" decel="50000">
                                          <p:stCondLst>
                                            <p:cond delay="1834"/>
                                          </p:stCondLst>
                                        </p:cTn>
                                        <p:tgtEl>
                                          <p:spTgt spid="181263"/>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81262"/>
                                        </p:tgtEl>
                                        <p:attrNameLst>
                                          <p:attrName>style.visibility</p:attrName>
                                        </p:attrNameLst>
                                      </p:cBhvr>
                                      <p:to>
                                        <p:strVal val="visible"/>
                                      </p:to>
                                    </p:set>
                                    <p:animEffect transition="in" filter="wipe(down)">
                                      <p:cBhvr>
                                        <p:cTn id="205" dur="580">
                                          <p:stCondLst>
                                            <p:cond delay="0"/>
                                          </p:stCondLst>
                                        </p:cTn>
                                        <p:tgtEl>
                                          <p:spTgt spid="181262"/>
                                        </p:tgtEl>
                                      </p:cBhvr>
                                    </p:animEffect>
                                    <p:anim calcmode="lin" valueType="num">
                                      <p:cBhvr>
                                        <p:cTn id="206" dur="1822" tmFilter="0,0; 0.14,0.36; 0.43,0.73; 0.71,0.91; 1.0,1.0">
                                          <p:stCondLst>
                                            <p:cond delay="0"/>
                                          </p:stCondLst>
                                        </p:cTn>
                                        <p:tgtEl>
                                          <p:spTgt spid="18126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8126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8126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8126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81262"/>
                                        </p:tgtEl>
                                        <p:attrNameLst>
                                          <p:attrName>ppt_y</p:attrName>
                                        </p:attrNameLst>
                                      </p:cBhvr>
                                      <p:tavLst>
                                        <p:tav tm="0" fmla="#ppt_y-sin(pi*$)/81">
                                          <p:val>
                                            <p:fltVal val="0"/>
                                          </p:val>
                                        </p:tav>
                                        <p:tav tm="100000">
                                          <p:val>
                                            <p:fltVal val="1"/>
                                          </p:val>
                                        </p:tav>
                                      </p:tavLst>
                                    </p:anim>
                                    <p:animScale>
                                      <p:cBhvr>
                                        <p:cTn id="211" dur="26">
                                          <p:stCondLst>
                                            <p:cond delay="650"/>
                                          </p:stCondLst>
                                        </p:cTn>
                                        <p:tgtEl>
                                          <p:spTgt spid="181262"/>
                                        </p:tgtEl>
                                      </p:cBhvr>
                                      <p:to x="100000" y="60000"/>
                                    </p:animScale>
                                    <p:animScale>
                                      <p:cBhvr>
                                        <p:cTn id="212" dur="166" decel="50000">
                                          <p:stCondLst>
                                            <p:cond delay="676"/>
                                          </p:stCondLst>
                                        </p:cTn>
                                        <p:tgtEl>
                                          <p:spTgt spid="181262"/>
                                        </p:tgtEl>
                                      </p:cBhvr>
                                      <p:to x="100000" y="100000"/>
                                    </p:animScale>
                                    <p:animScale>
                                      <p:cBhvr>
                                        <p:cTn id="213" dur="26">
                                          <p:stCondLst>
                                            <p:cond delay="1312"/>
                                          </p:stCondLst>
                                        </p:cTn>
                                        <p:tgtEl>
                                          <p:spTgt spid="181262"/>
                                        </p:tgtEl>
                                      </p:cBhvr>
                                      <p:to x="100000" y="80000"/>
                                    </p:animScale>
                                    <p:animScale>
                                      <p:cBhvr>
                                        <p:cTn id="214" dur="166" decel="50000">
                                          <p:stCondLst>
                                            <p:cond delay="1338"/>
                                          </p:stCondLst>
                                        </p:cTn>
                                        <p:tgtEl>
                                          <p:spTgt spid="181262"/>
                                        </p:tgtEl>
                                      </p:cBhvr>
                                      <p:to x="100000" y="100000"/>
                                    </p:animScale>
                                    <p:animScale>
                                      <p:cBhvr>
                                        <p:cTn id="215" dur="26">
                                          <p:stCondLst>
                                            <p:cond delay="1642"/>
                                          </p:stCondLst>
                                        </p:cTn>
                                        <p:tgtEl>
                                          <p:spTgt spid="181262"/>
                                        </p:tgtEl>
                                      </p:cBhvr>
                                      <p:to x="100000" y="90000"/>
                                    </p:animScale>
                                    <p:animScale>
                                      <p:cBhvr>
                                        <p:cTn id="216" dur="166" decel="50000">
                                          <p:stCondLst>
                                            <p:cond delay="1668"/>
                                          </p:stCondLst>
                                        </p:cTn>
                                        <p:tgtEl>
                                          <p:spTgt spid="181262"/>
                                        </p:tgtEl>
                                      </p:cBhvr>
                                      <p:to x="100000" y="100000"/>
                                    </p:animScale>
                                    <p:animScale>
                                      <p:cBhvr>
                                        <p:cTn id="217" dur="26">
                                          <p:stCondLst>
                                            <p:cond delay="1808"/>
                                          </p:stCondLst>
                                        </p:cTn>
                                        <p:tgtEl>
                                          <p:spTgt spid="181262"/>
                                        </p:tgtEl>
                                      </p:cBhvr>
                                      <p:to x="100000" y="95000"/>
                                    </p:animScale>
                                    <p:animScale>
                                      <p:cBhvr>
                                        <p:cTn id="218" dur="166" decel="50000">
                                          <p:stCondLst>
                                            <p:cond delay="1834"/>
                                          </p:stCondLst>
                                        </p:cTn>
                                        <p:tgtEl>
                                          <p:spTgt spid="181262"/>
                                        </p:tgtEl>
                                      </p:cBhvr>
                                      <p:to x="100000" y="100000"/>
                                    </p:animScale>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81258"/>
                                        </p:tgtEl>
                                        <p:attrNameLst>
                                          <p:attrName>style.visibility</p:attrName>
                                        </p:attrNameLst>
                                      </p:cBhvr>
                                      <p:to>
                                        <p:strVal val="visible"/>
                                      </p:to>
                                    </p:set>
                                    <p:animEffect transition="in" filter="wipe(down)">
                                      <p:cBhvr>
                                        <p:cTn id="223" dur="580">
                                          <p:stCondLst>
                                            <p:cond delay="0"/>
                                          </p:stCondLst>
                                        </p:cTn>
                                        <p:tgtEl>
                                          <p:spTgt spid="181258"/>
                                        </p:tgtEl>
                                      </p:cBhvr>
                                    </p:animEffect>
                                    <p:anim calcmode="lin" valueType="num">
                                      <p:cBhvr>
                                        <p:cTn id="224"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229" dur="26">
                                          <p:stCondLst>
                                            <p:cond delay="650"/>
                                          </p:stCondLst>
                                        </p:cTn>
                                        <p:tgtEl>
                                          <p:spTgt spid="181258"/>
                                        </p:tgtEl>
                                      </p:cBhvr>
                                      <p:to x="100000" y="60000"/>
                                    </p:animScale>
                                    <p:animScale>
                                      <p:cBhvr>
                                        <p:cTn id="230" dur="166" decel="50000">
                                          <p:stCondLst>
                                            <p:cond delay="676"/>
                                          </p:stCondLst>
                                        </p:cTn>
                                        <p:tgtEl>
                                          <p:spTgt spid="181258"/>
                                        </p:tgtEl>
                                      </p:cBhvr>
                                      <p:to x="100000" y="100000"/>
                                    </p:animScale>
                                    <p:animScale>
                                      <p:cBhvr>
                                        <p:cTn id="231" dur="26">
                                          <p:stCondLst>
                                            <p:cond delay="1312"/>
                                          </p:stCondLst>
                                        </p:cTn>
                                        <p:tgtEl>
                                          <p:spTgt spid="181258"/>
                                        </p:tgtEl>
                                      </p:cBhvr>
                                      <p:to x="100000" y="80000"/>
                                    </p:animScale>
                                    <p:animScale>
                                      <p:cBhvr>
                                        <p:cTn id="232" dur="166" decel="50000">
                                          <p:stCondLst>
                                            <p:cond delay="1338"/>
                                          </p:stCondLst>
                                        </p:cTn>
                                        <p:tgtEl>
                                          <p:spTgt spid="181258"/>
                                        </p:tgtEl>
                                      </p:cBhvr>
                                      <p:to x="100000" y="100000"/>
                                    </p:animScale>
                                    <p:animScale>
                                      <p:cBhvr>
                                        <p:cTn id="233" dur="26">
                                          <p:stCondLst>
                                            <p:cond delay="1642"/>
                                          </p:stCondLst>
                                        </p:cTn>
                                        <p:tgtEl>
                                          <p:spTgt spid="181258"/>
                                        </p:tgtEl>
                                      </p:cBhvr>
                                      <p:to x="100000" y="90000"/>
                                    </p:animScale>
                                    <p:animScale>
                                      <p:cBhvr>
                                        <p:cTn id="234" dur="166" decel="50000">
                                          <p:stCondLst>
                                            <p:cond delay="1668"/>
                                          </p:stCondLst>
                                        </p:cTn>
                                        <p:tgtEl>
                                          <p:spTgt spid="181258"/>
                                        </p:tgtEl>
                                      </p:cBhvr>
                                      <p:to x="100000" y="100000"/>
                                    </p:animScale>
                                    <p:animScale>
                                      <p:cBhvr>
                                        <p:cTn id="235" dur="26">
                                          <p:stCondLst>
                                            <p:cond delay="1808"/>
                                          </p:stCondLst>
                                        </p:cTn>
                                        <p:tgtEl>
                                          <p:spTgt spid="181258"/>
                                        </p:tgtEl>
                                      </p:cBhvr>
                                      <p:to x="100000" y="95000"/>
                                    </p:animScale>
                                    <p:animScale>
                                      <p:cBhvr>
                                        <p:cTn id="236" dur="166" decel="50000">
                                          <p:stCondLst>
                                            <p:cond delay="1834"/>
                                          </p:stCondLst>
                                        </p:cTn>
                                        <p:tgtEl>
                                          <p:spTgt spid="181258"/>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17"/>
                                        </p:tgtEl>
                                        <p:attrNameLst>
                                          <p:attrName>style.visibility</p:attrName>
                                        </p:attrNameLst>
                                      </p:cBhvr>
                                      <p:to>
                                        <p:strVal val="visible"/>
                                      </p:to>
                                    </p:set>
                                    <p:animEffect transition="in" filter="wipe(down)">
                                      <p:cBhvr>
                                        <p:cTn id="241" dur="580">
                                          <p:stCondLst>
                                            <p:cond delay="0"/>
                                          </p:stCondLst>
                                        </p:cTn>
                                        <p:tgtEl>
                                          <p:spTgt spid="17"/>
                                        </p:tgtEl>
                                      </p:cBhvr>
                                    </p:animEffect>
                                    <p:anim calcmode="lin" valueType="num">
                                      <p:cBhvr>
                                        <p:cTn id="2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7" dur="26">
                                          <p:stCondLst>
                                            <p:cond delay="650"/>
                                          </p:stCondLst>
                                        </p:cTn>
                                        <p:tgtEl>
                                          <p:spTgt spid="17"/>
                                        </p:tgtEl>
                                      </p:cBhvr>
                                      <p:to x="100000" y="60000"/>
                                    </p:animScale>
                                    <p:animScale>
                                      <p:cBhvr>
                                        <p:cTn id="248" dur="166" decel="50000">
                                          <p:stCondLst>
                                            <p:cond delay="676"/>
                                          </p:stCondLst>
                                        </p:cTn>
                                        <p:tgtEl>
                                          <p:spTgt spid="17"/>
                                        </p:tgtEl>
                                      </p:cBhvr>
                                      <p:to x="100000" y="100000"/>
                                    </p:animScale>
                                    <p:animScale>
                                      <p:cBhvr>
                                        <p:cTn id="249" dur="26">
                                          <p:stCondLst>
                                            <p:cond delay="1312"/>
                                          </p:stCondLst>
                                        </p:cTn>
                                        <p:tgtEl>
                                          <p:spTgt spid="17"/>
                                        </p:tgtEl>
                                      </p:cBhvr>
                                      <p:to x="100000" y="80000"/>
                                    </p:animScale>
                                    <p:animScale>
                                      <p:cBhvr>
                                        <p:cTn id="250" dur="166" decel="50000">
                                          <p:stCondLst>
                                            <p:cond delay="1338"/>
                                          </p:stCondLst>
                                        </p:cTn>
                                        <p:tgtEl>
                                          <p:spTgt spid="17"/>
                                        </p:tgtEl>
                                      </p:cBhvr>
                                      <p:to x="100000" y="100000"/>
                                    </p:animScale>
                                    <p:animScale>
                                      <p:cBhvr>
                                        <p:cTn id="251" dur="26">
                                          <p:stCondLst>
                                            <p:cond delay="1642"/>
                                          </p:stCondLst>
                                        </p:cTn>
                                        <p:tgtEl>
                                          <p:spTgt spid="17"/>
                                        </p:tgtEl>
                                      </p:cBhvr>
                                      <p:to x="100000" y="90000"/>
                                    </p:animScale>
                                    <p:animScale>
                                      <p:cBhvr>
                                        <p:cTn id="252" dur="166" decel="50000">
                                          <p:stCondLst>
                                            <p:cond delay="1668"/>
                                          </p:stCondLst>
                                        </p:cTn>
                                        <p:tgtEl>
                                          <p:spTgt spid="17"/>
                                        </p:tgtEl>
                                      </p:cBhvr>
                                      <p:to x="100000" y="100000"/>
                                    </p:animScale>
                                    <p:animScale>
                                      <p:cBhvr>
                                        <p:cTn id="253" dur="26">
                                          <p:stCondLst>
                                            <p:cond delay="1808"/>
                                          </p:stCondLst>
                                        </p:cTn>
                                        <p:tgtEl>
                                          <p:spTgt spid="17"/>
                                        </p:tgtEl>
                                      </p:cBhvr>
                                      <p:to x="100000" y="95000"/>
                                    </p:animScale>
                                    <p:animScale>
                                      <p:cBhvr>
                                        <p:cTn id="25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59" grpId="0" animBg="1"/>
      <p:bldP spid="181261" grpId="0" animBg="1"/>
      <p:bldP spid="181262" grpId="0" animBg="1"/>
      <p:bldP spid="181263" grpId="0" animBg="1"/>
      <p:bldP spid="181264" grpId="0" animBg="1"/>
      <p:bldP spid="181265" grpId="0" animBg="1"/>
      <p:bldP spid="1812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4213" y="685800"/>
            <a:ext cx="7702550" cy="990600"/>
          </a:xfrm>
        </p:spPr>
        <p:txBody>
          <a:bodyPr/>
          <a:lstStyle/>
          <a:p>
            <a:pPr algn="ctr"/>
            <a:r>
              <a:rPr kumimoji="0" lang="en-US" sz="4000" b="1" dirty="0">
                <a:solidFill>
                  <a:srgbClr val="FFFFFF"/>
                </a:solidFill>
                <a:latin typeface="Arial" charset="0"/>
                <a:ea typeface="ＭＳ Ｐゴシック" charset="0"/>
                <a:cs typeface="ＭＳ Ｐゴシック" charset="0"/>
              </a:rPr>
              <a:t>Forming the Big Idea (CPS)</a:t>
            </a:r>
            <a:endParaRPr kumimoji="0" lang="en-US" sz="4000" dirty="0">
              <a:solidFill>
                <a:srgbClr val="FFFFFF"/>
              </a:solidFill>
              <a:latin typeface="Arial" charset="0"/>
              <a:ea typeface="ＭＳ Ｐゴシック" charset="0"/>
              <a:cs typeface="ＭＳ Ｐゴシック" charset="0"/>
            </a:endParaRPr>
          </a:p>
        </p:txBody>
      </p:sp>
      <p:sp>
        <p:nvSpPr>
          <p:cNvPr id="189443" name="Rectangle 3"/>
          <p:cNvSpPr>
            <a:spLocks noGrp="1" noChangeArrowheads="1"/>
          </p:cNvSpPr>
          <p:nvPr>
            <p:ph type="body" idx="1"/>
          </p:nvPr>
        </p:nvSpPr>
        <p:spPr>
          <a:xfrm>
            <a:off x="1143000" y="1905000"/>
            <a:ext cx="2590800" cy="1295400"/>
          </a:xfrm>
          <a:solidFill>
            <a:schemeClr val="accent2"/>
          </a:solidFill>
          <a:ln w="57150">
            <a:solidFill>
              <a:srgbClr val="FFFFFF"/>
            </a:solidFill>
            <a:miter lim="800000"/>
            <a:headEnd/>
            <a:tailEnd/>
          </a:ln>
        </p:spPr>
        <p:txBody>
          <a:bodyPr/>
          <a:lstStyle/>
          <a:p>
            <a:pPr algn="ctr">
              <a:buFont typeface="Wingdings" charset="0"/>
              <a:buNone/>
            </a:pPr>
            <a:r>
              <a:rPr kumimoji="0" lang="en-US" b="1">
                <a:latin typeface="Arial" charset="0"/>
                <a:ea typeface="ＭＳ Ｐゴシック" charset="0"/>
                <a:cs typeface="ＭＳ Ｐゴシック" charset="0"/>
              </a:rPr>
              <a:t>Subject</a:t>
            </a:r>
          </a:p>
          <a:p>
            <a:pPr algn="ctr">
              <a:buFont typeface="Wingdings" charset="0"/>
              <a:buNone/>
            </a:pPr>
            <a:r>
              <a:rPr kumimoji="0" lang="en-US" b="1">
                <a:latin typeface="Arial" charset="0"/>
                <a:ea typeface="ＭＳ Ｐゴシック" charset="0"/>
                <a:cs typeface="ＭＳ Ｐゴシック" charset="0"/>
              </a:rPr>
              <a:t>(Theme)</a:t>
            </a:r>
          </a:p>
        </p:txBody>
      </p:sp>
      <p:sp>
        <p:nvSpPr>
          <p:cNvPr id="189444" name="Rectangle 4"/>
          <p:cNvSpPr>
            <a:spLocks noChangeArrowheads="1"/>
          </p:cNvSpPr>
          <p:nvPr/>
        </p:nvSpPr>
        <p:spPr bwMode="auto">
          <a:xfrm>
            <a:off x="4876800" y="1905000"/>
            <a:ext cx="2819400" cy="1295400"/>
          </a:xfrm>
          <a:prstGeom prst="rect">
            <a:avLst/>
          </a:prstGeom>
          <a:solidFill>
            <a:schemeClr val="accent2"/>
          </a:solidFill>
          <a:ln w="57150">
            <a:solidFill>
              <a:srgbClr val="FFFFFF"/>
            </a:solidFill>
            <a:miter lim="800000"/>
            <a:headEnd/>
            <a:tailEnd/>
          </a:ln>
        </p:spPr>
        <p:txBody>
          <a:bodyPr lIns="92075" tIns="46038" rIns="92075" bIns="46038"/>
          <a:lstStyle/>
          <a:p>
            <a:pPr marL="342900" indent="-342900" algn="ctr">
              <a:lnSpc>
                <a:spcPct val="90000"/>
              </a:lnSpc>
              <a:spcBef>
                <a:spcPct val="20000"/>
              </a:spcBef>
              <a:buClr>
                <a:schemeClr val="tx2"/>
              </a:buClr>
              <a:buSzPct val="65000"/>
              <a:buFont typeface="Wingdings" charset="0"/>
              <a:buNone/>
            </a:pPr>
            <a:r>
              <a:rPr lang="en-US" sz="3200" b="1"/>
              <a:t>Complement</a:t>
            </a:r>
          </a:p>
          <a:p>
            <a:pPr marL="342900" indent="-342900" algn="ctr">
              <a:lnSpc>
                <a:spcPct val="90000"/>
              </a:lnSpc>
              <a:spcBef>
                <a:spcPct val="20000"/>
              </a:spcBef>
              <a:buClr>
                <a:schemeClr val="tx2"/>
              </a:buClr>
              <a:buSzPct val="65000"/>
              <a:buFont typeface="Wingdings" charset="0"/>
              <a:buNone/>
            </a:pPr>
            <a:r>
              <a:rPr lang="en-US" sz="3200" b="1"/>
              <a:t>(Thrust)</a:t>
            </a:r>
          </a:p>
        </p:txBody>
      </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452" name="Text Box 12"/>
          <p:cNvSpPr txBox="1">
            <a:spLocks noChangeArrowheads="1"/>
          </p:cNvSpPr>
          <p:nvPr/>
        </p:nvSpPr>
        <p:spPr bwMode="auto">
          <a:xfrm>
            <a:off x="1371600" y="3570288"/>
            <a:ext cx="2455863"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u="sng">
                <a:ea typeface="ＭＳ Ｐゴシック" pitchFamily="24" charset="-128"/>
                <a:cs typeface="ＭＳ Ｐゴシック" pitchFamily="24" charset="-128"/>
              </a:rPr>
              <a:t>The Question</a:t>
            </a:r>
          </a:p>
        </p:txBody>
      </p:sp>
      <p:sp>
        <p:nvSpPr>
          <p:cNvPr id="189453" name="Text Box 13"/>
          <p:cNvSpPr txBox="1">
            <a:spLocks noChangeArrowheads="1"/>
          </p:cNvSpPr>
          <p:nvPr/>
        </p:nvSpPr>
        <p:spPr bwMode="auto">
          <a:xfrm>
            <a:off x="5105400" y="3581400"/>
            <a:ext cx="220027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u="sng">
                <a:ea typeface="ＭＳ Ｐゴシック" pitchFamily="24" charset="-128"/>
                <a:cs typeface="ＭＳ Ｐゴシック" pitchFamily="24" charset="-128"/>
              </a:rPr>
              <a:t>The Answer</a:t>
            </a:r>
          </a:p>
        </p:txBody>
      </p:sp>
      <p:sp>
        <p:nvSpPr>
          <p:cNvPr id="189454" name="Text Box 14"/>
          <p:cNvSpPr txBox="1">
            <a:spLocks noChangeArrowheads="1"/>
          </p:cNvSpPr>
          <p:nvPr/>
        </p:nvSpPr>
        <p:spPr bwMode="auto">
          <a:xfrm>
            <a:off x="1371600" y="4191000"/>
            <a:ext cx="3352800" cy="8223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The reason people should praise God…</a:t>
            </a:r>
          </a:p>
        </p:txBody>
      </p:sp>
      <p:sp>
        <p:nvSpPr>
          <p:cNvPr id="189455" name="Text Box 15"/>
          <p:cNvSpPr txBox="1">
            <a:spLocks noChangeArrowheads="1"/>
          </p:cNvSpPr>
          <p:nvPr/>
        </p:nvSpPr>
        <p:spPr bwMode="auto">
          <a:xfrm>
            <a:off x="1371600" y="5273675"/>
            <a:ext cx="3352800" cy="8302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t>The test of a person</a:t>
            </a:r>
            <a:r>
              <a:rPr lang="uk-UA" altLang="ja-JP" b="1" dirty="0"/>
              <a:t>'</a:t>
            </a:r>
            <a:r>
              <a:rPr lang="en-US" altLang="ja-JP" b="1" dirty="0"/>
              <a:t>s character…</a:t>
            </a:r>
            <a:endParaRPr lang="en-US" b="1" dirty="0"/>
          </a:p>
        </p:txBody>
      </p:sp>
      <p:sp>
        <p:nvSpPr>
          <p:cNvPr id="104457"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29</a:t>
            </a:r>
            <a:endParaRPr lang="en-US">
              <a:solidFill>
                <a:schemeClr val="bg2"/>
              </a:solidFill>
            </a:endParaRPr>
          </a:p>
        </p:txBody>
      </p:sp>
      <p:grpSp>
        <p:nvGrpSpPr>
          <p:cNvPr id="5" name="Group 4"/>
          <p:cNvGrpSpPr>
            <a:grpSpLocks/>
          </p:cNvGrpSpPr>
          <p:nvPr/>
        </p:nvGrpSpPr>
        <p:grpSpPr bwMode="auto">
          <a:xfrm>
            <a:off x="3708400" y="1716088"/>
            <a:ext cx="1150938" cy="1568450"/>
            <a:chOff x="3707904" y="1715324"/>
            <a:chExt cx="1152128" cy="1569660"/>
          </a:xfrm>
        </p:grpSpPr>
        <p:sp>
          <p:nvSpPr>
            <p:cNvPr id="104459" name="Rectangle 15"/>
            <p:cNvSpPr>
              <a:spLocks noChangeArrowheads="1"/>
            </p:cNvSpPr>
            <p:nvPr/>
          </p:nvSpPr>
          <p:spPr bwMode="auto">
            <a:xfrm>
              <a:off x="3707904" y="1715324"/>
              <a:ext cx="115212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9600" b="1">
                  <a:latin typeface="Zapf Dingbats" charset="0"/>
                  <a:cs typeface="Zapf Dingbats" charset="0"/>
                  <a:sym typeface="Zapf Dingbats" charset="0"/>
                </a:rPr>
                <a:t>✚</a:t>
              </a:r>
              <a:endParaRPr lang="en-US" sz="9600"/>
            </a:p>
          </p:txBody>
        </p:sp>
        <p:sp>
          <p:nvSpPr>
            <p:cNvPr id="104460" name="Rectangle 3"/>
            <p:cNvSpPr>
              <a:spLocks noChangeArrowheads="1"/>
            </p:cNvSpPr>
            <p:nvPr/>
          </p:nvSpPr>
          <p:spPr bwMode="auto">
            <a:xfrm>
              <a:off x="3779912" y="1916832"/>
              <a:ext cx="100811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200" b="1">
                  <a:solidFill>
                    <a:schemeClr val="accent2"/>
                  </a:solidFill>
                  <a:latin typeface="Zapf Dingbats" charset="0"/>
                  <a:cs typeface="Zapf Dingbats" charset="0"/>
                  <a:sym typeface="Zapf Dingbats" charset="0"/>
                </a:rPr>
                <a:t>✚</a:t>
              </a:r>
              <a:endParaRPr lang="en-US" sz="72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bg/>
                                          </p:spTgt>
                                        </p:tgtEl>
                                        <p:attrNameLst>
                                          <p:attrName>style.visibility</p:attrName>
                                        </p:attrNameLst>
                                      </p:cBhvr>
                                      <p:to>
                                        <p:strVal val="visible"/>
                                      </p:to>
                                    </p:set>
                                    <p:anim calcmode="lin" valueType="num">
                                      <p:cBhvr>
                                        <p:cTn id="13" dur="1000" fill="hold"/>
                                        <p:tgtEl>
                                          <p:spTgt spid="189443">
                                            <p:bg/>
                                          </p:spTgt>
                                        </p:tgtEl>
                                        <p:attrNameLst>
                                          <p:attrName>ppt_w</p:attrName>
                                        </p:attrNameLst>
                                      </p:cBhvr>
                                      <p:tavLst>
                                        <p:tav tm="0">
                                          <p:val>
                                            <p:fltVal val="0"/>
                                          </p:val>
                                        </p:tav>
                                        <p:tav tm="100000">
                                          <p:val>
                                            <p:strVal val="#ppt_w"/>
                                          </p:val>
                                        </p:tav>
                                      </p:tavLst>
                                    </p:anim>
                                    <p:anim calcmode="lin" valueType="num">
                                      <p:cBhvr>
                                        <p:cTn id="14" dur="1000" fill="hold"/>
                                        <p:tgtEl>
                                          <p:spTgt spid="189443">
                                            <p:bg/>
                                          </p:spTgt>
                                        </p:tgtEl>
                                        <p:attrNameLst>
                                          <p:attrName>ppt_h</p:attrName>
                                        </p:attrNameLst>
                                      </p:cBhvr>
                                      <p:tavLst>
                                        <p:tav tm="0">
                                          <p:val>
                                            <p:fltVal val="0"/>
                                          </p:val>
                                        </p:tav>
                                        <p:tav tm="100000">
                                          <p:val>
                                            <p:strVal val="#ppt_h"/>
                                          </p:val>
                                        </p:tav>
                                      </p:tavLst>
                                    </p:anim>
                                    <p:anim calcmode="lin" valueType="num">
                                      <p:cBhvr>
                                        <p:cTn id="15"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189443">
                                            <p:txEl>
                                              <p:pRg st="0" end="0"/>
                                            </p:txEl>
                                          </p:spTgt>
                                        </p:tgtEl>
                                        <p:attrNameLst>
                                          <p:attrName>style.visibility</p:attrName>
                                        </p:attrNameLst>
                                      </p:cBhvr>
                                      <p:to>
                                        <p:strVal val="visible"/>
                                      </p:to>
                                    </p:set>
                                    <p:anim calcmode="lin" valueType="num">
                                      <p:cBhvr>
                                        <p:cTn id="19"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1" nodeType="clickEffect">
                                  <p:stCondLst>
                                    <p:cond delay="0"/>
                                  </p:stCondLst>
                                  <p:childTnLst>
                                    <p:set>
                                      <p:cBhvr>
                                        <p:cTn id="26" dur="1" fill="hold">
                                          <p:stCondLst>
                                            <p:cond delay="0"/>
                                          </p:stCondLst>
                                        </p:cTn>
                                        <p:tgtEl>
                                          <p:spTgt spid="189443">
                                            <p:txEl>
                                              <p:pRg st="1" end="1"/>
                                            </p:txEl>
                                          </p:spTgt>
                                        </p:tgtEl>
                                        <p:attrNameLst>
                                          <p:attrName>style.visibility</p:attrName>
                                        </p:attrNameLst>
                                      </p:cBhvr>
                                      <p:to>
                                        <p:strVal val="visible"/>
                                      </p:to>
                                    </p:set>
                                    <p:anim calcmode="lin" valueType="num">
                                      <p:cBhvr>
                                        <p:cTn id="27"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89452"/>
                                        </p:tgtEl>
                                        <p:attrNameLst>
                                          <p:attrName>style.visibility</p:attrName>
                                        </p:attrNameLst>
                                      </p:cBhvr>
                                      <p:to>
                                        <p:strVal val="visible"/>
                                      </p:to>
                                    </p:set>
                                    <p:anim calcmode="lin" valueType="num">
                                      <p:cBhvr>
                                        <p:cTn id="35" dur="1000" fill="hold"/>
                                        <p:tgtEl>
                                          <p:spTgt spid="189452"/>
                                        </p:tgtEl>
                                        <p:attrNameLst>
                                          <p:attrName>ppt_w</p:attrName>
                                        </p:attrNameLst>
                                      </p:cBhvr>
                                      <p:tavLst>
                                        <p:tav tm="0">
                                          <p:val>
                                            <p:fltVal val="0"/>
                                          </p:val>
                                        </p:tav>
                                        <p:tav tm="100000">
                                          <p:val>
                                            <p:strVal val="#ppt_w"/>
                                          </p:val>
                                        </p:tav>
                                      </p:tavLst>
                                    </p:anim>
                                    <p:anim calcmode="lin" valueType="num">
                                      <p:cBhvr>
                                        <p:cTn id="36" dur="1000" fill="hold"/>
                                        <p:tgtEl>
                                          <p:spTgt spid="189452"/>
                                        </p:tgtEl>
                                        <p:attrNameLst>
                                          <p:attrName>ppt_h</p:attrName>
                                        </p:attrNameLst>
                                      </p:cBhvr>
                                      <p:tavLst>
                                        <p:tav tm="0">
                                          <p:val>
                                            <p:fltVal val="0"/>
                                          </p:val>
                                        </p:tav>
                                        <p:tav tm="100000">
                                          <p:val>
                                            <p:strVal val="#ppt_h"/>
                                          </p:val>
                                        </p:tav>
                                      </p:tavLst>
                                    </p:anim>
                                    <p:anim calcmode="lin" valueType="num">
                                      <p:cBhvr>
                                        <p:cTn id="37"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89444"/>
                                        </p:tgtEl>
                                        <p:attrNameLst>
                                          <p:attrName>style.visibility</p:attrName>
                                        </p:attrNameLst>
                                      </p:cBhvr>
                                      <p:to>
                                        <p:strVal val="visible"/>
                                      </p:to>
                                    </p:set>
                                    <p:anim calcmode="lin" valueType="num">
                                      <p:cBhvr>
                                        <p:cTn id="47" dur="1000" fill="hold"/>
                                        <p:tgtEl>
                                          <p:spTgt spid="189444"/>
                                        </p:tgtEl>
                                        <p:attrNameLst>
                                          <p:attrName>ppt_w</p:attrName>
                                        </p:attrNameLst>
                                      </p:cBhvr>
                                      <p:tavLst>
                                        <p:tav tm="0">
                                          <p:val>
                                            <p:fltVal val="0"/>
                                          </p:val>
                                        </p:tav>
                                        <p:tav tm="100000">
                                          <p:val>
                                            <p:strVal val="#ppt_w"/>
                                          </p:val>
                                        </p:tav>
                                      </p:tavLst>
                                    </p:anim>
                                    <p:anim calcmode="lin" valueType="num">
                                      <p:cBhvr>
                                        <p:cTn id="48" dur="1000" fill="hold"/>
                                        <p:tgtEl>
                                          <p:spTgt spid="189444"/>
                                        </p:tgtEl>
                                        <p:attrNameLst>
                                          <p:attrName>ppt_h</p:attrName>
                                        </p:attrNameLst>
                                      </p:cBhvr>
                                      <p:tavLst>
                                        <p:tav tm="0">
                                          <p:val>
                                            <p:fltVal val="0"/>
                                          </p:val>
                                        </p:tav>
                                        <p:tav tm="100000">
                                          <p:val>
                                            <p:strVal val="#ppt_h"/>
                                          </p:val>
                                        </p:tav>
                                      </p:tavLst>
                                    </p:anim>
                                    <p:anim calcmode="lin" valueType="num">
                                      <p:cBhvr>
                                        <p:cTn id="49"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89453"/>
                                        </p:tgtEl>
                                        <p:attrNameLst>
                                          <p:attrName>style.visibility</p:attrName>
                                        </p:attrNameLst>
                                      </p:cBhvr>
                                      <p:to>
                                        <p:strVal val="visible"/>
                                      </p:to>
                                    </p:set>
                                    <p:anim calcmode="lin" valueType="num">
                                      <p:cBhvr>
                                        <p:cTn id="55" dur="1000" fill="hold"/>
                                        <p:tgtEl>
                                          <p:spTgt spid="189453"/>
                                        </p:tgtEl>
                                        <p:attrNameLst>
                                          <p:attrName>ppt_w</p:attrName>
                                        </p:attrNameLst>
                                      </p:cBhvr>
                                      <p:tavLst>
                                        <p:tav tm="0">
                                          <p:val>
                                            <p:fltVal val="0"/>
                                          </p:val>
                                        </p:tav>
                                        <p:tav tm="100000">
                                          <p:val>
                                            <p:strVal val="#ppt_w"/>
                                          </p:val>
                                        </p:tav>
                                      </p:tavLst>
                                    </p:anim>
                                    <p:anim calcmode="lin" valueType="num">
                                      <p:cBhvr>
                                        <p:cTn id="56" dur="1000" fill="hold"/>
                                        <p:tgtEl>
                                          <p:spTgt spid="189453"/>
                                        </p:tgtEl>
                                        <p:attrNameLst>
                                          <p:attrName>ppt_h</p:attrName>
                                        </p:attrNameLst>
                                      </p:cBhvr>
                                      <p:tavLst>
                                        <p:tav tm="0">
                                          <p:val>
                                            <p:fltVal val="0"/>
                                          </p:val>
                                        </p:tav>
                                        <p:tav tm="100000">
                                          <p:val>
                                            <p:strVal val="#ppt_h"/>
                                          </p:val>
                                        </p:tav>
                                      </p:tavLst>
                                    </p:anim>
                                    <p:anim calcmode="lin" valueType="num">
                                      <p:cBhvr>
                                        <p:cTn id="57"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89451"/>
                                        </p:tgtEl>
                                        <p:attrNameLst>
                                          <p:attrName>style.visibility</p:attrName>
                                        </p:attrNameLst>
                                      </p:cBhvr>
                                      <p:to>
                                        <p:strVal val="visible"/>
                                      </p:to>
                                    </p:set>
                                    <p:anim calcmode="lin" valueType="num">
                                      <p:cBhvr>
                                        <p:cTn id="63" dur="1000" fill="hold"/>
                                        <p:tgtEl>
                                          <p:spTgt spid="189451"/>
                                        </p:tgtEl>
                                        <p:attrNameLst>
                                          <p:attrName>ppt_w</p:attrName>
                                        </p:attrNameLst>
                                      </p:cBhvr>
                                      <p:tavLst>
                                        <p:tav tm="0">
                                          <p:val>
                                            <p:fltVal val="0"/>
                                          </p:val>
                                        </p:tav>
                                        <p:tav tm="100000">
                                          <p:val>
                                            <p:strVal val="#ppt_w"/>
                                          </p:val>
                                        </p:tav>
                                      </p:tavLst>
                                    </p:anim>
                                    <p:anim calcmode="lin" valueType="num">
                                      <p:cBhvr>
                                        <p:cTn id="64" dur="1000" fill="hold"/>
                                        <p:tgtEl>
                                          <p:spTgt spid="189451"/>
                                        </p:tgtEl>
                                        <p:attrNameLst>
                                          <p:attrName>ppt_h</p:attrName>
                                        </p:attrNameLst>
                                      </p:cBhvr>
                                      <p:tavLst>
                                        <p:tav tm="0">
                                          <p:val>
                                            <p:fltVal val="0"/>
                                          </p:val>
                                        </p:tav>
                                        <p:tav tm="100000">
                                          <p:val>
                                            <p:strVal val="#ppt_h"/>
                                          </p:val>
                                        </p:tav>
                                      </p:tavLst>
                                    </p:anim>
                                    <p:anim calcmode="lin" valueType="num">
                                      <p:cBhvr>
                                        <p:cTn id="65"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89454"/>
                                        </p:tgtEl>
                                        <p:attrNameLst>
                                          <p:attrName>style.visibility</p:attrName>
                                        </p:attrNameLst>
                                      </p:cBhvr>
                                      <p:to>
                                        <p:strVal val="visible"/>
                                      </p:to>
                                    </p:set>
                                    <p:anim calcmode="lin" valueType="num">
                                      <p:cBhvr>
                                        <p:cTn id="71" dur="1000" fill="hold"/>
                                        <p:tgtEl>
                                          <p:spTgt spid="189454"/>
                                        </p:tgtEl>
                                        <p:attrNameLst>
                                          <p:attrName>ppt_w</p:attrName>
                                        </p:attrNameLst>
                                      </p:cBhvr>
                                      <p:tavLst>
                                        <p:tav tm="0">
                                          <p:val>
                                            <p:fltVal val="0"/>
                                          </p:val>
                                        </p:tav>
                                        <p:tav tm="100000">
                                          <p:val>
                                            <p:strVal val="#ppt_w"/>
                                          </p:val>
                                        </p:tav>
                                      </p:tavLst>
                                    </p:anim>
                                    <p:anim calcmode="lin" valueType="num">
                                      <p:cBhvr>
                                        <p:cTn id="72" dur="1000" fill="hold"/>
                                        <p:tgtEl>
                                          <p:spTgt spid="189454"/>
                                        </p:tgtEl>
                                        <p:attrNameLst>
                                          <p:attrName>ppt_h</p:attrName>
                                        </p:attrNameLst>
                                      </p:cBhvr>
                                      <p:tavLst>
                                        <p:tav tm="0">
                                          <p:val>
                                            <p:fltVal val="0"/>
                                          </p:val>
                                        </p:tav>
                                        <p:tav tm="100000">
                                          <p:val>
                                            <p:strVal val="#ppt_h"/>
                                          </p:val>
                                        </p:tav>
                                      </p:tavLst>
                                    </p:anim>
                                    <p:anim calcmode="lin" valueType="num">
                                      <p:cBhvr>
                                        <p:cTn id="73"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89455"/>
                                        </p:tgtEl>
                                        <p:attrNameLst>
                                          <p:attrName>style.visibility</p:attrName>
                                        </p:attrNameLst>
                                      </p:cBhvr>
                                      <p:to>
                                        <p:strVal val="visible"/>
                                      </p:to>
                                    </p:set>
                                    <p:anim calcmode="lin" valueType="num">
                                      <p:cBhvr>
                                        <p:cTn id="79" dur="1000" fill="hold"/>
                                        <p:tgtEl>
                                          <p:spTgt spid="189455"/>
                                        </p:tgtEl>
                                        <p:attrNameLst>
                                          <p:attrName>ppt_w</p:attrName>
                                        </p:attrNameLst>
                                      </p:cBhvr>
                                      <p:tavLst>
                                        <p:tav tm="0">
                                          <p:val>
                                            <p:fltVal val="0"/>
                                          </p:val>
                                        </p:tav>
                                        <p:tav tm="100000">
                                          <p:val>
                                            <p:strVal val="#ppt_w"/>
                                          </p:val>
                                        </p:tav>
                                      </p:tavLst>
                                    </p:anim>
                                    <p:anim calcmode="lin" valueType="num">
                                      <p:cBhvr>
                                        <p:cTn id="80" dur="1000" fill="hold"/>
                                        <p:tgtEl>
                                          <p:spTgt spid="189455"/>
                                        </p:tgtEl>
                                        <p:attrNameLst>
                                          <p:attrName>ppt_h</p:attrName>
                                        </p:attrNameLst>
                                      </p:cBhvr>
                                      <p:tavLst>
                                        <p:tav tm="0">
                                          <p:val>
                                            <p:fltVal val="0"/>
                                          </p:val>
                                        </p:tav>
                                        <p:tav tm="100000">
                                          <p:val>
                                            <p:strVal val="#ppt_h"/>
                                          </p:val>
                                        </p:tav>
                                      </p:tavLst>
                                    </p:anim>
                                    <p:anim calcmode="lin" valueType="num">
                                      <p:cBhvr>
                                        <p:cTn id="81"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animBg="1"/>
      <p:bldP spid="189444" grpId="0" animBg="1"/>
      <p:bldP spid="189451" grpId="0" animBg="1"/>
      <p:bldP spid="189452" grpId="0"/>
      <p:bldP spid="189453" grpId="0"/>
      <p:bldP spid="189454" grpId="0"/>
      <p:bldP spid="189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8313" y="188913"/>
            <a:ext cx="7772400" cy="936625"/>
          </a:xfrm>
          <a:solidFill>
            <a:srgbClr val="660066"/>
          </a:solidFill>
        </p:spPr>
        <p:txBody>
          <a:bodyPr/>
          <a:lstStyle/>
          <a:p>
            <a:r>
              <a:rPr lang="en-US" b="1">
                <a:solidFill>
                  <a:srgbClr val="FFFFFF"/>
                </a:solidFill>
                <a:latin typeface="Arial" charset="0"/>
                <a:ea typeface="ＭＳ Ｐゴシック" charset="0"/>
                <a:cs typeface="ＭＳ Ｐゴシック" charset="0"/>
              </a:rPr>
              <a:t>What</a:t>
            </a:r>
            <a:r>
              <a:rPr lang="uk-UA" b="1">
                <a:solidFill>
                  <a:srgbClr val="FFFFFF"/>
                </a:solidFill>
                <a:latin typeface="Arial" charset="0"/>
                <a:ea typeface="ＭＳ Ｐゴシック" charset="0"/>
                <a:cs typeface="ＭＳ Ｐゴシック" charset="0"/>
              </a:rPr>
              <a:t>'</a:t>
            </a:r>
            <a:r>
              <a:rPr lang="en-US" b="1">
                <a:solidFill>
                  <a:srgbClr val="FFFFFF"/>
                </a:solidFill>
                <a:latin typeface="Arial" charset="0"/>
                <a:ea typeface="ＭＳ Ｐゴシック" charset="0"/>
                <a:cs typeface="ＭＳ Ｐゴシック" charset="0"/>
              </a:rPr>
              <a:t>s the Difference?</a:t>
            </a:r>
          </a:p>
        </p:txBody>
      </p:sp>
      <p:sp>
        <p:nvSpPr>
          <p:cNvPr id="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a:solidFill>
                  <a:srgbClr val="000000"/>
                </a:solidFill>
              </a:rPr>
              <a:t>29</a:t>
            </a:r>
            <a:endParaRPr lang="en-US" kern="0">
              <a:solidFill>
                <a:srgbClr val="000000"/>
              </a:solidFill>
            </a:endParaRPr>
          </a:p>
        </p:txBody>
      </p:sp>
      <p:sp>
        <p:nvSpPr>
          <p:cNvPr id="106499"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rgbClr val="FFFFFF"/>
                </a:solidFill>
              </a:rPr>
              <a:t>Subject (Theme)</a:t>
            </a:r>
          </a:p>
        </p:txBody>
      </p:sp>
      <p:sp>
        <p:nvSpPr>
          <p:cNvPr id="106500"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rgbClr val="FFFFFF"/>
                </a:solidFill>
              </a:rPr>
              <a:t>Topic</a:t>
            </a:r>
          </a:p>
        </p:txBody>
      </p:sp>
      <p:sp>
        <p:nvSpPr>
          <p:cNvPr id="7" name="TextBox 6"/>
          <p:cNvSpPr txBox="1">
            <a:spLocks noChangeArrowheads="1"/>
          </p:cNvSpPr>
          <p:nvPr/>
        </p:nvSpPr>
        <p:spPr bwMode="auto">
          <a:xfrm>
            <a:off x="468313" y="2349500"/>
            <a:ext cx="25098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Single word</a:t>
            </a:r>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More than 1 word</a:t>
            </a:r>
          </a:p>
        </p:txBody>
      </p:sp>
      <p:sp>
        <p:nvSpPr>
          <p:cNvPr id="9" name="TextBox 8"/>
          <p:cNvSpPr txBox="1">
            <a:spLocks noChangeArrowheads="1"/>
          </p:cNvSpPr>
          <p:nvPr/>
        </p:nvSpPr>
        <p:spPr bwMode="auto">
          <a:xfrm>
            <a:off x="468313" y="3213100"/>
            <a:ext cx="30337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Not a question</a:t>
            </a:r>
          </a:p>
        </p:txBody>
      </p:sp>
      <p:sp>
        <p:nvSpPr>
          <p:cNvPr id="10" name="TextBox 9"/>
          <p:cNvSpPr txBox="1">
            <a:spLocks noChangeArrowheads="1"/>
          </p:cNvSpPr>
          <p:nvPr/>
        </p:nvSpPr>
        <p:spPr bwMode="auto">
          <a:xfrm>
            <a:off x="3995738" y="3213100"/>
            <a:ext cx="514826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t>Can be worded as a question</a:t>
            </a:r>
          </a:p>
        </p:txBody>
      </p:sp>
      <p:sp>
        <p:nvSpPr>
          <p:cNvPr id="11" name="TextBox 10"/>
          <p:cNvSpPr txBox="1">
            <a:spLocks noChangeArrowheads="1"/>
          </p:cNvSpPr>
          <p:nvPr/>
        </p:nvSpPr>
        <p:spPr bwMode="auto">
          <a:xfrm>
            <a:off x="395288" y="4508500"/>
            <a:ext cx="153193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ru-RU" sz="3200" b="1"/>
              <a:t>"</a:t>
            </a:r>
            <a:r>
              <a:rPr lang="en-US" sz="3200" b="1"/>
              <a:t>Love</a:t>
            </a:r>
            <a:r>
              <a:rPr lang="ru-RU" sz="3200" b="1"/>
              <a:t>"</a:t>
            </a:r>
            <a:endParaRPr lang="en-US" sz="3200" b="1"/>
          </a:p>
        </p:txBody>
      </p:sp>
      <p:sp>
        <p:nvSpPr>
          <p:cNvPr id="12" name="TextBox 11"/>
          <p:cNvSpPr txBox="1">
            <a:spLocks noChangeArrowheads="1"/>
          </p:cNvSpPr>
          <p:nvPr/>
        </p:nvSpPr>
        <p:spPr bwMode="auto">
          <a:xfrm>
            <a:off x="3995738" y="4508500"/>
            <a:ext cx="5148262"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ru-RU" sz="3200" b="1"/>
              <a:t>"</a:t>
            </a:r>
            <a:r>
              <a:rPr lang="en-US" sz="3200" b="1"/>
              <a:t>The </a:t>
            </a:r>
            <a:r>
              <a:rPr lang="en-US" sz="3200" b="1">
                <a:solidFill>
                  <a:srgbClr val="000090"/>
                </a:solidFill>
              </a:rPr>
              <a:t>way</a:t>
            </a:r>
            <a:r>
              <a:rPr lang="en-US" sz="3200" b="1"/>
              <a:t> to love</a:t>
            </a:r>
            <a:r>
              <a:rPr lang="ru-RU" sz="3200" b="1"/>
              <a:t>"</a:t>
            </a:r>
            <a:endParaRPr lang="en-US" sz="3200" b="1"/>
          </a:p>
          <a:p>
            <a:r>
              <a:rPr lang="ru-RU" sz="3200" b="1"/>
              <a:t>"</a:t>
            </a:r>
            <a:r>
              <a:rPr lang="en-US" sz="3200" b="1">
                <a:solidFill>
                  <a:srgbClr val="000090"/>
                </a:solidFill>
              </a:rPr>
              <a:t>How</a:t>
            </a:r>
            <a:r>
              <a:rPr lang="en-US" sz="3200" b="1"/>
              <a:t> should we love?</a:t>
            </a:r>
            <a:r>
              <a:rPr lang="ru-RU" sz="3200" b="1"/>
              <a:t>"</a:t>
            </a:r>
            <a:endParaRPr lang="en-US" sz="3200" b="1"/>
          </a:p>
          <a:p>
            <a:r>
              <a:rPr lang="ru-RU" sz="3200" b="1"/>
              <a:t>"</a:t>
            </a:r>
            <a:r>
              <a:rPr lang="en-US" sz="3200" b="1">
                <a:solidFill>
                  <a:srgbClr val="FF0000"/>
                </a:solidFill>
              </a:rPr>
              <a:t>Reasons</a:t>
            </a:r>
            <a:r>
              <a:rPr lang="en-US" sz="3200" b="1"/>
              <a:t> to love</a:t>
            </a:r>
            <a:r>
              <a:rPr lang="ru-RU" sz="3200" b="1"/>
              <a:t>"</a:t>
            </a:r>
            <a:endParaRPr lang="en-US" sz="3200" b="1"/>
          </a:p>
          <a:p>
            <a:r>
              <a:rPr lang="ru-RU" sz="3200" b="1"/>
              <a:t>"</a:t>
            </a:r>
            <a:r>
              <a:rPr lang="en-US" sz="3200" b="1">
                <a:solidFill>
                  <a:srgbClr val="FF0000"/>
                </a:solidFill>
              </a:rPr>
              <a:t>Why</a:t>
            </a:r>
            <a:r>
              <a:rPr lang="en-US" sz="3200" b="1"/>
              <a:t> should we love?</a:t>
            </a:r>
            <a:r>
              <a:rPr lang="ru-RU" sz="3200" b="1"/>
              <a:t>"</a:t>
            </a: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Some Practice…</a:t>
            </a: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cs typeface="Arial"/>
              </a:rPr>
              <a:t>1.	God has put us together as a family so that we can help one another</a:t>
            </a:r>
          </a:p>
        </p:txBody>
      </p:sp>
      <p:sp>
        <p:nvSpPr>
          <p:cNvPr id="191508" name="Text Box 20"/>
          <p:cNvSpPr txBox="1">
            <a:spLocks noChangeArrowheads="1"/>
          </p:cNvSpPr>
          <p:nvPr/>
        </p:nvSpPr>
        <p:spPr bwMode="auto">
          <a:xfrm>
            <a:off x="5791200" y="1447800"/>
            <a:ext cx="996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Topic</a:t>
            </a:r>
          </a:p>
        </p:txBody>
      </p:sp>
      <p:sp>
        <p:nvSpPr>
          <p:cNvPr id="191509" name="Text Box 21"/>
          <p:cNvSpPr txBox="1">
            <a:spLocks noChangeArrowheads="1"/>
          </p:cNvSpPr>
          <p:nvPr/>
        </p:nvSpPr>
        <p:spPr bwMode="auto">
          <a:xfrm>
            <a:off x="6918325" y="1447800"/>
            <a:ext cx="12842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Subject</a:t>
            </a:r>
          </a:p>
        </p:txBody>
      </p:sp>
      <p:sp>
        <p:nvSpPr>
          <p:cNvPr id="191510" name="Text Box 22"/>
          <p:cNvSpPr txBox="1">
            <a:spLocks noChangeArrowheads="1"/>
          </p:cNvSpPr>
          <p:nvPr/>
        </p:nvSpPr>
        <p:spPr bwMode="auto">
          <a:xfrm>
            <a:off x="8299450" y="14478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u="sng">
                <a:latin typeface="Arial"/>
                <a:ea typeface="ＭＳ Ｐゴシック" pitchFamily="24" charset="-128"/>
                <a:cs typeface="Arial"/>
              </a:rPr>
              <a:t>M.I.</a:t>
            </a:r>
          </a:p>
        </p:txBody>
      </p:sp>
      <p:sp>
        <p:nvSpPr>
          <p:cNvPr id="107526"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1512"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3"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4"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5" name="Rectangle 27"/>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latin typeface="Arial"/>
                <a:ea typeface="ＭＳ Ｐゴシック" pitchFamily="24" charset="-128"/>
                <a:cs typeface="Arial"/>
              </a:rPr>
              <a:t>2.	What is a peacemaker?</a:t>
            </a:r>
            <a:br>
              <a:rPr lang="en-US" sz="3200">
                <a:solidFill>
                  <a:srgbClr val="FFFFFF"/>
                </a:solidFill>
                <a:latin typeface="Arial"/>
                <a:ea typeface="ＭＳ Ｐゴシック" pitchFamily="24" charset="-128"/>
                <a:cs typeface="Arial"/>
              </a:rPr>
            </a:br>
            <a:r>
              <a:rPr lang="en-US" sz="3200">
                <a:solidFill>
                  <a:srgbClr val="FFFFFF"/>
                </a:solidFill>
                <a:latin typeface="Arial"/>
                <a:ea typeface="ＭＳ Ｐゴシック" pitchFamily="24" charset="-128"/>
                <a:cs typeface="Arial"/>
              </a:rPr>
              <a:t>Who is a peacemaker?</a:t>
            </a:r>
          </a:p>
        </p:txBody>
      </p:sp>
      <p:sp>
        <p:nvSpPr>
          <p:cNvPr id="191516"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7"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8"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07534"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107539"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00"/>
                </a:solidFill>
              </a:endParaRPr>
            </a:p>
          </p:txBody>
        </p:sp>
        <p:sp>
          <p:nvSpPr>
            <p:cNvPr id="107540"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00"/>
                </a:solidFill>
              </a:endParaRPr>
            </a:p>
          </p:txBody>
        </p:sp>
      </p:grpSp>
      <p:grpSp>
        <p:nvGrpSpPr>
          <p:cNvPr id="3" name="Group 35"/>
          <p:cNvGrpSpPr>
            <a:grpSpLocks/>
          </p:cNvGrpSpPr>
          <p:nvPr/>
        </p:nvGrpSpPr>
        <p:grpSpPr bwMode="auto">
          <a:xfrm>
            <a:off x="7315200" y="4800600"/>
            <a:ext cx="493713" cy="493713"/>
            <a:chOff x="5952" y="1200"/>
            <a:chExt cx="311" cy="311"/>
          </a:xfrm>
        </p:grpSpPr>
        <p:sp>
          <p:nvSpPr>
            <p:cNvPr id="107537"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7538"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6943</TotalTime>
  <Words>1206</Words>
  <Application>Microsoft Macintosh PowerPoint</Application>
  <PresentationFormat>On-screen Show (4:3)</PresentationFormat>
  <Paragraphs>216</Paragraphs>
  <Slides>22</Slides>
  <Notes>20</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22</vt:i4>
      </vt:variant>
    </vt:vector>
  </HeadingPairs>
  <TitlesOfParts>
    <vt:vector size="48" baseType="lpstr">
      <vt:lpstr>AraIL</vt:lpstr>
      <vt:lpstr>Times</vt:lpstr>
      <vt:lpstr>Zapf Dingbats</vt:lpstr>
      <vt:lpstr>Arial</vt:lpstr>
      <vt:lpstr>Arial Black</vt:lpstr>
      <vt:lpstr>Book Antiqua</vt:lpstr>
      <vt:lpstr>Futura</vt:lpstr>
      <vt:lpstr>Helvetica</vt:lpstr>
      <vt:lpstr>Impact</vt:lpstr>
      <vt:lpstr>Monotype Sorts</vt:lpstr>
      <vt:lpstr>Times New Roman</vt:lpstr>
      <vt:lpstr>Verdana</vt:lpstr>
      <vt:lpstr>Wingdings</vt:lpstr>
      <vt:lpstr>Blank Presentation</vt:lpstr>
      <vt:lpstr>Warp</vt:lpstr>
      <vt:lpstr>Wood</vt:lpstr>
      <vt:lpstr>Zig Zag</vt:lpstr>
      <vt:lpstr>Textured</vt:lpstr>
      <vt:lpstr>Fossil</vt:lpstr>
      <vt:lpstr>untitled 1</vt:lpstr>
      <vt:lpstr>Default Design</vt:lpstr>
      <vt:lpstr>1_Schmooze</vt:lpstr>
      <vt:lpstr>1_untitled 1</vt:lpstr>
      <vt:lpstr>1_Expedition</vt:lpstr>
      <vt:lpstr>Expedition</vt:lpstr>
      <vt:lpstr>1_Default Design</vt:lpstr>
      <vt:lpstr>What's the BIG Idea?</vt:lpstr>
      <vt:lpstr>Importance of the "Big Idea"</vt:lpstr>
      <vt:lpstr>PowerPoint Presentation</vt:lpstr>
      <vt:lpstr>Importance of the "Big Idea"</vt:lpstr>
      <vt:lpstr>The Preparing Expository Sermons Process</vt:lpstr>
      <vt:lpstr>Other names for Big Idea</vt:lpstr>
      <vt:lpstr>Forming the Big Idea (CPS)</vt:lpstr>
      <vt:lpstr>What's the Difference?</vt:lpstr>
      <vt:lpstr>Some Practice…</vt:lpstr>
      <vt:lpstr>Some Practice…</vt:lpstr>
      <vt:lpstr>Some Practice…</vt:lpstr>
      <vt:lpstr>Some Practice…</vt:lpstr>
      <vt:lpstr>Some Practice…</vt:lpstr>
      <vt:lpstr>The Preparing Expository Sermons Process</vt:lpstr>
      <vt:lpstr>Exegetical Idea: The reason the church should restore a sinning Christian correctly is because it extends God's authority.</vt:lpstr>
      <vt:lpstr>Main Idea:</vt:lpstr>
      <vt:lpstr>How do we restore sinning Christians properly?</vt:lpstr>
      <vt:lpstr>The Point of Verses 15-17</vt:lpstr>
      <vt:lpstr>Our 2nd question is answered in verses 18-20: Why do we restore sinning Christians properly?</vt:lpstr>
      <vt:lpstr>The Point of Verses 18-20</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106</cp:revision>
  <dcterms:created xsi:type="dcterms:W3CDTF">2009-03-16T03:43:15Z</dcterms:created>
  <dcterms:modified xsi:type="dcterms:W3CDTF">2023-02-15T10:51:47Z</dcterms:modified>
</cp:coreProperties>
</file>