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3.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5.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50" r:id="rId9"/>
    <p:sldMasterId id="2147485067" r:id="rId10"/>
    <p:sldMasterId id="2147485294" r:id="rId11"/>
    <p:sldMasterId id="2147485306" r:id="rId12"/>
    <p:sldMasterId id="2147487146" r:id="rId13"/>
    <p:sldMasterId id="2147487715" r:id="rId14"/>
    <p:sldMasterId id="2147487727" r:id="rId15"/>
    <p:sldMasterId id="2147487739" r:id="rId16"/>
    <p:sldMasterId id="2147488130" r:id="rId17"/>
    <p:sldMasterId id="2147491774" r:id="rId18"/>
    <p:sldMasterId id="2147491776" r:id="rId19"/>
    <p:sldMasterId id="2147491801" r:id="rId20"/>
    <p:sldMasterId id="2147491837" r:id="rId21"/>
    <p:sldMasterId id="2147491849" r:id="rId22"/>
    <p:sldMasterId id="2147491861" r:id="rId23"/>
    <p:sldMasterId id="2147491885" r:id="rId24"/>
    <p:sldMasterId id="2147491897" r:id="rId25"/>
    <p:sldMasterId id="2147491909" r:id="rId26"/>
    <p:sldMasterId id="2147491921" r:id="rId27"/>
    <p:sldMasterId id="2147491933" r:id="rId28"/>
    <p:sldMasterId id="2147491957" r:id="rId29"/>
    <p:sldMasterId id="2147491970" r:id="rId30"/>
    <p:sldMasterId id="2147491982" r:id="rId31"/>
    <p:sldMasterId id="2147491994" r:id="rId32"/>
    <p:sldMasterId id="2147492007" r:id="rId33"/>
    <p:sldMasterId id="2147492019" r:id="rId34"/>
    <p:sldMasterId id="2147492031" r:id="rId35"/>
    <p:sldMasterId id="2147492045" r:id="rId36"/>
  </p:sldMasterIdLst>
  <p:notesMasterIdLst>
    <p:notesMasterId r:id="rId116"/>
  </p:notesMasterIdLst>
  <p:handoutMasterIdLst>
    <p:handoutMasterId r:id="rId117"/>
  </p:handoutMasterIdLst>
  <p:sldIdLst>
    <p:sldId id="301" r:id="rId37"/>
    <p:sldId id="513" r:id="rId38"/>
    <p:sldId id="296" r:id="rId39"/>
    <p:sldId id="257" r:id="rId40"/>
    <p:sldId id="258" r:id="rId41"/>
    <p:sldId id="497" r:id="rId42"/>
    <p:sldId id="499" r:id="rId43"/>
    <p:sldId id="637" r:id="rId44"/>
    <p:sldId id="652" r:id="rId45"/>
    <p:sldId id="425" r:id="rId46"/>
    <p:sldId id="441" r:id="rId47"/>
    <p:sldId id="390" r:id="rId48"/>
    <p:sldId id="427" r:id="rId49"/>
    <p:sldId id="3670" r:id="rId50"/>
    <p:sldId id="434" r:id="rId51"/>
    <p:sldId id="664" r:id="rId52"/>
    <p:sldId id="665" r:id="rId53"/>
    <p:sldId id="495" r:id="rId54"/>
    <p:sldId id="496" r:id="rId55"/>
    <p:sldId id="511" r:id="rId56"/>
    <p:sldId id="647" r:id="rId57"/>
    <p:sldId id="711" r:id="rId58"/>
    <p:sldId id="548" r:id="rId59"/>
    <p:sldId id="468" r:id="rId60"/>
    <p:sldId id="467" r:id="rId61"/>
    <p:sldId id="720" r:id="rId62"/>
    <p:sldId id="355" r:id="rId63"/>
    <p:sldId id="394" r:id="rId64"/>
    <p:sldId id="397" r:id="rId65"/>
    <p:sldId id="395" r:id="rId66"/>
    <p:sldId id="396" r:id="rId67"/>
    <p:sldId id="272" r:id="rId68"/>
    <p:sldId id="309" r:id="rId69"/>
    <p:sldId id="293" r:id="rId70"/>
    <p:sldId id="273" r:id="rId71"/>
    <p:sldId id="455" r:id="rId72"/>
    <p:sldId id="327" r:id="rId73"/>
    <p:sldId id="399" r:id="rId74"/>
    <p:sldId id="400" r:id="rId75"/>
    <p:sldId id="346" r:id="rId76"/>
    <p:sldId id="512" r:id="rId77"/>
    <p:sldId id="403" r:id="rId78"/>
    <p:sldId id="590" r:id="rId79"/>
    <p:sldId id="479" r:id="rId80"/>
    <p:sldId id="600" r:id="rId81"/>
    <p:sldId id="627" r:id="rId82"/>
    <p:sldId id="701" r:id="rId83"/>
    <p:sldId id="700" r:id="rId84"/>
    <p:sldId id="602" r:id="rId85"/>
    <p:sldId id="603" r:id="rId86"/>
    <p:sldId id="702" r:id="rId87"/>
    <p:sldId id="703" r:id="rId88"/>
    <p:sldId id="704" r:id="rId89"/>
    <p:sldId id="705" r:id="rId90"/>
    <p:sldId id="449" r:id="rId91"/>
    <p:sldId id="384" r:id="rId92"/>
    <p:sldId id="373" r:id="rId93"/>
    <p:sldId id="375" r:id="rId94"/>
    <p:sldId id="376" r:id="rId95"/>
    <p:sldId id="402" r:id="rId96"/>
    <p:sldId id="406" r:id="rId97"/>
    <p:sldId id="385" r:id="rId98"/>
    <p:sldId id="393" r:id="rId99"/>
    <p:sldId id="398" r:id="rId100"/>
    <p:sldId id="405" r:id="rId101"/>
    <p:sldId id="368" r:id="rId102"/>
    <p:sldId id="323" r:id="rId103"/>
    <p:sldId id="322" r:id="rId104"/>
    <p:sldId id="324" r:id="rId105"/>
    <p:sldId id="325" r:id="rId106"/>
    <p:sldId id="326" r:id="rId107"/>
    <p:sldId id="401" r:id="rId108"/>
    <p:sldId id="374" r:id="rId109"/>
    <p:sldId id="320" r:id="rId110"/>
    <p:sldId id="321" r:id="rId111"/>
    <p:sldId id="317" r:id="rId112"/>
    <p:sldId id="333" r:id="rId113"/>
    <p:sldId id="478" r:id="rId114"/>
    <p:sldId id="477" r:id="rId115"/>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79453" autoAdjust="0"/>
  </p:normalViewPr>
  <p:slideViewPr>
    <p:cSldViewPr>
      <p:cViewPr varScale="1">
        <p:scale>
          <a:sx n="84" d="100"/>
          <a:sy n="84" d="100"/>
        </p:scale>
        <p:origin x="184" y="928"/>
      </p:cViewPr>
      <p:guideLst>
        <p:guide orient="horz" pos="2160"/>
        <p:guide pos="2880"/>
      </p:guideLst>
    </p:cSldViewPr>
  </p:slideViewPr>
  <p:outlineViewPr>
    <p:cViewPr>
      <p:scale>
        <a:sx n="33" d="100"/>
        <a:sy n="33" d="100"/>
      </p:scale>
      <p:origin x="0" y="902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handoutMaster" Target="handoutMasters/handoutMaster1.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presProps" Target="presProps.xml"/><Relationship Id="rId80" Type="http://schemas.openxmlformats.org/officeDocument/2006/relationships/slide" Target="slides/slide44.xml"/><Relationship Id="rId85" Type="http://schemas.openxmlformats.org/officeDocument/2006/relationships/slide" Target="slides/slide4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viewProps" Target="viewProps.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486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7379"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3808280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Rot="1" noChangeAspect="1" noChangeArrowheads="1" noTextEdit="1"/>
          </p:cNvSpPr>
          <p:nvPr>
            <p:ph type="sldImg"/>
          </p:nvPr>
        </p:nvSpPr>
        <p:spPr>
          <a:xfrm>
            <a:off x="1150938" y="692150"/>
            <a:ext cx="4556125" cy="3416300"/>
          </a:xfrm>
          <a:ln/>
        </p:spPr>
      </p:sp>
      <p:sp>
        <p:nvSpPr>
          <p:cNvPr id="359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4342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girlfriend Chloe both </a:t>
            </a:r>
            <a:r>
              <a:rPr lang="en-US" baseline="0" dirty="0">
                <a:latin typeface="Arial" panose="020B0604020202020204" pitchFamily="34" charset="0"/>
                <a:cs typeface="Arial" panose="020B0604020202020204" pitchFamily="34" charset="0"/>
              </a:rPr>
              <a:t>work for 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6739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1500E1F-A8DB-E84B-A394-1842FFE3BE78}" type="slidenum">
              <a:rPr lang="en-US" sz="1200">
                <a:solidFill>
                  <a:srgbClr val="000000"/>
                </a:solidFill>
                <a:latin typeface="Times New Roman" charset="0"/>
              </a:rPr>
              <a:pPr eaLnBrk="1" hangingPunct="1"/>
              <a:t>15</a:t>
            </a:fld>
            <a:endParaRPr lang="en-US" sz="1200">
              <a:solidFill>
                <a:srgbClr val="000000"/>
              </a:solidFill>
              <a:latin typeface="Times New Roman"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extLst>
      <p:ext uri="{BB962C8B-B14F-4D97-AF65-F5344CB8AC3E}">
        <p14:creationId xmlns:p14="http://schemas.microsoft.com/office/powerpoint/2010/main" val="4285932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18</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19</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380CAD-754C-6A43-B9DA-D38F92BD1145}" type="slidenum">
              <a:rPr lang="en-US" sz="1200">
                <a:solidFill>
                  <a:srgbClr val="000000"/>
                </a:solidFill>
              </a:rPr>
              <a:pPr eaLnBrk="1" hangingPunct="1"/>
              <a:t>20</a:t>
            </a:fld>
            <a:endParaRPr lang="en-US" sz="1200">
              <a:solidFill>
                <a:srgbClr val="000000"/>
              </a:solidFill>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noProof="1">
              <a:latin typeface="Times New Roman" charset="0"/>
              <a:ea typeface="ＭＳ Ｐゴシック" charset="0"/>
              <a:cs typeface="ＭＳ Ｐゴシック" charset="0"/>
            </a:endParaRPr>
          </a:p>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425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50938" y="692150"/>
            <a:ext cx="4556125" cy="34163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Feb 2021 church of 100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dirty="0">
                <a:latin typeface="Arial" charset="0"/>
                <a:ea typeface="ＭＳ Ｐゴシック" charset="0"/>
                <a:cs typeface="ＭＳ Ｐゴシック" charset="0"/>
              </a:rPr>
              <a:t>Myanmar (Jewel), Nepal (Joshua), Netherlands (Toes), Singapore (Albina), South Africa (</a:t>
            </a:r>
            <a:r>
              <a:rPr lang="en-US" dirty="0" err="1">
                <a:latin typeface="Arial" charset="0"/>
                <a:ea typeface="ＭＳ Ｐゴシック" charset="0"/>
                <a:cs typeface="ＭＳ Ｐゴシック" charset="0"/>
              </a:rPr>
              <a:t>Coetsee</a:t>
            </a:r>
            <a:r>
              <a:rPr lang="en-US" dirty="0">
                <a:latin typeface="Arial" charset="0"/>
                <a:ea typeface="ＭＳ Ｐゴシック" charset="0"/>
                <a:cs typeface="ＭＳ Ｐゴシック" charset="0"/>
              </a:rPr>
              <a:t>), Taiwan (Cherry), Thailand (Mae), UK (James &amp; Gabi), USA (Miriam).</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1291770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Susan and I helped start Crossroads International Church in 2006 and I serve as the pastor-teacher because God wants to get his truth out through this church.</a:t>
            </a: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3031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66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xfrm>
            <a:off x="1150938" y="692150"/>
            <a:ext cx="4556125" cy="3416300"/>
          </a:xfrm>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Part of our ministry is to invest in young leaders like Demetrius in 3 John 12.</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36169DE-BACA-644B-924B-19E7EDED99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7426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Ober the years, 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4768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50938" y="692150"/>
            <a:ext cx="4556125" cy="3416300"/>
          </a:xfrm>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27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a:xfrm>
            <a:off x="1150938" y="692150"/>
            <a:ext cx="4556125" cy="3416300"/>
          </a:xfrm>
          <a:ln/>
        </p:spPr>
      </p:sp>
      <p:sp>
        <p:nvSpPr>
          <p:cNvPr id="412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747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1150938" y="692150"/>
            <a:ext cx="4556125" cy="3416300"/>
          </a:xfrm>
          <a:ln/>
        </p:spPr>
      </p:sp>
      <p:sp>
        <p:nvSpPr>
          <p:cNvPr id="380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1150938" y="692150"/>
            <a:ext cx="4556125" cy="3416300"/>
          </a:xfrm>
          <a:ln/>
        </p:spPr>
      </p:sp>
      <p:sp>
        <p:nvSpPr>
          <p:cNvPr id="382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1150938" y="692150"/>
            <a:ext cx="4556125" cy="3416300"/>
          </a:xfrm>
          <a:ln/>
        </p:spPr>
      </p:sp>
      <p:sp>
        <p:nvSpPr>
          <p:cNvPr id="385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ChangeArrowheads="1" noTextEdit="1"/>
          </p:cNvSpPr>
          <p:nvPr>
            <p:ph type="sldImg"/>
          </p:nvPr>
        </p:nvSpPr>
        <p:spPr>
          <a:xfrm>
            <a:off x="1150938" y="692150"/>
            <a:ext cx="4556125" cy="3416300"/>
          </a:xfrm>
          <a:ln/>
        </p:spPr>
      </p:sp>
      <p:sp>
        <p:nvSpPr>
          <p:cNvPr id="387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Rot="1" noChangeAspect="1" noChangeArrowheads="1" noTextEdit="1"/>
          </p:cNvSpPr>
          <p:nvPr>
            <p:ph type="sldImg"/>
          </p:nvPr>
        </p:nvSpPr>
        <p:spPr>
          <a:xfrm>
            <a:off x="1150938" y="692150"/>
            <a:ext cx="4556125" cy="3416300"/>
          </a:xfrm>
          <a:ln/>
        </p:spPr>
      </p:sp>
      <p:sp>
        <p:nvSpPr>
          <p:cNvPr id="389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Rot="1" noChangeAspect="1" noChangeArrowheads="1" noTextEdit="1"/>
          </p:cNvSpPr>
          <p:nvPr>
            <p:ph type="sldImg"/>
          </p:nvPr>
        </p:nvSpPr>
        <p:spPr>
          <a:xfrm>
            <a:off x="1150938" y="692150"/>
            <a:ext cx="4556125" cy="3416300"/>
          </a:xfrm>
          <a:ln/>
        </p:spPr>
      </p:sp>
      <p:sp>
        <p:nvSpPr>
          <p:cNvPr id="391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162FAC-32F2-F542-8571-FEB6F74BFD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3883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Rot="1" noChangeAspect="1" noChangeArrowheads="1" noTextEdit="1"/>
          </p:cNvSpPr>
          <p:nvPr>
            <p:ph type="sldImg"/>
          </p:nvPr>
        </p:nvSpPr>
        <p:spPr>
          <a:xfrm>
            <a:off x="1150938" y="692150"/>
            <a:ext cx="4556125" cy="3416300"/>
          </a:xfrm>
          <a:ln/>
        </p:spPr>
      </p:sp>
      <p:sp>
        <p:nvSpPr>
          <p:cNvPr id="393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ChangeArrowheads="1"/>
          </p:cNvSpPr>
          <p:nvPr>
            <p:ph type="sldImg"/>
          </p:nvPr>
        </p:nvSpPr>
        <p:spPr>
          <a:xfrm>
            <a:off x="1143000" y="685800"/>
            <a:ext cx="4572000" cy="3429000"/>
          </a:xfrm>
          <a:solidFill>
            <a:srgbClr val="FFFFFF"/>
          </a:solidFill>
          <a:ln/>
        </p:spPr>
      </p:sp>
      <p:sp>
        <p:nvSpPr>
          <p:cNvPr id="397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8118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42EA2CD-4552-7B47-B469-6D6732E2203F}" type="slidenum">
              <a:rPr lang="en-US" sz="1200">
                <a:solidFill>
                  <a:srgbClr val="000000"/>
                </a:solidFill>
              </a:rPr>
              <a:pPr/>
              <a:t>39</a:t>
            </a:fld>
            <a:endParaRPr lang="en-US" sz="1200">
              <a:solidFill>
                <a:srgbClr val="000000"/>
              </a:solidFill>
            </a:endParaRPr>
          </a:p>
        </p:txBody>
      </p:sp>
      <p:sp>
        <p:nvSpPr>
          <p:cNvPr id="400386" name="Rectangle 2"/>
          <p:cNvSpPr>
            <a:spLocks noGrp="1" noRot="1" noChangeAspect="1" noChangeArrowheads="1" noTextEdit="1"/>
          </p:cNvSpPr>
          <p:nvPr>
            <p:ph type="sldImg"/>
          </p:nvPr>
        </p:nvSpPr>
        <p:spPr>
          <a:xfrm>
            <a:off x="1150938" y="692150"/>
            <a:ext cx="4556125" cy="3416300"/>
          </a:xfrm>
          <a:ln/>
        </p:spPr>
      </p:sp>
      <p:sp>
        <p:nvSpPr>
          <p:cNvPr id="400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Same slide for presentation 01.30 and 03.05 so translators may copy from one to the other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p:cNvSpPr>
          <p:nvPr>
            <p:ph type="sldImg"/>
          </p:nvPr>
        </p:nvSpPr>
        <p:spPr>
          <a:xfrm>
            <a:off x="1143000" y="685800"/>
            <a:ext cx="4572000" cy="3429000"/>
          </a:xfrm>
          <a:solidFill>
            <a:srgbClr val="FFFFFF"/>
          </a:solidFill>
          <a:ln/>
        </p:spPr>
      </p:sp>
      <p:sp>
        <p:nvSpPr>
          <p:cNvPr id="402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90A50-21AD-2F40-A3B2-173CD1AD18F9}" type="slidenum">
              <a:rPr lang="en-US" sz="1200"/>
              <a:pPr/>
              <a:t>41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43</a:t>
            </a:fld>
            <a:endParaRPr lang="en-US" sz="1200">
              <a:solidFill>
                <a:srgbClr val="000000"/>
              </a:solidFill>
            </a:endParaRPr>
          </a:p>
        </p:txBody>
      </p:sp>
      <p:sp>
        <p:nvSpPr>
          <p:cNvPr id="517122" name="Rectangle 2"/>
          <p:cNvSpPr>
            <a:spLocks noGrp="1" noRot="1" noChangeAspect="1" noChangeArrowheads="1"/>
          </p:cNvSpPr>
          <p:nvPr>
            <p:ph type="sldImg"/>
          </p:nvPr>
        </p:nvSpPr>
        <p:spPr>
          <a:xfrm>
            <a:off x="1150938" y="692150"/>
            <a:ext cx="4556125" cy="3416300"/>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1994-Dec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8160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9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7889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5086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743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005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2562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786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669354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682792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945504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934675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69128B-0CCD-7C40-94E4-9D1912D3E11A}" type="slidenum">
              <a:rPr lang="en-US" sz="1200">
                <a:solidFill>
                  <a:srgbClr val="000000"/>
                </a:solidFill>
              </a:rPr>
              <a:pPr eaLnBrk="1" hangingPunct="1"/>
              <a:t>55</a:t>
            </a:fld>
            <a:endParaRPr lang="en-US" sz="1200">
              <a:solidFill>
                <a:srgbClr val="000000"/>
              </a:solidFill>
            </a:endParaRPr>
          </a:p>
        </p:txBody>
      </p:sp>
      <p:sp>
        <p:nvSpPr>
          <p:cNvPr id="393218" name="Rectangle 2"/>
          <p:cNvSpPr>
            <a:spLocks noGrp="1" noRot="1" noChangeAspect="1" noChangeArrowheads="1" noTextEdit="1"/>
          </p:cNvSpPr>
          <p:nvPr>
            <p:ph type="sldImg"/>
          </p:nvPr>
        </p:nvSpPr>
        <p:spPr>
          <a:xfrm>
            <a:off x="1150938" y="692150"/>
            <a:ext cx="4556125" cy="3416300"/>
          </a:xfrm>
          <a:ln/>
        </p:spPr>
      </p:sp>
      <p:sp>
        <p:nvSpPr>
          <p:cNvPr id="393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Susan leads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Grp="1" noRot="1" noChangeAspect="1" noChangeArrowheads="1"/>
          </p:cNvSpPr>
          <p:nvPr>
            <p:ph type="sldImg"/>
          </p:nvPr>
        </p:nvSpPr>
        <p:spPr>
          <a:xfrm>
            <a:off x="1143000" y="685800"/>
            <a:ext cx="4572000" cy="3429000"/>
          </a:xfrm>
          <a:solidFill>
            <a:srgbClr val="FFFFFF"/>
          </a:solidFill>
          <a:ln/>
        </p:spPr>
      </p:sp>
      <p:sp>
        <p:nvSpPr>
          <p:cNvPr id="4259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7DD87-EDA5-8D45-B4A3-A1A234F660F8}" type="slidenum">
              <a:rPr lang="en-US" sz="1200">
                <a:solidFill>
                  <a:srgbClr val="000000"/>
                </a:solidFill>
              </a:rPr>
              <a:pPr/>
              <a:t>58</a:t>
            </a:fld>
            <a:endParaRPr lang="en-US" sz="1200">
              <a:solidFill>
                <a:srgbClr val="000000"/>
              </a:solidFill>
            </a:endParaRPr>
          </a:p>
        </p:txBody>
      </p:sp>
      <p:sp>
        <p:nvSpPr>
          <p:cNvPr id="429058" name="Rectangle 2"/>
          <p:cNvSpPr>
            <a:spLocks noGrp="1" noRot="1" noChangeAspect="1" noChangeArrowheads="1" noTextEdit="1"/>
          </p:cNvSpPr>
          <p:nvPr>
            <p:ph type="sldImg"/>
          </p:nvPr>
        </p:nvSpPr>
        <p:spPr>
          <a:xfrm>
            <a:off x="1150938" y="692150"/>
            <a:ext cx="4556125" cy="3416300"/>
          </a:xfrm>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01.49 and 02.03 so translators may copy from one to the other except that</a:t>
            </a:r>
            <a:r>
              <a:rPr lang="en-US" baseline="0" dirty="0"/>
              <a:t> 02.03 expands the 01.49 slide</a:t>
            </a:r>
            <a:endParaRPr lang="en-US" dirty="0"/>
          </a:p>
          <a:p>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0934FEA-AFFE-E640-9F51-E63EF094AC7E}" type="slidenum">
              <a:rPr lang="en-US" sz="1200">
                <a:solidFill>
                  <a:srgbClr val="000000"/>
                </a:solidFill>
              </a:rPr>
              <a:pPr/>
              <a:t>59</a:t>
            </a:fld>
            <a:endParaRPr lang="en-US" sz="1200">
              <a:solidFill>
                <a:srgbClr val="000000"/>
              </a:solidFill>
            </a:endParaRPr>
          </a:p>
        </p:txBody>
      </p:sp>
      <p:sp>
        <p:nvSpPr>
          <p:cNvPr id="431106" name="Rectangle 2"/>
          <p:cNvSpPr>
            <a:spLocks noGrp="1" noRot="1" noChangeAspect="1" noChangeArrowheads="1" noTextEdit="1"/>
          </p:cNvSpPr>
          <p:nvPr>
            <p:ph type="sldImg"/>
          </p:nvPr>
        </p:nvSpPr>
        <p:spPr>
          <a:xfrm>
            <a:off x="1150938" y="692150"/>
            <a:ext cx="4556125" cy="3416300"/>
          </a:xfrm>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01.50 and 02.04 so translators may copy from one to the other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Rot="1" noChangeAspect="1" noChangeArrowheads="1"/>
          </p:cNvSpPr>
          <p:nvPr>
            <p:ph type="sldImg"/>
          </p:nvPr>
        </p:nvSpPr>
        <p:spPr>
          <a:xfrm>
            <a:off x="1143000" y="685800"/>
            <a:ext cx="4572000" cy="3429000"/>
          </a:xfrm>
          <a:solidFill>
            <a:srgbClr val="FFFFFF"/>
          </a:solidFill>
          <a:ln/>
        </p:spPr>
      </p:sp>
      <p:sp>
        <p:nvSpPr>
          <p:cNvPr id="4352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01.54 and 02.07 so translators may copy from one to the other</a:t>
            </a:r>
          </a:p>
        </p:txBody>
      </p:sp>
    </p:spTree>
    <p:extLst>
      <p:ext uri="{BB962C8B-B14F-4D97-AF65-F5344CB8AC3E}">
        <p14:creationId xmlns:p14="http://schemas.microsoft.com/office/powerpoint/2010/main" val="4244104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ChangeArrowheads="1"/>
          </p:cNvSpPr>
          <p:nvPr>
            <p:ph type="sldImg"/>
          </p:nvPr>
        </p:nvSpPr>
        <p:spPr>
          <a:xfrm>
            <a:off x="1150938" y="692150"/>
            <a:ext cx="4556125" cy="3416300"/>
          </a:xfrm>
          <a:solidFill>
            <a:srgbClr val="FFFFFF"/>
          </a:solidFill>
          <a:ln/>
        </p:spPr>
      </p:sp>
      <p:sp>
        <p:nvSpPr>
          <p:cNvPr id="440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ChangeArrowheads="1" noTextEdit="1"/>
          </p:cNvSpPr>
          <p:nvPr>
            <p:ph type="sldImg"/>
          </p:nvPr>
        </p:nvSpPr>
        <p:spPr>
          <a:xfrm>
            <a:off x="1150938" y="692150"/>
            <a:ext cx="4556125" cy="3416300"/>
          </a:xfrm>
          <a:ln/>
        </p:spPr>
      </p:sp>
      <p:sp>
        <p:nvSpPr>
          <p:cNvPr id="442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ChangeArrowheads="1" noTextEdit="1"/>
          </p:cNvSpPr>
          <p:nvPr>
            <p:ph type="sldImg"/>
          </p:nvPr>
        </p:nvSpPr>
        <p:spPr>
          <a:xfrm>
            <a:off x="1150938" y="692150"/>
            <a:ext cx="4556125" cy="3416300"/>
          </a:xfrm>
          <a:ln/>
        </p:spPr>
      </p:sp>
      <p:sp>
        <p:nvSpPr>
          <p:cNvPr id="444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Rot="1" noChangeAspect="1" noChangeArrowheads="1" noTextEdit="1"/>
          </p:cNvSpPr>
          <p:nvPr>
            <p:ph type="sldImg"/>
          </p:nvPr>
        </p:nvSpPr>
        <p:spPr>
          <a:xfrm>
            <a:off x="1150938" y="692150"/>
            <a:ext cx="4556125" cy="3416300"/>
          </a:xfrm>
          <a:ln/>
        </p:spPr>
      </p:sp>
      <p:sp>
        <p:nvSpPr>
          <p:cNvPr id="446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Rot="1" noChangeAspect="1" noChangeArrowheads="1" noTextEdit="1"/>
          </p:cNvSpPr>
          <p:nvPr>
            <p:ph type="sldImg"/>
          </p:nvPr>
        </p:nvSpPr>
        <p:spPr>
          <a:xfrm>
            <a:off x="1150938" y="692150"/>
            <a:ext cx="4556125" cy="3416300"/>
          </a:xfrm>
          <a:ln/>
        </p:spPr>
      </p:sp>
      <p:sp>
        <p:nvSpPr>
          <p:cNvPr id="448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7</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ChangeArrowheads="1" noTextEdit="1"/>
          </p:cNvSpPr>
          <p:nvPr>
            <p:ph type="sldImg"/>
          </p:nvPr>
        </p:nvSpPr>
        <p:spPr>
          <a:xfrm>
            <a:off x="1150938" y="692150"/>
            <a:ext cx="4556125" cy="3416300"/>
          </a:xfrm>
          <a:ln/>
        </p:spPr>
      </p:sp>
      <p:sp>
        <p:nvSpPr>
          <p:cNvPr id="450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FF2D26F-53F7-5543-88A1-D7C533BB96B1}" type="slidenum">
              <a:rPr lang="en-US" sz="1200">
                <a:solidFill>
                  <a:srgbClr val="000000"/>
                </a:solidFill>
                <a:latin typeface="Times New Roman" charset="0"/>
              </a:rPr>
              <a:pPr eaLnBrk="1" hangingPunct="1"/>
              <a:t>72</a:t>
            </a:fld>
            <a:endParaRPr lang="en-US" sz="1200">
              <a:solidFill>
                <a:srgbClr val="000000"/>
              </a:solidFill>
              <a:latin typeface="Times New Roman" charset="0"/>
            </a:endParaRPr>
          </a:p>
        </p:txBody>
      </p:sp>
      <p:sp>
        <p:nvSpPr>
          <p:cNvPr id="452610" name="Rectangle 2"/>
          <p:cNvSpPr>
            <a:spLocks noGrp="1" noRot="1" noChangeAspect="1" noChangeArrowheads="1"/>
          </p:cNvSpPr>
          <p:nvPr>
            <p:ph type="sldImg"/>
          </p:nvPr>
        </p:nvSpPr>
        <p:spPr>
          <a:xfrm>
            <a:off x="1150938" y="692150"/>
            <a:ext cx="4556125" cy="3416300"/>
          </a:xfrm>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Rot="1" noChangeAspect="1" noChangeArrowheads="1" noTextEdit="1"/>
          </p:cNvSpPr>
          <p:nvPr>
            <p:ph type="sldImg"/>
          </p:nvPr>
        </p:nvSpPr>
        <p:spPr>
          <a:xfrm>
            <a:off x="1150938" y="692150"/>
            <a:ext cx="4556125" cy="3416300"/>
          </a:xfrm>
          <a:ln/>
        </p:spPr>
      </p:sp>
      <p:sp>
        <p:nvSpPr>
          <p:cNvPr id="4556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noTextEdit="1"/>
          </p:cNvSpPr>
          <p:nvPr>
            <p:ph type="sldImg"/>
          </p:nvPr>
        </p:nvSpPr>
        <p:spPr>
          <a:xfrm>
            <a:off x="1150938" y="692150"/>
            <a:ext cx="4556125" cy="3416300"/>
          </a:xfrm>
          <a:ln/>
        </p:spPr>
      </p:sp>
      <p:sp>
        <p:nvSpPr>
          <p:cNvPr id="4577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xfrm>
            <a:off x="1143000" y="685800"/>
            <a:ext cx="4572000" cy="3429000"/>
          </a:xfrm>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xfrm>
            <a:off x="1143000" y="685800"/>
            <a:ext cx="4572000" cy="3429000"/>
          </a:xfrm>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1150938" y="692150"/>
            <a:ext cx="4556125" cy="34163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482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0060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5967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B7B614E3-70B0-BD44-8D3B-566EF8D7ACBE}" type="slidenum">
              <a:rPr lang="en-US"/>
              <a:pPr>
                <a:defRPr/>
              </a:pPr>
              <a:t>‹#›</a:t>
            </a:fld>
            <a:endParaRPr lang="en-US"/>
          </a:p>
        </p:txBody>
      </p:sp>
    </p:spTree>
    <p:extLst>
      <p:ext uri="{BB962C8B-B14F-4D97-AF65-F5344CB8AC3E}">
        <p14:creationId xmlns:p14="http://schemas.microsoft.com/office/powerpoint/2010/main" val="258955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983262-B51A-C147-BE16-FB3951079706}" type="slidenum">
              <a:rPr lang="en-US"/>
              <a:pPr>
                <a:defRPr/>
              </a:pPr>
              <a:t>‹#›</a:t>
            </a:fld>
            <a:endParaRPr lang="en-US"/>
          </a:p>
        </p:txBody>
      </p:sp>
    </p:spTree>
    <p:extLst>
      <p:ext uri="{BB962C8B-B14F-4D97-AF65-F5344CB8AC3E}">
        <p14:creationId xmlns:p14="http://schemas.microsoft.com/office/powerpoint/2010/main" val="56056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92DB614-10C7-4D44-8412-C6D37C4C09F7}" type="slidenum">
              <a:rPr lang="en-US"/>
              <a:pPr>
                <a:defRPr/>
              </a:pPr>
              <a:t>‹#›</a:t>
            </a:fld>
            <a:endParaRPr lang="en-US"/>
          </a:p>
        </p:txBody>
      </p:sp>
    </p:spTree>
    <p:extLst>
      <p:ext uri="{BB962C8B-B14F-4D97-AF65-F5344CB8AC3E}">
        <p14:creationId xmlns:p14="http://schemas.microsoft.com/office/powerpoint/2010/main" val="1164802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ED8257-30A7-B549-93F1-EE9A4CD9093C}" type="slidenum">
              <a:rPr lang="en-US"/>
              <a:pPr>
                <a:defRPr/>
              </a:pPr>
              <a:t>‹#›</a:t>
            </a:fld>
            <a:endParaRPr lang="en-US"/>
          </a:p>
        </p:txBody>
      </p:sp>
    </p:spTree>
    <p:extLst>
      <p:ext uri="{BB962C8B-B14F-4D97-AF65-F5344CB8AC3E}">
        <p14:creationId xmlns:p14="http://schemas.microsoft.com/office/powerpoint/2010/main" val="1073050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4E5C05E-C626-4A42-8089-C7295ECB4D06}" type="slidenum">
              <a:rPr lang="en-US"/>
              <a:pPr>
                <a:defRPr/>
              </a:pPr>
              <a:t>‹#›</a:t>
            </a:fld>
            <a:endParaRPr lang="en-US"/>
          </a:p>
        </p:txBody>
      </p:sp>
    </p:spTree>
    <p:extLst>
      <p:ext uri="{BB962C8B-B14F-4D97-AF65-F5344CB8AC3E}">
        <p14:creationId xmlns:p14="http://schemas.microsoft.com/office/powerpoint/2010/main" val="534264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0A2623-EE7D-234E-91B9-FA0DBF2E2A0C}" type="slidenum">
              <a:rPr lang="en-US"/>
              <a:pPr>
                <a:defRPr/>
              </a:pPr>
              <a:t>‹#›</a:t>
            </a:fld>
            <a:endParaRPr lang="en-US"/>
          </a:p>
        </p:txBody>
      </p:sp>
    </p:spTree>
    <p:extLst>
      <p:ext uri="{BB962C8B-B14F-4D97-AF65-F5344CB8AC3E}">
        <p14:creationId xmlns:p14="http://schemas.microsoft.com/office/powerpoint/2010/main" val="4215958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53FD0-009A-7F4A-BAB2-851A0DD6DBB6}" type="slidenum">
              <a:rPr lang="en-US"/>
              <a:pPr>
                <a:defRPr/>
              </a:pPr>
              <a:t>‹#›</a:t>
            </a:fld>
            <a:endParaRPr lang="en-US"/>
          </a:p>
        </p:txBody>
      </p:sp>
    </p:spTree>
    <p:extLst>
      <p:ext uri="{BB962C8B-B14F-4D97-AF65-F5344CB8AC3E}">
        <p14:creationId xmlns:p14="http://schemas.microsoft.com/office/powerpoint/2010/main" val="40393177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84F89-8146-8744-94FB-AC7AFF177719}" type="slidenum">
              <a:rPr lang="en-US"/>
              <a:pPr>
                <a:defRPr/>
              </a:pPr>
              <a:t>‹#›</a:t>
            </a:fld>
            <a:endParaRPr lang="en-US"/>
          </a:p>
        </p:txBody>
      </p:sp>
    </p:spTree>
    <p:extLst>
      <p:ext uri="{BB962C8B-B14F-4D97-AF65-F5344CB8AC3E}">
        <p14:creationId xmlns:p14="http://schemas.microsoft.com/office/powerpoint/2010/main" val="4186058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F8D4C-D76E-5140-AD14-E699DD8E13E7}" type="slidenum">
              <a:rPr lang="en-US"/>
              <a:pPr>
                <a:defRPr/>
              </a:pPr>
              <a:t>‹#›</a:t>
            </a:fld>
            <a:endParaRPr lang="en-US"/>
          </a:p>
        </p:txBody>
      </p:sp>
    </p:spTree>
    <p:extLst>
      <p:ext uri="{BB962C8B-B14F-4D97-AF65-F5344CB8AC3E}">
        <p14:creationId xmlns:p14="http://schemas.microsoft.com/office/powerpoint/2010/main" val="3455491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5D2401-7D15-3841-818B-1BB4B41795FC}" type="slidenum">
              <a:rPr lang="en-US"/>
              <a:pPr>
                <a:defRPr/>
              </a:pPr>
              <a:t>‹#›</a:t>
            </a:fld>
            <a:endParaRPr lang="en-US"/>
          </a:p>
        </p:txBody>
      </p:sp>
    </p:spTree>
    <p:extLst>
      <p:ext uri="{BB962C8B-B14F-4D97-AF65-F5344CB8AC3E}">
        <p14:creationId xmlns:p14="http://schemas.microsoft.com/office/powerpoint/2010/main" val="3197466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75CD6E-6135-6B40-B69B-DB43E52B703D}" type="slidenum">
              <a:rPr lang="en-US"/>
              <a:pPr>
                <a:defRPr/>
              </a:pPr>
              <a:t>‹#›</a:t>
            </a:fld>
            <a:endParaRPr lang="en-US"/>
          </a:p>
        </p:txBody>
      </p:sp>
    </p:spTree>
    <p:extLst>
      <p:ext uri="{BB962C8B-B14F-4D97-AF65-F5344CB8AC3E}">
        <p14:creationId xmlns:p14="http://schemas.microsoft.com/office/powerpoint/2010/main" val="2418144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760CCE-4D90-5F46-8E11-C295BE5369AB}" type="slidenum">
              <a:rPr lang="en-US"/>
              <a:pPr>
                <a:defRPr/>
              </a:pPr>
              <a:t>‹#›</a:t>
            </a:fld>
            <a:endParaRPr lang="en-US"/>
          </a:p>
        </p:txBody>
      </p:sp>
    </p:spTree>
    <p:extLst>
      <p:ext uri="{BB962C8B-B14F-4D97-AF65-F5344CB8AC3E}">
        <p14:creationId xmlns:p14="http://schemas.microsoft.com/office/powerpoint/2010/main" val="136882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976A4A-F6ED-1D4B-BD90-73DD345DF3FD}" type="slidenum">
              <a:rPr lang="en-US"/>
              <a:pPr>
                <a:defRPr/>
              </a:pPr>
              <a:t>‹#›</a:t>
            </a:fld>
            <a:endParaRPr lang="en-US"/>
          </a:p>
        </p:txBody>
      </p:sp>
    </p:spTree>
    <p:extLst>
      <p:ext uri="{BB962C8B-B14F-4D97-AF65-F5344CB8AC3E}">
        <p14:creationId xmlns:p14="http://schemas.microsoft.com/office/powerpoint/2010/main" val="2292350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4B00F-E3BA-4944-BB83-DCBA03CB7A6B}" type="slidenum">
              <a:rPr lang="en-US"/>
              <a:pPr>
                <a:defRPr/>
              </a:pPr>
              <a:t>‹#›</a:t>
            </a:fld>
            <a:endParaRPr lang="en-US"/>
          </a:p>
        </p:txBody>
      </p:sp>
    </p:spTree>
    <p:extLst>
      <p:ext uri="{BB962C8B-B14F-4D97-AF65-F5344CB8AC3E}">
        <p14:creationId xmlns:p14="http://schemas.microsoft.com/office/powerpoint/2010/main" val="661944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5888B-9B99-714B-8776-CFFD32922CEA}" type="slidenum">
              <a:rPr lang="en-US"/>
              <a:pPr>
                <a:defRPr/>
              </a:pPr>
              <a:t>‹#›</a:t>
            </a:fld>
            <a:endParaRPr lang="en-US"/>
          </a:p>
        </p:txBody>
      </p:sp>
    </p:spTree>
    <p:extLst>
      <p:ext uri="{BB962C8B-B14F-4D97-AF65-F5344CB8AC3E}">
        <p14:creationId xmlns:p14="http://schemas.microsoft.com/office/powerpoint/2010/main" val="2624884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700A9F-B19B-8D49-B7A4-225EC793C9A2}" type="slidenum">
              <a:rPr lang="en-US"/>
              <a:pPr>
                <a:defRPr/>
              </a:pPr>
              <a:t>‹#›</a:t>
            </a:fld>
            <a:endParaRPr lang="en-US"/>
          </a:p>
        </p:txBody>
      </p:sp>
    </p:spTree>
    <p:extLst>
      <p:ext uri="{BB962C8B-B14F-4D97-AF65-F5344CB8AC3E}">
        <p14:creationId xmlns:p14="http://schemas.microsoft.com/office/powerpoint/2010/main" val="4000823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B4A00C-991B-3644-8560-99FBEA2A9492}" type="slidenum">
              <a:rPr lang="en-US"/>
              <a:pPr>
                <a:defRPr/>
              </a:pPr>
              <a:t>‹#›</a:t>
            </a:fld>
            <a:endParaRPr lang="en-US"/>
          </a:p>
        </p:txBody>
      </p:sp>
    </p:spTree>
    <p:extLst>
      <p:ext uri="{BB962C8B-B14F-4D97-AF65-F5344CB8AC3E}">
        <p14:creationId xmlns:p14="http://schemas.microsoft.com/office/powerpoint/2010/main" val="3482448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D871C2-C67E-254B-AEA0-8E9E05A89D42}" type="slidenum">
              <a:rPr lang="en-US"/>
              <a:pPr>
                <a:defRPr/>
              </a:pPr>
              <a:t>‹#›</a:t>
            </a:fld>
            <a:endParaRPr lang="en-US"/>
          </a:p>
        </p:txBody>
      </p:sp>
    </p:spTree>
    <p:extLst>
      <p:ext uri="{BB962C8B-B14F-4D97-AF65-F5344CB8AC3E}">
        <p14:creationId xmlns:p14="http://schemas.microsoft.com/office/powerpoint/2010/main" val="4176142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073EC-2376-B844-8571-43969FE9E7E6}" type="slidenum">
              <a:rPr lang="en-US"/>
              <a:pPr>
                <a:defRPr/>
              </a:pPr>
              <a:t>‹#›</a:t>
            </a:fld>
            <a:endParaRPr lang="en-US"/>
          </a:p>
        </p:txBody>
      </p:sp>
    </p:spTree>
    <p:extLst>
      <p:ext uri="{BB962C8B-B14F-4D97-AF65-F5344CB8AC3E}">
        <p14:creationId xmlns:p14="http://schemas.microsoft.com/office/powerpoint/2010/main" val="6233870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D0D2AF-3DE3-5943-A80C-61C7DA730108}" type="slidenum">
              <a:rPr lang="en-US"/>
              <a:pPr>
                <a:defRPr/>
              </a:pPr>
              <a:t>‹#›</a:t>
            </a:fld>
            <a:endParaRPr lang="en-US"/>
          </a:p>
        </p:txBody>
      </p:sp>
    </p:spTree>
    <p:extLst>
      <p:ext uri="{BB962C8B-B14F-4D97-AF65-F5344CB8AC3E}">
        <p14:creationId xmlns:p14="http://schemas.microsoft.com/office/powerpoint/2010/main" val="9812620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0349A8-E6CC-FD43-92D1-B917293C96DD}" type="slidenum">
              <a:rPr lang="en-US"/>
              <a:pPr>
                <a:defRPr/>
              </a:pPr>
              <a:t>‹#›</a:t>
            </a:fld>
            <a:endParaRPr lang="en-US"/>
          </a:p>
        </p:txBody>
      </p:sp>
    </p:spTree>
    <p:extLst>
      <p:ext uri="{BB962C8B-B14F-4D97-AF65-F5344CB8AC3E}">
        <p14:creationId xmlns:p14="http://schemas.microsoft.com/office/powerpoint/2010/main" val="18092264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831823-0E00-0F4F-91AA-447A65EEC41F}" type="slidenum">
              <a:rPr lang="en-US"/>
              <a:pPr>
                <a:defRPr/>
              </a:pPr>
              <a:t>‹#›</a:t>
            </a:fld>
            <a:endParaRPr lang="en-US"/>
          </a:p>
        </p:txBody>
      </p:sp>
    </p:spTree>
    <p:extLst>
      <p:ext uri="{BB962C8B-B14F-4D97-AF65-F5344CB8AC3E}">
        <p14:creationId xmlns:p14="http://schemas.microsoft.com/office/powerpoint/2010/main" val="7633894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0D5744-442D-D54A-9611-485BC782CFEC}" type="slidenum">
              <a:rPr lang="en-US"/>
              <a:pPr>
                <a:defRPr/>
              </a:pPr>
              <a:t>‹#›</a:t>
            </a:fld>
            <a:endParaRPr lang="en-US"/>
          </a:p>
        </p:txBody>
      </p:sp>
    </p:spTree>
    <p:extLst>
      <p:ext uri="{BB962C8B-B14F-4D97-AF65-F5344CB8AC3E}">
        <p14:creationId xmlns:p14="http://schemas.microsoft.com/office/powerpoint/2010/main" val="4110574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7A0F2-21E4-4144-82B3-B5C57A8A2168}" type="slidenum">
              <a:rPr lang="en-US"/>
              <a:pPr>
                <a:defRPr/>
              </a:pPr>
              <a:t>‹#›</a:t>
            </a:fld>
            <a:endParaRPr lang="en-US"/>
          </a:p>
        </p:txBody>
      </p:sp>
    </p:spTree>
    <p:extLst>
      <p:ext uri="{BB962C8B-B14F-4D97-AF65-F5344CB8AC3E}">
        <p14:creationId xmlns:p14="http://schemas.microsoft.com/office/powerpoint/2010/main" val="30201964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B3F949-1371-3145-885B-ADB3F9BBF77A}" type="slidenum">
              <a:rPr lang="en-US"/>
              <a:pPr>
                <a:defRPr/>
              </a:pPr>
              <a:t>‹#›</a:t>
            </a:fld>
            <a:endParaRPr lang="en-US"/>
          </a:p>
        </p:txBody>
      </p:sp>
    </p:spTree>
    <p:extLst>
      <p:ext uri="{BB962C8B-B14F-4D97-AF65-F5344CB8AC3E}">
        <p14:creationId xmlns:p14="http://schemas.microsoft.com/office/powerpoint/2010/main" val="14742375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B60EE-9BEB-9245-BF95-6C23748A2275}" type="slidenum">
              <a:rPr lang="en-US"/>
              <a:pPr>
                <a:defRPr/>
              </a:pPr>
              <a:t>‹#›</a:t>
            </a:fld>
            <a:endParaRPr lang="en-US"/>
          </a:p>
        </p:txBody>
      </p:sp>
    </p:spTree>
    <p:extLst>
      <p:ext uri="{BB962C8B-B14F-4D97-AF65-F5344CB8AC3E}">
        <p14:creationId xmlns:p14="http://schemas.microsoft.com/office/powerpoint/2010/main" val="40706689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FF1FE4-49A5-394F-BECE-DE1D9E923057}" type="slidenum">
              <a:rPr lang="en-US"/>
              <a:pPr>
                <a:defRPr/>
              </a:pPr>
              <a:t>‹#›</a:t>
            </a:fld>
            <a:endParaRPr lang="en-US"/>
          </a:p>
        </p:txBody>
      </p:sp>
    </p:spTree>
    <p:extLst>
      <p:ext uri="{BB962C8B-B14F-4D97-AF65-F5344CB8AC3E}">
        <p14:creationId xmlns:p14="http://schemas.microsoft.com/office/powerpoint/2010/main" val="5450847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DDC4-7646-944D-82A5-BBACC4E7BB72}" type="slidenum">
              <a:rPr lang="en-US"/>
              <a:pPr>
                <a:defRPr/>
              </a:pPr>
              <a:t>‹#›</a:t>
            </a:fld>
            <a:endParaRPr lang="en-US"/>
          </a:p>
        </p:txBody>
      </p:sp>
    </p:spTree>
    <p:extLst>
      <p:ext uri="{BB962C8B-B14F-4D97-AF65-F5344CB8AC3E}">
        <p14:creationId xmlns:p14="http://schemas.microsoft.com/office/powerpoint/2010/main" val="2075531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B023B-312D-E041-A48B-6C2BE3BDDA5D}" type="slidenum">
              <a:rPr lang="en-US"/>
              <a:pPr>
                <a:defRPr/>
              </a:pPr>
              <a:t>‹#›</a:t>
            </a:fld>
            <a:endParaRPr lang="en-US"/>
          </a:p>
        </p:txBody>
      </p:sp>
    </p:spTree>
    <p:extLst>
      <p:ext uri="{BB962C8B-B14F-4D97-AF65-F5344CB8AC3E}">
        <p14:creationId xmlns:p14="http://schemas.microsoft.com/office/powerpoint/2010/main" val="2710498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E94E98A0-52C5-1143-884A-460F46BDF5C5}" type="slidenum">
              <a:rPr lang="en-US"/>
              <a:pPr>
                <a:defRPr/>
              </a:pPr>
              <a:t>‹#›</a:t>
            </a:fld>
            <a:endParaRPr lang="en-US"/>
          </a:p>
        </p:txBody>
      </p:sp>
    </p:spTree>
    <p:extLst>
      <p:ext uri="{BB962C8B-B14F-4D97-AF65-F5344CB8AC3E}">
        <p14:creationId xmlns:p14="http://schemas.microsoft.com/office/powerpoint/2010/main" val="92029106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BADB46E8-6940-8544-803A-C0EB3F2E1353}" type="slidenum">
              <a:rPr lang="en-US"/>
              <a:pPr>
                <a:defRPr/>
              </a:pPr>
              <a:t>‹#›</a:t>
            </a:fld>
            <a:endParaRPr lang="en-US"/>
          </a:p>
        </p:txBody>
      </p:sp>
    </p:spTree>
    <p:extLst>
      <p:ext uri="{BB962C8B-B14F-4D97-AF65-F5344CB8AC3E}">
        <p14:creationId xmlns:p14="http://schemas.microsoft.com/office/powerpoint/2010/main" val="296080867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6C0E5A3-29F7-8E48-9BBB-42F8750C42F2}" type="slidenum">
              <a:rPr lang="en-US"/>
              <a:pPr>
                <a:defRPr/>
              </a:pPr>
              <a:t>‹#›</a:t>
            </a:fld>
            <a:endParaRPr lang="en-US"/>
          </a:p>
        </p:txBody>
      </p:sp>
    </p:spTree>
    <p:extLst>
      <p:ext uri="{BB962C8B-B14F-4D97-AF65-F5344CB8AC3E}">
        <p14:creationId xmlns:p14="http://schemas.microsoft.com/office/powerpoint/2010/main" val="37163258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463B290-B4BA-AA4E-8B3E-A90607B87101}" type="slidenum">
              <a:rPr lang="en-US"/>
              <a:pPr>
                <a:defRPr/>
              </a:pPr>
              <a:t>‹#›</a:t>
            </a:fld>
            <a:endParaRPr lang="en-US"/>
          </a:p>
        </p:txBody>
      </p:sp>
    </p:spTree>
    <p:extLst>
      <p:ext uri="{BB962C8B-B14F-4D97-AF65-F5344CB8AC3E}">
        <p14:creationId xmlns:p14="http://schemas.microsoft.com/office/powerpoint/2010/main" val="143699694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198D5EB0-2EE2-D14D-9AB7-440AC3E94F27}" type="slidenum">
              <a:rPr lang="en-US"/>
              <a:pPr>
                <a:defRPr/>
              </a:pPr>
              <a:t>‹#›</a:t>
            </a:fld>
            <a:endParaRPr lang="en-US"/>
          </a:p>
        </p:txBody>
      </p:sp>
    </p:spTree>
    <p:extLst>
      <p:ext uri="{BB962C8B-B14F-4D97-AF65-F5344CB8AC3E}">
        <p14:creationId xmlns:p14="http://schemas.microsoft.com/office/powerpoint/2010/main" val="10060252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3D040-C79A-E648-B2E9-BA4DE0A1A6A6}" type="slidenum">
              <a:rPr lang="en-US"/>
              <a:pPr>
                <a:defRPr/>
              </a:pPr>
              <a:t>‹#›</a:t>
            </a:fld>
            <a:endParaRPr lang="en-US"/>
          </a:p>
        </p:txBody>
      </p:sp>
    </p:spTree>
    <p:extLst>
      <p:ext uri="{BB962C8B-B14F-4D97-AF65-F5344CB8AC3E}">
        <p14:creationId xmlns:p14="http://schemas.microsoft.com/office/powerpoint/2010/main" val="9576705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DE0E974D-77CE-B047-B2C8-6D405D2FCC72}" type="slidenum">
              <a:rPr lang="en-US"/>
              <a:pPr>
                <a:defRPr/>
              </a:pPr>
              <a:t>‹#›</a:t>
            </a:fld>
            <a:endParaRPr lang="en-US"/>
          </a:p>
        </p:txBody>
      </p:sp>
    </p:spTree>
    <p:extLst>
      <p:ext uri="{BB962C8B-B14F-4D97-AF65-F5344CB8AC3E}">
        <p14:creationId xmlns:p14="http://schemas.microsoft.com/office/powerpoint/2010/main" val="187686407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CB6DAF57-5F90-9848-BCCA-F74244BEDE49}" type="slidenum">
              <a:rPr lang="en-US"/>
              <a:pPr>
                <a:defRPr/>
              </a:pPr>
              <a:t>‹#›</a:t>
            </a:fld>
            <a:endParaRPr lang="en-US"/>
          </a:p>
        </p:txBody>
      </p:sp>
    </p:spTree>
    <p:extLst>
      <p:ext uri="{BB962C8B-B14F-4D97-AF65-F5344CB8AC3E}">
        <p14:creationId xmlns:p14="http://schemas.microsoft.com/office/powerpoint/2010/main" val="300205190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103635A0-661D-8B4C-8CED-8336DC350317}" type="slidenum">
              <a:rPr lang="en-US"/>
              <a:pPr>
                <a:defRPr/>
              </a:pPr>
              <a:t>‹#›</a:t>
            </a:fld>
            <a:endParaRPr lang="en-US"/>
          </a:p>
        </p:txBody>
      </p:sp>
    </p:spTree>
    <p:extLst>
      <p:ext uri="{BB962C8B-B14F-4D97-AF65-F5344CB8AC3E}">
        <p14:creationId xmlns:p14="http://schemas.microsoft.com/office/powerpoint/2010/main" val="206999064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E3606B23-E6BF-2B48-8B89-36035A0EFD99}" type="slidenum">
              <a:rPr lang="en-US"/>
              <a:pPr>
                <a:defRPr/>
              </a:pPr>
              <a:t>‹#›</a:t>
            </a:fld>
            <a:endParaRPr lang="en-US"/>
          </a:p>
        </p:txBody>
      </p:sp>
    </p:spTree>
    <p:extLst>
      <p:ext uri="{BB962C8B-B14F-4D97-AF65-F5344CB8AC3E}">
        <p14:creationId xmlns:p14="http://schemas.microsoft.com/office/powerpoint/2010/main" val="110882848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D4ED638-9A97-2447-8899-B363607ADFCD}" type="slidenum">
              <a:rPr lang="en-US"/>
              <a:pPr>
                <a:defRPr/>
              </a:pPr>
              <a:t>‹#›</a:t>
            </a:fld>
            <a:endParaRPr lang="en-US"/>
          </a:p>
        </p:txBody>
      </p:sp>
    </p:spTree>
    <p:extLst>
      <p:ext uri="{BB962C8B-B14F-4D97-AF65-F5344CB8AC3E}">
        <p14:creationId xmlns:p14="http://schemas.microsoft.com/office/powerpoint/2010/main" val="63743732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11533E03-232F-C743-85FA-685C6CC193B6}" type="slidenum">
              <a:rPr lang="en-US"/>
              <a:pPr>
                <a:defRPr/>
              </a:pPr>
              <a:t>‹#›</a:t>
            </a:fld>
            <a:endParaRPr lang="en-US"/>
          </a:p>
        </p:txBody>
      </p:sp>
    </p:spTree>
    <p:extLst>
      <p:ext uri="{BB962C8B-B14F-4D97-AF65-F5344CB8AC3E}">
        <p14:creationId xmlns:p14="http://schemas.microsoft.com/office/powerpoint/2010/main" val="284204320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71023D-8EF5-7640-8C6D-D6E66C76308B}" type="slidenum">
              <a:rPr lang="en-US"/>
              <a:pPr>
                <a:defRPr/>
              </a:pPr>
              <a:t>‹#›</a:t>
            </a:fld>
            <a:endParaRPr lang="en-US"/>
          </a:p>
        </p:txBody>
      </p:sp>
    </p:spTree>
    <p:extLst>
      <p:ext uri="{BB962C8B-B14F-4D97-AF65-F5344CB8AC3E}">
        <p14:creationId xmlns:p14="http://schemas.microsoft.com/office/powerpoint/2010/main" val="2731977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F6D60-5386-0148-80CC-6C5DB977DC18}" type="slidenum">
              <a:rPr lang="en-US"/>
              <a:pPr>
                <a:defRPr/>
              </a:pPr>
              <a:t>‹#›</a:t>
            </a:fld>
            <a:endParaRPr lang="en-US"/>
          </a:p>
        </p:txBody>
      </p:sp>
    </p:spTree>
    <p:extLst>
      <p:ext uri="{BB962C8B-B14F-4D97-AF65-F5344CB8AC3E}">
        <p14:creationId xmlns:p14="http://schemas.microsoft.com/office/powerpoint/2010/main" val="15019520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50473-D5CC-194F-A141-E45B013200ED}" type="slidenum">
              <a:rPr lang="en-US"/>
              <a:pPr>
                <a:defRPr/>
              </a:pPr>
              <a:t>‹#›</a:t>
            </a:fld>
            <a:endParaRPr lang="en-US"/>
          </a:p>
        </p:txBody>
      </p:sp>
    </p:spTree>
    <p:extLst>
      <p:ext uri="{BB962C8B-B14F-4D97-AF65-F5344CB8AC3E}">
        <p14:creationId xmlns:p14="http://schemas.microsoft.com/office/powerpoint/2010/main" val="18377866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73E899-259B-0D45-851C-DC3B008B1413}" type="slidenum">
              <a:rPr lang="en-US"/>
              <a:pPr>
                <a:defRPr/>
              </a:pPr>
              <a:t>‹#›</a:t>
            </a:fld>
            <a:endParaRPr lang="en-US"/>
          </a:p>
        </p:txBody>
      </p:sp>
    </p:spTree>
    <p:extLst>
      <p:ext uri="{BB962C8B-B14F-4D97-AF65-F5344CB8AC3E}">
        <p14:creationId xmlns:p14="http://schemas.microsoft.com/office/powerpoint/2010/main" val="360696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5A973E-6FE7-4945-BB18-27A7E0F1A8D7}" type="slidenum">
              <a:rPr lang="en-US"/>
              <a:pPr>
                <a:defRPr/>
              </a:pPr>
              <a:t>‹#›</a:t>
            </a:fld>
            <a:endParaRPr lang="en-US"/>
          </a:p>
        </p:txBody>
      </p:sp>
    </p:spTree>
    <p:extLst>
      <p:ext uri="{BB962C8B-B14F-4D97-AF65-F5344CB8AC3E}">
        <p14:creationId xmlns:p14="http://schemas.microsoft.com/office/powerpoint/2010/main" val="374084052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6281D5-38AB-8242-9486-0D82857C9879}" type="slidenum">
              <a:rPr lang="en-US"/>
              <a:pPr>
                <a:defRPr/>
              </a:pPr>
              <a:t>‹#›</a:t>
            </a:fld>
            <a:endParaRPr lang="en-US"/>
          </a:p>
        </p:txBody>
      </p:sp>
    </p:spTree>
    <p:extLst>
      <p:ext uri="{BB962C8B-B14F-4D97-AF65-F5344CB8AC3E}">
        <p14:creationId xmlns:p14="http://schemas.microsoft.com/office/powerpoint/2010/main" val="16484679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DDD065-4406-9C47-A4A3-FADCDDDD7CAB}" type="slidenum">
              <a:rPr lang="en-US"/>
              <a:pPr>
                <a:defRPr/>
              </a:pPr>
              <a:t>‹#›</a:t>
            </a:fld>
            <a:endParaRPr lang="en-US"/>
          </a:p>
        </p:txBody>
      </p:sp>
    </p:spTree>
    <p:extLst>
      <p:ext uri="{BB962C8B-B14F-4D97-AF65-F5344CB8AC3E}">
        <p14:creationId xmlns:p14="http://schemas.microsoft.com/office/powerpoint/2010/main" val="2035191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7C1C26-5BDF-DE43-878E-2ACCABAA2012}" type="slidenum">
              <a:rPr lang="en-US"/>
              <a:pPr>
                <a:defRPr/>
              </a:pPr>
              <a:t>‹#›</a:t>
            </a:fld>
            <a:endParaRPr lang="en-US"/>
          </a:p>
        </p:txBody>
      </p:sp>
    </p:spTree>
    <p:extLst>
      <p:ext uri="{BB962C8B-B14F-4D97-AF65-F5344CB8AC3E}">
        <p14:creationId xmlns:p14="http://schemas.microsoft.com/office/powerpoint/2010/main" val="25921478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6D4B1-6DBE-4741-86F2-472A437DB18C}" type="slidenum">
              <a:rPr lang="en-US"/>
              <a:pPr>
                <a:defRPr/>
              </a:pPr>
              <a:t>‹#›</a:t>
            </a:fld>
            <a:endParaRPr lang="en-US"/>
          </a:p>
        </p:txBody>
      </p:sp>
    </p:spTree>
    <p:extLst>
      <p:ext uri="{BB962C8B-B14F-4D97-AF65-F5344CB8AC3E}">
        <p14:creationId xmlns:p14="http://schemas.microsoft.com/office/powerpoint/2010/main" val="29244418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E4FD98-B97E-A045-848A-CFE31AF76B42}" type="slidenum">
              <a:rPr lang="en-US"/>
              <a:pPr>
                <a:defRPr/>
              </a:pPr>
              <a:t>‹#›</a:t>
            </a:fld>
            <a:endParaRPr lang="en-US"/>
          </a:p>
        </p:txBody>
      </p:sp>
    </p:spTree>
    <p:extLst>
      <p:ext uri="{BB962C8B-B14F-4D97-AF65-F5344CB8AC3E}">
        <p14:creationId xmlns:p14="http://schemas.microsoft.com/office/powerpoint/2010/main" val="10105657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67C79-A6D0-6746-9D89-A228969FAED8}" type="slidenum">
              <a:rPr lang="en-US"/>
              <a:pPr>
                <a:defRPr/>
              </a:pPr>
              <a:t>‹#›</a:t>
            </a:fld>
            <a:endParaRPr lang="en-US"/>
          </a:p>
        </p:txBody>
      </p:sp>
    </p:spTree>
    <p:extLst>
      <p:ext uri="{BB962C8B-B14F-4D97-AF65-F5344CB8AC3E}">
        <p14:creationId xmlns:p14="http://schemas.microsoft.com/office/powerpoint/2010/main" val="17204136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F3E27-89F9-3249-B34A-83D5042950A7}" type="slidenum">
              <a:rPr lang="en-US"/>
              <a:pPr>
                <a:defRPr/>
              </a:pPr>
              <a:t>‹#›</a:t>
            </a:fld>
            <a:endParaRPr lang="en-US"/>
          </a:p>
        </p:txBody>
      </p:sp>
    </p:spTree>
    <p:extLst>
      <p:ext uri="{BB962C8B-B14F-4D97-AF65-F5344CB8AC3E}">
        <p14:creationId xmlns:p14="http://schemas.microsoft.com/office/powerpoint/2010/main" val="42604172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8A13F-0B5A-7B49-8D33-1B33A1876BBB}" type="slidenum">
              <a:rPr lang="en-US"/>
              <a:pPr>
                <a:defRPr/>
              </a:pPr>
              <a:t>‹#›</a:t>
            </a:fld>
            <a:endParaRPr lang="en-US"/>
          </a:p>
        </p:txBody>
      </p:sp>
    </p:spTree>
    <p:extLst>
      <p:ext uri="{BB962C8B-B14F-4D97-AF65-F5344CB8AC3E}">
        <p14:creationId xmlns:p14="http://schemas.microsoft.com/office/powerpoint/2010/main" val="27536710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CF4C7-2FA1-A345-A0C2-13DFFAB7372E}" type="slidenum">
              <a:rPr lang="en-US"/>
              <a:pPr>
                <a:defRPr/>
              </a:pPr>
              <a:t>‹#›</a:t>
            </a:fld>
            <a:endParaRPr lang="en-US"/>
          </a:p>
        </p:txBody>
      </p:sp>
    </p:spTree>
    <p:extLst>
      <p:ext uri="{BB962C8B-B14F-4D97-AF65-F5344CB8AC3E}">
        <p14:creationId xmlns:p14="http://schemas.microsoft.com/office/powerpoint/2010/main" val="13439971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AAD00-3C33-1343-A6FA-3AF97F05D46C}" type="slidenum">
              <a:rPr lang="en-US"/>
              <a:pPr>
                <a:defRPr/>
              </a:pPr>
              <a:t>‹#›</a:t>
            </a:fld>
            <a:endParaRPr lang="en-US"/>
          </a:p>
        </p:txBody>
      </p:sp>
    </p:spTree>
    <p:extLst>
      <p:ext uri="{BB962C8B-B14F-4D97-AF65-F5344CB8AC3E}">
        <p14:creationId xmlns:p14="http://schemas.microsoft.com/office/powerpoint/2010/main" val="323015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6159AC-89AC-9B4D-ADC5-557FD8AAF3F5}" type="slidenum">
              <a:rPr lang="en-US"/>
              <a:pPr>
                <a:defRPr/>
              </a:pPr>
              <a:t>‹#›</a:t>
            </a:fld>
            <a:endParaRPr lang="en-US"/>
          </a:p>
        </p:txBody>
      </p:sp>
    </p:spTree>
    <p:extLst>
      <p:ext uri="{BB962C8B-B14F-4D97-AF65-F5344CB8AC3E}">
        <p14:creationId xmlns:p14="http://schemas.microsoft.com/office/powerpoint/2010/main" val="299337549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EC47BC-9EFE-A044-85AA-C52BBB5FA8E4}" type="slidenum">
              <a:rPr lang="en-US"/>
              <a:pPr>
                <a:defRPr/>
              </a:pPr>
              <a:t>‹#›</a:t>
            </a:fld>
            <a:endParaRPr lang="en-US"/>
          </a:p>
        </p:txBody>
      </p:sp>
    </p:spTree>
    <p:extLst>
      <p:ext uri="{BB962C8B-B14F-4D97-AF65-F5344CB8AC3E}">
        <p14:creationId xmlns:p14="http://schemas.microsoft.com/office/powerpoint/2010/main" val="416843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0484B6-AA84-2243-B241-E02E53A767EA}" type="slidenum">
              <a:rPr lang="en-US"/>
              <a:pPr>
                <a:defRPr/>
              </a:pPr>
              <a:t>‹#›</a:t>
            </a:fld>
            <a:endParaRPr lang="en-US"/>
          </a:p>
        </p:txBody>
      </p:sp>
    </p:spTree>
    <p:extLst>
      <p:ext uri="{BB962C8B-B14F-4D97-AF65-F5344CB8AC3E}">
        <p14:creationId xmlns:p14="http://schemas.microsoft.com/office/powerpoint/2010/main" val="2945083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119247-C460-004E-8415-AD2EC98CF84F}" type="slidenum">
              <a:rPr lang="en-US"/>
              <a:pPr>
                <a:defRPr/>
              </a:pPr>
              <a:t>‹#›</a:t>
            </a:fld>
            <a:endParaRPr lang="en-US"/>
          </a:p>
        </p:txBody>
      </p:sp>
    </p:spTree>
    <p:extLst>
      <p:ext uri="{BB962C8B-B14F-4D97-AF65-F5344CB8AC3E}">
        <p14:creationId xmlns:p14="http://schemas.microsoft.com/office/powerpoint/2010/main" val="381369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681962-E0C5-1742-80AF-6B27EF1B877C}" type="slidenum">
              <a:rPr lang="en-US"/>
              <a:pPr>
                <a:defRPr/>
              </a:pPr>
              <a:t>‹#›</a:t>
            </a:fld>
            <a:endParaRPr lang="en-US"/>
          </a:p>
        </p:txBody>
      </p:sp>
    </p:spTree>
    <p:extLst>
      <p:ext uri="{BB962C8B-B14F-4D97-AF65-F5344CB8AC3E}">
        <p14:creationId xmlns:p14="http://schemas.microsoft.com/office/powerpoint/2010/main" val="2858774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C8227-0769-524C-8343-2664F29372DE}" type="slidenum">
              <a:rPr lang="en-US"/>
              <a:pPr>
                <a:defRPr/>
              </a:pPr>
              <a:t>‹#›</a:t>
            </a:fld>
            <a:endParaRPr lang="en-US"/>
          </a:p>
        </p:txBody>
      </p:sp>
    </p:spTree>
    <p:extLst>
      <p:ext uri="{BB962C8B-B14F-4D97-AF65-F5344CB8AC3E}">
        <p14:creationId xmlns:p14="http://schemas.microsoft.com/office/powerpoint/2010/main" val="25835483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2C8D5E-5147-6546-AC05-CDE444DA59CD}" type="slidenum">
              <a:rPr lang="en-US"/>
              <a:pPr>
                <a:defRPr/>
              </a:pPr>
              <a:t>‹#›</a:t>
            </a:fld>
            <a:endParaRPr lang="en-US"/>
          </a:p>
        </p:txBody>
      </p:sp>
    </p:spTree>
    <p:extLst>
      <p:ext uri="{BB962C8B-B14F-4D97-AF65-F5344CB8AC3E}">
        <p14:creationId xmlns:p14="http://schemas.microsoft.com/office/powerpoint/2010/main" val="9411469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AF2E3B-CA14-0248-B51D-F38CC674D730}" type="slidenum">
              <a:rPr lang="en-US"/>
              <a:pPr>
                <a:defRPr/>
              </a:pPr>
              <a:t>‹#›</a:t>
            </a:fld>
            <a:endParaRPr lang="en-US"/>
          </a:p>
        </p:txBody>
      </p:sp>
    </p:spTree>
    <p:extLst>
      <p:ext uri="{BB962C8B-B14F-4D97-AF65-F5344CB8AC3E}">
        <p14:creationId xmlns:p14="http://schemas.microsoft.com/office/powerpoint/2010/main" val="41701511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6875A-8F24-4140-87B2-7C6C02501B83}" type="slidenum">
              <a:rPr lang="en-US"/>
              <a:pPr>
                <a:defRPr/>
              </a:pPr>
              <a:t>‹#›</a:t>
            </a:fld>
            <a:endParaRPr lang="en-US"/>
          </a:p>
        </p:txBody>
      </p:sp>
    </p:spTree>
    <p:extLst>
      <p:ext uri="{BB962C8B-B14F-4D97-AF65-F5344CB8AC3E}">
        <p14:creationId xmlns:p14="http://schemas.microsoft.com/office/powerpoint/2010/main" val="3260720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EA59F5E-EBDC-3F4A-815F-4E30177DCCFE}" type="slidenum">
              <a:rPr lang="en-US"/>
              <a:pPr>
                <a:defRPr/>
              </a:pPr>
              <a:t>‹#›</a:t>
            </a:fld>
            <a:endParaRPr lang="en-US"/>
          </a:p>
        </p:txBody>
      </p:sp>
    </p:spTree>
    <p:extLst>
      <p:ext uri="{BB962C8B-B14F-4D97-AF65-F5344CB8AC3E}">
        <p14:creationId xmlns:p14="http://schemas.microsoft.com/office/powerpoint/2010/main" val="330560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D2E412B4-BFA4-1A4B-B8BA-A4744FC2789B}" type="slidenum">
              <a:rPr lang="en-US"/>
              <a:pPr>
                <a:defRPr/>
              </a:pPr>
              <a:t>‹#›</a:t>
            </a:fld>
            <a:endParaRPr lang="en-US"/>
          </a:p>
        </p:txBody>
      </p:sp>
    </p:spTree>
    <p:extLst>
      <p:ext uri="{BB962C8B-B14F-4D97-AF65-F5344CB8AC3E}">
        <p14:creationId xmlns:p14="http://schemas.microsoft.com/office/powerpoint/2010/main" val="1052528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02FC40-5DB2-1142-A118-319D66170988}" type="slidenum">
              <a:rPr lang="en-US"/>
              <a:pPr>
                <a:defRPr/>
              </a:pPr>
              <a:t>‹#›</a:t>
            </a:fld>
            <a:endParaRPr lang="en-US"/>
          </a:p>
        </p:txBody>
      </p:sp>
    </p:spTree>
    <p:extLst>
      <p:ext uri="{BB962C8B-B14F-4D97-AF65-F5344CB8AC3E}">
        <p14:creationId xmlns:p14="http://schemas.microsoft.com/office/powerpoint/2010/main" val="96321402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6899376-E254-F94F-A211-2B06512111AC}" type="slidenum">
              <a:rPr lang="en-US"/>
              <a:pPr>
                <a:defRPr/>
              </a:pPr>
              <a:t>‹#›</a:t>
            </a:fld>
            <a:endParaRPr lang="en-US"/>
          </a:p>
        </p:txBody>
      </p:sp>
    </p:spTree>
    <p:extLst>
      <p:ext uri="{BB962C8B-B14F-4D97-AF65-F5344CB8AC3E}">
        <p14:creationId xmlns:p14="http://schemas.microsoft.com/office/powerpoint/2010/main" val="22898340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A0FDA498-63E0-2646-B3FF-6238BDA2D91F}" type="slidenum">
              <a:rPr lang="en-US"/>
              <a:pPr>
                <a:defRPr/>
              </a:pPr>
              <a:t>‹#›</a:t>
            </a:fld>
            <a:endParaRPr lang="en-US"/>
          </a:p>
        </p:txBody>
      </p:sp>
    </p:spTree>
    <p:extLst>
      <p:ext uri="{BB962C8B-B14F-4D97-AF65-F5344CB8AC3E}">
        <p14:creationId xmlns:p14="http://schemas.microsoft.com/office/powerpoint/2010/main" val="42215646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12CAE9F6-B327-B44F-AC6D-C76280CE81C8}" type="slidenum">
              <a:rPr lang="en-US"/>
              <a:pPr>
                <a:defRPr/>
              </a:pPr>
              <a:t>‹#›</a:t>
            </a:fld>
            <a:endParaRPr lang="en-US"/>
          </a:p>
        </p:txBody>
      </p:sp>
    </p:spTree>
    <p:extLst>
      <p:ext uri="{BB962C8B-B14F-4D97-AF65-F5344CB8AC3E}">
        <p14:creationId xmlns:p14="http://schemas.microsoft.com/office/powerpoint/2010/main" val="19977087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7A69A3D8-601B-6E44-8225-3A6CEFBDE654}" type="slidenum">
              <a:rPr lang="en-US"/>
              <a:pPr>
                <a:defRPr/>
              </a:pPr>
              <a:t>‹#›</a:t>
            </a:fld>
            <a:endParaRPr lang="en-US"/>
          </a:p>
        </p:txBody>
      </p:sp>
    </p:spTree>
    <p:extLst>
      <p:ext uri="{BB962C8B-B14F-4D97-AF65-F5344CB8AC3E}">
        <p14:creationId xmlns:p14="http://schemas.microsoft.com/office/powerpoint/2010/main" val="13965467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FEADEBD5-7A1E-D64D-A9B3-A559C91B6A5D}" type="slidenum">
              <a:rPr lang="en-US"/>
              <a:pPr>
                <a:defRPr/>
              </a:pPr>
              <a:t>‹#›</a:t>
            </a:fld>
            <a:endParaRPr lang="en-US"/>
          </a:p>
        </p:txBody>
      </p:sp>
    </p:spTree>
    <p:extLst>
      <p:ext uri="{BB962C8B-B14F-4D97-AF65-F5344CB8AC3E}">
        <p14:creationId xmlns:p14="http://schemas.microsoft.com/office/powerpoint/2010/main" val="20799217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2E8B60AE-63B9-0D44-A631-B724B4C4A3B5}" type="slidenum">
              <a:rPr lang="en-US"/>
              <a:pPr>
                <a:defRPr/>
              </a:pPr>
              <a:t>‹#›</a:t>
            </a:fld>
            <a:endParaRPr lang="en-US"/>
          </a:p>
        </p:txBody>
      </p:sp>
    </p:spTree>
    <p:extLst>
      <p:ext uri="{BB962C8B-B14F-4D97-AF65-F5344CB8AC3E}">
        <p14:creationId xmlns:p14="http://schemas.microsoft.com/office/powerpoint/2010/main" val="3398441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38EB28C4-C615-CE4E-A3A7-45141C09293A}" type="slidenum">
              <a:rPr lang="en-US"/>
              <a:pPr>
                <a:defRPr/>
              </a:pPr>
              <a:t>‹#›</a:t>
            </a:fld>
            <a:endParaRPr lang="en-US"/>
          </a:p>
        </p:txBody>
      </p:sp>
    </p:spTree>
    <p:extLst>
      <p:ext uri="{BB962C8B-B14F-4D97-AF65-F5344CB8AC3E}">
        <p14:creationId xmlns:p14="http://schemas.microsoft.com/office/powerpoint/2010/main" val="4876628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467BA10D-4F15-144D-88F6-8E6616937585}" type="slidenum">
              <a:rPr lang="en-US"/>
              <a:pPr>
                <a:defRPr/>
              </a:pPr>
              <a:t>‹#›</a:t>
            </a:fld>
            <a:endParaRPr lang="en-US"/>
          </a:p>
        </p:txBody>
      </p:sp>
    </p:spTree>
    <p:extLst>
      <p:ext uri="{BB962C8B-B14F-4D97-AF65-F5344CB8AC3E}">
        <p14:creationId xmlns:p14="http://schemas.microsoft.com/office/powerpoint/2010/main" val="38943791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50B4BEA7-A145-4645-809D-EF376A1B4750}" type="slidenum">
              <a:rPr lang="en-US"/>
              <a:pPr>
                <a:defRPr/>
              </a:pPr>
              <a:t>‹#›</a:t>
            </a:fld>
            <a:endParaRPr lang="en-US"/>
          </a:p>
        </p:txBody>
      </p:sp>
    </p:spTree>
    <p:extLst>
      <p:ext uri="{BB962C8B-B14F-4D97-AF65-F5344CB8AC3E}">
        <p14:creationId xmlns:p14="http://schemas.microsoft.com/office/powerpoint/2010/main" val="22373473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26C9826-F846-FD4A-876D-970774BBF1F8}" type="slidenum">
              <a:rPr lang="en-US"/>
              <a:pPr>
                <a:defRPr/>
              </a:pPr>
              <a:t>‹#›</a:t>
            </a:fld>
            <a:endParaRPr lang="en-US"/>
          </a:p>
        </p:txBody>
      </p:sp>
    </p:spTree>
    <p:extLst>
      <p:ext uri="{BB962C8B-B14F-4D97-AF65-F5344CB8AC3E}">
        <p14:creationId xmlns:p14="http://schemas.microsoft.com/office/powerpoint/2010/main" val="1675348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DBC4D8-3033-5540-9D3C-579245A3057E}" type="slidenum">
              <a:rPr lang="en-US"/>
              <a:pPr>
                <a:defRPr/>
              </a:pPr>
              <a:t>‹#›</a:t>
            </a:fld>
            <a:endParaRPr lang="en-US"/>
          </a:p>
        </p:txBody>
      </p:sp>
    </p:spTree>
    <p:extLst>
      <p:ext uri="{BB962C8B-B14F-4D97-AF65-F5344CB8AC3E}">
        <p14:creationId xmlns:p14="http://schemas.microsoft.com/office/powerpoint/2010/main" val="306773090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DCC325F-730A-B146-9A70-2871FDAC4B4F}" type="slidenum">
              <a:rPr lang="en-US"/>
              <a:pPr>
                <a:defRPr/>
              </a:pPr>
              <a:t>‹#›</a:t>
            </a:fld>
            <a:endParaRPr lang="en-US"/>
          </a:p>
        </p:txBody>
      </p:sp>
    </p:spTree>
    <p:extLst>
      <p:ext uri="{BB962C8B-B14F-4D97-AF65-F5344CB8AC3E}">
        <p14:creationId xmlns:p14="http://schemas.microsoft.com/office/powerpoint/2010/main" val="4642435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53243F5-50BD-E24B-879F-1288BFBD3C88}" type="slidenum">
              <a:rPr lang="en-US"/>
              <a:pPr>
                <a:defRPr/>
              </a:pPr>
              <a:t>‹#›</a:t>
            </a:fld>
            <a:endParaRPr lang="en-US"/>
          </a:p>
        </p:txBody>
      </p:sp>
    </p:spTree>
    <p:extLst>
      <p:ext uri="{BB962C8B-B14F-4D97-AF65-F5344CB8AC3E}">
        <p14:creationId xmlns:p14="http://schemas.microsoft.com/office/powerpoint/2010/main" val="38746873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92ED80-A4C2-8445-916F-CAE99FF832CB}" type="slidenum">
              <a:rPr lang="en-US"/>
              <a:pPr>
                <a:defRPr/>
              </a:pPr>
              <a:t>‹#›</a:t>
            </a:fld>
            <a:endParaRPr lang="en-US"/>
          </a:p>
        </p:txBody>
      </p:sp>
    </p:spTree>
    <p:extLst>
      <p:ext uri="{BB962C8B-B14F-4D97-AF65-F5344CB8AC3E}">
        <p14:creationId xmlns:p14="http://schemas.microsoft.com/office/powerpoint/2010/main" val="20114470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E75D12F-996C-A744-A21A-1C6B139873AA}" type="slidenum">
              <a:rPr lang="en-US"/>
              <a:pPr>
                <a:defRPr/>
              </a:pPr>
              <a:t>‹#›</a:t>
            </a:fld>
            <a:endParaRPr lang="en-US"/>
          </a:p>
        </p:txBody>
      </p:sp>
    </p:spTree>
    <p:extLst>
      <p:ext uri="{BB962C8B-B14F-4D97-AF65-F5344CB8AC3E}">
        <p14:creationId xmlns:p14="http://schemas.microsoft.com/office/powerpoint/2010/main" val="40708357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A4B118-B484-974F-8415-27AF32C7AC55}" type="slidenum">
              <a:rPr lang="en-US"/>
              <a:pPr>
                <a:defRPr/>
              </a:pPr>
              <a:t>‹#›</a:t>
            </a:fld>
            <a:endParaRPr lang="en-US"/>
          </a:p>
        </p:txBody>
      </p:sp>
    </p:spTree>
    <p:extLst>
      <p:ext uri="{BB962C8B-B14F-4D97-AF65-F5344CB8AC3E}">
        <p14:creationId xmlns:p14="http://schemas.microsoft.com/office/powerpoint/2010/main" val="6965923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BC4BE9F-141F-494D-817D-21C4E5949DB1}" type="slidenum">
              <a:rPr lang="en-US"/>
              <a:pPr>
                <a:defRPr/>
              </a:pPr>
              <a:t>‹#›</a:t>
            </a:fld>
            <a:endParaRPr lang="en-US"/>
          </a:p>
        </p:txBody>
      </p:sp>
    </p:spTree>
    <p:extLst>
      <p:ext uri="{BB962C8B-B14F-4D97-AF65-F5344CB8AC3E}">
        <p14:creationId xmlns:p14="http://schemas.microsoft.com/office/powerpoint/2010/main" val="25765405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B672D03-323A-7848-B25D-C9AEC7428635}" type="slidenum">
              <a:rPr lang="en-US"/>
              <a:pPr>
                <a:defRPr/>
              </a:pPr>
              <a:t>‹#›</a:t>
            </a:fld>
            <a:endParaRPr lang="en-US"/>
          </a:p>
        </p:txBody>
      </p:sp>
    </p:spTree>
    <p:extLst>
      <p:ext uri="{BB962C8B-B14F-4D97-AF65-F5344CB8AC3E}">
        <p14:creationId xmlns:p14="http://schemas.microsoft.com/office/powerpoint/2010/main" val="4089655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0F72E4-F618-AF4B-A039-5CF75C9CD4A9}" type="slidenum">
              <a:rPr lang="en-US"/>
              <a:pPr>
                <a:defRPr/>
              </a:pPr>
              <a:t>‹#›</a:t>
            </a:fld>
            <a:endParaRPr lang="en-US"/>
          </a:p>
        </p:txBody>
      </p:sp>
    </p:spTree>
    <p:extLst>
      <p:ext uri="{BB962C8B-B14F-4D97-AF65-F5344CB8AC3E}">
        <p14:creationId xmlns:p14="http://schemas.microsoft.com/office/powerpoint/2010/main" val="29460861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A3237DF-D603-4C47-962D-C8790A99E5E8}" type="slidenum">
              <a:rPr lang="en-US"/>
              <a:pPr>
                <a:defRPr/>
              </a:pPr>
              <a:t>‹#›</a:t>
            </a:fld>
            <a:endParaRPr lang="en-US"/>
          </a:p>
        </p:txBody>
      </p:sp>
    </p:spTree>
    <p:extLst>
      <p:ext uri="{BB962C8B-B14F-4D97-AF65-F5344CB8AC3E}">
        <p14:creationId xmlns:p14="http://schemas.microsoft.com/office/powerpoint/2010/main" val="3770256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FD356DB-4D70-D542-B4F8-5DB7D0124B82}" type="slidenum">
              <a:rPr lang="en-US"/>
              <a:pPr>
                <a:defRPr/>
              </a:pPr>
              <a:t>‹#›</a:t>
            </a:fld>
            <a:endParaRPr lang="en-US"/>
          </a:p>
        </p:txBody>
      </p:sp>
    </p:spTree>
    <p:extLst>
      <p:ext uri="{BB962C8B-B14F-4D97-AF65-F5344CB8AC3E}">
        <p14:creationId xmlns:p14="http://schemas.microsoft.com/office/powerpoint/2010/main" val="1354234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4D990E-5C00-D54F-945E-B25E0D38DF13}" type="slidenum">
              <a:rPr lang="en-US"/>
              <a:pPr>
                <a:defRPr/>
              </a:pPr>
              <a:t>‹#›</a:t>
            </a:fld>
            <a:endParaRPr lang="en-US"/>
          </a:p>
        </p:txBody>
      </p:sp>
    </p:spTree>
    <p:extLst>
      <p:ext uri="{BB962C8B-B14F-4D97-AF65-F5344CB8AC3E}">
        <p14:creationId xmlns:p14="http://schemas.microsoft.com/office/powerpoint/2010/main" val="188391460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946AE51-E793-4B4F-A669-B289CEA823B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1498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26508658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15270169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39035973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23690941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426538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39084333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899663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1283240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2944111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A0278-D0CD-454E-AD6C-29BB2AD114DD}" type="slidenum">
              <a:rPr lang="en-US"/>
              <a:pPr>
                <a:defRPr/>
              </a:pPr>
              <a:t>‹#›</a:t>
            </a:fld>
            <a:endParaRPr lang="en-US"/>
          </a:p>
        </p:txBody>
      </p:sp>
    </p:spTree>
    <p:extLst>
      <p:ext uri="{BB962C8B-B14F-4D97-AF65-F5344CB8AC3E}">
        <p14:creationId xmlns:p14="http://schemas.microsoft.com/office/powerpoint/2010/main" val="4589254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29919700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8191542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9663841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70E6600-8EAD-BB4B-ADC0-09AE3CF4EAAF}" type="slidenum">
              <a:rPr lang="en-US"/>
              <a:pPr>
                <a:defRPr/>
              </a:pPr>
              <a:t>‹#›</a:t>
            </a:fld>
            <a:endParaRPr lang="en-US"/>
          </a:p>
        </p:txBody>
      </p:sp>
    </p:spTree>
    <p:extLst>
      <p:ext uri="{BB962C8B-B14F-4D97-AF65-F5344CB8AC3E}">
        <p14:creationId xmlns:p14="http://schemas.microsoft.com/office/powerpoint/2010/main" val="35937955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CDCCD98-6353-0146-A641-E78394C8FFBC}" type="slidenum">
              <a:rPr lang="en-US"/>
              <a:pPr>
                <a:defRPr/>
              </a:pPr>
              <a:t>‹#›</a:t>
            </a:fld>
            <a:endParaRPr lang="en-US"/>
          </a:p>
        </p:txBody>
      </p:sp>
    </p:spTree>
    <p:extLst>
      <p:ext uri="{BB962C8B-B14F-4D97-AF65-F5344CB8AC3E}">
        <p14:creationId xmlns:p14="http://schemas.microsoft.com/office/powerpoint/2010/main" val="27294538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B5921D9-FB0B-7F4A-867D-9B053F3D5AA2}" type="slidenum">
              <a:rPr lang="en-US"/>
              <a:pPr>
                <a:defRPr/>
              </a:pPr>
              <a:t>‹#›</a:t>
            </a:fld>
            <a:endParaRPr lang="en-US"/>
          </a:p>
        </p:txBody>
      </p:sp>
    </p:spTree>
    <p:extLst>
      <p:ext uri="{BB962C8B-B14F-4D97-AF65-F5344CB8AC3E}">
        <p14:creationId xmlns:p14="http://schemas.microsoft.com/office/powerpoint/2010/main" val="34475855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9F03269-760A-F144-838D-BE6D7F39FF7C}" type="slidenum">
              <a:rPr lang="en-US"/>
              <a:pPr>
                <a:defRPr/>
              </a:pPr>
              <a:t>‹#›</a:t>
            </a:fld>
            <a:endParaRPr lang="en-US"/>
          </a:p>
        </p:txBody>
      </p:sp>
    </p:spTree>
    <p:extLst>
      <p:ext uri="{BB962C8B-B14F-4D97-AF65-F5344CB8AC3E}">
        <p14:creationId xmlns:p14="http://schemas.microsoft.com/office/powerpoint/2010/main" val="6578145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9BE74C6-78EA-8F42-AF54-82F55206E1BA}" type="slidenum">
              <a:rPr lang="en-US"/>
              <a:pPr>
                <a:defRPr/>
              </a:pPr>
              <a:t>‹#›</a:t>
            </a:fld>
            <a:endParaRPr lang="en-US"/>
          </a:p>
        </p:txBody>
      </p:sp>
    </p:spTree>
    <p:extLst>
      <p:ext uri="{BB962C8B-B14F-4D97-AF65-F5344CB8AC3E}">
        <p14:creationId xmlns:p14="http://schemas.microsoft.com/office/powerpoint/2010/main" val="12902469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CAB0B33-EE73-014D-83CD-345AF4B5D9A9}" type="slidenum">
              <a:rPr lang="en-US"/>
              <a:pPr>
                <a:defRPr/>
              </a:pPr>
              <a:t>‹#›</a:t>
            </a:fld>
            <a:endParaRPr lang="en-US"/>
          </a:p>
        </p:txBody>
      </p:sp>
    </p:spTree>
    <p:extLst>
      <p:ext uri="{BB962C8B-B14F-4D97-AF65-F5344CB8AC3E}">
        <p14:creationId xmlns:p14="http://schemas.microsoft.com/office/powerpoint/2010/main" val="26574751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E1AF540-0767-2B48-8325-0E9AD6039939}" type="slidenum">
              <a:rPr lang="en-US"/>
              <a:pPr>
                <a:defRPr/>
              </a:pPr>
              <a:t>‹#›</a:t>
            </a:fld>
            <a:endParaRPr lang="en-US"/>
          </a:p>
        </p:txBody>
      </p:sp>
    </p:spTree>
    <p:extLst>
      <p:ext uri="{BB962C8B-B14F-4D97-AF65-F5344CB8AC3E}">
        <p14:creationId xmlns:p14="http://schemas.microsoft.com/office/powerpoint/2010/main" val="407085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B7779C0-44A5-8549-A817-6528D29EC589}" type="slidenum">
              <a:rPr lang="en-US"/>
              <a:pPr>
                <a:defRPr/>
              </a:pPr>
              <a:t>‹#›</a:t>
            </a:fld>
            <a:endParaRPr lang="en-US"/>
          </a:p>
        </p:txBody>
      </p:sp>
    </p:spTree>
    <p:extLst>
      <p:ext uri="{BB962C8B-B14F-4D97-AF65-F5344CB8AC3E}">
        <p14:creationId xmlns:p14="http://schemas.microsoft.com/office/powerpoint/2010/main" val="421224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17358B-D38C-A540-9A4F-4572E83B6ADE}" type="slidenum">
              <a:rPr lang="en-US"/>
              <a:pPr>
                <a:defRPr/>
              </a:pPr>
              <a:t>‹#›</a:t>
            </a:fld>
            <a:endParaRPr lang="en-US"/>
          </a:p>
        </p:txBody>
      </p:sp>
    </p:spTree>
    <p:extLst>
      <p:ext uri="{BB962C8B-B14F-4D97-AF65-F5344CB8AC3E}">
        <p14:creationId xmlns:p14="http://schemas.microsoft.com/office/powerpoint/2010/main" val="401896580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05A2CF-9260-6249-B96A-064A6EDFFEAA}" type="slidenum">
              <a:rPr lang="en-US"/>
              <a:pPr>
                <a:defRPr/>
              </a:pPr>
              <a:t>‹#›</a:t>
            </a:fld>
            <a:endParaRPr lang="en-US"/>
          </a:p>
        </p:txBody>
      </p:sp>
    </p:spTree>
    <p:extLst>
      <p:ext uri="{BB962C8B-B14F-4D97-AF65-F5344CB8AC3E}">
        <p14:creationId xmlns:p14="http://schemas.microsoft.com/office/powerpoint/2010/main" val="33574723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6CFC02-CF82-D642-938A-730D8AE3AFB8}" type="slidenum">
              <a:rPr lang="en-US"/>
              <a:pPr>
                <a:defRPr/>
              </a:pPr>
              <a:t>‹#›</a:t>
            </a:fld>
            <a:endParaRPr lang="en-US"/>
          </a:p>
        </p:txBody>
      </p:sp>
    </p:spTree>
    <p:extLst>
      <p:ext uri="{BB962C8B-B14F-4D97-AF65-F5344CB8AC3E}">
        <p14:creationId xmlns:p14="http://schemas.microsoft.com/office/powerpoint/2010/main" val="5524946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E0213CB-0976-9646-9A6C-AC43C11E4855}" type="slidenum">
              <a:rPr lang="en-US"/>
              <a:pPr>
                <a:defRPr/>
              </a:pPr>
              <a:t>‹#›</a:t>
            </a:fld>
            <a:endParaRPr lang="en-US"/>
          </a:p>
        </p:txBody>
      </p:sp>
    </p:spTree>
    <p:extLst>
      <p:ext uri="{BB962C8B-B14F-4D97-AF65-F5344CB8AC3E}">
        <p14:creationId xmlns:p14="http://schemas.microsoft.com/office/powerpoint/2010/main" val="37959174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5486A59-56DC-C74D-AB14-728181E5ACE7}" type="slidenum">
              <a:rPr lang="en-US"/>
              <a:pPr>
                <a:defRPr/>
              </a:pPr>
              <a:t>‹#›</a:t>
            </a:fld>
            <a:endParaRPr lang="en-US"/>
          </a:p>
        </p:txBody>
      </p:sp>
    </p:spTree>
    <p:extLst>
      <p:ext uri="{BB962C8B-B14F-4D97-AF65-F5344CB8AC3E}">
        <p14:creationId xmlns:p14="http://schemas.microsoft.com/office/powerpoint/2010/main" val="23179066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647548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59795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819295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27144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99578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35668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40C91-0E30-B74A-A0FD-325CEF6857AB}" type="slidenum">
              <a:rPr lang="en-US"/>
              <a:pPr>
                <a:defRPr/>
              </a:pPr>
              <a:t>‹#›</a:t>
            </a:fld>
            <a:endParaRPr lang="en-US"/>
          </a:p>
        </p:txBody>
      </p:sp>
    </p:spTree>
    <p:extLst>
      <p:ext uri="{BB962C8B-B14F-4D97-AF65-F5344CB8AC3E}">
        <p14:creationId xmlns:p14="http://schemas.microsoft.com/office/powerpoint/2010/main" val="14514426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097317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80769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606664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6594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05415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454956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1991602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845197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0089040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571549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6F508-5D78-4042-9914-45FED6A17C87}" type="slidenum">
              <a:rPr lang="en-US"/>
              <a:pPr>
                <a:defRPr/>
              </a:pPr>
              <a:t>‹#›</a:t>
            </a:fld>
            <a:endParaRPr lang="en-US"/>
          </a:p>
        </p:txBody>
      </p:sp>
    </p:spTree>
    <p:extLst>
      <p:ext uri="{BB962C8B-B14F-4D97-AF65-F5344CB8AC3E}">
        <p14:creationId xmlns:p14="http://schemas.microsoft.com/office/powerpoint/2010/main" val="389319418"/>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5509281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4739127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4157268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8770914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6308234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5811907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69086284"/>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523430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650931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238946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F909F4-3254-304C-9B8A-5F7C3B8512E2}" type="slidenum">
              <a:rPr lang="en-US"/>
              <a:pPr>
                <a:defRPr/>
              </a:pPr>
              <a:t>‹#›</a:t>
            </a:fld>
            <a:endParaRPr lang="en-US"/>
          </a:p>
        </p:txBody>
      </p:sp>
    </p:spTree>
    <p:extLst>
      <p:ext uri="{BB962C8B-B14F-4D97-AF65-F5344CB8AC3E}">
        <p14:creationId xmlns:p14="http://schemas.microsoft.com/office/powerpoint/2010/main" val="6678676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24292620"/>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3685136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2007780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11104371"/>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9372339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401892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4465083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5041716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1451303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408730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AFA35D-4D8E-9642-BFBA-3097F7D5ACEE}" type="slidenum">
              <a:rPr lang="en-US"/>
              <a:pPr>
                <a:defRPr/>
              </a:pPr>
              <a:t>‹#›</a:t>
            </a:fld>
            <a:endParaRPr lang="en-US"/>
          </a:p>
        </p:txBody>
      </p:sp>
    </p:spTree>
    <p:extLst>
      <p:ext uri="{BB962C8B-B14F-4D97-AF65-F5344CB8AC3E}">
        <p14:creationId xmlns:p14="http://schemas.microsoft.com/office/powerpoint/2010/main" val="17451158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058018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3951430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40382876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0012128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2691651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31742784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40205054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949028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13822727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412375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4120A-7011-BD45-ADB3-CCCA4FE74D0D}" type="slidenum">
              <a:rPr lang="en-US"/>
              <a:pPr>
                <a:defRPr/>
              </a:pPr>
              <a:t>‹#›</a:t>
            </a:fld>
            <a:endParaRPr lang="en-US"/>
          </a:p>
        </p:txBody>
      </p:sp>
    </p:spTree>
    <p:extLst>
      <p:ext uri="{BB962C8B-B14F-4D97-AF65-F5344CB8AC3E}">
        <p14:creationId xmlns:p14="http://schemas.microsoft.com/office/powerpoint/2010/main" val="18887917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41145212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9643764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0037209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74077940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37142271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12526111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1995960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6903563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0412792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05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AB555-6DB4-C544-8CEE-6CBB25D5A8F7}" type="slidenum">
              <a:rPr lang="en-US"/>
              <a:pPr>
                <a:defRPr/>
              </a:pPr>
              <a:t>‹#›</a:t>
            </a:fld>
            <a:endParaRPr lang="en-US"/>
          </a:p>
        </p:txBody>
      </p:sp>
    </p:spTree>
    <p:extLst>
      <p:ext uri="{BB962C8B-B14F-4D97-AF65-F5344CB8AC3E}">
        <p14:creationId xmlns:p14="http://schemas.microsoft.com/office/powerpoint/2010/main" val="752114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2914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8189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5703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6528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8744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8422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656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48137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60052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62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DB6F2D-2CC6-6E41-9706-AAF93A995447}" type="slidenum">
              <a:rPr lang="en-US"/>
              <a:pPr>
                <a:defRPr/>
              </a:pPr>
              <a:t>‹#›</a:t>
            </a:fld>
            <a:endParaRPr lang="en-US"/>
          </a:p>
        </p:txBody>
      </p:sp>
    </p:spTree>
    <p:extLst>
      <p:ext uri="{BB962C8B-B14F-4D97-AF65-F5344CB8AC3E}">
        <p14:creationId xmlns:p14="http://schemas.microsoft.com/office/powerpoint/2010/main" val="2260576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8270315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4717475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22098364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308305372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1627720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9745566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1070071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889310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26485144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205769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72CC12-D08C-DD48-8BD1-80FABE708A3E}" type="slidenum">
              <a:rPr lang="en-US"/>
              <a:pPr>
                <a:defRPr/>
              </a:pPr>
              <a:t>‹#›</a:t>
            </a:fld>
            <a:endParaRPr lang="en-US"/>
          </a:p>
        </p:txBody>
      </p:sp>
    </p:spTree>
    <p:extLst>
      <p:ext uri="{BB962C8B-B14F-4D97-AF65-F5344CB8AC3E}">
        <p14:creationId xmlns:p14="http://schemas.microsoft.com/office/powerpoint/2010/main" val="24915726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6164840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5346839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560420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21882128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758229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669953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6503204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5168003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1042137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242975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CAFB90-5439-C547-AB15-3F1F9EFB3426}" type="slidenum">
              <a:rPr lang="en-US"/>
              <a:pPr>
                <a:defRPr/>
              </a:pPr>
              <a:t>‹#›</a:t>
            </a:fld>
            <a:endParaRPr lang="en-US"/>
          </a:p>
        </p:txBody>
      </p:sp>
    </p:spTree>
    <p:extLst>
      <p:ext uri="{BB962C8B-B14F-4D97-AF65-F5344CB8AC3E}">
        <p14:creationId xmlns:p14="http://schemas.microsoft.com/office/powerpoint/2010/main" val="8976959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56037673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0819356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632959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2206615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8732735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5295519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4018795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7073206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2742917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13629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80D044-89A6-9A4C-8F20-2BCE2CC3BEFD}" type="slidenum">
              <a:rPr lang="en-US"/>
              <a:pPr>
                <a:defRPr/>
              </a:pPr>
              <a:t>‹#›</a:t>
            </a:fld>
            <a:endParaRPr lang="en-US"/>
          </a:p>
        </p:txBody>
      </p:sp>
    </p:spTree>
    <p:extLst>
      <p:ext uri="{BB962C8B-B14F-4D97-AF65-F5344CB8AC3E}">
        <p14:creationId xmlns:p14="http://schemas.microsoft.com/office/powerpoint/2010/main" val="3667201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7C42E7-7493-DF4D-B0DA-F8E94F8CBB7D}" type="slidenum">
              <a:rPr lang="en-US"/>
              <a:pPr>
                <a:defRPr/>
              </a:pPr>
              <a:t>‹#›</a:t>
            </a:fld>
            <a:endParaRPr lang="en-US"/>
          </a:p>
        </p:txBody>
      </p:sp>
    </p:spTree>
    <p:extLst>
      <p:ext uri="{BB962C8B-B14F-4D97-AF65-F5344CB8AC3E}">
        <p14:creationId xmlns:p14="http://schemas.microsoft.com/office/powerpoint/2010/main" val="37156303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92517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46291928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38954377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0051187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2969332743"/>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307241105"/>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71721931"/>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155279501"/>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827795195"/>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487870687"/>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9B232-BED1-A646-87AE-B8495A8F85F4}" type="slidenum">
              <a:rPr lang="en-US"/>
              <a:pPr>
                <a:defRPr/>
              </a:pPr>
              <a:t>‹#›</a:t>
            </a:fld>
            <a:endParaRPr lang="en-US"/>
          </a:p>
        </p:txBody>
      </p:sp>
    </p:spTree>
    <p:extLst>
      <p:ext uri="{BB962C8B-B14F-4D97-AF65-F5344CB8AC3E}">
        <p14:creationId xmlns:p14="http://schemas.microsoft.com/office/powerpoint/2010/main" val="41989893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453550010"/>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8459637"/>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2333726"/>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000371275"/>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79539358"/>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88428040"/>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165124938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2350908503"/>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51231475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34280936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2872FB-3AF6-174B-8530-EEF2BD28FC34}" type="slidenum">
              <a:rPr lang="en-US"/>
              <a:pPr>
                <a:defRPr/>
              </a:pPr>
              <a:t>‹#›</a:t>
            </a:fld>
            <a:endParaRPr lang="en-US"/>
          </a:p>
        </p:txBody>
      </p:sp>
    </p:spTree>
    <p:extLst>
      <p:ext uri="{BB962C8B-B14F-4D97-AF65-F5344CB8AC3E}">
        <p14:creationId xmlns:p14="http://schemas.microsoft.com/office/powerpoint/2010/main" val="20947681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212592703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390548754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318448096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259817359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09225376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266956020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56260944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534071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90670390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039178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EC3CD-574B-FC41-8CB4-1B8FBE29CF16}" type="slidenum">
              <a:rPr lang="en-US"/>
              <a:pPr>
                <a:defRPr/>
              </a:pPr>
              <a:t>‹#›</a:t>
            </a:fld>
            <a:endParaRPr lang="en-US"/>
          </a:p>
        </p:txBody>
      </p:sp>
    </p:spTree>
    <p:extLst>
      <p:ext uri="{BB962C8B-B14F-4D97-AF65-F5344CB8AC3E}">
        <p14:creationId xmlns:p14="http://schemas.microsoft.com/office/powerpoint/2010/main" val="372593195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424101025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6526839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9687466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33869766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41116381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40639956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95439373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7583304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33282044"/>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3356263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FF972E-4CE4-F347-82A4-DBC746A5311D}" type="slidenum">
              <a:rPr lang="en-US"/>
              <a:pPr>
                <a:defRPr/>
              </a:pPr>
              <a:t>‹#›</a:t>
            </a:fld>
            <a:endParaRPr lang="en-US"/>
          </a:p>
        </p:txBody>
      </p:sp>
    </p:spTree>
    <p:extLst>
      <p:ext uri="{BB962C8B-B14F-4D97-AF65-F5344CB8AC3E}">
        <p14:creationId xmlns:p14="http://schemas.microsoft.com/office/powerpoint/2010/main" val="35404593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469252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60320778"/>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77537812"/>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94547739"/>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70547907"/>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3592347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101435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31890827"/>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65815381"/>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670C0CBE-AA33-0C49-AE12-E114AD060A34}" type="slidenum">
              <a:rPr lang="en-US"/>
              <a:pPr>
                <a:defRPr/>
              </a:pPr>
              <a:t>‹#›</a:t>
            </a:fld>
            <a:endParaRPr lang="en-US"/>
          </a:p>
        </p:txBody>
      </p:sp>
    </p:spTree>
    <p:extLst>
      <p:ext uri="{BB962C8B-B14F-4D97-AF65-F5344CB8AC3E}">
        <p14:creationId xmlns:p14="http://schemas.microsoft.com/office/powerpoint/2010/main" val="2066321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CBF10-CDAE-3B47-BBB9-E05718972495}" type="slidenum">
              <a:rPr lang="en-US"/>
              <a:pPr>
                <a:defRPr/>
              </a:pPr>
              <a:t>‹#›</a:t>
            </a:fld>
            <a:endParaRPr lang="en-US"/>
          </a:p>
        </p:txBody>
      </p:sp>
    </p:spTree>
    <p:extLst>
      <p:ext uri="{BB962C8B-B14F-4D97-AF65-F5344CB8AC3E}">
        <p14:creationId xmlns:p14="http://schemas.microsoft.com/office/powerpoint/2010/main" val="22881738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717D3F-ED59-A943-A647-8A297D5359C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996041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D5181D-7DA9-B64D-A8E3-480017FCD0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11308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F96E33D-DFBA-4347-A095-DF27BDCA02D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332600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673C41-C4B1-AC49-973E-7BDB7987FAA7}"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6379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4ECB4938-F10D-C845-8422-D7564B78A4D4}"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60511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6D23181-E3CA-7141-9A98-4B8DFAD0C8AB}"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11898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510155F-85F8-E34C-8DCF-F78907474C0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05657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6ACEB67-1673-174B-AB2C-A815D114DB2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97601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D0338-55FF-CB47-AFA7-B622B7F2FAC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98336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913DC9D-436F-5F42-A77D-88FCCCAE2E2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6772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5DE02-DC3F-A546-8ED4-6D9D8280ECF1}" type="slidenum">
              <a:rPr lang="en-US"/>
              <a:pPr>
                <a:defRPr/>
              </a:pPr>
              <a:t>‹#›</a:t>
            </a:fld>
            <a:endParaRPr lang="en-US"/>
          </a:p>
        </p:txBody>
      </p:sp>
    </p:spTree>
    <p:extLst>
      <p:ext uri="{BB962C8B-B14F-4D97-AF65-F5344CB8AC3E}">
        <p14:creationId xmlns:p14="http://schemas.microsoft.com/office/powerpoint/2010/main" val="3510803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9508449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53703231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19875085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41491321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61050454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4023234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33954559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2798267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6753312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860768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98E513-522C-A041-9688-630967A73DAA}" type="slidenum">
              <a:rPr lang="en-US"/>
              <a:pPr>
                <a:defRPr/>
              </a:pPr>
              <a:t>‹#›</a:t>
            </a:fld>
            <a:endParaRPr lang="en-US"/>
          </a:p>
        </p:txBody>
      </p:sp>
    </p:spTree>
    <p:extLst>
      <p:ext uri="{BB962C8B-B14F-4D97-AF65-F5344CB8AC3E}">
        <p14:creationId xmlns:p14="http://schemas.microsoft.com/office/powerpoint/2010/main" val="10189282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264834727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6156091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6259874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572635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238384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7135939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36309307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5365311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7130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22215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7AB5FC-C3FF-E44B-9369-766084F334DC}" type="slidenum">
              <a:rPr lang="en-US"/>
              <a:pPr>
                <a:defRPr/>
              </a:pPr>
              <a:t>‹#›</a:t>
            </a:fld>
            <a:endParaRPr lang="en-US"/>
          </a:p>
        </p:txBody>
      </p:sp>
    </p:spTree>
    <p:extLst>
      <p:ext uri="{BB962C8B-B14F-4D97-AF65-F5344CB8AC3E}">
        <p14:creationId xmlns:p14="http://schemas.microsoft.com/office/powerpoint/2010/main" val="5683632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6477365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126021868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93218238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3213605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4190175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10C732-DF3F-964B-A4C0-7231F57D1165}" type="slidenum">
              <a:rPr lang="en-US"/>
              <a:pPr>
                <a:defRPr/>
              </a:pPr>
              <a:t>‹#›</a:t>
            </a:fld>
            <a:endParaRPr lang="en-US"/>
          </a:p>
        </p:txBody>
      </p:sp>
    </p:spTree>
    <p:extLst>
      <p:ext uri="{BB962C8B-B14F-4D97-AF65-F5344CB8AC3E}">
        <p14:creationId xmlns:p14="http://schemas.microsoft.com/office/powerpoint/2010/main" val="388189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D445170-4154-4543-94A6-C7EFABF1B5E2}" type="slidenum">
              <a:rPr lang="en-US"/>
              <a:pPr>
                <a:defRPr/>
              </a:pPr>
              <a:t>‹#›</a:t>
            </a:fld>
            <a:endParaRPr lang="en-US"/>
          </a:p>
        </p:txBody>
      </p:sp>
    </p:spTree>
    <p:extLst>
      <p:ext uri="{BB962C8B-B14F-4D97-AF65-F5344CB8AC3E}">
        <p14:creationId xmlns:p14="http://schemas.microsoft.com/office/powerpoint/2010/main" val="2517466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E59864-7540-6142-A668-F2A9D868B259}" type="slidenum">
              <a:rPr lang="en-US"/>
              <a:pPr>
                <a:defRPr/>
              </a:pPr>
              <a:t>‹#›</a:t>
            </a:fld>
            <a:endParaRPr lang="en-US"/>
          </a:p>
        </p:txBody>
      </p:sp>
    </p:spTree>
    <p:extLst>
      <p:ext uri="{BB962C8B-B14F-4D97-AF65-F5344CB8AC3E}">
        <p14:creationId xmlns:p14="http://schemas.microsoft.com/office/powerpoint/2010/main" val="3429172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8F11A-7E9B-3943-83A2-C235E45E8FE8}" type="slidenum">
              <a:rPr lang="en-US"/>
              <a:pPr>
                <a:defRPr/>
              </a:pPr>
              <a:t>‹#›</a:t>
            </a:fld>
            <a:endParaRPr lang="en-US"/>
          </a:p>
        </p:txBody>
      </p:sp>
    </p:spTree>
    <p:extLst>
      <p:ext uri="{BB962C8B-B14F-4D97-AF65-F5344CB8AC3E}">
        <p14:creationId xmlns:p14="http://schemas.microsoft.com/office/powerpoint/2010/main" val="1207084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E5E3D-8FD8-7C44-951D-76743668FB92}" type="slidenum">
              <a:rPr lang="en-US"/>
              <a:pPr>
                <a:defRPr/>
              </a:pPr>
              <a:t>‹#›</a:t>
            </a:fld>
            <a:endParaRPr lang="en-US"/>
          </a:p>
        </p:txBody>
      </p:sp>
    </p:spTree>
    <p:extLst>
      <p:ext uri="{BB962C8B-B14F-4D97-AF65-F5344CB8AC3E}">
        <p14:creationId xmlns:p14="http://schemas.microsoft.com/office/powerpoint/2010/main" val="3590698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83260E-E7E3-1944-A213-0FEFCC23317D}" type="slidenum">
              <a:rPr lang="en-US"/>
              <a:pPr>
                <a:defRPr/>
              </a:pPr>
              <a:t>‹#›</a:t>
            </a:fld>
            <a:endParaRPr lang="en-US"/>
          </a:p>
        </p:txBody>
      </p:sp>
    </p:spTree>
    <p:extLst>
      <p:ext uri="{BB962C8B-B14F-4D97-AF65-F5344CB8AC3E}">
        <p14:creationId xmlns:p14="http://schemas.microsoft.com/office/powerpoint/2010/main" val="1360927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BC81F-574A-4D45-993A-DA957E59A543}" type="slidenum">
              <a:rPr lang="en-US"/>
              <a:pPr>
                <a:defRPr/>
              </a:pPr>
              <a:t>‹#›</a:t>
            </a:fld>
            <a:endParaRPr lang="en-US"/>
          </a:p>
        </p:txBody>
      </p:sp>
    </p:spTree>
    <p:extLst>
      <p:ext uri="{BB962C8B-B14F-4D97-AF65-F5344CB8AC3E}">
        <p14:creationId xmlns:p14="http://schemas.microsoft.com/office/powerpoint/2010/main" val="196891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9C19469C-4E7A-E14C-84A5-0DEFEB70FB57}" type="slidenum">
              <a:rPr lang="en-US"/>
              <a:pPr>
                <a:defRPr/>
              </a:pPr>
              <a:t>‹#›</a:t>
            </a:fld>
            <a:endParaRPr lang="en-US"/>
          </a:p>
        </p:txBody>
      </p:sp>
    </p:spTree>
    <p:extLst>
      <p:ext uri="{BB962C8B-B14F-4D97-AF65-F5344CB8AC3E}">
        <p14:creationId xmlns:p14="http://schemas.microsoft.com/office/powerpoint/2010/main" val="65095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1F1847-7E42-EE47-BE60-09978E046017}" type="slidenum">
              <a:rPr lang="en-US"/>
              <a:pPr>
                <a:defRPr/>
              </a:pPr>
              <a:t>‹#›</a:t>
            </a:fld>
            <a:endParaRPr lang="en-US"/>
          </a:p>
        </p:txBody>
      </p:sp>
    </p:spTree>
    <p:extLst>
      <p:ext uri="{BB962C8B-B14F-4D97-AF65-F5344CB8AC3E}">
        <p14:creationId xmlns:p14="http://schemas.microsoft.com/office/powerpoint/2010/main" val="2598868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08214-0F15-B141-A3DF-9162CB6E602E}" type="slidenum">
              <a:rPr lang="en-US"/>
              <a:pPr>
                <a:defRPr/>
              </a:pPr>
              <a:t>‹#›</a:t>
            </a:fld>
            <a:endParaRPr lang="en-US"/>
          </a:p>
        </p:txBody>
      </p:sp>
    </p:spTree>
    <p:extLst>
      <p:ext uri="{BB962C8B-B14F-4D97-AF65-F5344CB8AC3E}">
        <p14:creationId xmlns:p14="http://schemas.microsoft.com/office/powerpoint/2010/main" val="2322272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002220-963B-CF40-A122-18B2CF875BE7}" type="slidenum">
              <a:rPr lang="en-US"/>
              <a:pPr>
                <a:defRPr/>
              </a:pPr>
              <a:t>‹#›</a:t>
            </a:fld>
            <a:endParaRPr lang="en-US"/>
          </a:p>
        </p:txBody>
      </p:sp>
    </p:spTree>
    <p:extLst>
      <p:ext uri="{BB962C8B-B14F-4D97-AF65-F5344CB8AC3E}">
        <p14:creationId xmlns:p14="http://schemas.microsoft.com/office/powerpoint/2010/main" val="2609011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236DF6-B125-CE48-9C4D-AAE9B963607D}" type="slidenum">
              <a:rPr lang="en-US"/>
              <a:pPr>
                <a:defRPr/>
              </a:pPr>
              <a:t>‹#›</a:t>
            </a:fld>
            <a:endParaRPr lang="en-US"/>
          </a:p>
        </p:txBody>
      </p:sp>
    </p:spTree>
    <p:extLst>
      <p:ext uri="{BB962C8B-B14F-4D97-AF65-F5344CB8AC3E}">
        <p14:creationId xmlns:p14="http://schemas.microsoft.com/office/powerpoint/2010/main" val="85644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685B172-8A3D-4741-AB61-40FE907AC9FE}" type="slidenum">
              <a:rPr lang="en-US"/>
              <a:pPr>
                <a:defRPr/>
              </a:pPr>
              <a:t>‹#›</a:t>
            </a:fld>
            <a:endParaRPr lang="en-US"/>
          </a:p>
        </p:txBody>
      </p:sp>
    </p:spTree>
    <p:extLst>
      <p:ext uri="{BB962C8B-B14F-4D97-AF65-F5344CB8AC3E}">
        <p14:creationId xmlns:p14="http://schemas.microsoft.com/office/powerpoint/2010/main" val="46343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EEAAB7-381B-7147-834D-A37DA0B3178B}" type="slidenum">
              <a:rPr lang="en-US"/>
              <a:pPr>
                <a:defRPr/>
              </a:pPr>
              <a:t>‹#›</a:t>
            </a:fld>
            <a:endParaRPr lang="en-US"/>
          </a:p>
        </p:txBody>
      </p:sp>
    </p:spTree>
    <p:extLst>
      <p:ext uri="{BB962C8B-B14F-4D97-AF65-F5344CB8AC3E}">
        <p14:creationId xmlns:p14="http://schemas.microsoft.com/office/powerpoint/2010/main" val="1987508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742614-5424-7A40-A415-23299AF57B31}" type="slidenum">
              <a:rPr lang="en-US"/>
              <a:pPr>
                <a:defRPr/>
              </a:pPr>
              <a:t>‹#›</a:t>
            </a:fld>
            <a:endParaRPr lang="en-US"/>
          </a:p>
        </p:txBody>
      </p:sp>
    </p:spTree>
    <p:extLst>
      <p:ext uri="{BB962C8B-B14F-4D97-AF65-F5344CB8AC3E}">
        <p14:creationId xmlns:p14="http://schemas.microsoft.com/office/powerpoint/2010/main" val="3039638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470EA3-0703-3848-89E2-8A97EE53D8F5}" type="slidenum">
              <a:rPr lang="en-US"/>
              <a:pPr>
                <a:defRPr/>
              </a:pPr>
              <a:t>‹#›</a:t>
            </a:fld>
            <a:endParaRPr lang="en-US"/>
          </a:p>
        </p:txBody>
      </p:sp>
    </p:spTree>
    <p:extLst>
      <p:ext uri="{BB962C8B-B14F-4D97-AF65-F5344CB8AC3E}">
        <p14:creationId xmlns:p14="http://schemas.microsoft.com/office/powerpoint/2010/main" val="3526089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89DBE7-C0F3-5642-9760-9EDB133B85A8}" type="slidenum">
              <a:rPr lang="en-US"/>
              <a:pPr>
                <a:defRPr/>
              </a:pPr>
              <a:t>‹#›</a:t>
            </a:fld>
            <a:endParaRPr lang="en-US"/>
          </a:p>
        </p:txBody>
      </p:sp>
    </p:spTree>
    <p:extLst>
      <p:ext uri="{BB962C8B-B14F-4D97-AF65-F5344CB8AC3E}">
        <p14:creationId xmlns:p14="http://schemas.microsoft.com/office/powerpoint/2010/main" val="4063596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61FD3-F6C2-DF49-A7A5-D7FF1825D469}" type="slidenum">
              <a:rPr lang="en-US"/>
              <a:pPr>
                <a:defRPr/>
              </a:pPr>
              <a:t>‹#›</a:t>
            </a:fld>
            <a:endParaRPr lang="en-US"/>
          </a:p>
        </p:txBody>
      </p:sp>
    </p:spTree>
    <p:extLst>
      <p:ext uri="{BB962C8B-B14F-4D97-AF65-F5344CB8AC3E}">
        <p14:creationId xmlns:p14="http://schemas.microsoft.com/office/powerpoint/2010/main" val="1713259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D647F-F446-3145-AC81-51DAC2C5951C}" type="slidenum">
              <a:rPr lang="en-US"/>
              <a:pPr>
                <a:defRPr/>
              </a:pPr>
              <a:t>‹#›</a:t>
            </a:fld>
            <a:endParaRPr lang="en-US"/>
          </a:p>
        </p:txBody>
      </p:sp>
    </p:spTree>
    <p:extLst>
      <p:ext uri="{BB962C8B-B14F-4D97-AF65-F5344CB8AC3E}">
        <p14:creationId xmlns:p14="http://schemas.microsoft.com/office/powerpoint/2010/main" val="1332984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962573A6-9880-594C-8180-A8D96F479A48}" type="slidenum">
              <a:rPr lang="en-US"/>
              <a:pPr>
                <a:defRPr/>
              </a:pPr>
              <a:t>‹#›</a:t>
            </a:fld>
            <a:endParaRPr lang="en-US"/>
          </a:p>
        </p:txBody>
      </p:sp>
    </p:spTree>
    <p:extLst>
      <p:ext uri="{BB962C8B-B14F-4D97-AF65-F5344CB8AC3E}">
        <p14:creationId xmlns:p14="http://schemas.microsoft.com/office/powerpoint/2010/main" val="2149932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DA1F2E8-E3B7-344C-A1B7-299C4A3532E1}" type="slidenum">
              <a:rPr lang="en-US"/>
              <a:pPr>
                <a:defRPr/>
              </a:pPr>
              <a:t>‹#›</a:t>
            </a:fld>
            <a:endParaRPr lang="en-US"/>
          </a:p>
        </p:txBody>
      </p:sp>
    </p:spTree>
    <p:extLst>
      <p:ext uri="{BB962C8B-B14F-4D97-AF65-F5344CB8AC3E}">
        <p14:creationId xmlns:p14="http://schemas.microsoft.com/office/powerpoint/2010/main" val="3226022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30352B3-82C3-4842-B5CB-A305F532E615}" type="slidenum">
              <a:rPr lang="en-US"/>
              <a:pPr>
                <a:defRPr/>
              </a:pPr>
              <a:t>‹#›</a:t>
            </a:fld>
            <a:endParaRPr lang="en-US"/>
          </a:p>
        </p:txBody>
      </p:sp>
    </p:spTree>
    <p:extLst>
      <p:ext uri="{BB962C8B-B14F-4D97-AF65-F5344CB8AC3E}">
        <p14:creationId xmlns:p14="http://schemas.microsoft.com/office/powerpoint/2010/main" val="2930082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D3CB990-0CF9-984E-943B-596E5F445667}" type="slidenum">
              <a:rPr lang="en-US"/>
              <a:pPr>
                <a:defRPr/>
              </a:pPr>
              <a:t>‹#›</a:t>
            </a:fld>
            <a:endParaRPr lang="en-US"/>
          </a:p>
        </p:txBody>
      </p:sp>
    </p:spTree>
    <p:extLst>
      <p:ext uri="{BB962C8B-B14F-4D97-AF65-F5344CB8AC3E}">
        <p14:creationId xmlns:p14="http://schemas.microsoft.com/office/powerpoint/2010/main" val="346155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CF14633-2CAC-2048-9A3B-923621D6414F}" type="slidenum">
              <a:rPr lang="en-US"/>
              <a:pPr>
                <a:defRPr/>
              </a:pPr>
              <a:t>‹#›</a:t>
            </a:fld>
            <a:endParaRPr lang="en-US"/>
          </a:p>
        </p:txBody>
      </p:sp>
    </p:spTree>
    <p:extLst>
      <p:ext uri="{BB962C8B-B14F-4D97-AF65-F5344CB8AC3E}">
        <p14:creationId xmlns:p14="http://schemas.microsoft.com/office/powerpoint/2010/main" val="1246567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F766992-6AB3-B64D-B58D-667D07303BA4}" type="slidenum">
              <a:rPr lang="en-US"/>
              <a:pPr>
                <a:defRPr/>
              </a:pPr>
              <a:t>‹#›</a:t>
            </a:fld>
            <a:endParaRPr lang="en-US"/>
          </a:p>
        </p:txBody>
      </p:sp>
    </p:spTree>
    <p:extLst>
      <p:ext uri="{BB962C8B-B14F-4D97-AF65-F5344CB8AC3E}">
        <p14:creationId xmlns:p14="http://schemas.microsoft.com/office/powerpoint/2010/main" val="4201123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E2AD0CA-0046-314B-866D-D2D989D36B3F}" type="slidenum">
              <a:rPr lang="en-US"/>
              <a:pPr>
                <a:defRPr/>
              </a:pPr>
              <a:t>‹#›</a:t>
            </a:fld>
            <a:endParaRPr lang="en-US"/>
          </a:p>
        </p:txBody>
      </p:sp>
    </p:spTree>
    <p:extLst>
      <p:ext uri="{BB962C8B-B14F-4D97-AF65-F5344CB8AC3E}">
        <p14:creationId xmlns:p14="http://schemas.microsoft.com/office/powerpoint/2010/main" val="1675680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752701F9-33E9-7446-821E-0E53FC744DCC}" type="slidenum">
              <a:rPr lang="en-US"/>
              <a:pPr>
                <a:defRPr/>
              </a:pPr>
              <a:t>‹#›</a:t>
            </a:fld>
            <a:endParaRPr lang="en-US"/>
          </a:p>
        </p:txBody>
      </p:sp>
    </p:spTree>
    <p:extLst>
      <p:ext uri="{BB962C8B-B14F-4D97-AF65-F5344CB8AC3E}">
        <p14:creationId xmlns:p14="http://schemas.microsoft.com/office/powerpoint/2010/main" val="654567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19A32C4-B488-E446-9E10-43D6729534DB}" type="slidenum">
              <a:rPr lang="en-US"/>
              <a:pPr>
                <a:defRPr/>
              </a:pPr>
              <a:t>‹#›</a:t>
            </a:fld>
            <a:endParaRPr lang="en-US"/>
          </a:p>
        </p:txBody>
      </p:sp>
    </p:spTree>
    <p:extLst>
      <p:ext uri="{BB962C8B-B14F-4D97-AF65-F5344CB8AC3E}">
        <p14:creationId xmlns:p14="http://schemas.microsoft.com/office/powerpoint/2010/main" val="3619212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4A3A2C4-7424-6D48-969F-FA3DCD3FD437}" type="slidenum">
              <a:rPr lang="en-US"/>
              <a:pPr>
                <a:defRPr/>
              </a:pPr>
              <a:t>‹#›</a:t>
            </a:fld>
            <a:endParaRPr lang="en-US"/>
          </a:p>
        </p:txBody>
      </p:sp>
    </p:spTree>
    <p:extLst>
      <p:ext uri="{BB962C8B-B14F-4D97-AF65-F5344CB8AC3E}">
        <p14:creationId xmlns:p14="http://schemas.microsoft.com/office/powerpoint/2010/main" val="25237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CE9065E-0A2E-4B45-A29C-9F3EE80784F8}" type="slidenum">
              <a:rPr lang="en-US"/>
              <a:pPr>
                <a:defRPr/>
              </a:pPr>
              <a:t>‹#›</a:t>
            </a:fld>
            <a:endParaRPr lang="en-US"/>
          </a:p>
        </p:txBody>
      </p:sp>
    </p:spTree>
    <p:extLst>
      <p:ext uri="{BB962C8B-B14F-4D97-AF65-F5344CB8AC3E}">
        <p14:creationId xmlns:p14="http://schemas.microsoft.com/office/powerpoint/2010/main" val="2296649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A901A5B-107B-A24B-B89E-39C895F320F5}" type="slidenum">
              <a:rPr lang="en-US"/>
              <a:pPr>
                <a:defRPr/>
              </a:pPr>
              <a:t>‹#›</a:t>
            </a:fld>
            <a:endParaRPr lang="en-US"/>
          </a:p>
        </p:txBody>
      </p:sp>
    </p:spTree>
    <p:extLst>
      <p:ext uri="{BB962C8B-B14F-4D97-AF65-F5344CB8AC3E}">
        <p14:creationId xmlns:p14="http://schemas.microsoft.com/office/powerpoint/2010/main" val="1104451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D5303-D404-AC49-9F7F-BF51C2DDEAD7}" type="slidenum">
              <a:rPr lang="en-US"/>
              <a:pPr>
                <a:defRPr/>
              </a:pPr>
              <a:t>‹#›</a:t>
            </a:fld>
            <a:endParaRPr lang="en-US"/>
          </a:p>
        </p:txBody>
      </p:sp>
    </p:spTree>
    <p:extLst>
      <p:ext uri="{BB962C8B-B14F-4D97-AF65-F5344CB8AC3E}">
        <p14:creationId xmlns:p14="http://schemas.microsoft.com/office/powerpoint/2010/main" val="2186323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F17A0-496D-1B44-934B-F99915AEDAE8}" type="slidenum">
              <a:rPr lang="en-US"/>
              <a:pPr>
                <a:defRPr/>
              </a:pPr>
              <a:t>‹#›</a:t>
            </a:fld>
            <a:endParaRPr lang="en-US"/>
          </a:p>
        </p:txBody>
      </p:sp>
    </p:spTree>
    <p:extLst>
      <p:ext uri="{BB962C8B-B14F-4D97-AF65-F5344CB8AC3E}">
        <p14:creationId xmlns:p14="http://schemas.microsoft.com/office/powerpoint/2010/main" val="3980160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B2FE5-E0B4-4343-93F0-647A965C9BB4}" type="slidenum">
              <a:rPr lang="en-US"/>
              <a:pPr>
                <a:defRPr/>
              </a:pPr>
              <a:t>‹#›</a:t>
            </a:fld>
            <a:endParaRPr lang="en-US"/>
          </a:p>
        </p:txBody>
      </p:sp>
    </p:spTree>
    <p:extLst>
      <p:ext uri="{BB962C8B-B14F-4D97-AF65-F5344CB8AC3E}">
        <p14:creationId xmlns:p14="http://schemas.microsoft.com/office/powerpoint/2010/main" val="421205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5AB6AE1-D3C0-FE41-B135-128FDBA8BF22}" type="slidenum">
              <a:rPr lang="en-US"/>
              <a:pPr>
                <a:defRPr/>
              </a:pPr>
              <a:t>‹#›</a:t>
            </a:fld>
            <a:endParaRPr lang="en-US"/>
          </a:p>
        </p:txBody>
      </p:sp>
    </p:spTree>
    <p:extLst>
      <p:ext uri="{BB962C8B-B14F-4D97-AF65-F5344CB8AC3E}">
        <p14:creationId xmlns:p14="http://schemas.microsoft.com/office/powerpoint/2010/main" val="7190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183D1-CA42-134C-8B00-165E083C5416}" type="slidenum">
              <a:rPr lang="en-US"/>
              <a:pPr>
                <a:defRPr/>
              </a:pPr>
              <a:t>‹#›</a:t>
            </a:fld>
            <a:endParaRPr lang="en-US"/>
          </a:p>
        </p:txBody>
      </p:sp>
    </p:spTree>
    <p:extLst>
      <p:ext uri="{BB962C8B-B14F-4D97-AF65-F5344CB8AC3E}">
        <p14:creationId xmlns:p14="http://schemas.microsoft.com/office/powerpoint/2010/main" val="1388920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787246-7A3F-E148-BCEA-53AE92ACFD96}" type="slidenum">
              <a:rPr lang="en-US"/>
              <a:pPr>
                <a:defRPr/>
              </a:pPr>
              <a:t>‹#›</a:t>
            </a:fld>
            <a:endParaRPr lang="en-US"/>
          </a:p>
        </p:txBody>
      </p:sp>
    </p:spTree>
    <p:extLst>
      <p:ext uri="{BB962C8B-B14F-4D97-AF65-F5344CB8AC3E}">
        <p14:creationId xmlns:p14="http://schemas.microsoft.com/office/powerpoint/2010/main" val="3611076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BCAA8C-4BAE-9B4A-B023-3047FF480685}" type="slidenum">
              <a:rPr lang="en-US"/>
              <a:pPr>
                <a:defRPr/>
              </a:pPr>
              <a:t>‹#›</a:t>
            </a:fld>
            <a:endParaRPr lang="en-US"/>
          </a:p>
        </p:txBody>
      </p:sp>
    </p:spTree>
    <p:extLst>
      <p:ext uri="{BB962C8B-B14F-4D97-AF65-F5344CB8AC3E}">
        <p14:creationId xmlns:p14="http://schemas.microsoft.com/office/powerpoint/2010/main" val="2436108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1AFE81-7554-934F-A5C9-D9B53C829FD2}" type="slidenum">
              <a:rPr lang="en-US"/>
              <a:pPr>
                <a:defRPr/>
              </a:pPr>
              <a:t>‹#›</a:t>
            </a:fld>
            <a:endParaRPr lang="en-US"/>
          </a:p>
        </p:txBody>
      </p:sp>
    </p:spTree>
    <p:extLst>
      <p:ext uri="{BB962C8B-B14F-4D97-AF65-F5344CB8AC3E}">
        <p14:creationId xmlns:p14="http://schemas.microsoft.com/office/powerpoint/2010/main" val="3315933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1BAD05-F5C3-844D-835F-464DF1A67718}" type="slidenum">
              <a:rPr lang="en-US"/>
              <a:pPr>
                <a:defRPr/>
              </a:pPr>
              <a:t>‹#›</a:t>
            </a:fld>
            <a:endParaRPr lang="en-US"/>
          </a:p>
        </p:txBody>
      </p:sp>
    </p:spTree>
    <p:extLst>
      <p:ext uri="{BB962C8B-B14F-4D97-AF65-F5344CB8AC3E}">
        <p14:creationId xmlns:p14="http://schemas.microsoft.com/office/powerpoint/2010/main" val="41447046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7C649-8054-E14E-8B0A-0CAEF6F7A392}" type="slidenum">
              <a:rPr lang="en-US"/>
              <a:pPr>
                <a:defRPr/>
              </a:pPr>
              <a:t>‹#›</a:t>
            </a:fld>
            <a:endParaRPr lang="en-US"/>
          </a:p>
        </p:txBody>
      </p:sp>
    </p:spTree>
    <p:extLst>
      <p:ext uri="{BB962C8B-B14F-4D97-AF65-F5344CB8AC3E}">
        <p14:creationId xmlns:p14="http://schemas.microsoft.com/office/powerpoint/2010/main" val="1027754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86E84-39F3-B84B-BE7C-29D0F675F325}" type="slidenum">
              <a:rPr lang="en-US"/>
              <a:pPr>
                <a:defRPr/>
              </a:pPr>
              <a:t>‹#›</a:t>
            </a:fld>
            <a:endParaRPr lang="en-US"/>
          </a:p>
        </p:txBody>
      </p:sp>
    </p:spTree>
    <p:extLst>
      <p:ext uri="{BB962C8B-B14F-4D97-AF65-F5344CB8AC3E}">
        <p14:creationId xmlns:p14="http://schemas.microsoft.com/office/powerpoint/2010/main" val="390629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C9437-0645-4647-BC03-CFAD58A7DB69}" type="slidenum">
              <a:rPr lang="en-US"/>
              <a:pPr>
                <a:defRPr/>
              </a:pPr>
              <a:t>‹#›</a:t>
            </a:fld>
            <a:endParaRPr lang="en-US"/>
          </a:p>
        </p:txBody>
      </p:sp>
    </p:spTree>
    <p:extLst>
      <p:ext uri="{BB962C8B-B14F-4D97-AF65-F5344CB8AC3E}">
        <p14:creationId xmlns:p14="http://schemas.microsoft.com/office/powerpoint/2010/main" val="3658612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1CE1E26-9A57-6D45-A76C-9701F223DA38}" type="slidenum">
              <a:rPr lang="en-US"/>
              <a:pPr>
                <a:defRPr/>
              </a:pPr>
              <a:t>‹#›</a:t>
            </a:fld>
            <a:endParaRPr lang="en-US"/>
          </a:p>
        </p:txBody>
      </p:sp>
    </p:spTree>
    <p:extLst>
      <p:ext uri="{BB962C8B-B14F-4D97-AF65-F5344CB8AC3E}">
        <p14:creationId xmlns:p14="http://schemas.microsoft.com/office/powerpoint/2010/main" val="3231887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F616CD-FC2D-0A49-8B5F-E3F31D76FB8D}" type="slidenum">
              <a:rPr lang="en-US"/>
              <a:pPr>
                <a:defRPr/>
              </a:pPr>
              <a:t>‹#›</a:t>
            </a:fld>
            <a:endParaRPr lang="en-US"/>
          </a:p>
        </p:txBody>
      </p:sp>
    </p:spTree>
    <p:extLst>
      <p:ext uri="{BB962C8B-B14F-4D97-AF65-F5344CB8AC3E}">
        <p14:creationId xmlns:p14="http://schemas.microsoft.com/office/powerpoint/2010/main" val="38961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79B3E74-D2D7-0D41-9BB3-F9794373CDFC}" type="slidenum">
              <a:rPr lang="en-US"/>
              <a:pPr>
                <a:defRPr/>
              </a:pPr>
              <a:t>‹#›</a:t>
            </a:fld>
            <a:endParaRPr lang="en-US"/>
          </a:p>
        </p:txBody>
      </p:sp>
    </p:spTree>
    <p:extLst>
      <p:ext uri="{BB962C8B-B14F-4D97-AF65-F5344CB8AC3E}">
        <p14:creationId xmlns:p14="http://schemas.microsoft.com/office/powerpoint/2010/main" val="2932388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25C051-A1F7-BF4E-98F4-B6C1B257EED1}" type="slidenum">
              <a:rPr lang="en-US"/>
              <a:pPr>
                <a:defRPr/>
              </a:pPr>
              <a:t>‹#›</a:t>
            </a:fld>
            <a:endParaRPr lang="en-US"/>
          </a:p>
        </p:txBody>
      </p:sp>
    </p:spTree>
    <p:extLst>
      <p:ext uri="{BB962C8B-B14F-4D97-AF65-F5344CB8AC3E}">
        <p14:creationId xmlns:p14="http://schemas.microsoft.com/office/powerpoint/2010/main" val="35316831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EE9BFB-3F56-B64C-928C-FB5D70AB5149}" type="slidenum">
              <a:rPr lang="en-US"/>
              <a:pPr>
                <a:defRPr/>
              </a:pPr>
              <a:t>‹#›</a:t>
            </a:fld>
            <a:endParaRPr lang="en-US"/>
          </a:p>
        </p:txBody>
      </p:sp>
    </p:spTree>
    <p:extLst>
      <p:ext uri="{BB962C8B-B14F-4D97-AF65-F5344CB8AC3E}">
        <p14:creationId xmlns:p14="http://schemas.microsoft.com/office/powerpoint/2010/main" val="3283783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B71A9C-CF72-094F-A02F-5289633CCB80}" type="slidenum">
              <a:rPr lang="en-US"/>
              <a:pPr>
                <a:defRPr/>
              </a:pPr>
              <a:t>‹#›</a:t>
            </a:fld>
            <a:endParaRPr lang="en-US"/>
          </a:p>
        </p:txBody>
      </p:sp>
    </p:spTree>
    <p:extLst>
      <p:ext uri="{BB962C8B-B14F-4D97-AF65-F5344CB8AC3E}">
        <p14:creationId xmlns:p14="http://schemas.microsoft.com/office/powerpoint/2010/main" val="110563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960990-3808-7345-B223-FA40E776ED37}" type="slidenum">
              <a:rPr lang="en-US"/>
              <a:pPr>
                <a:defRPr/>
              </a:pPr>
              <a:t>‹#›</a:t>
            </a:fld>
            <a:endParaRPr lang="en-US"/>
          </a:p>
        </p:txBody>
      </p:sp>
    </p:spTree>
    <p:extLst>
      <p:ext uri="{BB962C8B-B14F-4D97-AF65-F5344CB8AC3E}">
        <p14:creationId xmlns:p14="http://schemas.microsoft.com/office/powerpoint/2010/main" val="2465513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439FB7-EF9E-EF4B-83FD-0D48FBB2D9FA}" type="slidenum">
              <a:rPr lang="en-US"/>
              <a:pPr>
                <a:defRPr/>
              </a:pPr>
              <a:t>‹#›</a:t>
            </a:fld>
            <a:endParaRPr lang="en-US"/>
          </a:p>
        </p:txBody>
      </p:sp>
    </p:spTree>
    <p:extLst>
      <p:ext uri="{BB962C8B-B14F-4D97-AF65-F5344CB8AC3E}">
        <p14:creationId xmlns:p14="http://schemas.microsoft.com/office/powerpoint/2010/main" val="1917477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31041B-05A9-E448-B040-E17B76C262F3}" type="slidenum">
              <a:rPr lang="en-US"/>
              <a:pPr>
                <a:defRPr/>
              </a:pPr>
              <a:t>‹#›</a:t>
            </a:fld>
            <a:endParaRPr lang="en-US"/>
          </a:p>
        </p:txBody>
      </p:sp>
    </p:spTree>
    <p:extLst>
      <p:ext uri="{BB962C8B-B14F-4D97-AF65-F5344CB8AC3E}">
        <p14:creationId xmlns:p14="http://schemas.microsoft.com/office/powerpoint/2010/main" val="2271398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722642-CF08-4949-9577-941CD572A541}" type="slidenum">
              <a:rPr lang="en-US"/>
              <a:pPr>
                <a:defRPr/>
              </a:pPr>
              <a:t>‹#›</a:t>
            </a:fld>
            <a:endParaRPr lang="en-US"/>
          </a:p>
        </p:txBody>
      </p:sp>
    </p:spTree>
    <p:extLst>
      <p:ext uri="{BB962C8B-B14F-4D97-AF65-F5344CB8AC3E}">
        <p14:creationId xmlns:p14="http://schemas.microsoft.com/office/powerpoint/2010/main" val="247644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AA8494-60F3-224C-8502-66E6AE149A58}" type="slidenum">
              <a:rPr lang="en-US"/>
              <a:pPr>
                <a:defRPr/>
              </a:pPr>
              <a:t>‹#›</a:t>
            </a:fld>
            <a:endParaRPr lang="en-US"/>
          </a:p>
        </p:txBody>
      </p:sp>
    </p:spTree>
    <p:extLst>
      <p:ext uri="{BB962C8B-B14F-4D97-AF65-F5344CB8AC3E}">
        <p14:creationId xmlns:p14="http://schemas.microsoft.com/office/powerpoint/2010/main" val="1835472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5CCF13-B1FD-EC47-9B01-E4460B6874AB}" type="slidenum">
              <a:rPr lang="en-US"/>
              <a:pPr>
                <a:defRPr/>
              </a:pPr>
              <a:t>‹#›</a:t>
            </a:fld>
            <a:endParaRPr lang="en-US"/>
          </a:p>
        </p:txBody>
      </p:sp>
    </p:spTree>
    <p:extLst>
      <p:ext uri="{BB962C8B-B14F-4D97-AF65-F5344CB8AC3E}">
        <p14:creationId xmlns:p14="http://schemas.microsoft.com/office/powerpoint/2010/main" val="637664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7162E0-0176-B94C-803B-4756EDAC29D6}" type="slidenum">
              <a:rPr lang="en-US"/>
              <a:pPr>
                <a:defRPr/>
              </a:pPr>
              <a:t>‹#›</a:t>
            </a:fld>
            <a:endParaRPr lang="en-US"/>
          </a:p>
        </p:txBody>
      </p:sp>
    </p:spTree>
    <p:extLst>
      <p:ext uri="{BB962C8B-B14F-4D97-AF65-F5344CB8AC3E}">
        <p14:creationId xmlns:p14="http://schemas.microsoft.com/office/powerpoint/2010/main" val="312720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DFC9C6-AE0D-F84B-850F-0F6D645F9DD2}" type="slidenum">
              <a:rPr lang="en-US"/>
              <a:pPr>
                <a:defRPr/>
              </a:pPr>
              <a:t>‹#›</a:t>
            </a:fld>
            <a:endParaRPr lang="en-US"/>
          </a:p>
        </p:txBody>
      </p:sp>
    </p:spTree>
    <p:extLst>
      <p:ext uri="{BB962C8B-B14F-4D97-AF65-F5344CB8AC3E}">
        <p14:creationId xmlns:p14="http://schemas.microsoft.com/office/powerpoint/2010/main" val="18942128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629CBB-313F-0F46-9647-C60FDE83926A}" type="slidenum">
              <a:rPr lang="en-US"/>
              <a:pPr>
                <a:defRPr/>
              </a:pPr>
              <a:t>‹#›</a:t>
            </a:fld>
            <a:endParaRPr lang="en-US"/>
          </a:p>
        </p:txBody>
      </p:sp>
    </p:spTree>
    <p:extLst>
      <p:ext uri="{BB962C8B-B14F-4D97-AF65-F5344CB8AC3E}">
        <p14:creationId xmlns:p14="http://schemas.microsoft.com/office/powerpoint/2010/main" val="3505551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52120151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60D7C120-A808-134D-9EF5-B9D0C94C5F1F}" type="slidenum">
              <a:rPr lang="en-US"/>
              <a:pPr>
                <a:defRPr/>
              </a:pPr>
              <a:t>‹#›</a:t>
            </a:fld>
            <a:endParaRPr lang="en-US"/>
          </a:p>
        </p:txBody>
      </p:sp>
    </p:spTree>
    <p:extLst>
      <p:ext uri="{BB962C8B-B14F-4D97-AF65-F5344CB8AC3E}">
        <p14:creationId xmlns:p14="http://schemas.microsoft.com/office/powerpoint/2010/main" val="90155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A9BCC9A-2488-0045-A650-AC88EC23C7A7}" type="slidenum">
              <a:rPr lang="en-US"/>
              <a:pPr>
                <a:defRPr/>
              </a:pPr>
              <a:t>‹#›</a:t>
            </a:fld>
            <a:endParaRPr lang="en-US"/>
          </a:p>
        </p:txBody>
      </p:sp>
    </p:spTree>
    <p:extLst>
      <p:ext uri="{BB962C8B-B14F-4D97-AF65-F5344CB8AC3E}">
        <p14:creationId xmlns:p14="http://schemas.microsoft.com/office/powerpoint/2010/main" val="1485569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A089329-548A-8A4D-84E9-E005A4FDDACB}" type="slidenum">
              <a:rPr lang="en-US"/>
              <a:pPr>
                <a:defRPr/>
              </a:pPr>
              <a:t>‹#›</a:t>
            </a:fld>
            <a:endParaRPr lang="en-US"/>
          </a:p>
        </p:txBody>
      </p:sp>
    </p:spTree>
    <p:extLst>
      <p:ext uri="{BB962C8B-B14F-4D97-AF65-F5344CB8AC3E}">
        <p14:creationId xmlns:p14="http://schemas.microsoft.com/office/powerpoint/2010/main" val="2894883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A8EFCDE-281A-614A-98B0-3B89EBEE45CF}" type="slidenum">
              <a:rPr lang="en-US"/>
              <a:pPr>
                <a:defRPr/>
              </a:pPr>
              <a:t>‹#›</a:t>
            </a:fld>
            <a:endParaRPr lang="en-US"/>
          </a:p>
        </p:txBody>
      </p:sp>
    </p:spTree>
    <p:extLst>
      <p:ext uri="{BB962C8B-B14F-4D97-AF65-F5344CB8AC3E}">
        <p14:creationId xmlns:p14="http://schemas.microsoft.com/office/powerpoint/2010/main" val="3789102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A9402BB-4E86-FC46-B10D-91CA29161DA8}" type="slidenum">
              <a:rPr lang="en-US"/>
              <a:pPr>
                <a:defRPr/>
              </a:pPr>
              <a:t>‹#›</a:t>
            </a:fld>
            <a:endParaRPr lang="en-US"/>
          </a:p>
        </p:txBody>
      </p:sp>
    </p:spTree>
    <p:extLst>
      <p:ext uri="{BB962C8B-B14F-4D97-AF65-F5344CB8AC3E}">
        <p14:creationId xmlns:p14="http://schemas.microsoft.com/office/powerpoint/2010/main" val="17069575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24A51243-9C64-9743-A336-3AC48BF3842A}" type="slidenum">
              <a:rPr lang="en-US"/>
              <a:pPr>
                <a:defRPr/>
              </a:pPr>
              <a:t>‹#›</a:t>
            </a:fld>
            <a:endParaRPr lang="en-US"/>
          </a:p>
        </p:txBody>
      </p:sp>
    </p:spTree>
    <p:extLst>
      <p:ext uri="{BB962C8B-B14F-4D97-AF65-F5344CB8AC3E}">
        <p14:creationId xmlns:p14="http://schemas.microsoft.com/office/powerpoint/2010/main" val="3985937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89A2F4F5-6EB7-1046-B89A-CB3D948FE400}" type="slidenum">
              <a:rPr lang="en-US"/>
              <a:pPr>
                <a:defRPr/>
              </a:pPr>
              <a:t>‹#›</a:t>
            </a:fld>
            <a:endParaRPr lang="en-US"/>
          </a:p>
        </p:txBody>
      </p:sp>
    </p:spTree>
    <p:extLst>
      <p:ext uri="{BB962C8B-B14F-4D97-AF65-F5344CB8AC3E}">
        <p14:creationId xmlns:p14="http://schemas.microsoft.com/office/powerpoint/2010/main" val="5726104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D25A902-DE53-2943-8A72-A2E488159DF4}" type="slidenum">
              <a:rPr lang="en-US"/>
              <a:pPr>
                <a:defRPr/>
              </a:pPr>
              <a:t>‹#›</a:t>
            </a:fld>
            <a:endParaRPr lang="en-US"/>
          </a:p>
        </p:txBody>
      </p:sp>
    </p:spTree>
    <p:extLst>
      <p:ext uri="{BB962C8B-B14F-4D97-AF65-F5344CB8AC3E}">
        <p14:creationId xmlns:p14="http://schemas.microsoft.com/office/powerpoint/2010/main" val="166766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8.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0.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1.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9.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2.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image" Target="../media/image14.png"/><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2.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2.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14.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1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2.pn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image" Target="../media/image14.png"/><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6.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12.pn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7.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image" Target="../media/image14.png"/><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1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8.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0.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1.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2.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3.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4.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theme" Target="../theme/theme36.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35D5FE33-1ED3-9F4E-AA7B-C20C9244B5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5" r:id="rId1"/>
    <p:sldLayoutId id="2147491434" r:id="rId2"/>
    <p:sldLayoutId id="2147491435" r:id="rId3"/>
    <p:sldLayoutId id="2147491436" r:id="rId4"/>
    <p:sldLayoutId id="2147491437" r:id="rId5"/>
    <p:sldLayoutId id="2147491438" r:id="rId6"/>
    <p:sldLayoutId id="2147491439" r:id="rId7"/>
    <p:sldLayoutId id="2147491440" r:id="rId8"/>
    <p:sldLayoutId id="2147491441" r:id="rId9"/>
    <p:sldLayoutId id="2147491442" r:id="rId10"/>
    <p:sldLayoutId id="21474914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981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981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A1BDF786-E4AA-F041-8559-52ADA48C5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1" r:id="rId1"/>
    <p:sldLayoutId id="2147491532" r:id="rId2"/>
    <p:sldLayoutId id="2147491533" r:id="rId3"/>
    <p:sldLayoutId id="2147491534" r:id="rId4"/>
    <p:sldLayoutId id="2147491535" r:id="rId5"/>
    <p:sldLayoutId id="2147491536" r:id="rId6"/>
    <p:sldLayoutId id="2147491537" r:id="rId7"/>
    <p:sldLayoutId id="2147491538" r:id="rId8"/>
    <p:sldLayoutId id="2147491539" r:id="rId9"/>
    <p:sldLayoutId id="2147491540" r:id="rId10"/>
    <p:sldLayoutId id="21474915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5338ED40-A063-1B43-ADB2-6CB1C13E0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2" r:id="rId1"/>
    <p:sldLayoutId id="2147491542" r:id="rId2"/>
    <p:sldLayoutId id="2147491543" r:id="rId3"/>
    <p:sldLayoutId id="2147491544" r:id="rId4"/>
    <p:sldLayoutId id="2147491545" r:id="rId5"/>
    <p:sldLayoutId id="2147491546" r:id="rId6"/>
    <p:sldLayoutId id="2147491547" r:id="rId7"/>
    <p:sldLayoutId id="2147491548" r:id="rId8"/>
    <p:sldLayoutId id="2147491549" r:id="rId9"/>
    <p:sldLayoutId id="2147491550" r:id="rId10"/>
    <p:sldLayoutId id="214749155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C3644B9-A6F9-AF44-B255-7162A29F75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623" r:id="rId1"/>
    <p:sldLayoutId id="2147491552" r:id="rId2"/>
    <p:sldLayoutId id="2147491553" r:id="rId3"/>
    <p:sldLayoutId id="2147491554" r:id="rId4"/>
    <p:sldLayoutId id="2147491555" r:id="rId5"/>
    <p:sldLayoutId id="2147491556" r:id="rId6"/>
    <p:sldLayoutId id="2147491557" r:id="rId7"/>
    <p:sldLayoutId id="2147491558" r:id="rId8"/>
    <p:sldLayoutId id="2147491559" r:id="rId9"/>
    <p:sldLayoutId id="2147491560" r:id="rId10"/>
    <p:sldLayoutId id="214749156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3475483-EE83-C948-911D-AF098833C3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35" r:id="rId1"/>
    <p:sldLayoutId id="2147491636" r:id="rId2"/>
    <p:sldLayoutId id="2147491637" r:id="rId3"/>
    <p:sldLayoutId id="2147491638" r:id="rId4"/>
    <p:sldLayoutId id="2147491639" r:id="rId5"/>
    <p:sldLayoutId id="2147491640" r:id="rId6"/>
    <p:sldLayoutId id="2147491641" r:id="rId7"/>
    <p:sldLayoutId id="2147491642" r:id="rId8"/>
    <p:sldLayoutId id="2147491643" r:id="rId9"/>
    <p:sldLayoutId id="2147491644" r:id="rId10"/>
    <p:sldLayoutId id="214749164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F5D28570-041F-514B-92CF-99E177FC32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562" r:id="rId1"/>
    <p:sldLayoutId id="2147491563" r:id="rId2"/>
    <p:sldLayoutId id="2147491564" r:id="rId3"/>
    <p:sldLayoutId id="2147491565" r:id="rId4"/>
    <p:sldLayoutId id="2147491566" r:id="rId5"/>
    <p:sldLayoutId id="2147491567" r:id="rId6"/>
    <p:sldLayoutId id="2147491568" r:id="rId7"/>
    <p:sldLayoutId id="2147491569" r:id="rId8"/>
    <p:sldLayoutId id="2147491570" r:id="rId9"/>
    <p:sldLayoutId id="2147491571" r:id="rId10"/>
    <p:sldLayoutId id="21474915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MS Pゴシック"/>
                <a:cs typeface="MS Pゴシック"/>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MS Pゴシック"/>
                <a:cs typeface="MS Pゴシック"/>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S Pゴシック" charset="0"/>
              </a:defRPr>
            </a:lvl1pPr>
          </a:lstStyle>
          <a:p>
            <a:pPr>
              <a:defRPr/>
            </a:pPr>
            <a:fld id="{4A0B688B-F6E3-DB43-BEE6-1875A8BCC3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573" r:id="rId1"/>
    <p:sldLayoutId id="2147491574" r:id="rId2"/>
    <p:sldLayoutId id="2147491575" r:id="rId3"/>
    <p:sldLayoutId id="2147491576" r:id="rId4"/>
    <p:sldLayoutId id="2147491577" r:id="rId5"/>
    <p:sldLayoutId id="2147491578" r:id="rId6"/>
    <p:sldLayoutId id="2147491579" r:id="rId7"/>
    <p:sldLayoutId id="2147491580" r:id="rId8"/>
    <p:sldLayoutId id="2147491581" r:id="rId9"/>
    <p:sldLayoutId id="2147491582" r:id="rId10"/>
    <p:sldLayoutId id="21474915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FB307E91-800E-1E4F-8B2B-1BB58F38C7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46" r:id="rId1"/>
    <p:sldLayoutId id="2147491647" r:id="rId2"/>
    <p:sldLayoutId id="2147491648" r:id="rId3"/>
    <p:sldLayoutId id="2147491649" r:id="rId4"/>
    <p:sldLayoutId id="2147491650" r:id="rId5"/>
    <p:sldLayoutId id="2147491651" r:id="rId6"/>
    <p:sldLayoutId id="2147491652" r:id="rId7"/>
    <p:sldLayoutId id="2147491653" r:id="rId8"/>
    <p:sldLayoutId id="2147491654" r:id="rId9"/>
    <p:sldLayoutId id="2147491655" r:id="rId10"/>
    <p:sldLayoutId id="214749165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C19A966-8BC4-9B45-9747-4184BA52E8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9" r:id="rId1"/>
    <p:sldLayoutId id="2147491740" r:id="rId2"/>
    <p:sldLayoutId id="2147491741" r:id="rId3"/>
    <p:sldLayoutId id="2147491742" r:id="rId4"/>
    <p:sldLayoutId id="2147491743" r:id="rId5"/>
    <p:sldLayoutId id="2147491744" r:id="rId6"/>
    <p:sldLayoutId id="2147491745" r:id="rId7"/>
    <p:sldLayoutId id="2147491746" r:id="rId8"/>
    <p:sldLayoutId id="2147491747" r:id="rId9"/>
    <p:sldLayoutId id="2147491748" r:id="rId10"/>
    <p:sldLayoutId id="2147491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eaLnBrk="1" hangingPunct="1">
              <a:defRPr/>
            </a:pPr>
            <a:fld id="{D01D44C6-70EF-9D41-89F5-829615495349}" type="slidenum">
              <a:rPr lang="en-US"/>
              <a:pPr eaLnBrk="1" hangingPunct="1">
                <a:defRPr/>
              </a:pPr>
              <a:t>‹#›</a:t>
            </a:fld>
            <a:endParaRPr lang="en-US"/>
          </a:p>
        </p:txBody>
      </p:sp>
      <p:sp>
        <p:nvSpPr>
          <p:cNvPr id="7373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FFFFFF"/>
              </a:solidFill>
              <a:latin typeface="Times New Roman" charset="0"/>
            </a:endParaRPr>
          </a:p>
        </p:txBody>
      </p:sp>
      <p:sp>
        <p:nvSpPr>
          <p:cNvPr id="7373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FFFFFF"/>
              </a:solidFill>
              <a:latin typeface="Times New Roman" charset="0"/>
            </a:endParaRPr>
          </a:p>
        </p:txBody>
      </p:sp>
      <p:grpSp>
        <p:nvGrpSpPr>
          <p:cNvPr id="73736" name="Group 8"/>
          <p:cNvGrpSpPr>
            <a:grpSpLocks/>
          </p:cNvGrpSpPr>
          <p:nvPr/>
        </p:nvGrpSpPr>
        <p:grpSpPr bwMode="auto">
          <a:xfrm>
            <a:off x="228600" y="457200"/>
            <a:ext cx="1246188" cy="1371600"/>
            <a:chOff x="144" y="288"/>
            <a:chExt cx="785" cy="864"/>
          </a:xfrm>
        </p:grpSpPr>
        <p:sp>
          <p:nvSpPr>
            <p:cNvPr id="7373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3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5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2203397980"/>
      </p:ext>
    </p:extLst>
  </p:cSld>
  <p:clrMap bg1="dk2" tx1="lt1" bg2="dk1" tx2="lt2" accent1="accent1" accent2="accent2" accent3="accent3" accent4="accent4" accent5="accent5" accent6="accent6" hlink="hlink" folHlink="folHlink"/>
  <p:sldLayoutIdLst>
    <p:sldLayoutId id="2147491775"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3721321412"/>
      </p:ext>
    </p:extLst>
  </p:cSld>
  <p:clrMap bg1="dk2" tx1="lt1" bg2="dk1" tx2="lt2" accent1="accent1" accent2="accent2" accent3="accent3" accent4="accent4" accent5="accent5" accent6="accent6" hlink="hlink" folHlink="folHlink"/>
  <p:sldLayoutIdLst>
    <p:sldLayoutId id="2147491777" r:id="rId1"/>
    <p:sldLayoutId id="2147491778" r:id="rId2"/>
    <p:sldLayoutId id="2147491779" r:id="rId3"/>
    <p:sldLayoutId id="2147491780" r:id="rId4"/>
    <p:sldLayoutId id="2147491781" r:id="rId5"/>
    <p:sldLayoutId id="2147491782" r:id="rId6"/>
    <p:sldLayoutId id="2147491783" r:id="rId7"/>
    <p:sldLayoutId id="2147491784" r:id="rId8"/>
    <p:sldLayoutId id="2147491785" r:id="rId9"/>
    <p:sldLayoutId id="2147491786" r:id="rId10"/>
    <p:sldLayoutId id="2147491787" r:id="rId11"/>
    <p:sldLayoutId id="214749178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3E9E908B-0DF6-9348-8635-7CEFD8D71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44" r:id="rId1"/>
    <p:sldLayoutId id="2147491445" r:id="rId2"/>
    <p:sldLayoutId id="2147491446" r:id="rId3"/>
    <p:sldLayoutId id="2147491447" r:id="rId4"/>
    <p:sldLayoutId id="2147491448" r:id="rId5"/>
    <p:sldLayoutId id="2147491449" r:id="rId6"/>
    <p:sldLayoutId id="2147491450" r:id="rId7"/>
    <p:sldLayoutId id="2147491451" r:id="rId8"/>
    <p:sldLayoutId id="2147491452" r:id="rId9"/>
    <p:sldLayoutId id="2147491453" r:id="rId10"/>
    <p:sldLayoutId id="214749145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7750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15" name="Freeform 6"/>
            <p:cNvSpPr>
              <a:spLocks/>
            </p:cNvSpPr>
            <p:nvPr/>
          </p:nvSpPr>
          <p:spPr bwMode="hidden">
            <a:xfrm>
              <a:off x="4038" y="3577"/>
              <a:ext cx="1720" cy="65"/>
            </a:xfrm>
            <a:custGeom>
              <a:avLst/>
              <a:gdLst>
                <a:gd name="T0" fmla="*/ 1676 w 1722"/>
                <a:gd name="T1" fmla="*/ 43 h 66"/>
                <a:gd name="T2" fmla="*/ 1676 w 1722"/>
                <a:gd name="T3" fmla="*/ 37 h 66"/>
                <a:gd name="T4" fmla="*/ 0 w 1722"/>
                <a:gd name="T5" fmla="*/ 0 h 66"/>
                <a:gd name="T6" fmla="*/ 0 w 1722"/>
                <a:gd name="T7" fmla="*/ 33 h 66"/>
                <a:gd name="T8" fmla="*/ 1676 w 1722"/>
                <a:gd name="T9" fmla="*/ 43 h 66"/>
                <a:gd name="T10" fmla="*/ 1676 w 1722"/>
                <a:gd name="T11" fmla="*/ 4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77517" name="Freeform 8"/>
            <p:cNvSpPr>
              <a:spLocks/>
            </p:cNvSpPr>
            <p:nvPr/>
          </p:nvSpPr>
          <p:spPr bwMode="hidden">
            <a:xfrm>
              <a:off x="4784" y="3702"/>
              <a:ext cx="974" cy="101"/>
            </a:xfrm>
            <a:custGeom>
              <a:avLst/>
              <a:gdLst>
                <a:gd name="T0" fmla="*/ 952 w 975"/>
                <a:gd name="T1" fmla="*/ 48 h 101"/>
                <a:gd name="T2" fmla="*/ 952 w 975"/>
                <a:gd name="T3" fmla="*/ 0 h 101"/>
                <a:gd name="T4" fmla="*/ 0 w 975"/>
                <a:gd name="T5" fmla="*/ 24 h 101"/>
                <a:gd name="T6" fmla="*/ 0 w 975"/>
                <a:gd name="T7" fmla="*/ 101 h 101"/>
                <a:gd name="T8" fmla="*/ 952 w 975"/>
                <a:gd name="T9" fmla="*/ 48 h 101"/>
                <a:gd name="T10" fmla="*/ 95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7518" name="Freeform 9"/>
            <p:cNvSpPr>
              <a:spLocks/>
            </p:cNvSpPr>
            <p:nvPr/>
          </p:nvSpPr>
          <p:spPr bwMode="hidden">
            <a:xfrm>
              <a:off x="3619" y="3815"/>
              <a:ext cx="2139" cy="198"/>
            </a:xfrm>
            <a:custGeom>
              <a:avLst/>
              <a:gdLst>
                <a:gd name="T0" fmla="*/ 2095 w 2141"/>
                <a:gd name="T1" fmla="*/ 0 h 198"/>
                <a:gd name="T2" fmla="*/ 0 w 2141"/>
                <a:gd name="T3" fmla="*/ 156 h 198"/>
                <a:gd name="T4" fmla="*/ 0 w 2141"/>
                <a:gd name="T5" fmla="*/ 198 h 198"/>
                <a:gd name="T6" fmla="*/ 2095 w 2141"/>
                <a:gd name="T7" fmla="*/ 0 h 198"/>
                <a:gd name="T8" fmla="*/ 209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20" name="Freeform 11"/>
            <p:cNvSpPr>
              <a:spLocks/>
            </p:cNvSpPr>
            <p:nvPr/>
          </p:nvSpPr>
          <p:spPr bwMode="hidden">
            <a:xfrm>
              <a:off x="2097" y="4043"/>
              <a:ext cx="2514" cy="276"/>
            </a:xfrm>
            <a:custGeom>
              <a:avLst/>
              <a:gdLst>
                <a:gd name="T0" fmla="*/ 2113 w 2517"/>
                <a:gd name="T1" fmla="*/ 276 h 276"/>
                <a:gd name="T2" fmla="*/ 2448 w 2517"/>
                <a:gd name="T3" fmla="*/ 204 h 276"/>
                <a:gd name="T4" fmla="*/ 2191 w 2517"/>
                <a:gd name="T5" fmla="*/ 0 h 276"/>
                <a:gd name="T6" fmla="*/ 0 w 2517"/>
                <a:gd name="T7" fmla="*/ 276 h 276"/>
                <a:gd name="T8" fmla="*/ 2113 w 2517"/>
                <a:gd name="T9" fmla="*/ 276 h 276"/>
                <a:gd name="T10" fmla="*/ 211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22" name="Freeform 13"/>
            <p:cNvSpPr>
              <a:spLocks/>
            </p:cNvSpPr>
            <p:nvPr/>
          </p:nvSpPr>
          <p:spPr bwMode="hidden">
            <a:xfrm>
              <a:off x="5030" y="3151"/>
              <a:ext cx="728" cy="240"/>
            </a:xfrm>
            <a:custGeom>
              <a:avLst/>
              <a:gdLst>
                <a:gd name="T0" fmla="*/ 706 w 729"/>
                <a:gd name="T1" fmla="*/ 240 h 240"/>
                <a:gd name="T2" fmla="*/ 0 w 729"/>
                <a:gd name="T3" fmla="*/ 0 h 240"/>
                <a:gd name="T4" fmla="*/ 0 w 729"/>
                <a:gd name="T5" fmla="*/ 6 h 240"/>
                <a:gd name="T6" fmla="*/ 706 w 729"/>
                <a:gd name="T7" fmla="*/ 240 h 240"/>
                <a:gd name="T8" fmla="*/ 70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24" name="Freeform 15"/>
            <p:cNvSpPr>
              <a:spLocks/>
            </p:cNvSpPr>
            <p:nvPr/>
          </p:nvSpPr>
          <p:spPr bwMode="hidden">
            <a:xfrm>
              <a:off x="5030" y="3049"/>
              <a:ext cx="728" cy="318"/>
            </a:xfrm>
            <a:custGeom>
              <a:avLst/>
              <a:gdLst>
                <a:gd name="T0" fmla="*/ 706 w 729"/>
                <a:gd name="T1" fmla="*/ 318 h 318"/>
                <a:gd name="T2" fmla="*/ 706 w 729"/>
                <a:gd name="T3" fmla="*/ 312 h 318"/>
                <a:gd name="T4" fmla="*/ 0 w 729"/>
                <a:gd name="T5" fmla="*/ 0 h 318"/>
                <a:gd name="T6" fmla="*/ 0 w 729"/>
                <a:gd name="T7" fmla="*/ 54 h 318"/>
                <a:gd name="T8" fmla="*/ 706 w 729"/>
                <a:gd name="T9" fmla="*/ 318 h 318"/>
                <a:gd name="T10" fmla="*/ 70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2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3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3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37" name="Freeform 28"/>
            <p:cNvSpPr>
              <a:spLocks/>
            </p:cNvSpPr>
            <p:nvPr/>
          </p:nvSpPr>
          <p:spPr bwMode="hidden">
            <a:xfrm>
              <a:off x="5698" y="653"/>
              <a:ext cx="60" cy="311"/>
            </a:xfrm>
            <a:custGeom>
              <a:avLst/>
              <a:gdLst>
                <a:gd name="T0" fmla="*/ 0 w 60"/>
                <a:gd name="T1" fmla="*/ 144 h 312"/>
                <a:gd name="T2" fmla="*/ 60 w 60"/>
                <a:gd name="T3" fmla="*/ 28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753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27754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567D1D8-F9E5-EF47-BE45-AB7288D2CDEA}" type="slidenum">
              <a:rPr lang="en-US"/>
              <a:pPr>
                <a:defRPr/>
              </a:pPr>
              <a:t>‹#›</a:t>
            </a:fld>
            <a:endParaRPr lang="en-US"/>
          </a:p>
        </p:txBody>
      </p:sp>
    </p:spTree>
    <p:extLst>
      <p:ext uri="{BB962C8B-B14F-4D97-AF65-F5344CB8AC3E}">
        <p14:creationId xmlns:p14="http://schemas.microsoft.com/office/powerpoint/2010/main" val="1174105831"/>
      </p:ext>
    </p:extLst>
  </p:cSld>
  <p:clrMap bg1="dk2" tx1="lt1" bg2="dk1" tx2="lt2" accent1="accent1" accent2="accent2" accent3="accent3" accent4="accent4" accent5="accent5" accent6="accent6" hlink="hlink" folHlink="folHlink"/>
  <p:sldLayoutIdLst>
    <p:sldLayoutId id="2147491802" r:id="rId1"/>
    <p:sldLayoutId id="2147491803" r:id="rId2"/>
    <p:sldLayoutId id="2147491804" r:id="rId3"/>
    <p:sldLayoutId id="2147491805" r:id="rId4"/>
    <p:sldLayoutId id="2147491806" r:id="rId5"/>
    <p:sldLayoutId id="2147491807" r:id="rId6"/>
    <p:sldLayoutId id="2147491808" r:id="rId7"/>
    <p:sldLayoutId id="2147491809" r:id="rId8"/>
    <p:sldLayoutId id="2147491810" r:id="rId9"/>
    <p:sldLayoutId id="2147491811" r:id="rId10"/>
    <p:sldLayoutId id="21474918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39963693"/>
      </p:ext>
    </p:extLst>
  </p:cSld>
  <p:clrMap bg1="lt1" tx1="dk1" bg2="lt2" tx2="dk2" accent1="accent1" accent2="accent2" accent3="accent3" accent4="accent4" accent5="accent5" accent6="accent6" hlink="hlink" folHlink="folHlink"/>
  <p:sldLayoutIdLst>
    <p:sldLayoutId id="2147491838" r:id="rId1"/>
    <p:sldLayoutId id="2147491839" r:id="rId2"/>
    <p:sldLayoutId id="2147491840" r:id="rId3"/>
    <p:sldLayoutId id="2147491841" r:id="rId4"/>
    <p:sldLayoutId id="2147491842" r:id="rId5"/>
    <p:sldLayoutId id="2147491843" r:id="rId6"/>
    <p:sldLayoutId id="2147491844" r:id="rId7"/>
    <p:sldLayoutId id="2147491845" r:id="rId8"/>
    <p:sldLayoutId id="2147491846" r:id="rId9"/>
    <p:sldLayoutId id="2147491847" r:id="rId10"/>
    <p:sldLayoutId id="214749184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3876783927"/>
      </p:ext>
    </p:extLst>
  </p:cSld>
  <p:clrMap bg1="dk2" tx1="lt1" bg2="dk1" tx2="lt2" accent1="accent1" accent2="accent2" accent3="accent3" accent4="accent4" accent5="accent5" accent6="accent6" hlink="hlink" folHlink="folHlink"/>
  <p:sldLayoutIdLst>
    <p:sldLayoutId id="2147491850" r:id="rId1"/>
    <p:sldLayoutId id="2147491851" r:id="rId2"/>
    <p:sldLayoutId id="2147491852" r:id="rId3"/>
    <p:sldLayoutId id="2147491853" r:id="rId4"/>
    <p:sldLayoutId id="2147491854" r:id="rId5"/>
    <p:sldLayoutId id="2147491855" r:id="rId6"/>
    <p:sldLayoutId id="2147491856" r:id="rId7"/>
    <p:sldLayoutId id="2147491857" r:id="rId8"/>
    <p:sldLayoutId id="2147491858" r:id="rId9"/>
    <p:sldLayoutId id="2147491859" r:id="rId10"/>
    <p:sldLayoutId id="21474918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633038201"/>
      </p:ext>
    </p:extLst>
  </p:cSld>
  <p:clrMap bg1="lt1" tx1="dk1" bg2="lt2" tx2="dk2" accent1="accent1" accent2="accent2" accent3="accent3" accent4="accent4" accent5="accent5" accent6="accent6" hlink="hlink" folHlink="folHlink"/>
  <p:sldLayoutIdLst>
    <p:sldLayoutId id="2147491862" r:id="rId1"/>
    <p:sldLayoutId id="2147491863" r:id="rId2"/>
    <p:sldLayoutId id="2147491864" r:id="rId3"/>
    <p:sldLayoutId id="2147491865" r:id="rId4"/>
    <p:sldLayoutId id="2147491866" r:id="rId5"/>
    <p:sldLayoutId id="2147491867" r:id="rId6"/>
    <p:sldLayoutId id="2147491868" r:id="rId7"/>
    <p:sldLayoutId id="2147491869" r:id="rId8"/>
    <p:sldLayoutId id="2147491870" r:id="rId9"/>
    <p:sldLayoutId id="2147491871" r:id="rId10"/>
    <p:sldLayoutId id="214749187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1936988028"/>
      </p:ext>
    </p:extLst>
  </p:cSld>
  <p:clrMap bg1="dk2" tx1="lt1" bg2="dk1" tx2="lt2" accent1="accent1" accent2="accent2" accent3="accent3" accent4="accent4" accent5="accent5" accent6="accent6" hlink="hlink" folHlink="folHlink"/>
  <p:sldLayoutIdLst>
    <p:sldLayoutId id="2147491886" r:id="rId1"/>
    <p:sldLayoutId id="2147491887" r:id="rId2"/>
    <p:sldLayoutId id="2147491888" r:id="rId3"/>
    <p:sldLayoutId id="2147491889" r:id="rId4"/>
    <p:sldLayoutId id="2147491890" r:id="rId5"/>
    <p:sldLayoutId id="2147491891" r:id="rId6"/>
    <p:sldLayoutId id="2147491892" r:id="rId7"/>
    <p:sldLayoutId id="2147491893" r:id="rId8"/>
    <p:sldLayoutId id="2147491894" r:id="rId9"/>
    <p:sldLayoutId id="2147491895" r:id="rId10"/>
    <p:sldLayoutId id="21474918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eaLnBrk="1" hangingPunct="1">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eaLnBrk="1" hangingPunct="1">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eaLnBrk="1" hangingPunct="1">
              <a:defRPr/>
            </a:pPr>
            <a:fld id="{73527A4F-934A-3B4C-B5A5-52592432AB7D}" type="slidenum">
              <a:rPr lang="en-US"/>
              <a:pPr eaLnBrk="1" hangingPunct="1">
                <a:defRPr/>
              </a:pPr>
              <a:t>‹#›</a:t>
            </a:fld>
            <a:endParaRPr lang="en-US"/>
          </a:p>
        </p:txBody>
      </p:sp>
    </p:spTree>
    <p:extLst>
      <p:ext uri="{BB962C8B-B14F-4D97-AF65-F5344CB8AC3E}">
        <p14:creationId xmlns:p14="http://schemas.microsoft.com/office/powerpoint/2010/main" val="2135101638"/>
      </p:ext>
    </p:extLst>
  </p:cSld>
  <p:clrMap bg1="lt1" tx1="dk1" bg2="lt2" tx2="dk2" accent1="accent1" accent2="accent2" accent3="accent3" accent4="accent4" accent5="accent5" accent6="accent6" hlink="hlink" folHlink="folHlink"/>
  <p:sldLayoutIdLst>
    <p:sldLayoutId id="2147491898" r:id="rId1"/>
    <p:sldLayoutId id="2147491899" r:id="rId2"/>
    <p:sldLayoutId id="2147491900" r:id="rId3"/>
    <p:sldLayoutId id="2147491901" r:id="rId4"/>
    <p:sldLayoutId id="2147491902" r:id="rId5"/>
    <p:sldLayoutId id="2147491903" r:id="rId6"/>
    <p:sldLayoutId id="2147491904" r:id="rId7"/>
    <p:sldLayoutId id="2147491905" r:id="rId8"/>
    <p:sldLayoutId id="2147491906" r:id="rId9"/>
    <p:sldLayoutId id="2147491907" r:id="rId10"/>
    <p:sldLayoutId id="21474919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615179358"/>
      </p:ext>
    </p:extLst>
  </p:cSld>
  <p:clrMap bg1="lt1" tx1="dk1" bg2="lt2" tx2="dk2" accent1="accent1" accent2="accent2" accent3="accent3" accent4="accent4" accent5="accent5" accent6="accent6" hlink="hlink" folHlink="folHlink"/>
  <p:sldLayoutIdLst>
    <p:sldLayoutId id="2147491910" r:id="rId1"/>
    <p:sldLayoutId id="2147491911" r:id="rId2"/>
    <p:sldLayoutId id="2147491912" r:id="rId3"/>
    <p:sldLayoutId id="2147491913" r:id="rId4"/>
    <p:sldLayoutId id="2147491914" r:id="rId5"/>
    <p:sldLayoutId id="2147491915" r:id="rId6"/>
    <p:sldLayoutId id="2147491916" r:id="rId7"/>
    <p:sldLayoutId id="2147491917" r:id="rId8"/>
    <p:sldLayoutId id="2147491918" r:id="rId9"/>
    <p:sldLayoutId id="2147491919" r:id="rId10"/>
    <p:sldLayoutId id="214749192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2155063607"/>
      </p:ext>
    </p:extLst>
  </p:cSld>
  <p:clrMap bg1="dk2" tx1="lt1" bg2="dk1" tx2="lt2" accent1="accent1" accent2="accent2" accent3="accent3" accent4="accent4" accent5="accent5" accent6="accent6" hlink="hlink" folHlink="folHlink"/>
  <p:sldLayoutIdLst>
    <p:sldLayoutId id="2147491922" r:id="rId1"/>
    <p:sldLayoutId id="2147491923" r:id="rId2"/>
    <p:sldLayoutId id="2147491924" r:id="rId3"/>
    <p:sldLayoutId id="2147491925" r:id="rId4"/>
    <p:sldLayoutId id="2147491926" r:id="rId5"/>
    <p:sldLayoutId id="2147491927" r:id="rId6"/>
    <p:sldLayoutId id="2147491928" r:id="rId7"/>
    <p:sldLayoutId id="2147491929" r:id="rId8"/>
    <p:sldLayoutId id="2147491930" r:id="rId9"/>
    <p:sldLayoutId id="2147491931" r:id="rId10"/>
    <p:sldLayoutId id="21474919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851608"/>
      </p:ext>
    </p:extLst>
  </p:cSld>
  <p:clrMap bg1="lt1" tx1="dk1" bg2="lt2" tx2="dk2" accent1="accent1" accent2="accent2" accent3="accent3" accent4="accent4" accent5="accent5" accent6="accent6" hlink="hlink" folHlink="folHlink"/>
  <p:sldLayoutIdLst>
    <p:sldLayoutId id="2147491934" r:id="rId1"/>
    <p:sldLayoutId id="2147491935" r:id="rId2"/>
    <p:sldLayoutId id="2147491936" r:id="rId3"/>
    <p:sldLayoutId id="2147491937" r:id="rId4"/>
    <p:sldLayoutId id="2147491938" r:id="rId5"/>
    <p:sldLayoutId id="2147491939" r:id="rId6"/>
    <p:sldLayoutId id="2147491940" r:id="rId7"/>
    <p:sldLayoutId id="2147491941" r:id="rId8"/>
    <p:sldLayoutId id="2147491942" r:id="rId9"/>
    <p:sldLayoutId id="2147491943" r:id="rId10"/>
    <p:sldLayoutId id="2147491944"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2480987560"/>
      </p:ext>
    </p:extLst>
  </p:cSld>
  <p:clrMap bg1="dk2" tx1="lt1" bg2="dk1" tx2="lt2" accent1="accent1" accent2="accent2" accent3="accent3" accent4="accent4" accent5="accent5" accent6="accent6" hlink="hlink" folHlink="folHlink"/>
  <p:sldLayoutIdLst>
    <p:sldLayoutId id="2147491958" r:id="rId1"/>
    <p:sldLayoutId id="2147491959" r:id="rId2"/>
    <p:sldLayoutId id="2147491960" r:id="rId3"/>
    <p:sldLayoutId id="2147491961" r:id="rId4"/>
    <p:sldLayoutId id="2147491962" r:id="rId5"/>
    <p:sldLayoutId id="2147491963" r:id="rId6"/>
    <p:sldLayoutId id="2147491964" r:id="rId7"/>
    <p:sldLayoutId id="2147491965" r:id="rId8"/>
    <p:sldLayoutId id="2147491966" r:id="rId9"/>
    <p:sldLayoutId id="2147491967" r:id="rId10"/>
    <p:sldLayoutId id="2147491968" r:id="rId11"/>
    <p:sldLayoutId id="21474919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7AE0E98-FD85-194B-B5B4-376664E9A9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55" r:id="rId1"/>
    <p:sldLayoutId id="2147491456" r:id="rId2"/>
    <p:sldLayoutId id="2147491457" r:id="rId3"/>
    <p:sldLayoutId id="2147491458" r:id="rId4"/>
    <p:sldLayoutId id="2147491459" r:id="rId5"/>
    <p:sldLayoutId id="2147491460" r:id="rId6"/>
    <p:sldLayoutId id="2147491461" r:id="rId7"/>
    <p:sldLayoutId id="2147491462" r:id="rId8"/>
    <p:sldLayoutId id="2147491463" r:id="rId9"/>
    <p:sldLayoutId id="2147491464" r:id="rId10"/>
    <p:sldLayoutId id="21474914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132384372"/>
      </p:ext>
    </p:extLst>
  </p:cSld>
  <p:clrMap bg1="lt1" tx1="dk1" bg2="lt2" tx2="dk2" accent1="accent1" accent2="accent2" accent3="accent3" accent4="accent4" accent5="accent5" accent6="accent6" hlink="hlink" folHlink="folHlink"/>
  <p:sldLayoutIdLst>
    <p:sldLayoutId id="2147491971" r:id="rId1"/>
    <p:sldLayoutId id="2147491972" r:id="rId2"/>
    <p:sldLayoutId id="2147491973" r:id="rId3"/>
    <p:sldLayoutId id="2147491974" r:id="rId4"/>
    <p:sldLayoutId id="2147491975" r:id="rId5"/>
    <p:sldLayoutId id="2147491976" r:id="rId6"/>
    <p:sldLayoutId id="2147491977" r:id="rId7"/>
    <p:sldLayoutId id="2147491978" r:id="rId8"/>
    <p:sldLayoutId id="2147491979" r:id="rId9"/>
    <p:sldLayoutId id="2147491980" r:id="rId10"/>
    <p:sldLayoutId id="214749198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684367878"/>
      </p:ext>
    </p:extLst>
  </p:cSld>
  <p:clrMap bg1="lt1" tx1="dk1" bg2="lt2" tx2="dk2" accent1="accent1" accent2="accent2" accent3="accent3" accent4="accent4" accent5="accent5" accent6="accent6" hlink="hlink" folHlink="folHlink"/>
  <p:sldLayoutIdLst>
    <p:sldLayoutId id="2147491983" r:id="rId1"/>
    <p:sldLayoutId id="2147491984" r:id="rId2"/>
    <p:sldLayoutId id="2147491985" r:id="rId3"/>
    <p:sldLayoutId id="2147491986" r:id="rId4"/>
    <p:sldLayoutId id="2147491987" r:id="rId5"/>
    <p:sldLayoutId id="2147491988" r:id="rId6"/>
    <p:sldLayoutId id="2147491989" r:id="rId7"/>
    <p:sldLayoutId id="2147491990" r:id="rId8"/>
    <p:sldLayoutId id="2147491991" r:id="rId9"/>
    <p:sldLayoutId id="2147491992" r:id="rId10"/>
    <p:sldLayoutId id="214749199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pPr>
                <a:spcBef>
                  <a:spcPct val="0"/>
                </a:spcBef>
                <a:defRPr/>
              </a:pPr>
              <a:t>‹#›</a:t>
            </a:fld>
            <a:endParaRPr lang="en-US"/>
          </a:p>
        </p:txBody>
      </p:sp>
    </p:spTree>
    <p:extLst>
      <p:ext uri="{BB962C8B-B14F-4D97-AF65-F5344CB8AC3E}">
        <p14:creationId xmlns:p14="http://schemas.microsoft.com/office/powerpoint/2010/main" val="1920380759"/>
      </p:ext>
    </p:extLst>
  </p:cSld>
  <p:clrMap bg1="dk2" tx1="lt1" bg2="dk1" tx2="lt2" accent1="accent1" accent2="accent2" accent3="accent3" accent4="accent4" accent5="accent5" accent6="accent6" hlink="hlink" folHlink="folHlink"/>
  <p:sldLayoutIdLst>
    <p:sldLayoutId id="2147491995" r:id="rId1"/>
    <p:sldLayoutId id="2147491996" r:id="rId2"/>
    <p:sldLayoutId id="2147491997" r:id="rId3"/>
    <p:sldLayoutId id="2147491998" r:id="rId4"/>
    <p:sldLayoutId id="2147491999" r:id="rId5"/>
    <p:sldLayoutId id="2147492000" r:id="rId6"/>
    <p:sldLayoutId id="2147492001" r:id="rId7"/>
    <p:sldLayoutId id="2147492002" r:id="rId8"/>
    <p:sldLayoutId id="2147492003" r:id="rId9"/>
    <p:sldLayoutId id="2147492004" r:id="rId10"/>
    <p:sldLayoutId id="2147492005" r:id="rId11"/>
    <p:sldLayoutId id="214749200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pPr>
                <a:spcBef>
                  <a:spcPct val="0"/>
                </a:spcBef>
                <a:defRPr/>
              </a:pPr>
              <a:t>‹#›</a:t>
            </a:fld>
            <a:endParaRPr lang="en-US"/>
          </a:p>
        </p:txBody>
      </p:sp>
    </p:spTree>
    <p:extLst>
      <p:ext uri="{BB962C8B-B14F-4D97-AF65-F5344CB8AC3E}">
        <p14:creationId xmlns:p14="http://schemas.microsoft.com/office/powerpoint/2010/main" val="957875286"/>
      </p:ext>
    </p:extLst>
  </p:cSld>
  <p:clrMap bg1="lt1" tx1="dk1" bg2="lt2" tx2="dk2" accent1="accent1" accent2="accent2" accent3="accent3" accent4="accent4" accent5="accent5" accent6="accent6" hlink="hlink" folHlink="folHlink"/>
  <p:sldLayoutIdLst>
    <p:sldLayoutId id="2147492008" r:id="rId1"/>
    <p:sldLayoutId id="2147492009" r:id="rId2"/>
    <p:sldLayoutId id="2147492010" r:id="rId3"/>
    <p:sldLayoutId id="2147492011" r:id="rId4"/>
    <p:sldLayoutId id="2147492012" r:id="rId5"/>
    <p:sldLayoutId id="2147492013" r:id="rId6"/>
    <p:sldLayoutId id="2147492014" r:id="rId7"/>
    <p:sldLayoutId id="2147492015" r:id="rId8"/>
    <p:sldLayoutId id="2147492016" r:id="rId9"/>
    <p:sldLayoutId id="2147492017" r:id="rId10"/>
    <p:sldLayoutId id="214749201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65B2636F-5E7E-464F-9A34-12B7100CF4DD}"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4176190254"/>
      </p:ext>
    </p:extLst>
  </p:cSld>
  <p:clrMap bg1="dk2" tx1="lt1" bg2="dk1" tx2="lt2" accent1="accent1" accent2="accent2" accent3="accent3" accent4="accent4" accent5="accent5" accent6="accent6" hlink="hlink" folHlink="folHlink"/>
  <p:sldLayoutIdLst>
    <p:sldLayoutId id="2147492020" r:id="rId1"/>
    <p:sldLayoutId id="2147492021" r:id="rId2"/>
    <p:sldLayoutId id="2147492022" r:id="rId3"/>
    <p:sldLayoutId id="2147492023" r:id="rId4"/>
    <p:sldLayoutId id="2147492024" r:id="rId5"/>
    <p:sldLayoutId id="2147492025" r:id="rId6"/>
    <p:sldLayoutId id="2147492026" r:id="rId7"/>
    <p:sldLayoutId id="2147492027" r:id="rId8"/>
    <p:sldLayoutId id="2147492028" r:id="rId9"/>
    <p:sldLayoutId id="2147492029" r:id="rId10"/>
    <p:sldLayoutId id="2147492030"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4109"/>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 id="2147492043" r:id="rId12"/>
    <p:sldLayoutId id="214749204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3171582855"/>
      </p:ext>
    </p:extLst>
  </p:cSld>
  <p:clrMap bg1="dk2" tx1="lt1" bg2="dk1" tx2="lt2" accent1="accent1" accent2="accent2" accent3="accent3" accent4="accent4" accent5="accent5" accent6="accent6" hlink="hlink" folHlink="folHlink"/>
  <p:sldLayoutIdLst>
    <p:sldLayoutId id="2147492046" r:id="rId1"/>
    <p:sldLayoutId id="2147492047" r:id="rId2"/>
    <p:sldLayoutId id="2147492048" r:id="rId3"/>
    <p:sldLayoutId id="2147492049" r:id="rId4"/>
    <p:sldLayoutId id="2147492050" r:id="rId5"/>
    <p:sldLayoutId id="2147492051" r:id="rId6"/>
    <p:sldLayoutId id="2147492052" r:id="rId7"/>
    <p:sldLayoutId id="2147492053" r:id="rId8"/>
    <p:sldLayoutId id="2147492054" r:id="rId9"/>
    <p:sldLayoutId id="2147492055" r:id="rId10"/>
    <p:sldLayoutId id="2147492056" r:id="rId11"/>
    <p:sldLayoutId id="214749205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4D2CDF96-E93E-0B40-A7E0-7D39A24B8C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466" r:id="rId1"/>
    <p:sldLayoutId id="2147491467" r:id="rId2"/>
    <p:sldLayoutId id="2147491468" r:id="rId3"/>
    <p:sldLayoutId id="2147491469" r:id="rId4"/>
    <p:sldLayoutId id="2147491470" r:id="rId5"/>
    <p:sldLayoutId id="2147491471" r:id="rId6"/>
    <p:sldLayoutId id="2147491472" r:id="rId7"/>
    <p:sldLayoutId id="2147491473" r:id="rId8"/>
    <p:sldLayoutId id="2147491474" r:id="rId9"/>
    <p:sldLayoutId id="2147491475" r:id="rId10"/>
    <p:sldLayoutId id="214749147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6C7E7593-8E8B-1B4D-A70D-5737B35EF5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616" r:id="rId1"/>
    <p:sldLayoutId id="2147491477" r:id="rId2"/>
    <p:sldLayoutId id="2147491478" r:id="rId3"/>
    <p:sldLayoutId id="2147491479" r:id="rId4"/>
    <p:sldLayoutId id="2147491480" r:id="rId5"/>
    <p:sldLayoutId id="2147491481" r:id="rId6"/>
    <p:sldLayoutId id="2147491482" r:id="rId7"/>
    <p:sldLayoutId id="2147491483" r:id="rId8"/>
    <p:sldLayoutId id="2147491484" r:id="rId9"/>
    <p:sldLayoutId id="2147491485" r:id="rId10"/>
    <p:sldLayoutId id="2147491486"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A467C100-41BB-9D45-AF68-C62181F6E1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7" r:id="rId1"/>
    <p:sldLayoutId id="2147491487" r:id="rId2"/>
    <p:sldLayoutId id="2147491488" r:id="rId3"/>
    <p:sldLayoutId id="2147491489" r:id="rId4"/>
    <p:sldLayoutId id="2147491490" r:id="rId5"/>
    <p:sldLayoutId id="2147491491" r:id="rId6"/>
    <p:sldLayoutId id="2147491492" r:id="rId7"/>
    <p:sldLayoutId id="2147491493" r:id="rId8"/>
    <p:sldLayoutId id="2147491494" r:id="rId9"/>
    <p:sldLayoutId id="2147491495" r:id="rId10"/>
    <p:sldLayoutId id="214749149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565F768-328A-434C-AAA0-7DBC55F098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497" r:id="rId1"/>
    <p:sldLayoutId id="2147491498" r:id="rId2"/>
    <p:sldLayoutId id="2147491499" r:id="rId3"/>
    <p:sldLayoutId id="2147491500" r:id="rId4"/>
    <p:sldLayoutId id="2147491501" r:id="rId5"/>
    <p:sldLayoutId id="2147491502" r:id="rId6"/>
    <p:sldLayoutId id="2147491503" r:id="rId7"/>
    <p:sldLayoutId id="2147491504" r:id="rId8"/>
    <p:sldLayoutId id="2147491505" r:id="rId9"/>
    <p:sldLayoutId id="2147491506" r:id="rId10"/>
    <p:sldLayoutId id="2147491507" r:id="rId11"/>
    <p:sldLayoutId id="2147491508"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3C488737-0E11-CD40-9CB0-20BF598E1C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509" r:id="rId1"/>
    <p:sldLayoutId id="2147491510" r:id="rId2"/>
    <p:sldLayoutId id="2147491511" r:id="rId3"/>
    <p:sldLayoutId id="2147491512" r:id="rId4"/>
    <p:sldLayoutId id="2147491513" r:id="rId5"/>
    <p:sldLayoutId id="2147491514" r:id="rId6"/>
    <p:sldLayoutId id="2147491515" r:id="rId7"/>
    <p:sldLayoutId id="2147491516" r:id="rId8"/>
    <p:sldLayoutId id="2147491517" r:id="rId9"/>
    <p:sldLayoutId id="2147491518" r:id="rId10"/>
    <p:sldLayoutId id="2147491519" r:id="rId11"/>
    <p:sldLayoutId id="214749152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8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8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9.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86.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8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69.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7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09.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1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6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81.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74.xml"/><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15.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26.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38.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3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38.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60.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90.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50.xml"/><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48.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8.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94.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91.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50.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8.xml"/><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91.xml"/><Relationship Id="rId1" Type="http://schemas.openxmlformats.org/officeDocument/2006/relationships/themeOverride" Target="../theme/themeOverride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26.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92.xml"/><Relationship Id="rId4" Type="http://schemas.openxmlformats.org/officeDocument/2006/relationships/image" Target="../media/image89.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3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4.xml"/><Relationship Id="rId1" Type="http://schemas.openxmlformats.org/officeDocument/2006/relationships/slideLayout" Target="../slideLayouts/slideLayout78.xml"/><Relationship Id="rId4" Type="http://schemas.openxmlformats.org/officeDocument/2006/relationships/image" Target="../media/image94.emf"/></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Preaching Iv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0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0" y="-100013"/>
            <a:ext cx="9251950" cy="4752976"/>
          </a:xfrm>
        </p:spPr>
        <p:txBody>
          <a:bodyPr/>
          <a:lstStyle/>
          <a:p>
            <a:pPr eaLnBrk="1" hangingPunct="1">
              <a:defRPr/>
            </a:pPr>
            <a:r>
              <a:rPr lang="en-US" sz="11700" b="1" dirty="0">
                <a:effectLst>
                  <a:glow rad="165100">
                    <a:schemeClr val="bg2"/>
                  </a:glow>
                </a:effectLst>
                <a:latin typeface="Arial" charset="0"/>
                <a:ea typeface="ＭＳ Ｐゴシック" charset="0"/>
                <a:cs typeface="ＭＳ Ｐゴシック" charset="0"/>
              </a:rPr>
              <a:t>Homiletics:</a:t>
            </a:r>
            <a:br>
              <a:rPr lang="en-US" sz="11700" b="1" dirty="0">
                <a:effectLst>
                  <a:glow rad="165100">
                    <a:schemeClr val="bg2"/>
                  </a:glow>
                </a:effectLst>
                <a:latin typeface="Arial" charset="0"/>
                <a:ea typeface="ＭＳ Ｐゴシック" charset="0"/>
                <a:cs typeface="ＭＳ Ｐゴシック" charset="0"/>
              </a:rPr>
            </a:br>
            <a:r>
              <a:rPr lang="en-US" sz="6600" b="1" i="1" dirty="0">
                <a:effectLst>
                  <a:glow rad="165100">
                    <a:schemeClr val="bg2"/>
                  </a:glow>
                </a:effectLst>
                <a:latin typeface="Arial" charset="0"/>
                <a:ea typeface="ＭＳ Ｐゴシック" charset="0"/>
                <a:cs typeface="ＭＳ Ｐゴシック" charset="0"/>
              </a:rPr>
              <a:t>The Art of </a:t>
            </a:r>
            <a:br>
              <a:rPr lang="en-US" sz="6600" b="1" i="1" dirty="0">
                <a:effectLst>
                  <a:glow rad="165100">
                    <a:schemeClr val="bg2"/>
                  </a:glow>
                </a:effectLst>
                <a:latin typeface="Arial" charset="0"/>
                <a:ea typeface="ＭＳ Ｐゴシック" charset="0"/>
                <a:cs typeface="ＭＳ Ｐゴシック" charset="0"/>
              </a:rPr>
            </a:br>
            <a:r>
              <a:rPr lang="en-US" sz="6600" b="1" i="1" dirty="0">
                <a:effectLst>
                  <a:glow rad="165100">
                    <a:schemeClr val="bg2"/>
                  </a:glow>
                </a:effectLst>
                <a:latin typeface="Arial" charset="0"/>
                <a:ea typeface="ＭＳ Ｐゴシック" charset="0"/>
                <a:cs typeface="ＭＳ Ｐゴシック" charset="0"/>
              </a:rPr>
              <a:t>Bible Exposition</a:t>
            </a:r>
            <a:endParaRPr lang="en-US" b="1" dirty="0">
              <a:effectLst>
                <a:glow rad="165100">
                  <a:schemeClr val="bg2"/>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95288" y="4508500"/>
            <a:ext cx="83058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en-US" sz="4800" b="1" dirty="0">
                <a:effectLst>
                  <a:glow rad="165100">
                    <a:schemeClr val="bg2"/>
                  </a:glow>
                </a:effectLst>
                <a:latin typeface="Arial" charset="0"/>
                <a:ea typeface="ＭＳ Ｐゴシック" charset="0"/>
                <a:cs typeface="ＭＳ Ｐゴシック" charset="0"/>
              </a:rPr>
              <a:t>Syllabus for Homiletics 1</a:t>
            </a:r>
            <a:endParaRPr lang="en-US" sz="1400" b="1" dirty="0">
              <a:effectLst>
                <a:glow rad="165100">
                  <a:schemeClr val="bg2"/>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AE9CB57-06C3-2966-E52C-738F4550A6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en-US" b="1" dirty="0">
                <a:solidFill>
                  <a:schemeClr val="tx1"/>
                </a:solidFill>
                <a:effectLst>
                  <a:glow rad="266700">
                    <a:schemeClr val="bg1">
                      <a:alpha val="75000"/>
                    </a:schemeClr>
                  </a:glow>
                </a:effectLst>
              </a:rPr>
              <a:t>Kurt (34) works </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in IT and lives in Seattle</a:t>
            </a:r>
          </a:p>
        </p:txBody>
      </p:sp>
    </p:spTree>
    <p:extLst>
      <p:ext uri="{BB962C8B-B14F-4D97-AF65-F5344CB8AC3E}">
        <p14:creationId xmlns:p14="http://schemas.microsoft.com/office/powerpoint/2010/main" val="55686319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0" y="5517232"/>
            <a:ext cx="9144000" cy="1340768"/>
          </a:xfrm>
        </p:spPr>
        <p:txBody>
          <a:bodyPr/>
          <a:lstStyle/>
          <a:p>
            <a:pPr>
              <a:defRPr/>
            </a:pPr>
            <a:r>
              <a:rPr lang="en-US" b="1" dirty="0">
                <a:solidFill>
                  <a:schemeClr val="tx1"/>
                </a:solidFill>
                <a:effectLst>
                  <a:glow rad="266700">
                    <a:schemeClr val="bg1">
                      <a:alpha val="75000"/>
                    </a:schemeClr>
                  </a:glow>
                </a:effectLst>
              </a:rPr>
              <a:t>Stephen &amp; Katie gave us Jesse—</a:t>
            </a:r>
            <a:br>
              <a:rPr lang="en-US" b="1" dirty="0">
                <a:solidFill>
                  <a:schemeClr val="tx1"/>
                </a:solidFill>
                <a:effectLst>
                  <a:glow rad="266700">
                    <a:schemeClr val="bg1">
                      <a:alpha val="75000"/>
                    </a:schemeClr>
                  </a:glow>
                </a:effectLst>
              </a:rPr>
            </a:br>
            <a:r>
              <a:rPr lang="en-US" b="1" dirty="0">
                <a:solidFill>
                  <a:schemeClr val="tx1"/>
                </a:solidFill>
                <a:effectLst>
                  <a:glow rad="266700">
                    <a:schemeClr val="bg1">
                      <a:alpha val="75000"/>
                    </a:schemeClr>
                  </a:glow>
                </a:effectLst>
              </a:rPr>
              <a:t>our first grandson in May 2019</a:t>
            </a:r>
          </a:p>
        </p:txBody>
      </p:sp>
    </p:spTree>
    <p:extLst>
      <p:ext uri="{BB962C8B-B14F-4D97-AF65-F5344CB8AC3E}">
        <p14:creationId xmlns:p14="http://schemas.microsoft.com/office/powerpoint/2010/main" val="314522208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D91DE-34DC-CD42-82C6-CF27C110FADD}"/>
              </a:ext>
            </a:extLst>
          </p:cNvPr>
          <p:cNvPicPr>
            <a:picLocks noChangeAspect="1"/>
          </p:cNvPicPr>
          <p:nvPr/>
        </p:nvPicPr>
        <p:blipFill>
          <a:blip r:embed="rId2"/>
          <a:stretch>
            <a:fillRect/>
          </a:stretch>
        </p:blipFill>
        <p:spPr>
          <a:xfrm>
            <a:off x="743" y="0"/>
            <a:ext cx="9142513" cy="6858000"/>
          </a:xfrm>
          <a:prstGeom prst="rect">
            <a:avLst/>
          </a:prstGeom>
        </p:spPr>
      </p:pic>
      <p:sp>
        <p:nvSpPr>
          <p:cNvPr id="184322" name="Title 1"/>
          <p:cNvSpPr>
            <a:spLocks noGrp="1"/>
          </p:cNvSpPr>
          <p:nvPr>
            <p:ph type="title"/>
          </p:nvPr>
        </p:nvSpPr>
        <p:spPr>
          <a:xfrm>
            <a:off x="1043608" y="476672"/>
            <a:ext cx="7772400" cy="1008063"/>
          </a:xfrm>
        </p:spPr>
        <p:txBody>
          <a:bodyPr/>
          <a:lstStyle/>
          <a:p>
            <a:pPr>
              <a:defRPr/>
            </a:pPr>
            <a:r>
              <a:rPr lang="en-US" sz="5400" b="1" dirty="0">
                <a:effectLst>
                  <a:glow rad="139700">
                    <a:schemeClr val="tx1"/>
                  </a:glow>
                </a:effectLst>
                <a:latin typeface="Arial" charset="0"/>
                <a:ea typeface="ＭＳ Ｐゴシック" charset="0"/>
              </a:rPr>
              <a:t>Grandson Jesse</a:t>
            </a:r>
          </a:p>
        </p:txBody>
      </p:sp>
    </p:spTree>
    <p:extLst>
      <p:ext uri="{BB962C8B-B14F-4D97-AF65-F5344CB8AC3E}">
        <p14:creationId xmlns:p14="http://schemas.microsoft.com/office/powerpoint/2010/main" val="3194617898"/>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r>
              <a:rPr lang="en-US" b="1" dirty="0">
                <a:solidFill>
                  <a:schemeClr val="tx1"/>
                </a:solidFill>
                <a:effectLst>
                  <a:glow rad="266700">
                    <a:schemeClr val="bg1">
                      <a:alpha val="75000"/>
                    </a:schemeClr>
                  </a:glow>
                </a:effectLst>
              </a:rPr>
              <a:t>Stephen (31) is a United A320 pilot commuting from Seattle to fly from SFO</a:t>
            </a: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383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a:srcRect l="729"/>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en-US" sz="4800" b="1" dirty="0">
                <a:solidFill>
                  <a:schemeClr val="tx1"/>
                </a:solidFill>
                <a:effectLst>
                  <a:glow rad="266700">
                    <a:schemeClr val="bg1">
                      <a:alpha val="75000"/>
                    </a:schemeClr>
                  </a:glow>
                </a:effectLst>
              </a:rPr>
              <a:t>John (28) is a graphic artist in Redlands, California</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p>
        </p:txBody>
      </p:sp>
    </p:spTree>
    <p:extLst>
      <p:ext uri="{BB962C8B-B14F-4D97-AF65-F5344CB8AC3E}">
        <p14:creationId xmlns:p14="http://schemas.microsoft.com/office/powerpoint/2010/main" val="390106135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Our Mission Organization…</a:t>
            </a: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a:cs typeface="+mj-cs"/>
              </a:rPr>
              <a:t>I direct the SBC Doctor of Ministry studies (DMin)</a:t>
            </a:r>
          </a:p>
        </p:txBody>
      </p:sp>
    </p:spTree>
    <p:extLst>
      <p:ext uri="{BB962C8B-B14F-4D97-AF65-F5344CB8AC3E}">
        <p14:creationId xmlns:p14="http://schemas.microsoft.com/office/powerpoint/2010/main" val="29539637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dirty="0"/>
              <a:t>Nov Module</a:t>
            </a:r>
          </a:p>
        </p:txBody>
      </p:sp>
      <p:pic>
        <p:nvPicPr>
          <p:cNvPr id="2" name="Picture 1" descr="2017-11 Preaching (Abe Kuruvill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516831" cy="6858000"/>
          </a:xfrm>
          <a:prstGeom prst="rect">
            <a:avLst/>
          </a:prstGeom>
        </p:spPr>
      </p:pic>
    </p:spTree>
    <p:extLst>
      <p:ext uri="{BB962C8B-B14F-4D97-AF65-F5344CB8AC3E}">
        <p14:creationId xmlns:p14="http://schemas.microsoft.com/office/powerpoint/2010/main" val="3401757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2151874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0922311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85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240398">
            <a:off x="720760" y="789015"/>
            <a:ext cx="3489617" cy="5069055"/>
          </a:xfrm>
          <a:prstGeom prst="rect">
            <a:avLst/>
          </a:prstGeom>
        </p:spPr>
      </p:pic>
      <p:sp>
        <p:nvSpPr>
          <p:cNvPr id="2" name="Title 1"/>
          <p:cNvSpPr>
            <a:spLocks noGrp="1"/>
          </p:cNvSpPr>
          <p:nvPr>
            <p:ph type="title"/>
          </p:nvPr>
        </p:nvSpPr>
        <p:spPr>
          <a:xfrm>
            <a:off x="6880" y="0"/>
            <a:ext cx="9137119" cy="908720"/>
          </a:xfrm>
        </p:spPr>
        <p:txBody>
          <a:bodyPr/>
          <a:lstStyle/>
          <a:p>
            <a:r>
              <a:rPr lang="en-US" sz="5400" b="1">
                <a:solidFill>
                  <a:schemeClr val="bg1"/>
                </a:solidFill>
              </a:rPr>
              <a:t>Notes Options</a:t>
            </a: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b="1">
                <a:solidFill>
                  <a:srgbClr val="FFFFFF"/>
                </a:solidFill>
              </a:rPr>
              <a:t>Printed </a:t>
            </a:r>
            <a:br>
              <a:rPr lang="en-US" b="1">
                <a:solidFill>
                  <a:srgbClr val="FFFFFF"/>
                </a:solidFill>
              </a:rPr>
            </a:br>
            <a:r>
              <a:rPr lang="en-US" b="1">
                <a:solidFill>
                  <a:srgbClr val="FFFFFF"/>
                </a:solidFill>
              </a:rPr>
              <a:t>($20 each)</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en-US" sz="3600" b="1">
                <a:solidFill>
                  <a:srgbClr val="FFFFFF"/>
                </a:solidFill>
              </a:rPr>
              <a:t>Digital at BibleStudyDownloads Preaching (Homiletics) link (Free)</a:t>
            </a:r>
          </a:p>
        </p:txBody>
      </p:sp>
    </p:spTree>
    <p:extLst>
      <p:ext uri="{BB962C8B-B14F-4D97-AF65-F5344CB8AC3E}">
        <p14:creationId xmlns:p14="http://schemas.microsoft.com/office/powerpoint/2010/main" val="422321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en-US" sz="4800">
                <a:solidFill>
                  <a:srgbClr val="FFF9FC"/>
                </a:solidFill>
                <a:effectLst>
                  <a:glow rad="228600">
                    <a:schemeClr val="tx1">
                      <a:alpha val="96000"/>
                    </a:schemeClr>
                  </a:glow>
                </a:effectLst>
                <a:latin typeface="Arial Black" charset="0"/>
                <a:ea typeface="ＭＳ Ｐゴシック" charset="0"/>
                <a:cs typeface="ＭＳ Ｐゴシック" charset="0"/>
              </a:rPr>
              <a:t>SBC Courses I Teach</a:t>
            </a:r>
            <a:endParaRPr lang="en-US" sz="3600" b="1">
              <a:solidFill>
                <a:srgbClr val="FFF9FC"/>
              </a:solidFill>
              <a:effectLst>
                <a:glow rad="228600">
                  <a:schemeClr val="tx1">
                    <a:alpha val="96000"/>
                  </a:schemeClr>
                </a:glow>
              </a:effectLst>
              <a:latin typeface="Arial" charset="0"/>
              <a:ea typeface="ＭＳ Ｐゴシック" charset="0"/>
              <a:cs typeface="ＭＳ Ｐゴシック"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Survey</a:t>
            </a:r>
            <a:r>
              <a:rPr lang="en-US" sz="3600" dirty="0">
                <a:solidFill>
                  <a:srgbClr val="FFFF99"/>
                </a:solidFill>
                <a:latin typeface="Arial Black" charset="0"/>
              </a:rPr>
              <a:t> • The Bible</a:t>
            </a:r>
            <a:r>
              <a:rPr lang="mr-IN" sz="3600" dirty="0">
                <a:solidFill>
                  <a:srgbClr val="FFFF99"/>
                </a:solidFill>
                <a:latin typeface="Arial Black" charset="0"/>
              </a:rPr>
              <a:t>…</a:t>
            </a:r>
            <a:r>
              <a:rPr lang="en-US" sz="3600" dirty="0">
                <a:solidFill>
                  <a:srgbClr val="FFFF99"/>
                </a:solidFill>
                <a:latin typeface="Arial Black" charset="0"/>
              </a:rPr>
              <a:t>Basically</a:t>
            </a:r>
            <a:endParaRPr lang="en-US" sz="3600">
              <a:solidFill>
                <a:srgbClr val="FFFF99"/>
              </a:solidFill>
              <a:latin typeface="Arial Black" charset="0"/>
            </a:endParaRPr>
          </a:p>
          <a:p>
            <a:pPr eaLnBrk="1" hangingPunct="1"/>
            <a:r>
              <a:rPr lang="en-US" sz="3600">
                <a:solidFill>
                  <a:srgbClr val="FFFF99"/>
                </a:solidFill>
                <a:latin typeface="Arial Black" charset="0"/>
              </a:rPr>
              <a:t>	OT	NT      Bible Study</a:t>
            </a: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Backgrounds</a:t>
            </a:r>
            <a:r>
              <a:rPr lang="en-US" sz="3600" dirty="0">
                <a:solidFill>
                  <a:srgbClr val="FFFF99"/>
                </a:solidFill>
                <a:latin typeface="Arial Black" charset="0"/>
              </a:rPr>
              <a:t> • Research &amp; Writing</a:t>
            </a:r>
          </a:p>
          <a:p>
            <a:pPr eaLnBrk="1" hangingPunct="1">
              <a:tabLst>
                <a:tab pos="406400" algn="l"/>
                <a:tab pos="1824038" algn="l"/>
                <a:tab pos="4306888" algn="l"/>
                <a:tab pos="5649913" algn="l"/>
              </a:tabLst>
            </a:pPr>
            <a:r>
              <a:rPr lang="en-US" sz="3600" dirty="0">
                <a:solidFill>
                  <a:srgbClr val="FFFF99"/>
                </a:solidFill>
                <a:latin typeface="Arial Black" charset="0"/>
              </a:rPr>
              <a:t>		OT	NT	  Geography</a:t>
            </a: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3600" i="1" u="sng" dirty="0">
                <a:solidFill>
                  <a:srgbClr val="FFFF99"/>
                </a:solidFill>
                <a:latin typeface="Arial Black" charset="0"/>
              </a:rPr>
              <a:t>Theology</a:t>
            </a:r>
            <a:r>
              <a:rPr lang="en-US" sz="3600" i="1" dirty="0">
                <a:solidFill>
                  <a:srgbClr val="FFFF99"/>
                </a:solidFill>
                <a:latin typeface="Arial Black" charset="0"/>
              </a:rPr>
              <a:t>  </a:t>
            </a:r>
            <a:r>
              <a:rPr lang="en-US" sz="3600" dirty="0">
                <a:solidFill>
                  <a:srgbClr val="FFFF99"/>
                </a:solidFill>
                <a:latin typeface="Arial Black" charset="0"/>
              </a:rPr>
              <a:t>• Creation • Jesus</a:t>
            </a:r>
          </a:p>
          <a:p>
            <a:pPr eaLnBrk="1" hangingPunct="1"/>
            <a:r>
              <a:rPr lang="en-US" sz="3600" dirty="0">
                <a:solidFill>
                  <a:srgbClr val="FFFF99"/>
                </a:solidFill>
                <a:latin typeface="Arial Black" charset="0"/>
              </a:rPr>
              <a:t>Church • Spirit • Salvation • Future</a:t>
            </a:r>
          </a:p>
        </p:txBody>
      </p:sp>
      <p:sp>
        <p:nvSpPr>
          <p:cNvPr id="920583" name="Text Box 7"/>
          <p:cNvSpPr txBox="1">
            <a:spLocks noChangeArrowheads="1"/>
          </p:cNvSpPr>
          <p:nvPr/>
        </p:nvSpPr>
        <p:spPr bwMode="auto">
          <a:xfrm>
            <a:off x="-565" y="5502275"/>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3600" i="1" u="sng">
                <a:solidFill>
                  <a:srgbClr val="FFFF99"/>
                </a:solidFill>
                <a:latin typeface="Arial Black" charset="0"/>
              </a:rPr>
              <a:t>Preaching</a:t>
            </a:r>
            <a:endParaRPr lang="en-US" sz="3600">
              <a:solidFill>
                <a:srgbClr val="FFFF99"/>
              </a:solidFill>
              <a:latin typeface="Arial Black" charset="0"/>
            </a:endParaRPr>
          </a:p>
          <a:p>
            <a:pPr eaLnBrk="1" hangingPunct="1"/>
            <a:r>
              <a:rPr lang="en-US" sz="3600">
                <a:solidFill>
                  <a:srgbClr val="FFFF99"/>
                </a:solidFill>
                <a:latin typeface="Arial Black" charset="0"/>
              </a:rPr>
              <a:t>Homiletics 1	Homiletics 2</a:t>
            </a:r>
          </a:p>
        </p:txBody>
      </p:sp>
      <p:sp>
        <p:nvSpPr>
          <p:cNvPr id="7" name="Rectangle 2"/>
          <p:cNvSpPr txBox="1">
            <a:spLocks noChangeArrowheads="1"/>
          </p:cNvSpPr>
          <p:nvPr/>
        </p:nvSpPr>
        <p:spPr bwMode="auto">
          <a:xfrm>
            <a:off x="0" y="762000"/>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eaLnBrk="1" hangingPunct="1">
              <a:defRPr/>
            </a:pPr>
            <a:r>
              <a:rPr lang="en-US" sz="4000" dirty="0">
                <a:solidFill>
                  <a:srgbClr val="FFF9FC"/>
                </a:solidFill>
                <a:effectLst>
                  <a:glow rad="228600">
                    <a:schemeClr val="tx1">
                      <a:alpha val="96000"/>
                    </a:schemeClr>
                  </a:glow>
                </a:effectLst>
                <a:latin typeface="Arial Black" charset="0"/>
                <a:ea typeface="ＭＳ Ｐゴシック" charset="0"/>
                <a:cs typeface="ＭＳ Ｐゴシック" charset="0"/>
              </a:rPr>
              <a:t>(English • </a:t>
            </a:r>
            <a:r>
              <a:rPr lang="en-US" sz="4000" dirty="0" err="1">
                <a:solidFill>
                  <a:srgbClr val="FFF9FC"/>
                </a:solidFill>
                <a:effectLst>
                  <a:glow rad="228600">
                    <a:schemeClr val="tx1">
                      <a:alpha val="96000"/>
                    </a:schemeClr>
                  </a:glow>
                </a:effectLst>
                <a:latin typeface="Arial Black" charset="0"/>
                <a:ea typeface="ＭＳ Ｐゴシック" charset="0"/>
                <a:cs typeface="ＭＳ Ｐゴシック" charset="0"/>
              </a:rPr>
              <a:t>Bahasa</a:t>
            </a:r>
            <a:r>
              <a:rPr lang="en-US" sz="4000" dirty="0">
                <a:solidFill>
                  <a:srgbClr val="FFF9FC"/>
                </a:solidFill>
                <a:effectLst>
                  <a:glow rad="228600">
                    <a:schemeClr val="tx1">
                      <a:alpha val="96000"/>
                    </a:schemeClr>
                  </a:glow>
                </a:effectLst>
                <a:latin typeface="Arial Black" charset="0"/>
                <a:ea typeface="ＭＳ Ｐゴシック" charset="0"/>
                <a:cs typeface="ＭＳ Ｐゴシック" charset="0"/>
              </a:rPr>
              <a:t> • Chinese)</a:t>
            </a:r>
            <a:endParaRPr lang="en-US" sz="3600" b="1" dirty="0">
              <a:solidFill>
                <a:srgbClr val="FFF9FC"/>
              </a:solidFill>
              <a:effectLst>
                <a:glow rad="228600">
                  <a:schemeClr val="tx1">
                    <a:alpha val="96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949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b="1" dirty="0">
                <a:solidFill>
                  <a:srgbClr val="FFFFFF"/>
                </a:solidFill>
                <a:effectLst>
                  <a:glow rad="139700">
                    <a:srgbClr val="000000"/>
                  </a:glow>
                </a:effectLst>
                <a:latin typeface="Arial" charset="0"/>
              </a:rPr>
              <a:t>100</a:t>
            </a: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February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30243293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 Feb 2021</a:t>
            </a:r>
          </a:p>
        </p:txBody>
      </p:sp>
      <p:grpSp>
        <p:nvGrpSpPr>
          <p:cNvPr id="2" name="Group 1"/>
          <p:cNvGrpSpPr>
            <a:grpSpLocks/>
          </p:cNvGrpSpPr>
          <p:nvPr/>
        </p:nvGrpSpPr>
        <p:grpSpPr bwMode="auto">
          <a:xfrm>
            <a:off x="3771900" y="2348880"/>
            <a:ext cx="3154363" cy="3696320"/>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grpSp>
      <p:sp>
        <p:nvSpPr>
          <p:cNvPr id="361485" name="Text Box 13"/>
          <p:cNvSpPr txBox="1">
            <a:spLocks noChangeArrowheads="1"/>
          </p:cNvSpPr>
          <p:nvPr/>
        </p:nvSpPr>
        <p:spPr bwMode="auto">
          <a:xfrm>
            <a:off x="-2296493" y="658126"/>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INDIA</a:t>
            </a: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THAILAND</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a:cs typeface="+mn-cs"/>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SINGAPORE</a:t>
            </a: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1" name="Text Box 13"/>
          <p:cNvSpPr txBox="1">
            <a:spLocks noChangeArrowheads="1"/>
          </p:cNvSpPr>
          <p:nvPr/>
        </p:nvSpPr>
        <p:spPr bwMode="auto">
          <a:xfrm>
            <a:off x="9409905"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PHILIPPINES</a:t>
            </a: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NETHERLANDS</a:t>
            </a: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KOREA</a:t>
            </a: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HONG KONG</a:t>
            </a: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28" name="Text Box 21"/>
          <p:cNvSpPr txBox="1">
            <a:spLocks noChangeArrowheads="1"/>
          </p:cNvSpPr>
          <p:nvPr/>
        </p:nvSpPr>
        <p:spPr bwMode="auto">
          <a:xfrm>
            <a:off x="4250434" y="2355704"/>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CHINA</a:t>
            </a: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INDONESIA</a:t>
            </a:r>
          </a:p>
        </p:txBody>
      </p:sp>
      <p:sp>
        <p:nvSpPr>
          <p:cNvPr id="30" name="Text Box 21"/>
          <p:cNvSpPr txBox="1">
            <a:spLocks noChangeArrowheads="1"/>
          </p:cNvSpPr>
          <p:nvPr/>
        </p:nvSpPr>
        <p:spPr bwMode="auto">
          <a:xfrm>
            <a:off x="9731151"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31" name="Text Box 21"/>
          <p:cNvSpPr txBox="1">
            <a:spLocks noChangeArrowheads="1"/>
          </p:cNvSpPr>
          <p:nvPr/>
        </p:nvSpPr>
        <p:spPr bwMode="auto">
          <a:xfrm>
            <a:off x="7229476" y="700877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NEW ZEALAND</a:t>
            </a:r>
          </a:p>
        </p:txBody>
      </p:sp>
      <p:sp>
        <p:nvSpPr>
          <p:cNvPr id="32" name="Text Box 13"/>
          <p:cNvSpPr txBox="1">
            <a:spLocks noChangeArrowheads="1"/>
          </p:cNvSpPr>
          <p:nvPr/>
        </p:nvSpPr>
        <p:spPr bwMode="auto">
          <a:xfrm>
            <a:off x="-2268091" y="184482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ZIMBABWE</a:t>
            </a:r>
          </a:p>
        </p:txBody>
      </p:sp>
      <p:sp>
        <p:nvSpPr>
          <p:cNvPr id="34" name="Text Box 17"/>
          <p:cNvSpPr txBox="1">
            <a:spLocks noChangeArrowheads="1"/>
          </p:cNvSpPr>
          <p:nvPr/>
        </p:nvSpPr>
        <p:spPr bwMode="auto">
          <a:xfrm>
            <a:off x="7020272" y="-575381"/>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ITALY</a:t>
            </a: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RUSSIA</a:t>
            </a: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CANADA</a:t>
            </a:r>
          </a:p>
        </p:txBody>
      </p:sp>
      <p:sp>
        <p:nvSpPr>
          <p:cNvPr id="38" name="Text Box 13"/>
          <p:cNvSpPr txBox="1">
            <a:spLocks noChangeArrowheads="1"/>
          </p:cNvSpPr>
          <p:nvPr/>
        </p:nvSpPr>
        <p:spPr bwMode="auto">
          <a:xfrm>
            <a:off x="0" y="-58075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GERMANY</a:t>
            </a: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EGYPT</a:t>
            </a: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MONGOLIA</a:t>
            </a: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ETHIOPIA</a:t>
            </a: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4250434" y="3138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MYANMAR</a:t>
            </a: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2193897" y="548276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AUSTRALIA</a:t>
            </a: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UNITED KINGDOM</a:t>
            </a: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6845461" y="276701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TAIWAN</a:t>
            </a: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17596" y="473680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SOUTH AFRICA</a:t>
            </a:r>
          </a:p>
        </p:txBody>
      </p:sp>
      <p:sp>
        <p:nvSpPr>
          <p:cNvPr id="49" name="Text Box 21">
            <a:extLst>
              <a:ext uri="{FF2B5EF4-FFF2-40B4-BE49-F238E27FC236}">
                <a16:creationId xmlns:a16="http://schemas.microsoft.com/office/drawing/2014/main" id="{7F2E99E5-37A7-FE40-82CC-914DA6B8B189}"/>
              </a:ext>
            </a:extLst>
          </p:cNvPr>
          <p:cNvSpPr txBox="1">
            <a:spLocks noChangeArrowheads="1"/>
          </p:cNvSpPr>
          <p:nvPr/>
        </p:nvSpPr>
        <p:spPr bwMode="auto">
          <a:xfrm>
            <a:off x="4319011" y="-595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MALAYSIA</a:t>
            </a:r>
          </a:p>
        </p:txBody>
      </p:sp>
      <p:sp>
        <p:nvSpPr>
          <p:cNvPr id="50" name="Text Box 19">
            <a:extLst>
              <a:ext uri="{FF2B5EF4-FFF2-40B4-BE49-F238E27FC236}">
                <a16:creationId xmlns:a16="http://schemas.microsoft.com/office/drawing/2014/main" id="{E2FA4644-A867-D242-9DAA-DEBF6FE32F93}"/>
              </a:ext>
            </a:extLst>
          </p:cNvPr>
          <p:cNvSpPr txBox="1">
            <a:spLocks noChangeArrowheads="1"/>
          </p:cNvSpPr>
          <p:nvPr/>
        </p:nvSpPr>
        <p:spPr bwMode="auto">
          <a:xfrm>
            <a:off x="2395249" y="282531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NEPAL</a:t>
            </a:r>
          </a:p>
        </p:txBody>
      </p:sp>
      <p:sp>
        <p:nvSpPr>
          <p:cNvPr id="51" name="Text Box 13">
            <a:extLst>
              <a:ext uri="{FF2B5EF4-FFF2-40B4-BE49-F238E27FC236}">
                <a16:creationId xmlns:a16="http://schemas.microsoft.com/office/drawing/2014/main" id="{4AD75E7E-6410-1F4B-B6B3-105B97143777}"/>
              </a:ext>
            </a:extLst>
          </p:cNvPr>
          <p:cNvSpPr txBox="1">
            <a:spLocks noChangeArrowheads="1"/>
          </p:cNvSpPr>
          <p:nvPr/>
        </p:nvSpPr>
        <p:spPr bwMode="auto">
          <a:xfrm>
            <a:off x="3742" y="4307309"/>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KENYA</a:t>
            </a:r>
          </a:p>
        </p:txBody>
      </p:sp>
      <p:sp>
        <p:nvSpPr>
          <p:cNvPr id="52" name="Text Box 13">
            <a:extLst>
              <a:ext uri="{FF2B5EF4-FFF2-40B4-BE49-F238E27FC236}">
                <a16:creationId xmlns:a16="http://schemas.microsoft.com/office/drawing/2014/main" id="{B450E752-1BB3-B646-9933-BD8BE66597E2}"/>
              </a:ext>
            </a:extLst>
          </p:cNvPr>
          <p:cNvSpPr txBox="1">
            <a:spLocks noChangeArrowheads="1"/>
          </p:cNvSpPr>
          <p:nvPr/>
        </p:nvSpPr>
        <p:spPr bwMode="auto">
          <a:xfrm>
            <a:off x="140330" y="1302466"/>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a:cs typeface="+mn-cs"/>
              </a:rPr>
              <a:t>FRANCE</a:t>
            </a:r>
          </a:p>
        </p:txBody>
      </p:sp>
    </p:spTree>
    <p:extLst>
      <p:ext uri="{BB962C8B-B14F-4D97-AF65-F5344CB8AC3E}">
        <p14:creationId xmlns:p14="http://schemas.microsoft.com/office/powerpoint/2010/main" val="2419405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par>
                          <p:cTn id="67" fill="hold">
                            <p:stCondLst>
                              <p:cond delay="1400"/>
                            </p:stCondLst>
                            <p:childTnLst>
                              <p:par>
                                <p:cTn id="68" presetID="1" presetClass="entr" presetSubtype="0" fill="hold" grpId="0" nodeType="afterEffect">
                                  <p:stCondLst>
                                    <p:cond delay="0"/>
                                  </p:stCondLst>
                                  <p:childTnLst>
                                    <p:set>
                                      <p:cBhvr>
                                        <p:cTn id="69" dur="1" fill="hold">
                                          <p:stCondLst>
                                            <p:cond delay="299"/>
                                          </p:stCondLst>
                                        </p:cTn>
                                        <p:tgtEl>
                                          <p:spTgt spid="4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childTnLst>
                                </p:cTn>
                              </p:par>
                            </p:childTnLst>
                          </p:cTn>
                        </p:par>
                        <p:par>
                          <p:cTn id="80" fill="hold">
                            <p:stCondLst>
                              <p:cond delay="1700"/>
                            </p:stCondLst>
                            <p:childTnLst>
                              <p:par>
                                <p:cTn id="81" presetID="1" presetClass="entr" presetSubtype="0" fill="hold" grpId="0" nodeType="afterEffect">
                                  <p:stCondLst>
                                    <p:cond delay="0"/>
                                  </p:stCondLst>
                                  <p:childTnLst>
                                    <p:set>
                                      <p:cBhvr>
                                        <p:cTn id="82" dur="1" fill="hold">
                                          <p:stCondLst>
                                            <p:cond delay="29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rPr>
              <a:t>Preaching through Scripture</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54174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rPr>
              <a:t>100 people from 16 nations</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charset="0"/>
              <a:ea typeface="ＭＳ Ｐゴシック"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1108072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rPr>
              <a:t>SBC students serve at church</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charset="0"/>
              <a:ea typeface="ＭＳ Ｐゴシック"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40967575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b="1" i="1" dirty="0">
                <a:solidFill>
                  <a:srgbClr val="FFFFFF"/>
                </a:solidFill>
                <a:latin typeface="Arial" charset="0"/>
                <a:ea typeface="ＭＳ Ｐゴシック" charset="0"/>
              </a:rPr>
              <a:t>CICF</a:t>
            </a:r>
            <a:r>
              <a:rPr lang="en-US" sz="4800" b="1" i="1" dirty="0">
                <a:solidFill>
                  <a:srgbClr val="FFFFFF"/>
                </a:solidFill>
                <a:latin typeface="Arial" charset="0"/>
                <a:ea typeface="ＭＳ Ｐゴシック" charset="0"/>
                <a:cs typeface="ＭＳ Ｐゴシック" charset="0"/>
              </a:rPr>
              <a:t>amily.com</a:t>
            </a:r>
            <a:endParaRPr lang="en-US" sz="4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683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411650"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651"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51520" y="0"/>
            <a:ext cx="8663880" cy="1447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3208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800" b="1" i="1" dirty="0">
                <a:solidFill>
                  <a:schemeClr val="bg1"/>
                </a:solidFill>
                <a:latin typeface="Arial Italic" charset="0"/>
                <a:cs typeface="Arial Italic" charset="0"/>
                <a:sym typeface="Arial Italic" charset="0"/>
              </a:rPr>
              <a:t>CICFamily.com</a:t>
            </a:r>
            <a:endParaRPr lang="en-US" sz="4800" b="1" i="1" dirty="0">
              <a:solidFill>
                <a:schemeClr val="bg1"/>
              </a:solidFill>
              <a:latin typeface="Arial Italic" charset="0"/>
              <a:sym typeface="Arial Italic" charset="0"/>
            </a:endParaRPr>
          </a:p>
        </p:txBody>
      </p:sp>
    </p:spTree>
    <p:extLst>
      <p:ext uri="{BB962C8B-B14F-4D97-AF65-F5344CB8AC3E}">
        <p14:creationId xmlns:p14="http://schemas.microsoft.com/office/powerpoint/2010/main" val="3808503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99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55:8-9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1" name="Title 1"/>
          <p:cNvSpPr txBox="1">
            <a:spLocks/>
          </p:cNvSpPr>
          <p:nvPr/>
        </p:nvSpPr>
        <p:spPr bwMode="auto">
          <a:xfrm>
            <a:off x="0" y="2348880"/>
            <a:ext cx="9144000" cy="1512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a:solidFill>
                  <a:srgbClr val="FFFFFF"/>
                </a:solidFill>
                <a:effectLst>
                  <a:glow rad="139700">
                    <a:schemeClr val="tx1">
                      <a:alpha val="96000"/>
                    </a:schemeClr>
                  </a:glow>
                </a:effectLst>
              </a:rPr>
              <a:t>"9</a:t>
            </a:r>
            <a:r>
              <a:rPr lang="en-US" sz="2400" b="1" dirty="0">
                <a:solidFill>
                  <a:srgbClr val="FFFFFF"/>
                </a:solidFill>
                <a:effectLst>
                  <a:glow rad="139700">
                    <a:schemeClr val="tx1">
                      <a:alpha val="96000"/>
                    </a:schemeClr>
                  </a:glow>
                </a:effectLst>
              </a:rPr>
              <a:t>For just as the heavens are higher than the earth,</a:t>
            </a:r>
            <a:br>
              <a:rPr lang="en-US" sz="2400" b="1" dirty="0">
                <a:solidFill>
                  <a:srgbClr val="FFFFFF"/>
                </a:solidFill>
                <a:effectLst>
                  <a:glow rad="139700">
                    <a:schemeClr val="tx1">
                      <a:alpha val="96000"/>
                    </a:schemeClr>
                  </a:glow>
                </a:effectLst>
              </a:rPr>
            </a:br>
            <a:r>
              <a:rPr lang="en-US" sz="2400" b="1" dirty="0">
                <a:solidFill>
                  <a:srgbClr val="FFFFFF"/>
                </a:solidFill>
                <a:effectLst>
                  <a:glow rad="139700">
                    <a:schemeClr val="tx1">
                      <a:alpha val="96000"/>
                    </a:schemeClr>
                  </a:glow>
                </a:effectLst>
              </a:rPr>
              <a:t>so my ways are higher than your ways </a:t>
            </a:r>
            <a:br>
              <a:rPr lang="en-US" sz="2400" b="1" dirty="0">
                <a:solidFill>
                  <a:srgbClr val="FFFFFF"/>
                </a:solidFill>
                <a:effectLst>
                  <a:glow rad="139700">
                    <a:schemeClr val="tx1">
                      <a:alpha val="96000"/>
                    </a:schemeClr>
                  </a:glow>
                </a:effectLst>
              </a:rPr>
            </a:br>
            <a:r>
              <a:rPr lang="en-US" sz="2400" b="1" dirty="0">
                <a:solidFill>
                  <a:srgbClr val="FFFFFF"/>
                </a:solidFill>
                <a:effectLst>
                  <a:glow rad="139700">
                    <a:schemeClr val="tx1">
                      <a:alpha val="96000"/>
                    </a:schemeClr>
                  </a:glow>
                </a:effectLst>
              </a:rPr>
              <a:t>and my thoughts higher than your thoughts."</a:t>
            </a:r>
          </a:p>
        </p:txBody>
      </p:sp>
      <p:sp>
        <p:nvSpPr>
          <p:cNvPr id="12" name="Title 1"/>
          <p:cNvSpPr txBox="1">
            <a:spLocks/>
          </p:cNvSpPr>
          <p:nvPr/>
        </p:nvSpPr>
        <p:spPr bwMode="auto">
          <a:xfrm>
            <a:off x="0" y="764704"/>
            <a:ext cx="914400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chemeClr val="bg1"/>
                </a:solidFill>
                <a:effectLst>
                  <a:glow rad="152400">
                    <a:schemeClr val="tx1">
                      <a:alpha val="97000"/>
                    </a:schemeClr>
                  </a:glow>
                </a:effectLst>
              </a:rPr>
              <a:t>"My thoughts are nothing like your thoughts," says the L</a:t>
            </a:r>
            <a:r>
              <a:rPr lang="en-US" sz="2000" b="1" dirty="0">
                <a:solidFill>
                  <a:schemeClr val="bg1"/>
                </a:solidFill>
                <a:effectLst>
                  <a:glow rad="152400">
                    <a:schemeClr val="tx1">
                      <a:alpha val="97000"/>
                    </a:schemeClr>
                  </a:glow>
                </a:effectLst>
              </a:rPr>
              <a:t>ORD</a:t>
            </a:r>
            <a:r>
              <a:rPr lang="en-US" sz="2400" b="1" dirty="0">
                <a:solidFill>
                  <a:schemeClr val="bg1"/>
                </a:solidFill>
                <a:effectLst>
                  <a:glow rad="152400">
                    <a:schemeClr val="tx1">
                      <a:alpha val="97000"/>
                    </a:schemeClr>
                  </a:glow>
                </a:effectLst>
              </a:rPr>
              <a:t>. </a:t>
            </a:r>
          </a:p>
          <a:p>
            <a:pPr marL="182563" indent="-182563" algn="l">
              <a:defRPr/>
            </a:pPr>
            <a:r>
              <a:rPr lang="en-US" sz="2400" b="1" dirty="0">
                <a:solidFill>
                  <a:schemeClr val="bg1"/>
                </a:solidFill>
                <a:effectLst>
                  <a:glow rad="152400">
                    <a:schemeClr val="tx1">
                      <a:alpha val="97000"/>
                    </a:schemeClr>
                  </a:glow>
                </a:effectLst>
              </a:rPr>
              <a:t>"And my ways are far beyond anything </a:t>
            </a:r>
            <a:br>
              <a:rPr lang="en-US" sz="2400" b="1" dirty="0">
                <a:solidFill>
                  <a:schemeClr val="bg1"/>
                </a:solidFill>
                <a:effectLst>
                  <a:glow rad="152400">
                    <a:schemeClr val="tx1">
                      <a:alpha val="97000"/>
                    </a:schemeClr>
                  </a:glow>
                </a:effectLst>
              </a:rPr>
            </a:br>
            <a:r>
              <a:rPr lang="en-US" sz="2400" b="1" dirty="0">
                <a:solidFill>
                  <a:schemeClr val="bg1"/>
                </a:solidFill>
                <a:effectLst>
                  <a:glow rad="152400">
                    <a:schemeClr val="tx1">
                      <a:alpha val="97000"/>
                    </a:schemeClr>
                  </a:glow>
                </a:effectLst>
              </a:rPr>
              <a:t>you could imagine."</a:t>
            </a:r>
          </a:p>
        </p:txBody>
      </p:sp>
    </p:spTree>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55:10a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"The rain and snow come down from the heavens </a:t>
            </a:r>
          </a:p>
          <a:p>
            <a:pPr marL="182563" indent="-182563" algn="l">
              <a:defRPr/>
            </a:pPr>
            <a:r>
              <a:rPr lang="en-US" sz="2400" b="1" dirty="0">
                <a:solidFill>
                  <a:srgbClr val="FFFFFF"/>
                </a:solidFill>
                <a:effectLst>
                  <a:glow rad="152400">
                    <a:srgbClr val="000000">
                      <a:alpha val="97000"/>
                    </a:srgbClr>
                  </a:glow>
                </a:effectLst>
              </a:rPr>
              <a:t>		 and stay on the ground to water the earth." </a:t>
            </a:r>
          </a:p>
          <a:p>
            <a:pPr marL="182563" indent="-182563" algn="l">
              <a:defRPr/>
            </a:pP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en-US" sz="5400" dirty="0">
                <a:solidFill>
                  <a:schemeClr val="tx1"/>
                </a:solidFill>
                <a:latin typeface="Arial" charset="0"/>
                <a:ea typeface="ＭＳ Ｐゴシック" charset="0"/>
              </a:rPr>
              <a:t>Introduce Yourself!</a:t>
            </a: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Name</a:t>
            </a: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Country</a:t>
            </a: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err="1">
                <a:ln>
                  <a:noFill/>
                </a:ln>
                <a:solidFill>
                  <a:srgbClr val="FFFFFF"/>
                </a:solidFill>
                <a:effectLst>
                  <a:glow rad="215900">
                    <a:srgbClr val="000000"/>
                  </a:glow>
                </a:effectLst>
                <a:uLnTx/>
                <a:uFillTx/>
                <a:latin typeface="Arial" charset="0"/>
                <a:ea typeface="ＭＳ Ｐゴシック" charset="0"/>
                <a:cs typeface="Arial" charset="0"/>
              </a:rPr>
              <a:t>Programme</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Family</a:t>
            </a: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Church</a:t>
            </a: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Ministry Goal</a:t>
            </a:r>
          </a:p>
        </p:txBody>
      </p:sp>
    </p:spTree>
    <p:extLst>
      <p:ext uri="{BB962C8B-B14F-4D97-AF65-F5344CB8AC3E}">
        <p14:creationId xmlns:p14="http://schemas.microsoft.com/office/powerpoint/2010/main" val="254264091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55:10b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"They cause the grain to grow, </a:t>
            </a:r>
          </a:p>
          <a:p>
            <a:pPr marL="182563" indent="-182563" algn="l">
              <a:defRPr/>
            </a:pPr>
            <a:r>
              <a:rPr lang="en-US" sz="2400" b="1" dirty="0">
                <a:solidFill>
                  <a:srgbClr val="FFFFFF"/>
                </a:solidFill>
                <a:effectLst>
                  <a:glow rad="152400">
                    <a:srgbClr val="000000">
                      <a:alpha val="97000"/>
                    </a:srgbClr>
                  </a:glow>
                </a:effectLst>
              </a:rPr>
              <a:t>		 producing seed for the farmer </a:t>
            </a:r>
          </a:p>
          <a:p>
            <a:pPr marL="182563" indent="-182563" algn="l">
              <a:defRPr/>
            </a:pPr>
            <a:r>
              <a:rPr lang="en-US" sz="2400" b="1" dirty="0">
                <a:solidFill>
                  <a:srgbClr val="FFFFFF"/>
                </a:solidFill>
                <a:effectLst>
                  <a:glow rad="152400">
                    <a:srgbClr val="000000">
                      <a:alpha val="97000"/>
                    </a:srgbClr>
                  </a:glow>
                </a:effectLst>
              </a:rPr>
              <a:t>		 and bread for the hungry."</a:t>
            </a: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55:11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rPr>
              <a:t>"It is the same with my word. </a:t>
            </a:r>
          </a:p>
          <a:p>
            <a:pPr marL="182563" indent="-182563" algn="l">
              <a:defRPr/>
            </a:pPr>
            <a:r>
              <a:rPr lang="en-US" sz="2400" b="1" dirty="0">
                <a:solidFill>
                  <a:srgbClr val="FFFFFF"/>
                </a:solidFill>
                <a:effectLst>
                  <a:glow rad="152400">
                    <a:srgbClr val="000000">
                      <a:alpha val="97000"/>
                    </a:srgbClr>
                  </a:glow>
                </a:effectLst>
              </a:rPr>
              <a:t>		 I send it out, and it always produces fruit. </a:t>
            </a:r>
          </a:p>
          <a:p>
            <a:pPr marL="182563" indent="-182563" algn="l">
              <a:defRPr/>
            </a:pPr>
            <a:r>
              <a:rPr lang="en-US" sz="2400" b="1" dirty="0">
                <a:solidFill>
                  <a:srgbClr val="FFFFFF"/>
                </a:solidFill>
                <a:effectLst>
                  <a:glow rad="152400">
                    <a:srgbClr val="000000">
                      <a:alpha val="97000"/>
                    </a:srgbClr>
                  </a:glow>
                </a:effectLst>
              </a:rPr>
              <a:t>	 It will accomplish all I want it to, </a:t>
            </a:r>
          </a:p>
          <a:p>
            <a:pPr marL="182563" indent="-182563" algn="l">
              <a:defRPr/>
            </a:pPr>
            <a:r>
              <a:rPr lang="en-US" sz="2400" b="1" dirty="0">
                <a:solidFill>
                  <a:srgbClr val="FFFFFF"/>
                </a:solidFill>
                <a:effectLst>
                  <a:glow rad="152400">
                    <a:srgbClr val="000000">
                      <a:alpha val="97000"/>
                    </a:srgbClr>
                  </a:glow>
                </a:effectLst>
              </a:rPr>
              <a:t>		 and it will prosper everywhere I send it."</a:t>
            </a:r>
            <a:endParaRPr lang="en-US" sz="2400" b="1" dirty="0">
              <a:solidFill>
                <a:srgbClr val="FFFFFF"/>
              </a:solidFill>
              <a:effectLst>
                <a:glow rad="152400">
                  <a:srgbClr val="000000">
                    <a:alpha val="97000"/>
                  </a:srgbClr>
                </a:glow>
              </a:effectLst>
              <a:latin typeface="Arial"/>
              <a:ea typeface="Osaka"/>
              <a:cs typeface="Osaka"/>
            </a:endParaRPr>
          </a:p>
        </p:txBody>
      </p:sp>
      <p:pic>
        <p:nvPicPr>
          <p:cNvPr id="38605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88098" name="Group 5"/>
          <p:cNvGrpSpPr>
            <a:grpSpLocks/>
          </p:cNvGrpSpPr>
          <p:nvPr/>
        </p:nvGrpSpPr>
        <p:grpSpPr bwMode="auto">
          <a:xfrm>
            <a:off x="76200" y="1524000"/>
            <a:ext cx="3429000" cy="5126038"/>
            <a:chOff x="1109" y="144"/>
            <a:chExt cx="3355" cy="3901"/>
          </a:xfrm>
        </p:grpSpPr>
        <p:pic>
          <p:nvPicPr>
            <p:cNvPr id="388102"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8103"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FFFF"/>
                </a:solidFill>
                <a:latin typeface="Arial Black"/>
                <a:ea typeface="Arial Black"/>
                <a:cs typeface="Arial Black"/>
              </a:rPr>
              <a:t>Our Goal: To Bridge the Gap!</a:t>
            </a:r>
          </a:p>
        </p:txBody>
      </p:sp>
      <p:sp>
        <p:nvSpPr>
          <p:cNvPr id="388101" name="Title 1"/>
          <p:cNvSpPr>
            <a:spLocks noGrp="1"/>
          </p:cNvSpPr>
          <p:nvPr>
            <p:ph type="title" idx="4294967295"/>
          </p:nvPr>
        </p:nvSpPr>
        <p:spPr/>
        <p:txBody>
          <a:bodyPr/>
          <a:lstStyle/>
          <a:p>
            <a:r>
              <a:rPr lang="en-US">
                <a:latin typeface="Arial" charset="0"/>
                <a:ea typeface="Osaka" charset="0"/>
                <a:cs typeface="Osaka" charset="0"/>
              </a:rPr>
              <a:t>Our Course Goal</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en-US" dirty="0">
                <a:solidFill>
                  <a:srgbClr val="FFFFFF"/>
                </a:solidFill>
                <a:effectLst>
                  <a:glow rad="177800">
                    <a:srgbClr val="000000"/>
                  </a:glow>
                </a:effectLst>
                <a:latin typeface="Trebuchet MS" charset="0"/>
                <a:ea typeface="Osaka" charset="0"/>
                <a:cs typeface="Osaka" charset="0"/>
              </a:rPr>
              <a:t>Course Description</a:t>
            </a:r>
          </a:p>
        </p:txBody>
      </p:sp>
      <p:sp>
        <p:nvSpPr>
          <p:cNvPr id="39014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270160"/>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a:solidFill>
                  <a:srgbClr val="FFFFFF"/>
                </a:solidFill>
                <a:effectLst>
                  <a:glow rad="177800">
                    <a:srgbClr val="000000"/>
                  </a:glow>
                </a:effectLst>
                <a:ea typeface="Osaka" charset="0"/>
                <a:cs typeface="Osaka" charset="0"/>
              </a:rPr>
              <a:t>Instruction in the crafting of expository sermons, </a:t>
            </a:r>
          </a:p>
          <a:p>
            <a:pPr lvl="1" eaLnBrk="1" hangingPunct="1">
              <a:lnSpc>
                <a:spcPct val="90000"/>
              </a:lnSpc>
              <a:spcBef>
                <a:spcPct val="20000"/>
              </a:spcBef>
              <a:buClr>
                <a:schemeClr val="folHlink"/>
              </a:buClr>
              <a:buSzPct val="80000"/>
              <a:buFont typeface="Wingdings" charset="0"/>
              <a:buChar char="l"/>
              <a:defRPr/>
            </a:pPr>
            <a:r>
              <a:rPr lang="en-US" sz="2800" b="1" dirty="0">
                <a:solidFill>
                  <a:srgbClr val="FFFFFF"/>
                </a:solidFill>
                <a:effectLst>
                  <a:glow rad="177800">
                    <a:srgbClr val="000000"/>
                  </a:glow>
                </a:effectLst>
                <a:ea typeface="Osaka" charset="0"/>
                <a:cs typeface="Osaka" charset="0"/>
              </a:rPr>
              <a:t>through the expositional process of exegesis, theology and homiletics </a:t>
            </a:r>
          </a:p>
          <a:p>
            <a:pPr lvl="1" eaLnBrk="1" hangingPunct="1">
              <a:lnSpc>
                <a:spcPct val="90000"/>
              </a:lnSpc>
              <a:spcBef>
                <a:spcPct val="20000"/>
              </a:spcBef>
              <a:buClr>
                <a:schemeClr val="folHlink"/>
              </a:buClr>
              <a:buSzPct val="80000"/>
              <a:buFont typeface="Wingdings" charset="0"/>
              <a:buChar char="l"/>
              <a:defRPr/>
            </a:pPr>
            <a:r>
              <a:rPr lang="en-US" sz="2800" b="1" dirty="0">
                <a:solidFill>
                  <a:srgbClr val="FFFFFF"/>
                </a:solidFill>
                <a:effectLst>
                  <a:glow rad="177800">
                    <a:srgbClr val="000000"/>
                  </a:glow>
                </a:effectLst>
                <a:ea typeface="Osaka" charset="0"/>
                <a:cs typeface="Osaka" charset="0"/>
              </a:rPr>
              <a:t>with attention given to the strategic use of rhetorical argumentation, </a:t>
            </a:r>
          </a:p>
          <a:p>
            <a:pPr lvl="1" eaLnBrk="1" hangingPunct="1">
              <a:lnSpc>
                <a:spcPct val="90000"/>
              </a:lnSpc>
              <a:spcBef>
                <a:spcPct val="20000"/>
              </a:spcBef>
              <a:buClr>
                <a:schemeClr val="folHlink"/>
              </a:buClr>
              <a:buSzPct val="80000"/>
              <a:buFont typeface="Wingdings" charset="0"/>
              <a:buChar char="l"/>
              <a:defRPr/>
            </a:pPr>
            <a:r>
              <a:rPr lang="en-US" sz="2800" b="1" dirty="0">
                <a:solidFill>
                  <a:srgbClr val="FFFFFF"/>
                </a:solidFill>
                <a:effectLst>
                  <a:glow rad="177800">
                    <a:srgbClr val="000000"/>
                  </a:glow>
                </a:effectLst>
                <a:ea typeface="Osaka" charset="0"/>
                <a:cs typeface="Osaka" charset="0"/>
              </a:rPr>
              <a:t>manuscripting (style and clarity), </a:t>
            </a:r>
          </a:p>
          <a:p>
            <a:pPr lvl="1" eaLnBrk="1" hangingPunct="1">
              <a:lnSpc>
                <a:spcPct val="90000"/>
              </a:lnSpc>
              <a:spcBef>
                <a:spcPct val="20000"/>
              </a:spcBef>
              <a:buClr>
                <a:schemeClr val="folHlink"/>
              </a:buClr>
              <a:buSzPct val="80000"/>
              <a:buFont typeface="Wingdings" charset="0"/>
              <a:buChar char="l"/>
              <a:defRPr/>
            </a:pPr>
            <a:r>
              <a:rPr lang="en-US" sz="2800" b="1" dirty="0">
                <a:solidFill>
                  <a:srgbClr val="FFFFFF"/>
                </a:solidFill>
                <a:effectLst>
                  <a:glow rad="177800">
                    <a:srgbClr val="000000"/>
                  </a:glow>
                </a:effectLst>
                <a:ea typeface="Osaka" charset="0"/>
                <a:cs typeface="Osaka" charset="0"/>
              </a:rPr>
              <a:t>and finally, the preaching of two sermons (an epistle and an OT narrative). 3 hours.  </a:t>
            </a:r>
          </a:p>
          <a:p>
            <a:pPr eaLnBrk="1" hangingPunct="1">
              <a:lnSpc>
                <a:spcPct val="90000"/>
              </a:lnSpc>
              <a:spcBef>
                <a:spcPct val="20000"/>
              </a:spcBef>
              <a:buClr>
                <a:schemeClr val="hlink"/>
              </a:buClr>
              <a:buSzPct val="80000"/>
              <a:buFont typeface="Wingdings" charset="0"/>
              <a:buNone/>
              <a:defRPr/>
            </a:pPr>
            <a:endParaRPr lang="en-US" sz="2800" b="1" dirty="0">
              <a:solidFill>
                <a:srgbClr val="FFFFFF"/>
              </a:solidFill>
              <a:effectLst>
                <a:glow rad="177800">
                  <a:srgbClr val="000000"/>
                </a:glow>
              </a:effectLst>
              <a:ea typeface="Osaka" charset="0"/>
              <a:cs typeface="Osaka" charset="0"/>
            </a:endParaRPr>
          </a:p>
          <a:p>
            <a:pPr eaLnBrk="1" hangingPunct="1">
              <a:lnSpc>
                <a:spcPct val="90000"/>
              </a:lnSpc>
              <a:spcBef>
                <a:spcPct val="20000"/>
              </a:spcBef>
              <a:buClr>
                <a:schemeClr val="hlink"/>
              </a:buClr>
              <a:buSzPct val="80000"/>
              <a:buFont typeface="Wingdings" charset="0"/>
              <a:buNone/>
              <a:defRPr/>
            </a:pPr>
            <a:r>
              <a:rPr lang="en-US" sz="2800" b="1" dirty="0">
                <a:solidFill>
                  <a:srgbClr val="FFFFFF"/>
                </a:solidFill>
                <a:effectLst>
                  <a:glow rad="177800">
                    <a:srgbClr val="000000"/>
                  </a:glow>
                </a:effectLst>
                <a:ea typeface="Osaka" charset="0"/>
                <a:cs typeface="Osaka" charset="0"/>
              </a:rPr>
              <a:t>Preaching calendars and specialty sermons (narrative, topical, monologue, evangelistic, wedding, &amp; funeral sermons) are addressed too.</a:t>
            </a:r>
          </a:p>
        </p:txBody>
      </p:sp>
      <p:sp>
        <p:nvSpPr>
          <p:cNvPr id="119816"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rgbClr val="FFFFFF"/>
                </a:solidFill>
                <a:ea typeface="Osaka" charset="0"/>
                <a:cs typeface="Osaka" charset="0"/>
              </a:rPr>
              <a:t>v</a:t>
            </a:r>
            <a:endParaRPr lang="en-US" b="1">
              <a:solidFill>
                <a:srgbClr val="FFFFFF"/>
              </a:solidFill>
              <a:ea typeface="Osaka" charset="0"/>
              <a:cs typeface="Osaka"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8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8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392194"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65088"/>
            <a:ext cx="6553200" cy="685801"/>
          </a:xfrm>
          <a:solidFill>
            <a:schemeClr val="accent1">
              <a:lumMod val="75000"/>
            </a:schemeClr>
          </a:solidFill>
          <a:effectLst>
            <a:outerShdw blurRad="63500" dist="38099" dir="2700000" algn="ctr" rotWithShape="0">
              <a:srgbClr val="000000">
                <a:alpha val="74998"/>
              </a:srgbClr>
            </a:outerShdw>
          </a:effectLst>
        </p:spPr>
        <p:txBody>
          <a:bodyPr/>
          <a:lstStyle/>
          <a:p>
            <a:pPr eaLnBrk="1" hangingPunct="1">
              <a:defRPr/>
            </a:pPr>
            <a:r>
              <a:rPr lang="en-US" sz="3600" b="1" dirty="0">
                <a:solidFill>
                  <a:schemeClr val="bg1"/>
                </a:solidFill>
                <a:effectLst>
                  <a:glow rad="63500">
                    <a:schemeClr val="bg2"/>
                  </a:glow>
                </a:effectLst>
                <a:ea typeface="ＭＳ Ｐゴシック" charset="-128"/>
                <a:cs typeface="Arial"/>
              </a:rPr>
              <a:t>Course Objectives</a:t>
            </a:r>
          </a:p>
        </p:txBody>
      </p:sp>
      <p:sp>
        <p:nvSpPr>
          <p:cNvPr id="80903" name="Text Box 7"/>
          <p:cNvSpPr txBox="1">
            <a:spLocks noChangeArrowheads="1"/>
          </p:cNvSpPr>
          <p:nvPr/>
        </p:nvSpPr>
        <p:spPr bwMode="auto">
          <a:xfrm>
            <a:off x="366713" y="688975"/>
            <a:ext cx="8742362" cy="569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indent="0">
              <a:defRPr/>
            </a:pPr>
            <a:r>
              <a:rPr lang="en-US" sz="2800" b="1" dirty="0">
                <a:solidFill>
                  <a:schemeClr val="bg1"/>
                </a:solidFill>
                <a:effectLst>
                  <a:glow rad="101600">
                    <a:schemeClr val="bg2"/>
                  </a:glow>
                </a:effectLst>
                <a:cs typeface="Arial" charset="0"/>
              </a:rPr>
              <a:t>By the course</a:t>
            </a:r>
            <a:r>
              <a:rPr lang="fr-FR" altLang="ja-JP" sz="2800" b="1" dirty="0">
                <a:solidFill>
                  <a:schemeClr val="bg1"/>
                </a:solidFill>
                <a:effectLst>
                  <a:glow rad="101600">
                    <a:schemeClr val="bg2"/>
                  </a:glow>
                </a:effectLst>
                <a:cs typeface="Arial" charset="0"/>
              </a:rPr>
              <a:t>'</a:t>
            </a:r>
            <a:r>
              <a:rPr lang="en-US" altLang="ja-JP" sz="2800" b="1" dirty="0">
                <a:solidFill>
                  <a:schemeClr val="bg1"/>
                </a:solidFill>
                <a:effectLst>
                  <a:glow rad="101600">
                    <a:schemeClr val="bg2"/>
                  </a:glow>
                </a:effectLst>
                <a:cs typeface="Arial" charset="0"/>
              </a:rPr>
              <a:t>s end you should be able to…</a:t>
            </a:r>
            <a:br>
              <a:rPr lang="en-US" altLang="ja-JP" sz="2800" b="1" dirty="0">
                <a:solidFill>
                  <a:schemeClr val="bg1"/>
                </a:solidFill>
                <a:effectLst>
                  <a:glow rad="101600">
                    <a:schemeClr val="bg2"/>
                  </a:glow>
                </a:effectLst>
                <a:cs typeface="Arial" charset="0"/>
              </a:rPr>
            </a:br>
            <a:endParaRPr lang="en-US" altLang="ja-JP" sz="2800" b="1" dirty="0">
              <a:solidFill>
                <a:schemeClr val="bg1"/>
              </a:solidFill>
              <a:effectLst>
                <a:glow rad="101600">
                  <a:schemeClr val="bg2"/>
                </a:glow>
              </a:effectLst>
              <a:cs typeface="Arial" charset="0"/>
            </a:endParaRPr>
          </a:p>
          <a:p>
            <a:pPr marL="514350" indent="-514350">
              <a:buFont typeface="+mj-lt"/>
              <a:buAutoNum type="alphaUcPeriod"/>
              <a:defRPr/>
            </a:pPr>
            <a:r>
              <a:rPr lang="en-US" sz="2800" b="1" dirty="0">
                <a:solidFill>
                  <a:schemeClr val="bg1"/>
                </a:solidFill>
                <a:effectLst>
                  <a:glow rad="101600">
                    <a:schemeClr val="bg2"/>
                  </a:glow>
                </a:effectLst>
                <a:cs typeface="Arial" charset="0"/>
              </a:rPr>
              <a:t>Give the </a:t>
            </a:r>
            <a:r>
              <a:rPr lang="en-US" sz="2800" b="1" i="1" dirty="0">
                <a:solidFill>
                  <a:srgbClr val="FFFF00"/>
                </a:solidFill>
                <a:effectLst>
                  <a:glow rad="101600">
                    <a:schemeClr val="bg2"/>
                  </a:glow>
                </a:effectLst>
                <a:cs typeface="Arial" charset="0"/>
              </a:rPr>
              <a:t>what</a:t>
            </a:r>
            <a:r>
              <a:rPr lang="en-US" sz="2800" b="1" dirty="0">
                <a:solidFill>
                  <a:srgbClr val="FFFF00"/>
                </a:solidFill>
                <a:effectLst>
                  <a:glow rad="101600">
                    <a:schemeClr val="bg2"/>
                  </a:glow>
                </a:effectLst>
                <a:cs typeface="Arial" charset="0"/>
              </a:rPr>
              <a:t> and why</a:t>
            </a:r>
            <a:r>
              <a:rPr lang="en-US" sz="2800" b="1" dirty="0">
                <a:solidFill>
                  <a:schemeClr val="bg1"/>
                </a:solidFill>
                <a:effectLst>
                  <a:glow rad="101600">
                    <a:schemeClr val="bg2"/>
                  </a:glow>
                </a:effectLst>
                <a:cs typeface="Arial" charset="0"/>
              </a:rPr>
              <a:t> of expository preaching </a:t>
            </a:r>
          </a:p>
          <a:p>
            <a:pPr marL="514350" indent="-514350">
              <a:buFont typeface="+mj-lt"/>
              <a:buAutoNum type="alphaUcPeriod"/>
              <a:defRPr/>
            </a:pPr>
            <a:r>
              <a:rPr lang="en-US" sz="2800" b="1" dirty="0">
                <a:solidFill>
                  <a:schemeClr val="bg1"/>
                </a:solidFill>
                <a:effectLst>
                  <a:glow rad="101600">
                    <a:schemeClr val="bg2"/>
                  </a:glow>
                </a:effectLst>
                <a:cs typeface="Arial" charset="0"/>
              </a:rPr>
              <a:t>Form </a:t>
            </a:r>
            <a:r>
              <a:rPr lang="en-US" sz="2800" b="1" i="1" dirty="0">
                <a:solidFill>
                  <a:srgbClr val="FFFF00"/>
                </a:solidFill>
                <a:effectLst>
                  <a:glow rad="101600">
                    <a:schemeClr val="bg2"/>
                  </a:glow>
                </a:effectLst>
                <a:cs typeface="Arial" charset="0"/>
              </a:rPr>
              <a:t>exegetical and homiletical outlines</a:t>
            </a:r>
            <a:r>
              <a:rPr lang="en-US" sz="2800" b="1" dirty="0">
                <a:solidFill>
                  <a:schemeClr val="bg1"/>
                </a:solidFill>
                <a:effectLst>
                  <a:glow rad="101600">
                    <a:schemeClr val="bg2"/>
                  </a:glow>
                </a:effectLst>
                <a:cs typeface="Arial" charset="0"/>
              </a:rPr>
              <a:t> </a:t>
            </a:r>
          </a:p>
          <a:p>
            <a:pPr marL="514350" indent="-514350">
              <a:buFont typeface="+mj-lt"/>
              <a:buAutoNum type="alphaUcPeriod"/>
              <a:defRPr/>
            </a:pPr>
            <a:r>
              <a:rPr lang="en-US" sz="2800" b="1" dirty="0">
                <a:solidFill>
                  <a:schemeClr val="bg1"/>
                </a:solidFill>
                <a:effectLst>
                  <a:glow rad="101600">
                    <a:schemeClr val="bg2"/>
                  </a:glow>
                </a:effectLst>
                <a:cs typeface="Arial" charset="0"/>
              </a:rPr>
              <a:t>Explain the </a:t>
            </a:r>
            <a:r>
              <a:rPr lang="en-US" sz="2800" b="1" i="1" dirty="0">
                <a:solidFill>
                  <a:srgbClr val="FFFF00"/>
                </a:solidFill>
                <a:effectLst>
                  <a:glow rad="101600">
                    <a:schemeClr val="bg2"/>
                  </a:glow>
                </a:effectLst>
                <a:cs typeface="Arial" charset="0"/>
              </a:rPr>
              <a:t>introduction, body, and conclusion</a:t>
            </a:r>
            <a:endParaRPr lang="en-US" sz="2800" b="1" dirty="0">
              <a:solidFill>
                <a:srgbClr val="FFFF00"/>
              </a:solidFill>
              <a:effectLst>
                <a:glow rad="101600">
                  <a:schemeClr val="bg2"/>
                </a:glow>
              </a:effectLst>
              <a:cs typeface="Arial" charset="0"/>
            </a:endParaRPr>
          </a:p>
          <a:p>
            <a:pPr marL="514350" indent="-514350">
              <a:buFont typeface="+mj-lt"/>
              <a:buAutoNum type="alphaUcPeriod"/>
              <a:defRPr/>
            </a:pPr>
            <a:r>
              <a:rPr lang="en-US" sz="2800" b="1" dirty="0">
                <a:solidFill>
                  <a:schemeClr val="bg1"/>
                </a:solidFill>
                <a:effectLst>
                  <a:glow rad="101600">
                    <a:schemeClr val="bg2"/>
                  </a:glow>
                </a:effectLst>
                <a:cs typeface="Arial" charset="0"/>
              </a:rPr>
              <a:t>Begin to </a:t>
            </a:r>
            <a:r>
              <a:rPr lang="en-US" sz="2800" b="1" dirty="0">
                <a:solidFill>
                  <a:srgbClr val="FFFF00"/>
                </a:solidFill>
                <a:effectLst>
                  <a:glow rad="101600">
                    <a:schemeClr val="bg2"/>
                  </a:glow>
                </a:effectLst>
                <a:cs typeface="Arial" charset="0"/>
              </a:rPr>
              <a:t>gain confidence</a:t>
            </a:r>
            <a:r>
              <a:rPr lang="en-US" sz="2800" b="1" dirty="0">
                <a:solidFill>
                  <a:schemeClr val="bg1"/>
                </a:solidFill>
                <a:effectLst>
                  <a:glow rad="101600">
                    <a:schemeClr val="bg2"/>
                  </a:glow>
                </a:effectLst>
                <a:cs typeface="Arial" charset="0"/>
              </a:rPr>
              <a:t> preaching</a:t>
            </a:r>
          </a:p>
          <a:p>
            <a:pPr marL="514350" indent="-514350">
              <a:buFont typeface="+mj-lt"/>
              <a:buAutoNum type="alphaUcPeriod"/>
              <a:defRPr/>
            </a:pPr>
            <a:r>
              <a:rPr lang="en-US" sz="2800" b="1" dirty="0">
                <a:solidFill>
                  <a:schemeClr val="bg1"/>
                </a:solidFill>
                <a:effectLst>
                  <a:glow rad="101600">
                    <a:schemeClr val="bg2"/>
                  </a:glow>
                </a:effectLst>
                <a:cs typeface="Arial" charset="0"/>
              </a:rPr>
              <a:t>Learn the course by </a:t>
            </a:r>
            <a:r>
              <a:rPr lang="en-US" sz="2800" b="1" i="1" dirty="0">
                <a:solidFill>
                  <a:srgbClr val="FFFF00"/>
                </a:solidFill>
                <a:effectLst>
                  <a:glow rad="101600">
                    <a:schemeClr val="bg2"/>
                  </a:glow>
                </a:effectLst>
                <a:cs typeface="Arial" charset="0"/>
              </a:rPr>
              <a:t>teaching or translating</a:t>
            </a:r>
            <a:r>
              <a:rPr lang="en-US" sz="2800" b="1" dirty="0">
                <a:solidFill>
                  <a:schemeClr val="bg1"/>
                </a:solidFill>
                <a:effectLst>
                  <a:glow rad="101600">
                    <a:schemeClr val="bg2"/>
                  </a:glow>
                </a:effectLst>
                <a:cs typeface="Arial" charset="0"/>
              </a:rPr>
              <a:t> it</a:t>
            </a:r>
            <a:endParaRPr lang="en-US" sz="2800" b="1" dirty="0">
              <a:solidFill>
                <a:srgbClr val="FFFF00"/>
              </a:solidFill>
              <a:effectLst>
                <a:glow rad="101600">
                  <a:schemeClr val="bg2"/>
                </a:glow>
              </a:effectLst>
              <a:cs typeface="Arial" charset="0"/>
            </a:endParaRPr>
          </a:p>
          <a:p>
            <a:pPr marL="514350" indent="-514350">
              <a:buFont typeface="+mj-lt"/>
              <a:buAutoNum type="alphaUcPeriod"/>
              <a:defRPr/>
            </a:pPr>
            <a:r>
              <a:rPr lang="en-US" sz="2800" b="1" dirty="0">
                <a:solidFill>
                  <a:schemeClr val="bg1"/>
                </a:solidFill>
                <a:effectLst>
                  <a:glow rad="101600">
                    <a:schemeClr val="bg2"/>
                  </a:glow>
                </a:effectLst>
                <a:cs typeface="Arial" charset="0"/>
              </a:rPr>
              <a:t>Make relevant </a:t>
            </a:r>
            <a:r>
              <a:rPr lang="en-US" sz="2800" b="1" i="1" dirty="0">
                <a:solidFill>
                  <a:srgbClr val="FFFF00"/>
                </a:solidFill>
                <a:effectLst>
                  <a:glow rad="101600">
                    <a:schemeClr val="bg2"/>
                  </a:glow>
                </a:effectLst>
                <a:cs typeface="Arial" charset="0"/>
              </a:rPr>
              <a:t>applications</a:t>
            </a:r>
            <a:r>
              <a:rPr lang="en-US" sz="2800" b="1" dirty="0">
                <a:solidFill>
                  <a:srgbClr val="FFFF00"/>
                </a:solidFill>
                <a:effectLst>
                  <a:glow rad="101600">
                    <a:schemeClr val="bg2"/>
                  </a:glow>
                </a:effectLst>
                <a:cs typeface="Arial" charset="0"/>
              </a:rPr>
              <a:t> </a:t>
            </a:r>
            <a:r>
              <a:rPr lang="en-US" sz="2800" b="1" dirty="0">
                <a:solidFill>
                  <a:schemeClr val="bg1"/>
                </a:solidFill>
                <a:effectLst>
                  <a:glow rad="101600">
                    <a:schemeClr val="bg2"/>
                  </a:glow>
                </a:effectLst>
                <a:cs typeface="Arial" charset="0"/>
              </a:rPr>
              <a:t>from Scripture</a:t>
            </a:r>
          </a:p>
          <a:p>
            <a:pPr marL="514350" indent="-514350">
              <a:buFont typeface="+mj-lt"/>
              <a:buAutoNum type="alphaUcPeriod"/>
              <a:defRPr/>
            </a:pPr>
            <a:r>
              <a:rPr lang="en-US" sz="2800" b="1" dirty="0">
                <a:solidFill>
                  <a:srgbClr val="FFFFFF"/>
                </a:solidFill>
                <a:effectLst>
                  <a:glow rad="101600">
                    <a:schemeClr val="bg2"/>
                  </a:glow>
                </a:effectLst>
                <a:cs typeface="Arial" charset="0"/>
              </a:rPr>
              <a:t>Evaluate</a:t>
            </a:r>
            <a:r>
              <a:rPr lang="en-US" sz="2800" b="1" dirty="0">
                <a:solidFill>
                  <a:srgbClr val="FFFF00"/>
                </a:solidFill>
                <a:effectLst>
                  <a:glow rad="101600">
                    <a:schemeClr val="bg2"/>
                  </a:glow>
                </a:effectLst>
                <a:cs typeface="Arial" charset="0"/>
              </a:rPr>
              <a:t> </a:t>
            </a:r>
            <a:r>
              <a:rPr lang="en-US" sz="2800" b="1" dirty="0">
                <a:solidFill>
                  <a:schemeClr val="bg1"/>
                </a:solidFill>
                <a:effectLst>
                  <a:glow rad="101600">
                    <a:schemeClr val="bg2"/>
                  </a:glow>
                </a:effectLst>
                <a:cs typeface="Arial" charset="0"/>
              </a:rPr>
              <a:t>sermons to </a:t>
            </a:r>
            <a:r>
              <a:rPr lang="en-US" sz="2800" b="1" i="1" dirty="0">
                <a:solidFill>
                  <a:srgbClr val="FFFF00"/>
                </a:solidFill>
                <a:effectLst>
                  <a:glow rad="101600">
                    <a:schemeClr val="bg2"/>
                  </a:glow>
                </a:effectLst>
                <a:cs typeface="Arial" charset="0"/>
              </a:rPr>
              <a:t>improve</a:t>
            </a:r>
            <a:r>
              <a:rPr lang="en-US" sz="2800" b="1" dirty="0">
                <a:solidFill>
                  <a:schemeClr val="bg1"/>
                </a:solidFill>
                <a:effectLst>
                  <a:glow rad="101600">
                    <a:schemeClr val="bg2"/>
                  </a:glow>
                </a:effectLst>
                <a:cs typeface="Arial" charset="0"/>
              </a:rPr>
              <a:t> them</a:t>
            </a:r>
          </a:p>
          <a:p>
            <a:pPr marL="514350" indent="-514350">
              <a:buFont typeface="+mj-lt"/>
              <a:buAutoNum type="alphaUcPeriod"/>
              <a:defRPr/>
            </a:pPr>
            <a:r>
              <a:rPr lang="en-US" sz="2800" b="1" dirty="0">
                <a:solidFill>
                  <a:schemeClr val="bg1"/>
                </a:solidFill>
                <a:effectLst>
                  <a:glow rad="101600">
                    <a:schemeClr val="bg2"/>
                  </a:glow>
                </a:effectLst>
                <a:cs typeface="Arial" charset="0"/>
              </a:rPr>
              <a:t>Preach (the </a:t>
            </a:r>
            <a:r>
              <a:rPr lang="ja-JP" altLang="en-US" sz="2800" b="1" dirty="0">
                <a:solidFill>
                  <a:schemeClr val="bg1"/>
                </a:solidFill>
                <a:effectLst>
                  <a:glow rad="101600">
                    <a:schemeClr val="bg2"/>
                  </a:glow>
                </a:effectLst>
                <a:cs typeface="Arial" charset="0"/>
              </a:rPr>
              <a:t>“</a:t>
            </a:r>
            <a:r>
              <a:rPr lang="en-US" altLang="ja-JP" sz="2800" b="1" dirty="0">
                <a:solidFill>
                  <a:schemeClr val="bg1"/>
                </a:solidFill>
                <a:effectLst>
                  <a:glow rad="101600">
                    <a:schemeClr val="bg2"/>
                  </a:glow>
                </a:effectLst>
                <a:cs typeface="Arial" charset="0"/>
              </a:rPr>
              <a:t>what</a:t>
            </a:r>
            <a:r>
              <a:rPr lang="ja-JP" altLang="en-US" sz="2800" b="1" dirty="0">
                <a:solidFill>
                  <a:schemeClr val="bg1"/>
                </a:solidFill>
                <a:effectLst>
                  <a:glow rad="101600">
                    <a:schemeClr val="bg2"/>
                  </a:glow>
                </a:effectLst>
                <a:cs typeface="Arial" charset="0"/>
              </a:rPr>
              <a:t>”</a:t>
            </a:r>
            <a:r>
              <a:rPr lang="en-US" altLang="ja-JP" sz="2800" b="1" dirty="0">
                <a:solidFill>
                  <a:schemeClr val="bg1"/>
                </a:solidFill>
                <a:effectLst>
                  <a:glow rad="101600">
                    <a:schemeClr val="bg2"/>
                  </a:glow>
                </a:effectLst>
                <a:cs typeface="Arial" charset="0"/>
              </a:rPr>
              <a:t>) </a:t>
            </a:r>
            <a:r>
              <a:rPr lang="en-US" altLang="ja-JP" sz="2800" b="1" dirty="0">
                <a:solidFill>
                  <a:srgbClr val="FFFF00"/>
                </a:solidFill>
                <a:effectLst>
                  <a:glow rad="101600">
                    <a:schemeClr val="bg2"/>
                  </a:glow>
                </a:effectLst>
                <a:cs typeface="Arial" charset="0"/>
              </a:rPr>
              <a:t>epistle and narrative</a:t>
            </a:r>
            <a:r>
              <a:rPr lang="en-US" altLang="ja-JP" sz="2800" b="1" dirty="0">
                <a:solidFill>
                  <a:schemeClr val="bg1"/>
                </a:solidFill>
                <a:effectLst>
                  <a:glow rad="101600">
                    <a:schemeClr val="bg2"/>
                  </a:glow>
                </a:effectLst>
                <a:cs typeface="Arial" charset="0"/>
              </a:rPr>
              <a:t> sermons</a:t>
            </a:r>
          </a:p>
          <a:p>
            <a:pPr marL="514350" indent="-514350">
              <a:buFont typeface="+mj-lt"/>
              <a:buAutoNum type="alphaUcPeriod"/>
              <a:defRPr/>
            </a:pPr>
            <a:r>
              <a:rPr lang="en-US" sz="2800" b="1" dirty="0">
                <a:solidFill>
                  <a:schemeClr val="bg1"/>
                </a:solidFill>
                <a:effectLst>
                  <a:glow rad="101600">
                    <a:schemeClr val="bg2"/>
                  </a:glow>
                </a:effectLst>
                <a:cs typeface="Arial" charset="0"/>
              </a:rPr>
              <a:t>Preach (the </a:t>
            </a:r>
            <a:r>
              <a:rPr lang="ja-JP" altLang="en-US" sz="2800" b="1" dirty="0">
                <a:solidFill>
                  <a:schemeClr val="bg1"/>
                </a:solidFill>
                <a:effectLst>
                  <a:glow rad="101600">
                    <a:schemeClr val="bg2"/>
                  </a:glow>
                </a:effectLst>
                <a:cs typeface="Arial" charset="0"/>
              </a:rPr>
              <a:t>“</a:t>
            </a:r>
            <a:r>
              <a:rPr lang="en-US" altLang="ja-JP" sz="2800" b="1" dirty="0">
                <a:solidFill>
                  <a:schemeClr val="bg1"/>
                </a:solidFill>
                <a:effectLst>
                  <a:glow rad="101600">
                    <a:schemeClr val="bg2"/>
                  </a:glow>
                </a:effectLst>
                <a:cs typeface="Arial" charset="0"/>
              </a:rPr>
              <a:t>how</a:t>
            </a:r>
            <a:r>
              <a:rPr lang="ja-JP" altLang="en-US" sz="2800" b="1" dirty="0">
                <a:solidFill>
                  <a:schemeClr val="bg1"/>
                </a:solidFill>
                <a:effectLst>
                  <a:glow rad="101600">
                    <a:schemeClr val="bg2"/>
                  </a:glow>
                </a:effectLst>
                <a:cs typeface="Arial" charset="0"/>
              </a:rPr>
              <a:t>”</a:t>
            </a:r>
            <a:r>
              <a:rPr lang="en-US" altLang="ja-JP" sz="2800" b="1" dirty="0">
                <a:solidFill>
                  <a:schemeClr val="bg1"/>
                </a:solidFill>
                <a:effectLst>
                  <a:glow rad="101600">
                    <a:schemeClr val="bg2"/>
                  </a:glow>
                </a:effectLst>
                <a:cs typeface="Arial" charset="0"/>
              </a:rPr>
              <a:t>) a </a:t>
            </a:r>
            <a:r>
              <a:rPr lang="en-US" altLang="ja-JP" sz="2800" b="1" dirty="0">
                <a:solidFill>
                  <a:srgbClr val="FFFF00"/>
                </a:solidFill>
                <a:effectLst>
                  <a:glow rad="101600">
                    <a:schemeClr val="bg2"/>
                  </a:glow>
                </a:effectLst>
                <a:cs typeface="Arial" charset="0"/>
              </a:rPr>
              <a:t>true, interesting, clear, relevant</a:t>
            </a:r>
            <a:r>
              <a:rPr lang="en-US" altLang="ja-JP" sz="2800" b="1" dirty="0">
                <a:solidFill>
                  <a:schemeClr val="bg1"/>
                </a:solidFill>
                <a:effectLst>
                  <a:glow rad="101600">
                    <a:schemeClr val="bg2"/>
                  </a:glow>
                </a:effectLst>
                <a:cs typeface="Arial" charset="0"/>
              </a:rPr>
              <a:t> sermon (the basic goal on page 25).</a:t>
            </a:r>
            <a:endParaRPr lang="en-US" sz="2800" b="1" dirty="0">
              <a:solidFill>
                <a:schemeClr val="bg1"/>
              </a:solidFill>
              <a:effectLst>
                <a:glow rad="101600">
                  <a:schemeClr val="bg2"/>
                </a:glow>
              </a:effectLst>
              <a:cs typeface="Arial" charset="0"/>
            </a:endParaRPr>
          </a:p>
        </p:txBody>
      </p:sp>
      <p:sp>
        <p:nvSpPr>
          <p:cNvPr id="80904"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chemeClr val="bg1"/>
                </a:solidFill>
                <a:latin typeface="Arial"/>
                <a:ea typeface="+mn-ea"/>
                <a:cs typeface="Arial"/>
              </a:rPr>
              <a:t>True</a:t>
            </a: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chemeClr val="bg1"/>
                </a:solidFill>
                <a:latin typeface="Arial"/>
                <a:ea typeface="+mn-ea"/>
                <a:cs typeface="Arial"/>
              </a:rPr>
              <a:t>Clear</a:t>
            </a: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chemeClr val="bg1"/>
                </a:solidFill>
                <a:latin typeface="Arial"/>
                <a:ea typeface="+mn-ea"/>
                <a:cs typeface="Arial"/>
              </a:rPr>
              <a:t>Interesting</a:t>
            </a: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chemeClr val="bg1"/>
                </a:solidFill>
                <a:latin typeface="Arial"/>
                <a:ea typeface="+mn-ea"/>
                <a:cs typeface="Arial"/>
              </a:rPr>
              <a:t>Relevant</a:t>
            </a: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Four Objectives:</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A Sermon That is…</a:t>
            </a:r>
          </a:p>
        </p:txBody>
      </p:sp>
      <p:sp>
        <p:nvSpPr>
          <p:cNvPr id="65556" name="Text Box 20"/>
          <p:cNvSpPr txBox="1">
            <a:spLocks noChangeArrowheads="1"/>
          </p:cNvSpPr>
          <p:nvPr/>
        </p:nvSpPr>
        <p:spPr bwMode="auto">
          <a:xfrm>
            <a:off x="8534400" y="76200"/>
            <a:ext cx="523875"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dirty="0">
                <a:solidFill>
                  <a:schemeClr val="bg1"/>
                </a:solidFill>
                <a:cs typeface="Arial" charset="0"/>
              </a:rPr>
              <a:t>25</a:t>
            </a:r>
            <a:endParaRPr lang="en-US"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8" y="0"/>
            <a:ext cx="9144000" cy="6858000"/>
          </a:xfrm>
          <a:prstGeom prst="rect">
            <a:avLst/>
          </a:prstGeom>
        </p:spPr>
      </p:pic>
      <p:sp>
        <p:nvSpPr>
          <p:cNvPr id="3" name="Title 2"/>
          <p:cNvSpPr>
            <a:spLocks noGrp="1"/>
          </p:cNvSpPr>
          <p:nvPr>
            <p:ph type="title" idx="4294967295"/>
          </p:nvPr>
        </p:nvSpPr>
        <p:spPr>
          <a:xfrm>
            <a:off x="0" y="0"/>
            <a:ext cx="9070975" cy="1143000"/>
          </a:xfrm>
        </p:spPr>
        <p:txBody>
          <a:bodyPr/>
          <a:lstStyle/>
          <a:p>
            <a:r>
              <a:rPr lang="en-US" b="1" dirty="0">
                <a:effectLst>
                  <a:glow rad="228600">
                    <a:schemeClr val="tx1"/>
                  </a:glow>
                </a:effectLst>
              </a:rPr>
              <a:t>Dr. Rick &amp; Dr. Ramesh Richard</a:t>
            </a:r>
          </a:p>
        </p:txBody>
      </p:sp>
    </p:spTree>
    <p:extLst>
      <p:ext uri="{BB962C8B-B14F-4D97-AF65-F5344CB8AC3E}">
        <p14:creationId xmlns:p14="http://schemas.microsoft.com/office/powerpoint/2010/main" val="252997754"/>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ＭＳ Ｐゴシック" charset="0"/>
                <a:cs typeface="Arial" charset="0"/>
              </a:rPr>
              <a:t>Course Requirements</a:t>
            </a:r>
            <a:endParaRPr lang="en-US" b="1" dirty="0">
              <a:solidFill>
                <a:schemeClr val="bg1"/>
              </a:solidFill>
              <a:latin typeface="Arial" charset="0"/>
              <a:ea typeface="ＭＳ Ｐゴシック" charset="0"/>
              <a:cs typeface="Arial" charset="0"/>
            </a:endParaRP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381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dirty="0">
                <a:solidFill>
                  <a:srgbClr val="FFF9FC"/>
                </a:solidFill>
                <a:latin typeface="Arial" charset="0"/>
                <a:ea typeface="ＭＳ Ｐゴシック" charset="0"/>
                <a:cs typeface="Arial" charset="0"/>
              </a:rPr>
              <a:t>Readings (10%)</a:t>
            </a:r>
            <a:endParaRPr lang="en-US" sz="2400" dirty="0">
              <a:solidFill>
                <a:srgbClr val="FFF9FC"/>
              </a:solidFill>
              <a:latin typeface="Arial" charset="0"/>
              <a:ea typeface="ＭＳ Ｐゴシック" charset="0"/>
              <a:cs typeface="Arial" charset="0"/>
            </a:endParaRPr>
          </a:p>
        </p:txBody>
      </p:sp>
      <p:sp>
        <p:nvSpPr>
          <p:cNvPr id="3962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rot="480000">
            <a:off x="-3212942" y="2467877"/>
            <a:ext cx="2921132" cy="1938992"/>
          </a:xfrm>
          <a:prstGeom prst="rect">
            <a:avLst/>
          </a:prstGeom>
          <a:solidFill>
            <a:srgbClr val="591523"/>
          </a:solidFill>
        </p:spPr>
        <p:txBody>
          <a:bodyPr wrap="square" rtlCol="0">
            <a:spAutoFit/>
          </a:bodyPr>
          <a:lstStyle/>
          <a:p>
            <a:pPr algn="ctr"/>
            <a:r>
              <a:rPr lang="en-US" sz="4000" dirty="0">
                <a:solidFill>
                  <a:srgbClr val="FFFFE0"/>
                </a:solidFill>
              </a:rPr>
              <a:t>Preparing Expository Sermons</a:t>
            </a:r>
          </a:p>
        </p:txBody>
      </p:sp>
      <p:sp>
        <p:nvSpPr>
          <p:cNvPr id="11" name="TextBox 10"/>
          <p:cNvSpPr txBox="1"/>
          <p:nvPr/>
        </p:nvSpPr>
        <p:spPr>
          <a:xfrm rot="480000">
            <a:off x="-3512060" y="4616770"/>
            <a:ext cx="2959611" cy="584776"/>
          </a:xfrm>
          <a:prstGeom prst="rect">
            <a:avLst/>
          </a:prstGeom>
          <a:solidFill>
            <a:schemeClr val="accent4">
              <a:lumMod val="75000"/>
            </a:schemeClr>
          </a:solidFill>
        </p:spPr>
        <p:txBody>
          <a:bodyPr rtlCol="0">
            <a:spAutoFit/>
          </a:bodyPr>
          <a:lstStyle/>
          <a:p>
            <a:pPr algn="ctr"/>
            <a:r>
              <a:rPr lang="en-US" sz="1600" b="1" dirty="0">
                <a:solidFill>
                  <a:srgbClr val="001933"/>
                </a:solidFill>
              </a:rPr>
              <a:t>A SEVEN-STEP METHOD FOR BIBLICAL PREACHING</a:t>
            </a:r>
          </a:p>
        </p:txBody>
      </p:sp>
      <p:sp>
        <p:nvSpPr>
          <p:cNvPr id="12" name="TextBox 11"/>
          <p:cNvSpPr txBox="1"/>
          <p:nvPr/>
        </p:nvSpPr>
        <p:spPr>
          <a:xfrm>
            <a:off x="9252520" y="2276872"/>
            <a:ext cx="3059831" cy="2123658"/>
          </a:xfrm>
          <a:prstGeom prst="rect">
            <a:avLst/>
          </a:prstGeom>
          <a:solidFill>
            <a:srgbClr val="FFFFFF"/>
          </a:solidFill>
        </p:spPr>
        <p:txBody>
          <a:bodyPr wrap="square" rtlCol="0">
            <a:spAutoFit/>
          </a:bodyPr>
          <a:lstStyle/>
          <a:p>
            <a:r>
              <a:rPr lang="en-US" sz="4400" dirty="0">
                <a:solidFill>
                  <a:srgbClr val="000000"/>
                </a:solidFill>
                <a:latin typeface="Arial Narrow"/>
                <a:cs typeface="Arial Narrow"/>
              </a:rPr>
              <a:t>PREACHING WITH FRESHNESS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Your First Reading Assignment</a:t>
            </a:r>
          </a:p>
        </p:txBody>
      </p:sp>
      <p:pic>
        <p:nvPicPr>
          <p:cNvPr id="398338" name="Picture 2" descr="20130720120719290.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435986">
            <a:off x="-483394" y="885031"/>
            <a:ext cx="6486526"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9" name="Title 1"/>
          <p:cNvSpPr txBox="1">
            <a:spLocks/>
          </p:cNvSpPr>
          <p:nvPr/>
        </p:nvSpPr>
        <p:spPr bwMode="auto">
          <a:xfrm>
            <a:off x="5795963" y="3429000"/>
            <a:ext cx="3325812"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Read this 20-page booklet by next period</a:t>
            </a: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BordenStep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0"/>
            <a:ext cx="541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en-US" sz="4800" b="1" dirty="0">
                <a:latin typeface="Arial" charset="0"/>
                <a:ea typeface="MS Pゴシック" charset="0"/>
                <a:cs typeface="Arial" charset="0"/>
              </a:rPr>
              <a:t>Borden</a:t>
            </a:r>
            <a:r>
              <a:rPr lang="en-US" altLang="ja-JP" sz="4800" b="1" dirty="0">
                <a:latin typeface="Arial" charset="0"/>
                <a:ea typeface="MS Pゴシック" charset="0"/>
                <a:cs typeface="Arial" charset="0"/>
              </a:rPr>
              <a:t>'s Basics</a:t>
            </a:r>
            <a:endParaRPr lang="en-US" sz="4800" b="1" dirty="0">
              <a:latin typeface="Arial" charset="0"/>
              <a:ea typeface="MS Pゴシック" charset="0"/>
              <a:cs typeface="Arial" charset="0"/>
            </a:endParaRPr>
          </a:p>
        </p:txBody>
      </p:sp>
      <p:sp>
        <p:nvSpPr>
          <p:cNvPr id="399363"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000000"/>
                </a:solidFill>
              </a:rPr>
              <a:t>10-11</a:t>
            </a:r>
            <a:endParaRPr lang="en-US" sz="2400">
              <a:solidFill>
                <a:srgbClr val="000000"/>
              </a:solidFill>
            </a:endParaRPr>
          </a:p>
        </p:txBody>
      </p:sp>
      <p:sp>
        <p:nvSpPr>
          <p:cNvPr id="399364" name="Text Box 5"/>
          <p:cNvSpPr txBox="1">
            <a:spLocks noChangeArrowheads="1"/>
          </p:cNvSpPr>
          <p:nvPr/>
        </p:nvSpPr>
        <p:spPr bwMode="auto">
          <a:xfrm>
            <a:off x="2589213" y="6400800"/>
            <a:ext cx="655478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Richard Borden, </a:t>
            </a:r>
            <a:r>
              <a:rPr lang="en-US" sz="2400" i="1">
                <a:solidFill>
                  <a:srgbClr val="000000"/>
                </a:solidFill>
              </a:rPr>
              <a:t>How to Communicate Ideas</a:t>
            </a:r>
            <a:r>
              <a:rPr lang="en-US" sz="2400">
                <a:solidFill>
                  <a:srgbClr val="000000"/>
                </a:solidFill>
              </a:rPr>
              <a:t>, 1</a:t>
            </a:r>
          </a:p>
        </p:txBody>
      </p:sp>
      <p:sp>
        <p:nvSpPr>
          <p:cNvPr id="399365"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a:solidFill>
                  <a:srgbClr val="E8EAE9"/>
                </a:solidFill>
              </a:rPr>
              <a:t>The fundamental law of speech organization can be stated in eight words:</a:t>
            </a:r>
          </a:p>
          <a:p>
            <a:r>
              <a:rPr lang="en-US" sz="2800" b="1">
                <a:solidFill>
                  <a:srgbClr val="FFFF00"/>
                </a:solidFill>
              </a:rPr>
              <a:t>Give every speech you make purpose––and form!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4"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165100">
                  <a:srgbClr val="000000"/>
                </a:glow>
              </a:effectLst>
              <a:uLnTx/>
              <a:uFillTx/>
              <a:latin typeface="Arial" charset="0"/>
              <a:ea typeface="ＭＳ Ｐゴシック" charset="0"/>
            </a:endParaRPr>
          </a:p>
        </p:txBody>
      </p:sp>
      <p:pic>
        <p:nvPicPr>
          <p:cNvPr id="216066" name="Picture 5"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457200" y="457200"/>
            <a:ext cx="8686800" cy="1295400"/>
          </a:xfrm>
        </p:spPr>
        <p:txBody>
          <a:bodyPr/>
          <a:lstStyle/>
          <a:p>
            <a:pPr eaLnBrk="1" hangingPunct="1">
              <a:defRPr/>
            </a:pPr>
            <a:r>
              <a:rPr lang="en-US" sz="4700" b="1">
                <a:effectLst>
                  <a:glow rad="165100">
                    <a:srgbClr val="000000"/>
                  </a:glow>
                </a:effectLst>
                <a:latin typeface="Arial" charset="0"/>
                <a:ea typeface="ＭＳ Ｐゴシック" charset="0"/>
                <a:cs typeface="ＭＳ Ｐゴシック" charset="0"/>
              </a:rPr>
              <a:t>Who Am I?  (Family Roots)</a:t>
            </a:r>
          </a:p>
        </p:txBody>
      </p:sp>
      <p:sp>
        <p:nvSpPr>
          <p:cNvPr id="6147" name="Rectangle 3"/>
          <p:cNvSpPr>
            <a:spLocks noGrp="1" noChangeArrowheads="1"/>
          </p:cNvSpPr>
          <p:nvPr>
            <p:ph type="body" idx="1"/>
          </p:nvPr>
        </p:nvSpPr>
        <p:spPr>
          <a:xfrm>
            <a:off x="395536" y="1981200"/>
            <a:ext cx="8686800" cy="4114800"/>
          </a:xfrm>
        </p:spPr>
        <p:txBody>
          <a:bodyPr/>
          <a:lstStyle/>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in Tokyo as a MK (1958)</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Moved to California (SF area) at 18 mos.</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Parents divorced (age 4)</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remarried &amp; divorced (ages 8-10)</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Born again (age 13)</a:t>
            </a:r>
          </a:p>
          <a:p>
            <a:pPr marL="439738" indent="-439738" eaLnBrk="1" hangingPunct="1">
              <a:defRPr/>
            </a:pPr>
            <a:r>
              <a:rPr lang="en-US" sz="3200" b="1" dirty="0">
                <a:effectLst>
                  <a:glow rad="165100">
                    <a:srgbClr val="000000"/>
                  </a:glow>
                </a:effectLst>
                <a:latin typeface="Arial" charset="0"/>
                <a:ea typeface="ＭＳ Ｐゴシック" charset="0"/>
                <a:cs typeface="ＭＳ Ｐゴシック" charset="0"/>
              </a:rPr>
              <a:t>Mom married third time (age 14)</a:t>
            </a:r>
          </a:p>
        </p:txBody>
      </p:sp>
    </p:spTree>
    <p:extLst>
      <p:ext uri="{BB962C8B-B14F-4D97-AF65-F5344CB8AC3E}">
        <p14:creationId xmlns:p14="http://schemas.microsoft.com/office/powerpoint/2010/main" val="2546995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down)">
                                      <p:cBhvr>
                                        <p:cTn id="22" dur="500"/>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wipe(down)">
                                      <p:cBhvr>
                                        <p:cTn id="27" dur="500"/>
                                        <p:tgtEl>
                                          <p:spTgt spid="61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wipe(down)">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a:solidFill>
                  <a:schemeClr val="bg1"/>
                </a:solidFill>
                <a:latin typeface="Arial" charset="0"/>
                <a:ea typeface="Arial" charset="0"/>
                <a:cs typeface="Arial" charset="0"/>
              </a:rPr>
              <a:t>SBC Course Requirements</a:t>
            </a:r>
            <a:endParaRPr lang="en-US" b="1">
              <a:solidFill>
                <a:schemeClr val="bg1"/>
              </a:solidFill>
              <a:latin typeface="Arial" charset="0"/>
              <a:ea typeface="Arial"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Readings (10%)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Project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en-US" sz="8800" b="1" kern="1200" spc="150" dirty="0">
                <a:solidFill>
                  <a:schemeClr val="bg1"/>
                </a:solidFill>
                <a:latin typeface="Arial" charset="0"/>
                <a:ea typeface="ＭＳ Ｐゴシック" charset="0"/>
                <a:cs typeface="ＭＳ Ｐゴシック" charset="0"/>
              </a:rPr>
              <a:t>DISCIPLESHIP</a:t>
            </a:r>
            <a:endParaRPr lang="en-US" sz="7200" b="1" kern="1200" spc="150" dirty="0">
              <a:solidFill>
                <a:schemeClr val="bg1"/>
              </a:solidFill>
              <a:latin typeface="Arial" charset="0"/>
              <a:ea typeface="ＭＳ Ｐゴシック" charset="0"/>
              <a:cs typeface="ＭＳ Ｐゴシック"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chemeClr val="bg1"/>
                </a:solidFill>
              </a:rPr>
              <a:t>"…make disciples of all nations…" (Matt. 28:19)</a:t>
            </a:r>
            <a:br>
              <a:rPr lang="en-US" sz="3200">
                <a:solidFill>
                  <a:schemeClr val="bg1"/>
                </a:solidFill>
              </a:rPr>
            </a:br>
            <a:r>
              <a:rPr lang="en-US" sz="3200">
                <a:solidFill>
                  <a:schemeClr val="bg1"/>
                </a:solidFill>
              </a:rPr>
              <a:t>But how?</a:t>
            </a:r>
          </a:p>
        </p:txBody>
      </p:sp>
    </p:spTree>
    <p:extLst>
      <p:ext uri="{BB962C8B-B14F-4D97-AF65-F5344CB8AC3E}">
        <p14:creationId xmlns:p14="http://schemas.microsoft.com/office/powerpoint/2010/main" val="628790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a:grpSpLocks/>
          </p:cNvGrpSpPr>
          <p:nvPr/>
        </p:nvGrpSpPr>
        <p:grpSpPr bwMode="auto">
          <a:xfrm>
            <a:off x="0" y="3789363"/>
            <a:ext cx="5592763" cy="3068637"/>
            <a:chOff x="0" y="3789363"/>
            <a:chExt cx="5592763" cy="3068637"/>
          </a:xfrm>
        </p:grpSpPr>
        <p:pic>
          <p:nvPicPr>
            <p:cNvPr id="1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bwMode="auto">
            <a:xfrm>
              <a:off x="34925" y="56610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sp>
          <p:nvSpPr>
            <p:cNvPr id="19" name="Rectangle 18"/>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ndParaRPr>
            </a:p>
          </p:txBody>
        </p:sp>
      </p:grpSp>
      <p:sp>
        <p:nvSpPr>
          <p:cNvPr id="403457"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Let's Teach Others How to Preach Too!</a:t>
            </a:r>
          </a:p>
        </p:txBody>
      </p:sp>
      <p:pic>
        <p:nvPicPr>
          <p:cNvPr id="40345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3459"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1"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800" b="1">
                <a:solidFill>
                  <a:srgbClr val="FFFFFF"/>
                </a:solidFill>
              </a:rPr>
              <a:t>"You have heard me teach things that have been confirmed by many reliable witnesses. Now teach these truths to other trustworthy people who will be able to pass them on to others" (2 Tim. 2:2 NLT).</a:t>
            </a:r>
          </a:p>
        </p:txBody>
      </p:sp>
      <p:sp>
        <p:nvSpPr>
          <p:cNvPr id="403462" name="Subtitle 2"/>
          <p:cNvSpPr txBox="1">
            <a:spLocks/>
          </p:cNvSpPr>
          <p:nvPr/>
        </p:nvSpPr>
        <p:spPr bwMode="auto">
          <a:xfrm>
            <a:off x="0" y="5661025"/>
            <a:ext cx="1152525"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Paul</a:t>
            </a:r>
          </a:p>
        </p:txBody>
      </p:sp>
      <p:sp>
        <p:nvSpPr>
          <p:cNvPr id="403463" name="Subtitle 2"/>
          <p:cNvSpPr txBox="1">
            <a:spLocks/>
          </p:cNvSpPr>
          <p:nvPr/>
        </p:nvSpPr>
        <p:spPr bwMode="auto">
          <a:xfrm>
            <a:off x="1042988" y="5661025"/>
            <a:ext cx="1441450"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Timothy</a:t>
            </a:r>
          </a:p>
        </p:txBody>
      </p:sp>
      <p:sp>
        <p:nvSpPr>
          <p:cNvPr id="403464" name="Subtitle 2"/>
          <p:cNvSpPr txBox="1">
            <a:spLocks/>
          </p:cNvSpPr>
          <p:nvPr/>
        </p:nvSpPr>
        <p:spPr bwMode="auto">
          <a:xfrm>
            <a:off x="2555875" y="5661025"/>
            <a:ext cx="1476375"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Reliable Men</a:t>
            </a:r>
          </a:p>
        </p:txBody>
      </p:sp>
      <p:sp>
        <p:nvSpPr>
          <p:cNvPr id="403465" name="Subtitle 2"/>
          <p:cNvSpPr txBox="1">
            <a:spLocks/>
          </p:cNvSpPr>
          <p:nvPr/>
        </p:nvSpPr>
        <p:spPr bwMode="auto">
          <a:xfrm>
            <a:off x="3995738" y="5661025"/>
            <a:ext cx="1439862"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Others</a:t>
            </a:r>
          </a:p>
        </p:txBody>
      </p:sp>
      <p:sp>
        <p:nvSpPr>
          <p:cNvPr id="403466"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600" b="1">
                <a:solidFill>
                  <a:srgbClr val="000000"/>
                </a:solidFill>
              </a:rPr>
              <a:t>Discipleship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Teaching 1994-2020</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en-US" sz="1800" b="1" dirty="0">
                <a:solidFill>
                  <a:srgbClr val="FFFFFF"/>
                </a:solidFill>
                <a:latin typeface="Arial"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SRI LANKA</a:t>
            </a:r>
          </a:p>
        </p:txBody>
      </p:sp>
      <p:sp>
        <p:nvSpPr>
          <p:cNvPr id="27" name="Text Box 19">
            <a:extLst>
              <a:ext uri="{FF2B5EF4-FFF2-40B4-BE49-F238E27FC236}">
                <a16:creationId xmlns:a16="http://schemas.microsoft.com/office/drawing/2014/main" id="{94E1735B-57E0-9145-8A1B-7AADD2F42173}"/>
              </a:ext>
            </a:extLst>
          </p:cNvPr>
          <p:cNvSpPr txBox="1">
            <a:spLocks noChangeArrowheads="1"/>
          </p:cNvSpPr>
          <p:nvPr/>
        </p:nvSpPr>
        <p:spPr bwMode="auto">
          <a:xfrm>
            <a:off x="113928" y="1947457"/>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sz="1800" b="1" dirty="0">
                <a:solidFill>
                  <a:srgbClr val="FFFFFF"/>
                </a:solidFill>
                <a:latin typeface="Arial" charset="0"/>
              </a:rPr>
              <a:t>ISRAEL</a:t>
            </a:r>
          </a:p>
        </p:txBody>
      </p:sp>
    </p:spTree>
    <p:extLst>
      <p:ext uri="{BB962C8B-B14F-4D97-AF65-F5344CB8AC3E}">
        <p14:creationId xmlns:p14="http://schemas.microsoft.com/office/powerpoint/2010/main" val="29666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en-US" sz="4000" b="1" dirty="0">
                <a:solidFill>
                  <a:srgbClr val="FFFFFF"/>
                </a:solidFill>
                <a:latin typeface="Arial" charset="0"/>
                <a:cs typeface="Arial" charset="0"/>
              </a:rPr>
              <a:t>Get thousands of PPT for free!</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18362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7233818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1779101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2580089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3847912" y="5002882"/>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63358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BB039-D6FD-4247-B907-835940045F8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4857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glow rad="127000">
                    <a:srgbClr val="000000"/>
                  </a:glow>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type="body" idx="1"/>
          </p:nvPr>
        </p:nvSpPr>
        <p:spPr>
          <a:xfrm>
            <a:off x="914400" y="5105400"/>
            <a:ext cx="7010400" cy="1752600"/>
          </a:xfrm>
          <a:solidFill>
            <a:schemeClr val="bg1"/>
          </a:solidFill>
        </p:spPr>
        <p:txBody>
          <a:bodyPr/>
          <a:lstStyle/>
          <a:p>
            <a:pPr eaLnBrk="1" hangingPunct="1"/>
            <a:r>
              <a:rPr lang="en-US">
                <a:latin typeface="Arial" charset="0"/>
                <a:ea typeface="ＭＳ Ｐゴシック" charset="0"/>
                <a:cs typeface="ＭＳ Ｐゴシック" charset="0"/>
              </a:rPr>
              <a:t>BS, Business Marketing (Hay U, 1980)</a:t>
            </a:r>
          </a:p>
          <a:p>
            <a:pPr eaLnBrk="1" hangingPunct="1"/>
            <a:r>
              <a:rPr lang="en-US">
                <a:latin typeface="Arial" charset="0"/>
                <a:ea typeface="ＭＳ Ｐゴシック" charset="0"/>
                <a:cs typeface="ＭＳ Ｐゴシック" charset="0"/>
              </a:rPr>
              <a:t>ThM, Pastoral Ministries (Dallas, 1987)</a:t>
            </a:r>
          </a:p>
          <a:p>
            <a:pPr eaLnBrk="1" hangingPunct="1"/>
            <a:r>
              <a:rPr lang="en-US">
                <a:latin typeface="Arial" charset="0"/>
                <a:ea typeface="ＭＳ Ｐゴシック" charset="0"/>
                <a:cs typeface="ＭＳ Ｐゴシック" charset="0"/>
              </a:rPr>
              <a:t>PhD, Bible Exposition (Dallas, 1990)</a:t>
            </a:r>
          </a:p>
        </p:txBody>
      </p:sp>
    </p:spTree>
    <p:extLst>
      <p:ext uri="{BB962C8B-B14F-4D97-AF65-F5344CB8AC3E}">
        <p14:creationId xmlns:p14="http://schemas.microsoft.com/office/powerpoint/2010/main" val="303009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6D9529C6-6813-5B45-B395-8D9107A8DB5C}"/>
              </a:ext>
            </a:extLst>
          </p:cNvPr>
          <p:cNvSpPr txBox="1">
            <a:spLocks noChangeArrowheads="1"/>
          </p:cNvSpPr>
          <p:nvPr/>
        </p:nvSpPr>
        <p:spPr bwMode="auto">
          <a:xfrm>
            <a:off x="0" y="617220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a:solidFill>
                  <a:schemeClr val="bg1"/>
                </a:solidFill>
                <a:latin typeface="Arial" charset="0"/>
                <a:ea typeface="ＭＳ Ｐゴシック" charset="0"/>
                <a:cs typeface="ＭＳ Ｐゴシック" charset="0"/>
              </a:rPr>
              <a:t>BibleStudyDownloads.org</a:t>
            </a:r>
            <a:endParaRPr lang="en-US" sz="1400" b="1" kern="0" dirty="0">
              <a:solidFill>
                <a:schemeClr val="bg1"/>
              </a:solidFill>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27E7476-B19B-1744-BDB2-83D5D4F8C7E5}"/>
              </a:ext>
            </a:extLst>
          </p:cNvPr>
          <p:cNvPicPr>
            <a:picLocks noChangeAspect="1"/>
          </p:cNvPicPr>
          <p:nvPr/>
        </p:nvPicPr>
        <p:blipFill>
          <a:blip r:embed="rId3"/>
          <a:stretch>
            <a:fillRect/>
          </a:stretch>
        </p:blipFill>
        <p:spPr>
          <a:xfrm>
            <a:off x="660980" y="0"/>
            <a:ext cx="7822039" cy="6858000"/>
          </a:xfrm>
          <a:prstGeom prst="rect">
            <a:avLst/>
          </a:prstGeom>
        </p:spPr>
      </p:pic>
    </p:spTree>
    <p:extLst>
      <p:ext uri="{BB962C8B-B14F-4D97-AF65-F5344CB8AC3E}">
        <p14:creationId xmlns:p14="http://schemas.microsoft.com/office/powerpoint/2010/main" val="30441088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3" name="Picture 2">
            <a:extLst>
              <a:ext uri="{FF2B5EF4-FFF2-40B4-BE49-F238E27FC236}">
                <a16:creationId xmlns:a16="http://schemas.microsoft.com/office/drawing/2014/main" id="{30474068-17BA-0044-AC9A-0798FE4B9EA7}"/>
              </a:ext>
            </a:extLst>
          </p:cNvPr>
          <p:cNvPicPr>
            <a:picLocks noChangeAspect="1"/>
          </p:cNvPicPr>
          <p:nvPr/>
        </p:nvPicPr>
        <p:blipFill>
          <a:blip r:embed="rId3"/>
          <a:stretch>
            <a:fillRect/>
          </a:stretch>
        </p:blipFill>
        <p:spPr>
          <a:xfrm>
            <a:off x="660980" y="0"/>
            <a:ext cx="7822039" cy="6858000"/>
          </a:xfrm>
          <a:prstGeom prst="rect">
            <a:avLst/>
          </a:prstGeom>
        </p:spPr>
      </p:pic>
    </p:spTree>
    <p:extLst>
      <p:ext uri="{BB962C8B-B14F-4D97-AF65-F5344CB8AC3E}">
        <p14:creationId xmlns:p14="http://schemas.microsoft.com/office/powerpoint/2010/main" val="19636171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C142E-5252-DC4E-9592-C79E6B9FC766}"/>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7092113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76046-C450-9843-B50B-15C7A46C015E}"/>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257766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E7D482-6262-A043-ABE1-E5742A3317CE}"/>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40988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92194" name="Rectangle 2"/>
          <p:cNvSpPr>
            <a:spLocks noGrp="1" noChangeArrowheads="1"/>
          </p:cNvSpPr>
          <p:nvPr>
            <p:ph type="title"/>
          </p:nvPr>
        </p:nvSpPr>
        <p:spPr>
          <a:xfrm>
            <a:off x="0" y="74613"/>
            <a:ext cx="9144000" cy="762000"/>
          </a:xfrm>
          <a:noFill/>
        </p:spPr>
        <p:txBody>
          <a:bodyPr/>
          <a:lstStyle/>
          <a:p>
            <a:pPr algn="ctr" eaLnBrk="1" hangingPunct="1"/>
            <a:r>
              <a:rPr lang="en-US" sz="3600" b="1" dirty="0">
                <a:solidFill>
                  <a:schemeClr val="bg1"/>
                </a:solidFill>
                <a:latin typeface="Arial" charset="0"/>
                <a:ea typeface="ＭＳ Ｐゴシック" charset="0"/>
                <a:cs typeface="ＭＳ Ｐゴシック" charset="0"/>
              </a:rPr>
              <a:t>Homiletics Project Sign Up List</a:t>
            </a:r>
          </a:p>
        </p:txBody>
      </p:sp>
      <p:graphicFrame>
        <p:nvGraphicFramePr>
          <p:cNvPr id="8" name="Table 7"/>
          <p:cNvGraphicFramePr>
            <a:graphicFrameLocks noGrp="1"/>
          </p:cNvGraphicFramePr>
          <p:nvPr>
            <p:extLst>
              <p:ext uri="{D42A27DB-BD31-4B8C-83A1-F6EECF244321}">
                <p14:modId xmlns:p14="http://schemas.microsoft.com/office/powerpoint/2010/main" val="2859261533"/>
              </p:ext>
            </p:extLst>
          </p:nvPr>
        </p:nvGraphicFramePr>
        <p:xfrm>
          <a:off x="34924" y="1232358"/>
          <a:ext cx="9001571" cy="5076962"/>
        </p:xfrm>
        <a:graphic>
          <a:graphicData uri="http://schemas.openxmlformats.org/drawingml/2006/table">
            <a:tbl>
              <a:tblPr/>
              <a:tblGrid>
                <a:gridCol w="1291229">
                  <a:extLst>
                    <a:ext uri="{9D8B030D-6E8A-4147-A177-3AD203B41FA5}">
                      <a16:colId xmlns:a16="http://schemas.microsoft.com/office/drawing/2014/main" val="20000"/>
                    </a:ext>
                  </a:extLst>
                </a:gridCol>
                <a:gridCol w="905487">
                  <a:extLst>
                    <a:ext uri="{9D8B030D-6E8A-4147-A177-3AD203B41FA5}">
                      <a16:colId xmlns:a16="http://schemas.microsoft.com/office/drawing/2014/main" val="20001"/>
                    </a:ext>
                  </a:extLst>
                </a:gridCol>
                <a:gridCol w="82819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1800199">
                  <a:extLst>
                    <a:ext uri="{9D8B030D-6E8A-4147-A177-3AD203B41FA5}">
                      <a16:colId xmlns:a16="http://schemas.microsoft.com/office/drawing/2014/main" val="20007"/>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Translate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2000" b="1">
                        <a:latin typeface="Arial"/>
                        <a:cs typeface="Arial"/>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2000" b="1">
                        <a:latin typeface="Arial"/>
                        <a:cs typeface="Arial"/>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HOM</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HSB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r>
                        <a:rPr lang="en-US" sz="2000" b="1" dirty="0">
                          <a:latin typeface="Arial"/>
                          <a:cs typeface="Arial"/>
                        </a:rPr>
                        <a:t>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endParaRPr lang="en-US"/>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endParaRPr lang="en-US"/>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5225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Course Requirements</a:t>
            </a:r>
            <a:endParaRPr lang="en-US" b="1" dirty="0">
              <a:solidFill>
                <a:schemeClr val="bg1"/>
              </a:solidFill>
              <a:latin typeface="Arial" charset="0"/>
              <a:ea typeface="Arial" charset="0"/>
              <a:cs typeface="Arial" charset="0"/>
            </a:endParaRPr>
          </a:p>
        </p:txBody>
      </p:sp>
      <p:sp>
        <p:nvSpPr>
          <p:cNvPr id="424962"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6" name="Rectangle 3"/>
          <p:cNvSpPr txBox="1">
            <a:spLocks noChangeArrowheads="1"/>
          </p:cNvSpPr>
          <p:nvPr/>
        </p:nvSpPr>
        <p:spPr bwMode="auto">
          <a:xfrm>
            <a:off x="12306" y="2049288"/>
            <a:ext cx="4711700" cy="4764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a:lstStyle>
          <a:p>
            <a:pPr marL="609600" indent="-609600" eaLnBrk="1" hangingPunct="1">
              <a:lnSpc>
                <a:spcPct val="90000"/>
              </a:lnSpc>
              <a:buFontTx/>
              <a:buAutoNum type="alphaUcPeriod"/>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Readings (10%)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Project (15%)</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Assignments (25%)</a:t>
            </a:r>
          </a:p>
          <a:p>
            <a:pPr marL="0" indent="0" eaLnBrk="1" hangingPunct="1">
              <a:lnSpc>
                <a:spcPct val="90000"/>
              </a:lnSpc>
              <a:buFont typeface="Monotype Sorts" charset="0"/>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70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0200"/>
            <a:ext cx="9144000"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7" name="Title 1"/>
          <p:cNvSpPr>
            <a:spLocks noGrp="1"/>
          </p:cNvSpPr>
          <p:nvPr>
            <p:ph type="ctrTitle"/>
          </p:nvPr>
        </p:nvSpPr>
        <p:spPr>
          <a:xfrm>
            <a:off x="779463" y="620713"/>
            <a:ext cx="7678737" cy="1908175"/>
          </a:xfrm>
        </p:spPr>
        <p:txBody>
          <a:bodyPr/>
          <a:lstStyle/>
          <a:p>
            <a:pPr algn="l">
              <a:defRPr/>
            </a:pP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The 12 Written Assignments</a:t>
            </a:r>
          </a:p>
        </p:txBody>
      </p:sp>
      <p:sp>
        <p:nvSpPr>
          <p:cNvPr id="427011" name="Subtitle 2"/>
          <p:cNvSpPr>
            <a:spLocks noGrp="1"/>
          </p:cNvSpPr>
          <p:nvPr>
            <p:ph type="subTitle" idx="1"/>
          </p:nvPr>
        </p:nvSpPr>
        <p:spPr>
          <a:xfrm>
            <a:off x="3563938" y="4724400"/>
            <a:ext cx="5541962" cy="1250950"/>
          </a:xfrm>
        </p:spPr>
        <p:txBody>
          <a:bodyPr/>
          <a:lstStyle/>
          <a:p>
            <a:pPr>
              <a:buFont typeface="Wingdings" charset="0"/>
              <a:buNone/>
            </a:pPr>
            <a:r>
              <a:rPr lang="en-US" sz="4400" b="1" i="1">
                <a:latin typeface="Helvetica" charset="0"/>
                <a:ea typeface="ＭＳ Ｐゴシック" charset="0"/>
                <a:cs typeface="ＭＳ Ｐゴシック" charset="0"/>
              </a:rPr>
              <a:t>These prepare you for your speaking </a:t>
            </a:r>
          </a:p>
        </p:txBody>
      </p:sp>
      <p:sp>
        <p:nvSpPr>
          <p:cNvPr id="42701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cs typeface="Arial" charset="0"/>
              </a:rPr>
              <a:t>vi</a:t>
            </a:r>
          </a:p>
        </p:txBody>
      </p:sp>
    </p:spTree>
  </p:cSld>
  <p:clrMapOvr>
    <a:overrideClrMapping bg1="lt1" tx1="dk1" bg2="lt2" tx2="dk2" accent1="accent1" accent2="accent2" accent3="accent3" accent4="accent4" accent5="accent5" accent6="accent6" hlink="hlink" folHlink="folHlink"/>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sz="4800" b="1">
                <a:solidFill>
                  <a:srgbClr val="F9F9F9"/>
                </a:solidFill>
                <a:latin typeface="Century Gothic" charset="0"/>
                <a:ea typeface="Osaka" charset="0"/>
                <a:cs typeface="Osaka" charset="0"/>
              </a:rPr>
              <a:t>Why share your testimony?</a:t>
            </a:r>
            <a:endParaRPr lang="en-US">
              <a:solidFill>
                <a:srgbClr val="F9F9F9"/>
              </a:solidFill>
              <a:latin typeface="Century Gothic" charset="0"/>
              <a:ea typeface="Osaka" charset="0"/>
              <a:cs typeface="Osaka" charset="0"/>
            </a:endParaRPr>
          </a:p>
        </p:txBody>
      </p:sp>
      <p:sp>
        <p:nvSpPr>
          <p:cNvPr id="10243" name="Text Box 3"/>
          <p:cNvSpPr txBox="1">
            <a:spLocks noChangeArrowheads="1"/>
          </p:cNvSpPr>
          <p:nvPr/>
        </p:nvSpPr>
        <p:spPr bwMode="auto">
          <a:xfrm>
            <a:off x="8585200" y="-26988"/>
            <a:ext cx="523875" cy="457201"/>
          </a:xfrm>
          <a:prstGeom prst="rect">
            <a:avLst/>
          </a:prstGeom>
          <a:noFill/>
          <a:ln w="9525">
            <a:noFill/>
            <a:miter lim="800000"/>
            <a:headEnd/>
            <a:tailEnd/>
          </a:ln>
          <a:effectLst>
            <a:outerShdw blurRad="63500" dist="35921" dir="2700000" algn="ctr" rotWithShape="0">
              <a:srgbClr val="F9F9F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000000"/>
                </a:solidFill>
              </a:rPr>
              <a:t>16</a:t>
            </a:r>
            <a:endParaRPr lang="en-US" dirty="0">
              <a:solidFill>
                <a:srgbClr val="000000"/>
              </a:solidFill>
            </a:endParaRPr>
          </a:p>
        </p:txBody>
      </p:sp>
      <p:sp>
        <p:nvSpPr>
          <p:cNvPr id="428036"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800" b="1">
                <a:solidFill>
                  <a:srgbClr val="000000"/>
                </a:solidFill>
                <a:latin typeface="Century Gothic" charset="0"/>
                <a:ea typeface="Osaka" charset="0"/>
                <a:cs typeface="Osaka" charset="0"/>
              </a:rPr>
              <a:t>Easy to talk about yourself</a:t>
            </a:r>
          </a:p>
          <a:p>
            <a:pPr eaLnBrk="1" hangingPunct="1">
              <a:buFont typeface="Arial" charset="0"/>
              <a:buChar char="•"/>
            </a:pPr>
            <a:r>
              <a:rPr lang="en-US" sz="4800" b="1">
                <a:solidFill>
                  <a:srgbClr val="000000"/>
                </a:solidFill>
                <a:latin typeface="Century Gothic" charset="0"/>
                <a:ea typeface="Osaka" charset="0"/>
                <a:cs typeface="Osaka" charset="0"/>
              </a:rPr>
              <a:t>You are the expert</a:t>
            </a:r>
          </a:p>
          <a:p>
            <a:pPr eaLnBrk="1" hangingPunct="1">
              <a:buFont typeface="Arial" charset="0"/>
              <a:buChar char="•"/>
            </a:pPr>
            <a:r>
              <a:rPr lang="en-US" sz="4800" b="1">
                <a:solidFill>
                  <a:srgbClr val="000000"/>
                </a:solidFill>
                <a:latin typeface="Century Gothic" charset="0"/>
                <a:ea typeface="Osaka" charset="0"/>
                <a:cs typeface="Osaka" charset="0"/>
              </a:rPr>
              <a:t>Evangelism opportunities</a:t>
            </a:r>
            <a:endParaRPr lang="en-US" sz="4400">
              <a:solidFill>
                <a:srgbClr val="000000"/>
              </a:solidFill>
              <a:latin typeface="Century Gothic" charset="0"/>
              <a:ea typeface="Osaka" charset="0"/>
              <a:cs typeface="Osaka"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8"/>
              </a:srgbClr>
            </a:outerShdw>
          </a:effectLst>
        </p:spPr>
        <p:txBody>
          <a:bodyPr/>
          <a:lstStyle/>
          <a:p>
            <a:pPr>
              <a:defRPr/>
            </a:pPr>
            <a:r>
              <a:rPr lang="en-US" sz="5400" b="1">
                <a:latin typeface="Arial" charset="0"/>
                <a:cs typeface="Arial" charset="0"/>
              </a:rPr>
              <a:t>Testimony Flow</a:t>
            </a:r>
            <a:endParaRPr lang="en-US">
              <a:latin typeface="Arial" charset="0"/>
              <a:cs typeface="Arial" charset="0"/>
            </a:endParaRPr>
          </a:p>
        </p:txBody>
      </p:sp>
      <p:sp>
        <p:nvSpPr>
          <p:cNvPr id="11267" name="Text Box 3"/>
          <p:cNvSpPr txBox="1">
            <a:spLocks noChangeArrowheads="1"/>
          </p:cNvSpPr>
          <p:nvPr/>
        </p:nvSpPr>
        <p:spPr bwMode="auto">
          <a:xfrm>
            <a:off x="107950" y="4724400"/>
            <a:ext cx="3455988" cy="1800225"/>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dirty="0">
                <a:solidFill>
                  <a:srgbClr val="FFFFFF"/>
                </a:solidFill>
                <a:effectLst>
                  <a:outerShdw blurRad="38100" dist="38100" dir="2700000" algn="tl">
                    <a:srgbClr val="000000">
                      <a:alpha val="43137"/>
                    </a:srgbClr>
                  </a:outerShdw>
                </a:effectLst>
              </a:rPr>
              <a:t>Pre-Conversion</a:t>
            </a:r>
            <a:r>
              <a:rPr lang="en-US" sz="2800" b="1" dirty="0">
                <a:solidFill>
                  <a:srgbClr val="FFFFFF"/>
                </a:solidFill>
                <a:effectLst>
                  <a:outerShdw blurRad="38100" dist="38100" dir="2700000" algn="tl">
                    <a:srgbClr val="000000">
                      <a:alpha val="43137"/>
                    </a:srgbClr>
                  </a:outerShdw>
                </a:effectLst>
              </a:rPr>
              <a:t>:</a:t>
            </a:r>
          </a:p>
          <a:p>
            <a:pPr>
              <a:buFontTx/>
              <a:buChar char="•"/>
              <a:defRPr/>
            </a:pPr>
            <a:r>
              <a:rPr lang="en-US" sz="2800" b="1" dirty="0">
                <a:solidFill>
                  <a:srgbClr val="FFFFFF"/>
                </a:solidFill>
                <a:effectLst>
                  <a:outerShdw blurRad="38100" dist="38100" dir="2700000" algn="tl">
                    <a:srgbClr val="000000">
                      <a:alpha val="43137"/>
                    </a:srgbClr>
                  </a:outerShdw>
                </a:effectLst>
              </a:rPr>
              <a:t>Your thinking</a:t>
            </a:r>
          </a:p>
          <a:p>
            <a:pPr>
              <a:buFontTx/>
              <a:buChar char="•"/>
              <a:defRPr/>
            </a:pPr>
            <a:r>
              <a:rPr lang="en-US" sz="2800" b="1" dirty="0">
                <a:solidFill>
                  <a:srgbClr val="FFFFFF"/>
                </a:solidFill>
                <a:effectLst>
                  <a:outerShdw blurRad="38100" dist="38100" dir="2700000" algn="tl">
                    <a:srgbClr val="000000">
                      <a:alpha val="43137"/>
                    </a:srgbClr>
                  </a:outerShdw>
                </a:effectLst>
              </a:rPr>
              <a:t>Your actions</a:t>
            </a:r>
          </a:p>
          <a:p>
            <a:pPr>
              <a:buFontTx/>
              <a:buChar char="•"/>
              <a:defRPr/>
            </a:pPr>
            <a:r>
              <a:rPr lang="en-US" sz="2800" b="1" dirty="0">
                <a:solidFill>
                  <a:srgbClr val="FFFFFF"/>
                </a:solidFill>
                <a:effectLst>
                  <a:outerShdw blurRad="38100" dist="38100" dir="2700000" algn="tl">
                    <a:srgbClr val="000000">
                      <a:alpha val="43137"/>
                    </a:srgbClr>
                  </a:outerShdw>
                </a:effectLst>
              </a:rPr>
              <a:t>Be concrete!</a:t>
            </a:r>
          </a:p>
        </p:txBody>
      </p:sp>
      <p:sp>
        <p:nvSpPr>
          <p:cNvPr id="11268" name="Text Box 4"/>
          <p:cNvSpPr txBox="1">
            <a:spLocks noChangeArrowheads="1"/>
          </p:cNvSpPr>
          <p:nvPr/>
        </p:nvSpPr>
        <p:spPr bwMode="auto">
          <a:xfrm>
            <a:off x="2089150" y="2743200"/>
            <a:ext cx="3511550" cy="1800225"/>
          </a:xfrm>
          <a:prstGeom prst="rect">
            <a:avLst/>
          </a:prstGeom>
          <a:solidFill>
            <a:srgbClr val="F8FF3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u="sng">
                <a:solidFill>
                  <a:srgbClr val="000000"/>
                </a:solidFill>
              </a:rPr>
              <a:t>Conversion</a:t>
            </a:r>
            <a:r>
              <a:rPr lang="en-US" sz="2800" b="1">
                <a:solidFill>
                  <a:srgbClr val="000000"/>
                </a:solidFill>
              </a:rPr>
              <a:t>:</a:t>
            </a:r>
          </a:p>
          <a:p>
            <a:pPr>
              <a:buFontTx/>
              <a:buChar char="•"/>
            </a:pPr>
            <a:r>
              <a:rPr lang="en-US" sz="2800" b="1">
                <a:solidFill>
                  <a:srgbClr val="000000"/>
                </a:solidFill>
              </a:rPr>
              <a:t>Share the event</a:t>
            </a:r>
          </a:p>
          <a:p>
            <a:pPr>
              <a:buFontTx/>
              <a:buChar char="•"/>
            </a:pPr>
            <a:r>
              <a:rPr lang="en-US" sz="2800" b="1">
                <a:solidFill>
                  <a:srgbClr val="000000"/>
                </a:solidFill>
              </a:rPr>
              <a:t>What you believed</a:t>
            </a:r>
          </a:p>
          <a:p>
            <a:pPr>
              <a:buFontTx/>
              <a:buChar char="•"/>
            </a:pPr>
            <a:r>
              <a:rPr lang="en-US" sz="2800" b="1">
                <a:solidFill>
                  <a:srgbClr val="000000"/>
                </a:solidFill>
              </a:rPr>
              <a:t>Be concrete!</a:t>
            </a:r>
          </a:p>
        </p:txBody>
      </p:sp>
      <p:sp>
        <p:nvSpPr>
          <p:cNvPr id="11269" name="Text Box 5"/>
          <p:cNvSpPr txBox="1">
            <a:spLocks noChangeArrowheads="1"/>
          </p:cNvSpPr>
          <p:nvPr/>
        </p:nvSpPr>
        <p:spPr bwMode="auto">
          <a:xfrm>
            <a:off x="5657850" y="1447800"/>
            <a:ext cx="3486150" cy="1800225"/>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dirty="0">
                <a:solidFill>
                  <a:srgbClr val="FFFFFF"/>
                </a:solidFill>
                <a:effectLst>
                  <a:outerShdw blurRad="38100" dist="38100" dir="2700000" algn="tl">
                    <a:srgbClr val="000000">
                      <a:alpha val="43137"/>
                    </a:srgbClr>
                  </a:outerShdw>
                </a:effectLst>
              </a:rPr>
              <a:t>Post-Conversion</a:t>
            </a:r>
            <a:r>
              <a:rPr lang="en-US" sz="2800" b="1" dirty="0">
                <a:solidFill>
                  <a:srgbClr val="FFFFFF"/>
                </a:solidFill>
                <a:effectLst>
                  <a:outerShdw blurRad="38100" dist="38100" dir="2700000" algn="tl">
                    <a:srgbClr val="000000">
                      <a:alpha val="43137"/>
                    </a:srgbClr>
                  </a:outerShdw>
                </a:effectLst>
              </a:rPr>
              <a:t>:</a:t>
            </a:r>
          </a:p>
          <a:p>
            <a:pPr>
              <a:buFontTx/>
              <a:buChar char="•"/>
              <a:defRPr/>
            </a:pPr>
            <a:r>
              <a:rPr lang="en-US" sz="2800" b="1" dirty="0">
                <a:solidFill>
                  <a:srgbClr val="FFFFFF"/>
                </a:solidFill>
                <a:effectLst>
                  <a:outerShdw blurRad="38100" dist="38100" dir="2700000" algn="tl">
                    <a:srgbClr val="000000">
                      <a:alpha val="43137"/>
                    </a:srgbClr>
                  </a:outerShdw>
                </a:effectLst>
              </a:rPr>
              <a:t>Your thinking</a:t>
            </a:r>
          </a:p>
          <a:p>
            <a:pPr>
              <a:buFontTx/>
              <a:buChar char="•"/>
              <a:defRPr/>
            </a:pPr>
            <a:r>
              <a:rPr lang="en-US" sz="2800" b="1" dirty="0">
                <a:solidFill>
                  <a:srgbClr val="FFFFFF"/>
                </a:solidFill>
                <a:effectLst>
                  <a:outerShdw blurRad="38100" dist="38100" dir="2700000" algn="tl">
                    <a:srgbClr val="000000">
                      <a:alpha val="43137"/>
                    </a:srgbClr>
                  </a:outerShdw>
                </a:effectLst>
              </a:rPr>
              <a:t>Specific changes</a:t>
            </a:r>
          </a:p>
          <a:p>
            <a:pPr>
              <a:buFontTx/>
              <a:buChar char="•"/>
              <a:defRPr/>
            </a:pPr>
            <a:r>
              <a:rPr lang="en-US" sz="2800" b="1" dirty="0">
                <a:solidFill>
                  <a:srgbClr val="FFFFFF"/>
                </a:solidFill>
                <a:effectLst>
                  <a:outerShdw blurRad="38100" dist="38100" dir="2700000" algn="tl">
                    <a:srgbClr val="000000">
                      <a:alpha val="43137"/>
                    </a:srgbClr>
                  </a:outerShdw>
                </a:effectLst>
              </a:rPr>
              <a:t>Be concrete!</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4572000" y="4581525"/>
            <a:ext cx="4198938" cy="2122488"/>
          </a:xfrm>
          <a:prstGeom prst="rect">
            <a:avLst/>
          </a:prstGeom>
          <a:noFill/>
          <a:ln w="9525">
            <a:noFill/>
            <a:miter lim="800000"/>
            <a:headEnd/>
            <a:tailEnd/>
          </a:ln>
          <a:effectLst/>
        </p:spPr>
        <p:txBody>
          <a:bodyPr>
            <a:spAutoFit/>
          </a:bodyPr>
          <a:lstStyle/>
          <a:p>
            <a:pPr>
              <a:defRPr/>
            </a:pPr>
            <a:r>
              <a:rPr lang="en-US" sz="4400" b="1" dirty="0">
                <a:solidFill>
                  <a:srgbClr val="FFFFFF"/>
                </a:solidFill>
                <a:effectLst>
                  <a:outerShdw blurRad="50800" dist="88900" dir="2700000" algn="tl" rotWithShape="0">
                    <a:srgbClr val="000000"/>
                  </a:outerShdw>
                </a:effectLst>
                <a:ea typeface="ＭＳ Ｐゴシック" charset="-128"/>
                <a:cs typeface="ＭＳ Ｐゴシック" charset="-128"/>
              </a:rPr>
              <a:t>Keep the</a:t>
            </a:r>
            <a:br>
              <a:rPr lang="en-US" sz="4400" b="1" dirty="0">
                <a:solidFill>
                  <a:srgbClr val="FFFFFF"/>
                </a:solidFill>
                <a:effectLst>
                  <a:outerShdw blurRad="50800" dist="88900" dir="2700000" algn="tl" rotWithShape="0">
                    <a:srgbClr val="000000"/>
                  </a:outerShdw>
                </a:effectLst>
                <a:ea typeface="ＭＳ Ｐゴシック" charset="-128"/>
                <a:cs typeface="ＭＳ Ｐゴシック" charset="-128"/>
              </a:rPr>
            </a:br>
            <a:r>
              <a:rPr lang="en-US" sz="4400" b="1" dirty="0">
                <a:solidFill>
                  <a:srgbClr val="F8FF3E"/>
                </a:solidFill>
                <a:effectLst>
                  <a:outerShdw blurRad="50800" dist="88900" dir="2700000" algn="tl" rotWithShape="0">
                    <a:srgbClr val="000000"/>
                  </a:outerShdw>
                </a:effectLst>
                <a:ea typeface="ＭＳ Ｐゴシック" charset="-128"/>
                <a:cs typeface="ＭＳ Ｐゴシック" charset="-128"/>
              </a:rPr>
              <a:t>same theme</a:t>
            </a:r>
            <a:br>
              <a:rPr lang="en-US" sz="4400" b="1" dirty="0">
                <a:solidFill>
                  <a:srgbClr val="F8FF3E"/>
                </a:solidFill>
                <a:effectLst>
                  <a:outerShdw blurRad="50800" dist="88900" dir="2700000" algn="tl" rotWithShape="0">
                    <a:srgbClr val="000000"/>
                  </a:outerShdw>
                </a:effectLst>
                <a:ea typeface="ＭＳ Ｐゴシック" charset="-128"/>
                <a:cs typeface="ＭＳ Ｐゴシック" charset="-128"/>
              </a:rPr>
            </a:br>
            <a:r>
              <a:rPr lang="en-US" sz="4400" b="1" dirty="0">
                <a:solidFill>
                  <a:srgbClr val="FFFFFF"/>
                </a:solidFill>
                <a:effectLst>
                  <a:outerShdw blurRad="50800" dist="88900" dir="2700000" algn="tl" rotWithShape="0">
                    <a:srgbClr val="000000"/>
                  </a:outerShdw>
                </a:effectLst>
                <a:ea typeface="ＭＳ Ｐゴシック" charset="-128"/>
                <a:cs typeface="ＭＳ Ｐゴシック" charset="-128"/>
              </a:rPr>
              <a:t>throughout!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5" name="Text Box 11"/>
          <p:cNvSpPr txBox="1">
            <a:spLocks noChangeArrowheads="1"/>
          </p:cNvSpPr>
          <p:nvPr/>
        </p:nvSpPr>
        <p:spPr bwMode="auto">
          <a:xfrm>
            <a:off x="8442325" y="115888"/>
            <a:ext cx="523875"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16</a:t>
            </a: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43306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432130" name="Picture 3" descr="Testimony Grade Sheet p. 20.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275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a:solidFill>
                  <a:srgbClr val="FFFFFF"/>
                </a:solidFill>
                <a:latin typeface="Arial"/>
                <a:cs typeface="Arial"/>
              </a:rPr>
              <a:t>20</a:t>
            </a:r>
            <a:endParaRPr lang="en-US" sz="2400" kern="0" dirty="0">
              <a:solidFill>
                <a:srgbClr val="FFFFFF"/>
              </a:solidFill>
              <a:latin typeface="Arial"/>
              <a:cs typeface="Arial"/>
            </a:endParaRPr>
          </a:p>
        </p:txBody>
      </p:sp>
      <p:grpSp>
        <p:nvGrpSpPr>
          <p:cNvPr id="8" name="Group 7"/>
          <p:cNvGrpSpPr/>
          <p:nvPr/>
        </p:nvGrpSpPr>
        <p:grpSpPr>
          <a:xfrm>
            <a:off x="3923928" y="1052736"/>
            <a:ext cx="5220072" cy="864096"/>
            <a:chOff x="4427984" y="2276872"/>
            <a:chExt cx="4572000"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03620"/>
                <a:gd name="adj2" fmla="val 8382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Introduction</a:t>
              </a:r>
            </a:p>
          </p:txBody>
        </p:sp>
      </p:grpSp>
      <p:grpSp>
        <p:nvGrpSpPr>
          <p:cNvPr id="9" name="Group 8"/>
          <p:cNvGrpSpPr/>
          <p:nvPr/>
        </p:nvGrpSpPr>
        <p:grpSpPr>
          <a:xfrm>
            <a:off x="3923928" y="2003242"/>
            <a:ext cx="5220072" cy="864096"/>
            <a:chOff x="4427984" y="2276872"/>
            <a:chExt cx="4572000"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95209"/>
                <a:gd name="adj2" fmla="val 4922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Pre-Conversion</a:t>
              </a:r>
            </a:p>
          </p:txBody>
        </p:sp>
      </p:grpSp>
      <p:grpSp>
        <p:nvGrpSpPr>
          <p:cNvPr id="12" name="Group 11"/>
          <p:cNvGrpSpPr/>
          <p:nvPr/>
        </p:nvGrpSpPr>
        <p:grpSpPr>
          <a:xfrm>
            <a:off x="3923928" y="2953748"/>
            <a:ext cx="5220072" cy="864096"/>
            <a:chOff x="4427984" y="2276872"/>
            <a:chExt cx="4572000"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97905"/>
                <a:gd name="adj2" fmla="val 15056"/>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Conversion</a:t>
              </a:r>
            </a:p>
          </p:txBody>
        </p:sp>
      </p:grpSp>
      <p:grpSp>
        <p:nvGrpSpPr>
          <p:cNvPr id="15" name="Group 14"/>
          <p:cNvGrpSpPr/>
          <p:nvPr/>
        </p:nvGrpSpPr>
        <p:grpSpPr>
          <a:xfrm>
            <a:off x="3923928" y="3904254"/>
            <a:ext cx="5220072" cy="864096"/>
            <a:chOff x="4427984" y="2852936"/>
            <a:chExt cx="4572000"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01350"/>
                <a:gd name="adj2" fmla="val -23508"/>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Post-Conversion</a:t>
              </a:r>
            </a:p>
          </p:txBody>
        </p:sp>
      </p:grpSp>
      <p:grpSp>
        <p:nvGrpSpPr>
          <p:cNvPr id="21" name="Group 20"/>
          <p:cNvGrpSpPr/>
          <p:nvPr/>
        </p:nvGrpSpPr>
        <p:grpSpPr>
          <a:xfrm>
            <a:off x="3923928" y="5805264"/>
            <a:ext cx="5220072" cy="864096"/>
            <a:chOff x="4427984" y="2276872"/>
            <a:chExt cx="4572000"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07713"/>
                <a:gd name="adj2" fmla="val -16279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Miscellaneous</a:t>
              </a:r>
            </a:p>
          </p:txBody>
        </p:sp>
      </p:grpSp>
      <p:grpSp>
        <p:nvGrpSpPr>
          <p:cNvPr id="18" name="Group 17"/>
          <p:cNvGrpSpPr/>
          <p:nvPr/>
        </p:nvGrpSpPr>
        <p:grpSpPr>
          <a:xfrm>
            <a:off x="3923928" y="4854760"/>
            <a:ext cx="5220072" cy="864096"/>
            <a:chOff x="4427984" y="2276872"/>
            <a:chExt cx="4572000"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04305"/>
                <a:gd name="adj2" fmla="val -79373"/>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572000" cy="72008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a:t>Conclusion</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12700" y="22225"/>
            <a:ext cx="9144000" cy="958850"/>
          </a:xfrm>
        </p:spPr>
        <p:txBody>
          <a:bodyPr/>
          <a:lstStyle/>
          <a:p>
            <a:pPr>
              <a:defRPr/>
            </a:pPr>
            <a:r>
              <a:rPr lang="en-US" dirty="0"/>
              <a:t>Our Two Sections</a:t>
            </a:r>
          </a:p>
        </p:txBody>
      </p:sp>
      <p:pic>
        <p:nvPicPr>
          <p:cNvPr id="43315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708275"/>
            <a:ext cx="4095750"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dirty="0">
                <a:solidFill>
                  <a:srgbClr val="000000"/>
                </a:solidFill>
                <a:latin typeface="Trebuchet MS" charset="0"/>
                <a:ea typeface="Osaka" charset="0"/>
                <a:cs typeface="Osaka" charset="0"/>
              </a:rPr>
              <a:t>Wednesday</a:t>
            </a: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p>
        </p:txBody>
      </p:sp>
      <p:sp>
        <p:nvSpPr>
          <p:cNvPr id="9" name="Title 1"/>
          <p:cNvSpPr txBox="1">
            <a:spLocks/>
          </p:cNvSpPr>
          <p:nvPr/>
        </p:nvSpPr>
        <p:spPr bwMode="auto">
          <a:xfrm>
            <a:off x="5545138" y="1233488"/>
            <a:ext cx="3275012" cy="136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dirty="0">
                <a:solidFill>
                  <a:srgbClr val="000000"/>
                </a:solidFill>
                <a:latin typeface="Trebuchet MS" charset="0"/>
                <a:ea typeface="Osaka" charset="0"/>
                <a:cs typeface="Osaka" charset="0"/>
              </a:rPr>
              <a:t>Thursday</a:t>
            </a: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a:solidFill>
                  <a:schemeClr val="bg1"/>
                </a:solidFill>
                <a:latin typeface="Arial" charset="0"/>
                <a:ea typeface="Arial" charset="0"/>
                <a:cs typeface="Arial" charset="0"/>
              </a:rPr>
              <a:t>SBC Course Requirements</a:t>
            </a:r>
            <a:endParaRPr lang="en-US" b="1" dirty="0">
              <a:solidFill>
                <a:schemeClr val="bg1"/>
              </a:solidFill>
              <a:latin typeface="Arial" charset="0"/>
              <a:ea typeface="Arial" charset="0"/>
              <a:cs typeface="Arial" charset="0"/>
            </a:endParaRPr>
          </a:p>
        </p:txBody>
      </p:sp>
      <p:sp>
        <p:nvSpPr>
          <p:cNvPr id="434178"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6" name="Rectangle 3"/>
          <p:cNvSpPr txBox="1">
            <a:spLocks noChangeArrowheads="1"/>
          </p:cNvSpPr>
          <p:nvPr/>
        </p:nvSpPr>
        <p:spPr bwMode="auto">
          <a:xfrm>
            <a:off x="12306" y="1844824"/>
            <a:ext cx="4711700" cy="4764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a:lstStyle>
          <a:p>
            <a:pPr marL="609600" indent="-609600" eaLnBrk="1" hangingPunct="1">
              <a:lnSpc>
                <a:spcPct val="90000"/>
              </a:lnSpc>
              <a:buFontTx/>
              <a:buAutoNum type="alphaUcPeriod"/>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Readings (10%)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Project (15%)</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Assignments (25%)</a:t>
            </a:r>
          </a:p>
          <a:p>
            <a:pPr marL="609600" indent="-609600" eaLnBrk="1" hangingPunct="1">
              <a:lnSpc>
                <a:spcPct val="90000"/>
              </a:lnSpc>
              <a:buFontTx/>
              <a:buAutoNum type="alphaUcPeriod" startAt="3"/>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Speaking (50%)</a:t>
            </a:r>
            <a:endParaRPr lang="en-US"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67488" y="4292600"/>
            <a:ext cx="2576512"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effectLst>
                  <a:outerShdw blurRad="41275" dist="76200" dir="2700000" algn="tl" rotWithShape="0">
                    <a:srgbClr val="000000">
                      <a:alpha val="89000"/>
                    </a:srgbClr>
                  </a:outerShdw>
                </a:effectLst>
              </a:rPr>
              <a:t>Speaking Progression</a:t>
            </a:r>
          </a:p>
        </p:txBody>
      </p:sp>
      <p:sp>
        <p:nvSpPr>
          <p:cNvPr id="436227"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pic>
        <p:nvPicPr>
          <p:cNvPr id="43622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2166938"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872233" y="1700213"/>
            <a:ext cx="7380287"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534988" indent="-534988" algn="l">
              <a:buFont typeface="+mj-lt"/>
              <a:buAutoNum type="arabicPeriod"/>
              <a:defRPr/>
            </a:pPr>
            <a:r>
              <a:rPr lang="en-US" sz="3600" b="1" dirty="0">
                <a:solidFill>
                  <a:srgbClr val="000090"/>
                </a:solidFill>
                <a:effectLst>
                  <a:outerShdw dist="76200" dir="2700000" algn="tl" rotWithShape="0">
                    <a:schemeClr val="bg1"/>
                  </a:outerShdw>
                </a:effectLst>
              </a:rPr>
              <a:t>Introduction (1 min.)</a:t>
            </a:r>
          </a:p>
          <a:p>
            <a:pPr marL="534988" indent="-534988" algn="l">
              <a:buFont typeface="+mj-lt"/>
              <a:buAutoNum type="arabicPeriod"/>
              <a:defRPr/>
            </a:pPr>
            <a:r>
              <a:rPr lang="en-US" sz="3600" b="1" dirty="0">
                <a:solidFill>
                  <a:srgbClr val="000090"/>
                </a:solidFill>
                <a:effectLst>
                  <a:outerShdw dist="76200" dir="2700000" algn="tl" rotWithShape="0">
                    <a:schemeClr val="bg1"/>
                  </a:outerShdw>
                </a:effectLst>
              </a:rPr>
              <a:t>Personal Testimony (2-3 min.)</a:t>
            </a:r>
          </a:p>
          <a:p>
            <a:pPr marL="534988" indent="-534988" algn="l">
              <a:buFont typeface="+mj-lt"/>
              <a:buAutoNum type="arabicPeriod"/>
              <a:defRPr/>
            </a:pPr>
            <a:r>
              <a:rPr lang="en-US" sz="3600" b="1" dirty="0">
                <a:solidFill>
                  <a:srgbClr val="000090"/>
                </a:solidFill>
                <a:effectLst>
                  <a:outerShdw dist="76200" dir="2700000" algn="tl" rotWithShape="0">
                    <a:schemeClr val="bg1"/>
                  </a:outerShdw>
                </a:effectLst>
              </a:rPr>
              <a:t>Persuasion Speech (2 min.)</a:t>
            </a:r>
          </a:p>
          <a:p>
            <a:pPr marL="534988" indent="-534988" algn="l">
              <a:buFont typeface="+mj-lt"/>
              <a:buAutoNum type="arabicPeriod"/>
              <a:defRPr/>
            </a:pPr>
            <a:r>
              <a:rPr lang="en-US" sz="3600" b="1" dirty="0">
                <a:solidFill>
                  <a:srgbClr val="000090"/>
                </a:solidFill>
                <a:effectLst>
                  <a:outerShdw dist="76200" dir="2700000" algn="tl" rotWithShape="0">
                    <a:schemeClr val="bg1"/>
                  </a:outerShdw>
                </a:effectLst>
              </a:rPr>
              <a:t>Epistle Sermon (15 min.)</a:t>
            </a:r>
          </a:p>
          <a:p>
            <a:pPr marL="534988" indent="-534988" algn="l">
              <a:buFont typeface="+mj-lt"/>
              <a:buAutoNum type="arabicPeriod"/>
              <a:defRPr/>
            </a:pPr>
            <a:r>
              <a:rPr lang="en-US" sz="3600" b="1" dirty="0">
                <a:solidFill>
                  <a:srgbClr val="000090"/>
                </a:solidFill>
                <a:effectLst>
                  <a:outerShdw dist="76200" dir="2700000" algn="tl" rotWithShape="0">
                    <a:schemeClr val="bg1"/>
                  </a:outerShdw>
                </a:effectLst>
              </a:rPr>
              <a:t>Narrative Sermon (15 min.)</a:t>
            </a: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p:cNvSpPr>
            <a:spLocks noGrp="1"/>
          </p:cNvSpPr>
          <p:nvPr>
            <p:ph type="title"/>
          </p:nvPr>
        </p:nvSpPr>
        <p:spPr>
          <a:xfrm>
            <a:off x="4953000" y="0"/>
            <a:ext cx="4189413" cy="2447925"/>
          </a:xfrm>
        </p:spPr>
        <p:txBody>
          <a:bodyPr/>
          <a:lstStyle/>
          <a:p>
            <a:r>
              <a:rPr lang="en-US" b="1">
                <a:latin typeface="Arial" charset="0"/>
                <a:ea typeface="ＭＳ Ｐゴシック" charset="0"/>
              </a:rPr>
              <a:t>Speaking Grade Sheet</a:t>
            </a:r>
          </a:p>
        </p:txBody>
      </p:sp>
      <p:pic>
        <p:nvPicPr>
          <p:cNvPr id="437250" name="Picture 2" descr="Speaking Grade Sheet p 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a:solidFill>
                  <a:srgbClr val="FFFFFF"/>
                </a:solidFill>
                <a:latin typeface="Arial"/>
                <a:cs typeface="Arial"/>
              </a:rPr>
              <a:t>21</a:t>
            </a:r>
            <a:endParaRPr lang="en-US" sz="2400" kern="0" dirty="0">
              <a:solidFill>
                <a:srgbClr val="FFFFFF"/>
              </a:solidFill>
              <a:latin typeface="Arial"/>
              <a:cs typeface="Arial"/>
            </a:endParaRPr>
          </a:p>
        </p:txBody>
      </p:sp>
      <p:grpSp>
        <p:nvGrpSpPr>
          <p:cNvPr id="18" name="Group 17"/>
          <p:cNvGrpSpPr>
            <a:grpSpLocks/>
          </p:cNvGrpSpPr>
          <p:nvPr/>
        </p:nvGrpSpPr>
        <p:grpSpPr bwMode="auto">
          <a:xfrm>
            <a:off x="4572000" y="5949950"/>
            <a:ext cx="4535488"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20" name="Title 1"/>
            <p:cNvSpPr txBox="1">
              <a:spLocks/>
            </p:cNvSpPr>
            <p:nvPr/>
          </p:nvSpPr>
          <p:spPr bwMode="auto">
            <a:xfrm>
              <a:off x="4427984" y="2348351"/>
              <a:ext cx="4476165"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Presence</a:t>
              </a:r>
            </a:p>
          </p:txBody>
        </p:sp>
      </p:grpSp>
      <p:grpSp>
        <p:nvGrpSpPr>
          <p:cNvPr id="15" name="Group 14"/>
          <p:cNvGrpSpPr>
            <a:grpSpLocks/>
          </p:cNvGrpSpPr>
          <p:nvPr/>
        </p:nvGrpSpPr>
        <p:grpSpPr bwMode="auto">
          <a:xfrm>
            <a:off x="4572000"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7" name="Title 1"/>
            <p:cNvSpPr txBox="1">
              <a:spLocks/>
            </p:cNvSpPr>
            <p:nvPr/>
          </p:nvSpPr>
          <p:spPr bwMode="auto">
            <a:xfrm>
              <a:off x="4427984" y="2924414"/>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Main Idea</a:t>
              </a:r>
            </a:p>
          </p:txBody>
        </p:sp>
      </p:grpSp>
      <p:grpSp>
        <p:nvGrpSpPr>
          <p:cNvPr id="12"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4" name="Title 1"/>
            <p:cNvSpPr txBox="1">
              <a:spLocks/>
            </p:cNvSpPr>
            <p:nvPr/>
          </p:nvSpPr>
          <p:spPr bwMode="auto">
            <a:xfrm>
              <a:off x="4427984" y="2348351"/>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"For instance!"</a:t>
              </a:r>
            </a:p>
          </p:txBody>
        </p:sp>
      </p:grpSp>
      <p:grpSp>
        <p:nvGrpSpPr>
          <p:cNvPr id="9"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1" name="Title 1"/>
            <p:cNvSpPr txBox="1">
              <a:spLocks/>
            </p:cNvSpPr>
            <p:nvPr/>
          </p:nvSpPr>
          <p:spPr bwMode="auto">
            <a:xfrm>
              <a:off x="4427984" y="2348350"/>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Main Points</a:t>
              </a:r>
            </a:p>
          </p:txBody>
        </p:sp>
      </p:grpSp>
      <p:grpSp>
        <p:nvGrpSpPr>
          <p:cNvPr id="8"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6" name="Title 1"/>
            <p:cNvSpPr txBox="1">
              <a:spLocks/>
            </p:cNvSpPr>
            <p:nvPr/>
          </p:nvSpPr>
          <p:spPr bwMode="auto">
            <a:xfrm>
              <a:off x="4427984" y="2348351"/>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a:solidFill>
                    <a:schemeClr val="accent4"/>
                  </a:solidFill>
                </a:rPr>
                <a:t>"Ho hum!"</a:t>
              </a: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5275" y="-22225"/>
            <a:ext cx="8848725"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a:t>
            </a:r>
          </a:p>
        </p:txBody>
      </p:sp>
      <p:pic>
        <p:nvPicPr>
          <p:cNvPr id="43827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665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p:spPr>
        <p:txBody>
          <a:bodyPr/>
          <a:lstStyle/>
          <a:p>
            <a:pPr algn="l">
              <a:defRPr/>
            </a:pP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Your Two Sermons</a:t>
            </a:r>
          </a:p>
        </p:txBody>
      </p:sp>
      <p:sp>
        <p:nvSpPr>
          <p:cNvPr id="9" name="Title 1"/>
          <p:cNvSpPr txBox="1">
            <a:spLocks/>
          </p:cNvSpPr>
          <p:nvPr/>
        </p:nvSpPr>
        <p:spPr bwMode="auto">
          <a:xfrm>
            <a:off x="611561" y="2420888"/>
            <a:ext cx="3672408" cy="3528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Epistle</a:t>
            </a:r>
          </a:p>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Easier</a:t>
            </a:r>
          </a:p>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1-2 verses</a:t>
            </a:r>
          </a:p>
        </p:txBody>
      </p:sp>
      <p:sp>
        <p:nvSpPr>
          <p:cNvPr id="10" name="Title 1"/>
          <p:cNvSpPr txBox="1">
            <a:spLocks/>
          </p:cNvSpPr>
          <p:nvPr/>
        </p:nvSpPr>
        <p:spPr bwMode="auto">
          <a:xfrm>
            <a:off x="5292080" y="2420888"/>
            <a:ext cx="3672408" cy="3528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Narrative</a:t>
            </a:r>
          </a:p>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Harder</a:t>
            </a:r>
          </a:p>
          <a:p>
            <a:pPr algn="l">
              <a:defRPr/>
            </a:pPr>
            <a:r>
              <a:rPr lang="en-US" sz="5400" b="1" dirty="0">
                <a:solidFill>
                  <a:srgbClr val="FFFFFF"/>
                </a:solidFill>
                <a:effectLst>
                  <a:glow rad="127000">
                    <a:schemeClr val="tx1">
                      <a:alpha val="99000"/>
                    </a:schemeClr>
                  </a:glow>
                </a:effectLst>
                <a:latin typeface="Helvetica" charset="0"/>
                <a:ea typeface="ＭＳ Ｐゴシック" charset="0"/>
                <a:cs typeface="ＭＳ Ｐゴシック" charset="0"/>
              </a:rPr>
              <a:t>1 chapter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0" y="53975"/>
            <a:ext cx="8532813" cy="1143000"/>
          </a:xfrm>
        </p:spPr>
        <p:txBody>
          <a:bodyPr/>
          <a:lstStyle/>
          <a:p>
            <a:pPr eaLnBrk="1" hangingPunct="1"/>
            <a:r>
              <a:rPr lang="en-US" sz="3600" dirty="0">
                <a:latin typeface="Helvetica" charset="0"/>
                <a:ea typeface="ＭＳ Ｐゴシック" charset="0"/>
                <a:cs typeface="ＭＳ Ｐゴシック" charset="0"/>
              </a:rPr>
              <a:t>SBC Speakers &amp; Evaluators Jan 2021 </a:t>
            </a:r>
          </a:p>
        </p:txBody>
      </p:sp>
      <p:sp>
        <p:nvSpPr>
          <p:cNvPr id="439298"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439299" name="Text Box 5"/>
          <p:cNvSpPr txBox="1">
            <a:spLocks noChangeArrowheads="1"/>
          </p:cNvSpPr>
          <p:nvPr/>
        </p:nvSpPr>
        <p:spPr bwMode="auto">
          <a:xfrm>
            <a:off x="5940152" y="6172200"/>
            <a:ext cx="29390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dirty="0">
                <a:solidFill>
                  <a:srgbClr val="000000"/>
                </a:solidFill>
              </a:rPr>
              <a:t>Jan-Apr 2021</a:t>
            </a:r>
          </a:p>
        </p:txBody>
      </p:sp>
      <p:sp>
        <p:nvSpPr>
          <p:cNvPr id="6" name="TextBox 5">
            <a:extLst>
              <a:ext uri="{FF2B5EF4-FFF2-40B4-BE49-F238E27FC236}">
                <a16:creationId xmlns:a16="http://schemas.microsoft.com/office/drawing/2014/main" id="{770D2697-8D1B-494A-A166-7A3F5F1FC369}"/>
              </a:ext>
            </a:extLst>
          </p:cNvPr>
          <p:cNvSpPr txBox="1"/>
          <p:nvPr/>
        </p:nvSpPr>
        <p:spPr>
          <a:xfrm>
            <a:off x="2343150" y="-828675"/>
            <a:ext cx="184731" cy="246221"/>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AE4A7EE2-CAD4-2146-8150-F39FCE065F94}"/>
              </a:ext>
            </a:extLst>
          </p:cNvPr>
          <p:cNvPicPr>
            <a:picLocks noChangeAspect="1"/>
          </p:cNvPicPr>
          <p:nvPr/>
        </p:nvPicPr>
        <p:blipFill>
          <a:blip r:embed="rId3"/>
          <a:stretch>
            <a:fillRect/>
          </a:stretch>
        </p:blipFill>
        <p:spPr>
          <a:xfrm>
            <a:off x="-107950" y="1277938"/>
            <a:ext cx="9144000" cy="3678346"/>
          </a:xfrm>
          <a:prstGeom prst="rect">
            <a:avLst/>
          </a:prstGeom>
        </p:spPr>
      </p:pic>
      <p:pic>
        <p:nvPicPr>
          <p:cNvPr id="8" name="Picture 7">
            <a:extLst>
              <a:ext uri="{FF2B5EF4-FFF2-40B4-BE49-F238E27FC236}">
                <a16:creationId xmlns:a16="http://schemas.microsoft.com/office/drawing/2014/main" id="{083A57B6-C584-FD4B-8004-61E661DDD4BD}"/>
              </a:ext>
            </a:extLst>
          </p:cNvPr>
          <p:cNvPicPr>
            <a:picLocks noChangeAspect="1"/>
          </p:cNvPicPr>
          <p:nvPr/>
        </p:nvPicPr>
        <p:blipFill>
          <a:blip r:embed="rId4"/>
          <a:stretch>
            <a:fillRect/>
          </a:stretch>
        </p:blipFill>
        <p:spPr>
          <a:xfrm>
            <a:off x="-107950" y="7029400"/>
            <a:ext cx="9144000" cy="367834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a:effectLst>
                  <a:outerShdw blurRad="38100" dist="38100" dir="2700000" algn="tl">
                    <a:srgbClr val="000000"/>
                  </a:outerShdw>
                </a:effectLst>
                <a:latin typeface="Arial" charset="0"/>
                <a:ea typeface="ＭＳ Ｐゴシック" charset="0"/>
                <a:cs typeface="Arial" charset="0"/>
              </a:rPr>
              <a:t>Epistle Sermon Verses (15 min.)</a:t>
            </a:r>
            <a:endParaRPr lang="en-US" b="1" dirty="0">
              <a:latin typeface="Arial" charset="0"/>
              <a:ea typeface="ＭＳ Ｐゴシック"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dirty="0">
                <a:solidFill>
                  <a:srgbClr val="FFFF00"/>
                </a:solidFill>
                <a:latin typeface="Arial"/>
                <a:cs typeface="Arial"/>
              </a:rPr>
              <a:t>Rom. 13:8</a:t>
            </a:r>
            <a:r>
              <a:rPr lang="en-US" sz="2400" b="1" dirty="0">
                <a:solidFill>
                  <a:srgbClr val="FFFF00"/>
                </a:solidFill>
                <a:latin typeface="Arial"/>
                <a:cs typeface="Arial"/>
              </a:rPr>
              <a:t> </a:t>
            </a:r>
          </a:p>
          <a:p>
            <a:pPr eaLnBrk="1" hangingPunct="1">
              <a:lnSpc>
                <a:spcPct val="90000"/>
              </a:lnSpc>
              <a:buFont typeface="Wingdings" charset="0"/>
              <a:buNone/>
              <a:defRPr/>
            </a:pPr>
            <a:r>
              <a:rPr lang="en-US" sz="2400" b="1" dirty="0">
                <a:solidFill>
                  <a:srgbClr val="FFFF00"/>
                </a:solidFill>
                <a:latin typeface="Arial"/>
                <a:cs typeface="Arial"/>
              </a:rPr>
              <a:t>	Let no debt remain outstanding, except the continuing debt to love one another, for he who loves his fellowman has fulfilled the law.</a:t>
            </a:r>
          </a:p>
          <a:p>
            <a:pPr eaLnBrk="1" hangingPunct="1">
              <a:lnSpc>
                <a:spcPct val="90000"/>
              </a:lnSpc>
              <a:buFont typeface="Wingdings" charset="0"/>
              <a:buNone/>
              <a:defRPr/>
            </a:pPr>
            <a:r>
              <a:rPr lang="en-US" sz="2400" b="1" u="sng" dirty="0">
                <a:latin typeface="Arial"/>
                <a:cs typeface="Arial"/>
              </a:rPr>
              <a:t>Rom. 14:22-23</a:t>
            </a:r>
            <a:endParaRPr lang="en-US" sz="2400" b="1" dirty="0">
              <a:latin typeface="Arial"/>
              <a:cs typeface="Arial"/>
            </a:endParaRPr>
          </a:p>
          <a:p>
            <a:pPr eaLnBrk="1" hangingPunct="1">
              <a:lnSpc>
                <a:spcPct val="90000"/>
              </a:lnSpc>
              <a:buFont typeface="Wingdings" charset="0"/>
              <a:buNone/>
              <a:defRPr/>
            </a:pPr>
            <a:r>
              <a:rPr lang="en-US" sz="2400" b="1" baseline="30000" dirty="0">
                <a:latin typeface="Arial"/>
                <a:cs typeface="Arial"/>
              </a:rPr>
              <a:t>	22</a:t>
            </a:r>
            <a:r>
              <a:rPr lang="en-US" sz="2400" b="1" dirty="0">
                <a:latin typeface="Arial"/>
                <a:cs typeface="Arial"/>
              </a:rPr>
              <a:t>So whatever you believe about these things keep between yourself and God. Blessed is the man who does not condemn himself by what he approves. </a:t>
            </a:r>
            <a:r>
              <a:rPr lang="en-US" sz="2400" b="1" baseline="30000" dirty="0">
                <a:latin typeface="Arial"/>
                <a:cs typeface="Arial"/>
              </a:rPr>
              <a:t>23</a:t>
            </a:r>
            <a:r>
              <a:rPr lang="en-US" sz="2400" b="1" dirty="0">
                <a:latin typeface="Arial"/>
                <a:cs typeface="Arial"/>
              </a:rPr>
              <a:t>But the man who has doubts is condemned if he eats, because his eating is not from faith; and everything that does not come from faith is sin.</a:t>
            </a:r>
          </a:p>
          <a:p>
            <a:pPr eaLnBrk="1" hangingPunct="1">
              <a:lnSpc>
                <a:spcPct val="90000"/>
              </a:lnSpc>
              <a:buFont typeface="Wingdings" charset="0"/>
              <a:buNone/>
              <a:defRPr/>
            </a:pPr>
            <a:r>
              <a:rPr lang="en-US" sz="2400" b="1" u="sng" dirty="0">
                <a:solidFill>
                  <a:srgbClr val="FFFF00"/>
                </a:solidFill>
                <a:latin typeface="Arial"/>
                <a:cs typeface="Arial"/>
              </a:rPr>
              <a:t>Gal. 6:2</a:t>
            </a:r>
            <a:endParaRPr lang="en-US" sz="2400" b="1" dirty="0">
              <a:solidFill>
                <a:srgbClr val="FFFF00"/>
              </a:solidFill>
              <a:latin typeface="Arial"/>
              <a:cs typeface="Arial"/>
            </a:endParaRPr>
          </a:p>
          <a:p>
            <a:pPr eaLnBrk="1" hangingPunct="1">
              <a:lnSpc>
                <a:spcPct val="90000"/>
              </a:lnSpc>
              <a:buFont typeface="Wingdings" charset="0"/>
              <a:buNone/>
              <a:defRPr/>
            </a:pPr>
            <a:r>
              <a:rPr lang="en-US" sz="2400" b="1" baseline="30000" dirty="0">
                <a:solidFill>
                  <a:srgbClr val="FFFF00"/>
                </a:solidFill>
                <a:latin typeface="Arial"/>
                <a:cs typeface="Arial"/>
              </a:rPr>
              <a:t>	2</a:t>
            </a:r>
            <a:r>
              <a:rPr lang="en-US" sz="2400" b="1" dirty="0">
                <a:solidFill>
                  <a:srgbClr val="FFFF00"/>
                </a:solidFill>
                <a:latin typeface="Arial"/>
                <a:cs typeface="Arial"/>
              </a:rPr>
              <a:t>Carry each other</a:t>
            </a:r>
            <a:r>
              <a:rPr lang="fr-FR" sz="2400" b="1" dirty="0">
                <a:solidFill>
                  <a:srgbClr val="FFFF00"/>
                </a:solidFill>
                <a:latin typeface="Arial"/>
                <a:cs typeface="Arial"/>
              </a:rPr>
              <a:t>'</a:t>
            </a:r>
            <a:r>
              <a:rPr lang="en-US" sz="2400" b="1" dirty="0">
                <a:solidFill>
                  <a:srgbClr val="FFFF00"/>
                </a:solidFill>
                <a:latin typeface="Arial"/>
                <a:cs typeface="Arial"/>
              </a:rPr>
              <a:t>s burdens, and in this way you will fulfill the law of Christ.</a:t>
            </a:r>
          </a:p>
        </p:txBody>
      </p:sp>
      <p:sp>
        <p:nvSpPr>
          <p:cNvPr id="4413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Epistle Sermon Verses (15 min.)</a:t>
            </a:r>
            <a:endParaRPr lang="en-US" b="1">
              <a:latin typeface="Arial" charset="0"/>
              <a:ea typeface="ＭＳ Ｐゴシック" charset="0"/>
              <a:cs typeface="Arial" charset="0"/>
            </a:endParaRPr>
          </a:p>
        </p:txBody>
      </p:sp>
      <p:sp>
        <p:nvSpPr>
          <p:cNvPr id="346118" name="Rectangle 6"/>
          <p:cNvSpPr>
            <a:spLocks noGrp="1" noChangeArrowheads="1"/>
          </p:cNvSpPr>
          <p:nvPr>
            <p:ph type="body" sz="half" idx="1"/>
          </p:nvPr>
        </p:nvSpPr>
        <p:spPr>
          <a:xfrm>
            <a:off x="-71438" y="1295400"/>
            <a:ext cx="9323388"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a:solidFill>
                  <a:srgbClr val="FFFF00"/>
                </a:solidFill>
                <a:latin typeface="Arial"/>
                <a:cs typeface="Arial"/>
              </a:rPr>
              <a:t>Eph. 2:10</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10</a:t>
            </a:r>
            <a:r>
              <a:rPr lang="en-US" sz="2400" b="1" dirty="0">
                <a:solidFill>
                  <a:srgbClr val="FFFF00"/>
                </a:solidFill>
                <a:latin typeface="Arial"/>
                <a:cs typeface="Arial"/>
              </a:rPr>
              <a:t>For we are God</a:t>
            </a:r>
            <a:r>
              <a:rPr lang="fr-FR" sz="2400" b="1" dirty="0">
                <a:solidFill>
                  <a:srgbClr val="FFFF00"/>
                </a:solidFill>
                <a:latin typeface="Arial"/>
                <a:cs typeface="Arial"/>
              </a:rPr>
              <a:t>'</a:t>
            </a:r>
            <a:r>
              <a:rPr lang="en-US" sz="2400" b="1" dirty="0">
                <a:solidFill>
                  <a:srgbClr val="FFFF00"/>
                </a:solidFill>
                <a:latin typeface="Arial"/>
                <a:cs typeface="Arial"/>
              </a:rPr>
              <a:t>s workmanship, created in Christ Jesus to do good works, which God prepared in advance for us to do.</a:t>
            </a:r>
          </a:p>
          <a:p>
            <a:pPr eaLnBrk="1" hangingPunct="1">
              <a:lnSpc>
                <a:spcPct val="90000"/>
              </a:lnSpc>
              <a:buFont typeface="Wingdings" charset="2"/>
              <a:buNone/>
              <a:defRPr/>
            </a:pPr>
            <a:r>
              <a:rPr lang="en-US" sz="2400" b="1" u="sng" dirty="0">
                <a:solidFill>
                  <a:srgbClr val="FFFF00"/>
                </a:solidFill>
                <a:latin typeface="Arial"/>
                <a:cs typeface="Arial"/>
              </a:rPr>
              <a:t>Eph. 4:26-27</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26</a:t>
            </a:r>
            <a:r>
              <a:rPr lang="en-US" sz="2400" b="1" dirty="0">
                <a:solidFill>
                  <a:srgbClr val="FFFF00"/>
                </a:solidFill>
                <a:latin typeface="Arial"/>
                <a:cs typeface="Arial"/>
              </a:rPr>
              <a:t>"In your anger do not sin": Do not let the sun go down while you are still angry, </a:t>
            </a:r>
            <a:r>
              <a:rPr lang="en-US" sz="2400" b="1" baseline="30000" dirty="0">
                <a:solidFill>
                  <a:srgbClr val="FFFF00"/>
                </a:solidFill>
                <a:latin typeface="Arial"/>
                <a:cs typeface="Arial"/>
              </a:rPr>
              <a:t>27</a:t>
            </a:r>
            <a:r>
              <a:rPr lang="en-US" sz="2400" b="1" dirty="0">
                <a:solidFill>
                  <a:srgbClr val="FFFF00"/>
                </a:solidFill>
                <a:latin typeface="Arial"/>
                <a:cs typeface="Arial"/>
              </a:rPr>
              <a:t>and do not give the devil a foothold.</a:t>
            </a:r>
          </a:p>
          <a:p>
            <a:pPr eaLnBrk="1" hangingPunct="1">
              <a:lnSpc>
                <a:spcPct val="90000"/>
              </a:lnSpc>
              <a:buFont typeface="Wingdings" charset="2"/>
              <a:buNone/>
              <a:defRPr/>
            </a:pPr>
            <a:r>
              <a:rPr lang="en-US" sz="2400" b="1" u="sng" dirty="0">
                <a:solidFill>
                  <a:srgbClr val="FFFF00"/>
                </a:solidFill>
                <a:latin typeface="Arial"/>
                <a:cs typeface="Arial"/>
              </a:rPr>
              <a:t>Eph. 4:28</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28</a:t>
            </a:r>
            <a:r>
              <a:rPr lang="en-US" sz="2400" b="1" dirty="0">
                <a:solidFill>
                  <a:srgbClr val="FFFF00"/>
                </a:solidFill>
                <a:latin typeface="Arial"/>
                <a:cs typeface="Arial"/>
              </a:rPr>
              <a:t>He who has been stealing must steal no longer, but must work, doing something useful with his own hands, that he may have something to share with those in need.</a:t>
            </a:r>
          </a:p>
          <a:p>
            <a:pPr eaLnBrk="1" hangingPunct="1">
              <a:lnSpc>
                <a:spcPct val="90000"/>
              </a:lnSpc>
              <a:buFont typeface="Wingdings" charset="2"/>
              <a:buNone/>
              <a:defRPr/>
            </a:pPr>
            <a:r>
              <a:rPr lang="en-US" sz="2400" b="1" u="sng" dirty="0">
                <a:solidFill>
                  <a:srgbClr val="FFFF00"/>
                </a:solidFill>
                <a:latin typeface="Arial"/>
                <a:cs typeface="Arial"/>
              </a:rPr>
              <a:t>Eph. 4:29</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29</a:t>
            </a:r>
            <a:r>
              <a:rPr lang="en-US" sz="2400" b="1" dirty="0">
                <a:solidFill>
                  <a:srgbClr val="FFFF00"/>
                </a:solidFill>
                <a:latin typeface="Arial"/>
                <a:cs typeface="Arial"/>
              </a:rPr>
              <a:t>Do not let any unwholesome talk come out of your mouths, but only what is helpful for building others up according to their needs, that it may benefit those who listen.</a:t>
            </a:r>
          </a:p>
        </p:txBody>
      </p:sp>
      <p:sp>
        <p:nvSpPr>
          <p:cNvPr id="4433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Epistle Sermon Verses (15 min.)</a:t>
            </a:r>
            <a:endParaRPr lang="en-US" b="1">
              <a:latin typeface="Arial" charset="0"/>
              <a:ea typeface="ＭＳ Ｐゴシック" charset="0"/>
              <a:cs typeface="Arial" charset="0"/>
            </a:endParaRPr>
          </a:p>
        </p:txBody>
      </p:sp>
      <p:sp>
        <p:nvSpPr>
          <p:cNvPr id="348163" name="Rectangle 3"/>
          <p:cNvSpPr>
            <a:spLocks noGrp="1" noChangeArrowheads="1"/>
          </p:cNvSpPr>
          <p:nvPr>
            <p:ph type="body" sz="half" idx="1"/>
          </p:nvPr>
        </p:nvSpPr>
        <p:spPr>
          <a:xfrm>
            <a:off x="323528" y="1295400"/>
            <a:ext cx="8820472"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a:solidFill>
                  <a:srgbClr val="FFFF00"/>
                </a:solidFill>
                <a:latin typeface="Arial"/>
                <a:cs typeface="Arial"/>
              </a:rPr>
              <a:t>Eph. 6:4</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4</a:t>
            </a:r>
            <a:r>
              <a:rPr lang="en-US" sz="2400" b="1" dirty="0">
                <a:solidFill>
                  <a:srgbClr val="FFFF00"/>
                </a:solidFill>
                <a:latin typeface="Arial"/>
                <a:cs typeface="Arial"/>
              </a:rPr>
              <a:t>Fathers, do not exasperate your children; instead, bring them up in the training and instruction of the Lord.</a:t>
            </a:r>
          </a:p>
          <a:p>
            <a:pPr eaLnBrk="1" hangingPunct="1">
              <a:lnSpc>
                <a:spcPct val="90000"/>
              </a:lnSpc>
              <a:buFont typeface="Wingdings" charset="2"/>
              <a:buNone/>
              <a:defRPr/>
            </a:pPr>
            <a:r>
              <a:rPr lang="en-US" sz="2400" b="1" u="sng" dirty="0">
                <a:latin typeface="Arial"/>
                <a:cs typeface="Arial"/>
              </a:rPr>
              <a:t>Phil. 2:13</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13</a:t>
            </a:r>
            <a:r>
              <a:rPr lang="en-US" sz="2400" b="1" dirty="0">
                <a:latin typeface="Arial"/>
                <a:cs typeface="Arial"/>
              </a:rPr>
              <a:t>for it is God who works in you to will and to act according to his good purpose. </a:t>
            </a:r>
          </a:p>
          <a:p>
            <a:pPr eaLnBrk="1" hangingPunct="1">
              <a:lnSpc>
                <a:spcPct val="90000"/>
              </a:lnSpc>
              <a:buFont typeface="Wingdings" charset="2"/>
              <a:buNone/>
              <a:defRPr/>
            </a:pPr>
            <a:r>
              <a:rPr lang="en-US" sz="2400" b="1" u="sng" dirty="0">
                <a:latin typeface="Arial"/>
                <a:cs typeface="Arial"/>
              </a:rPr>
              <a:t>Phil. 2:14</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14</a:t>
            </a:r>
            <a:r>
              <a:rPr lang="en-US" sz="2400" b="1" dirty="0">
                <a:latin typeface="Arial"/>
                <a:cs typeface="Arial"/>
              </a:rPr>
              <a:t>Do everything without complaining or arguing</a:t>
            </a:r>
          </a:p>
          <a:p>
            <a:pPr eaLnBrk="1" hangingPunct="1">
              <a:lnSpc>
                <a:spcPct val="90000"/>
              </a:lnSpc>
              <a:buFont typeface="Wingdings" charset="2"/>
              <a:buNone/>
              <a:defRPr/>
            </a:pPr>
            <a:r>
              <a:rPr lang="en-US" sz="2400" b="1" u="sng" dirty="0">
                <a:latin typeface="Arial"/>
                <a:cs typeface="Arial"/>
              </a:rPr>
              <a:t>Col. 2:8-9</a:t>
            </a:r>
            <a:endParaRPr lang="en-US" sz="2400" b="1" dirty="0">
              <a:latin typeface="Arial"/>
              <a:cs typeface="Arial"/>
            </a:endParaRPr>
          </a:p>
          <a:p>
            <a:pPr eaLnBrk="1" hangingPunct="1">
              <a:lnSpc>
                <a:spcPct val="90000"/>
              </a:lnSpc>
              <a:buNone/>
              <a:defRPr/>
            </a:pPr>
            <a:r>
              <a:rPr lang="en-US" sz="2400" b="1" baseline="30000" dirty="0">
                <a:latin typeface="Arial"/>
                <a:cs typeface="Arial"/>
              </a:rPr>
              <a:t>	8</a:t>
            </a:r>
            <a:r>
              <a:rPr lang="en-US" sz="2400" b="1" dirty="0">
                <a:latin typeface="Arial"/>
                <a:cs typeface="Arial"/>
              </a:rPr>
              <a:t>See to it that no one takes you captive through hollow and deceptive philosophy, which depends on human tradition and the basic principles of this world rather than on Christ.  </a:t>
            </a:r>
            <a:r>
              <a:rPr lang="en-US" sz="2400" b="1" baseline="30000" dirty="0">
                <a:latin typeface="Arial"/>
                <a:cs typeface="Arial"/>
              </a:rPr>
              <a:t>9</a:t>
            </a:r>
            <a:r>
              <a:rPr lang="en-US" sz="2400" b="1" dirty="0">
                <a:latin typeface="Arial"/>
                <a:cs typeface="Arial"/>
              </a:rPr>
              <a:t>For in Christ all the fullness of the Deity lives in bodily form</a:t>
            </a:r>
          </a:p>
        </p:txBody>
      </p:sp>
      <p:sp>
        <p:nvSpPr>
          <p:cNvPr id="4454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a:cs typeface="+mj-cs"/>
              </a:rPr>
              <a:t>Thailand • Mongolia • Myanmar • Indonesia</a:t>
            </a: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3600" b="1" dirty="0">
                <a:solidFill>
                  <a:srgbClr val="FFFFFF"/>
                </a:solidFill>
                <a:effectLst>
                  <a:glow rad="190500">
                    <a:srgbClr val="000000"/>
                  </a:glow>
                </a:effectLst>
                <a:latin typeface="Arial" charset="0"/>
              </a:rPr>
              <a:t>Susan teaches SBC student wives also</a:t>
            </a:r>
            <a:endParaRPr lang="en-US" sz="3600" b="1" dirty="0">
              <a:solidFill>
                <a:srgbClr val="000000"/>
              </a:solidFill>
              <a:effectLst>
                <a:glow rad="190500">
                  <a:srgbClr val="000000"/>
                </a:glow>
              </a:effectLst>
              <a:latin typeface="Arial" charset="0"/>
            </a:endParaRPr>
          </a:p>
        </p:txBody>
      </p:sp>
    </p:spTree>
    <p:extLst>
      <p:ext uri="{BB962C8B-B14F-4D97-AF65-F5344CB8AC3E}">
        <p14:creationId xmlns:p14="http://schemas.microsoft.com/office/powerpoint/2010/main" val="32858885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Epistle Sermon Verses (15 min.)</a:t>
            </a:r>
            <a:endParaRPr lang="en-US" b="1">
              <a:latin typeface="Arial" charset="0"/>
              <a:ea typeface="ＭＳ Ｐゴシック" charset="0"/>
              <a:cs typeface="Arial" charset="0"/>
            </a:endParaRPr>
          </a:p>
        </p:txBody>
      </p:sp>
      <p:sp>
        <p:nvSpPr>
          <p:cNvPr id="349187"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a:latin typeface="Arial"/>
                <a:cs typeface="Arial"/>
              </a:rPr>
              <a:t>1 Tim. 2:11-12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11</a:t>
            </a:r>
            <a:r>
              <a:rPr lang="en-US" sz="2400" b="1" dirty="0">
                <a:latin typeface="Arial"/>
                <a:cs typeface="Arial"/>
              </a:rPr>
              <a:t>A woman should learn in quietness and full submission. </a:t>
            </a:r>
            <a:r>
              <a:rPr lang="en-US" sz="2400" b="1" baseline="30000" dirty="0">
                <a:latin typeface="Arial"/>
                <a:cs typeface="Arial"/>
              </a:rPr>
              <a:t>12</a:t>
            </a:r>
            <a:r>
              <a:rPr lang="en-US" sz="2400" b="1" dirty="0">
                <a:latin typeface="Arial"/>
                <a:cs typeface="Arial"/>
              </a:rPr>
              <a:t>I do not permit a woman to teach or to have authority over a man; she must be silent. </a:t>
            </a:r>
          </a:p>
          <a:p>
            <a:pPr eaLnBrk="1" hangingPunct="1">
              <a:lnSpc>
                <a:spcPct val="90000"/>
              </a:lnSpc>
              <a:buFont typeface="Wingdings" charset="2"/>
              <a:buNone/>
              <a:defRPr/>
            </a:pPr>
            <a:r>
              <a:rPr lang="en-US" sz="2400" b="1" u="sng" dirty="0">
                <a:solidFill>
                  <a:srgbClr val="FFFF00"/>
                </a:solidFill>
                <a:latin typeface="Arial"/>
                <a:cs typeface="Arial"/>
              </a:rPr>
              <a:t>1 Tim. 5:22</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22</a:t>
            </a:r>
            <a:r>
              <a:rPr lang="en-US" sz="2400" b="1" dirty="0">
                <a:solidFill>
                  <a:srgbClr val="FFFF00"/>
                </a:solidFill>
                <a:latin typeface="Arial"/>
                <a:cs typeface="Arial"/>
              </a:rPr>
              <a:t>Do not be hasty in the laying on of hands, and do not share in the sins of others. Keep yourself pure.</a:t>
            </a:r>
          </a:p>
          <a:p>
            <a:pPr eaLnBrk="1" hangingPunct="1">
              <a:lnSpc>
                <a:spcPct val="90000"/>
              </a:lnSpc>
              <a:buFont typeface="Wingdings" charset="2"/>
              <a:buNone/>
              <a:defRPr/>
            </a:pPr>
            <a:r>
              <a:rPr lang="en-US" sz="2400" b="1" u="sng" dirty="0">
                <a:solidFill>
                  <a:srgbClr val="FFFF00"/>
                </a:solidFill>
                <a:latin typeface="Arial"/>
                <a:cs typeface="Arial"/>
              </a:rPr>
              <a:t>Titus 3:9</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9</a:t>
            </a:r>
            <a:r>
              <a:rPr lang="en-US" sz="2400" b="1" dirty="0">
                <a:solidFill>
                  <a:srgbClr val="FFFF00"/>
                </a:solidFill>
                <a:latin typeface="Arial"/>
                <a:cs typeface="Arial"/>
              </a:rPr>
              <a:t>But avoid foolish controversies and genealogies and arguments and quarrels about the law, because these are unprofitable and useless.</a:t>
            </a:r>
          </a:p>
          <a:p>
            <a:pPr eaLnBrk="1" hangingPunct="1">
              <a:lnSpc>
                <a:spcPct val="90000"/>
              </a:lnSpc>
              <a:buFont typeface="Wingdings" charset="2"/>
              <a:buNone/>
              <a:defRPr/>
            </a:pPr>
            <a:r>
              <a:rPr lang="en-US" sz="2400" b="1" u="sng" dirty="0">
                <a:solidFill>
                  <a:srgbClr val="FFFF00"/>
                </a:solidFill>
                <a:latin typeface="Arial"/>
                <a:cs typeface="Arial"/>
              </a:rPr>
              <a:t>Heb. 3:13</a:t>
            </a:r>
            <a:endParaRPr lang="en-US" sz="2400" b="1" dirty="0">
              <a:solidFill>
                <a:srgbClr val="FFFF00"/>
              </a:solidFill>
              <a:latin typeface="Arial"/>
              <a:cs typeface="Arial"/>
            </a:endParaRPr>
          </a:p>
          <a:p>
            <a:pPr eaLnBrk="1" hangingPunct="1">
              <a:lnSpc>
                <a:spcPct val="90000"/>
              </a:lnSpc>
              <a:buFont typeface="Wingdings" charset="2"/>
              <a:buNone/>
              <a:defRPr/>
            </a:pPr>
            <a:r>
              <a:rPr lang="en-US" sz="2400" b="1" baseline="30000" dirty="0">
                <a:solidFill>
                  <a:srgbClr val="FFFF00"/>
                </a:solidFill>
                <a:latin typeface="Arial"/>
                <a:cs typeface="Arial"/>
              </a:rPr>
              <a:t>	13</a:t>
            </a:r>
            <a:r>
              <a:rPr lang="en-US" sz="2400" b="1" dirty="0">
                <a:solidFill>
                  <a:srgbClr val="FFFF00"/>
                </a:solidFill>
                <a:latin typeface="Arial"/>
                <a:cs typeface="Arial"/>
              </a:rPr>
              <a:t>But encourage one another daily, as long as it is called Today, so that none of you may be hardened by sin</a:t>
            </a:r>
            <a:r>
              <a:rPr lang="fr-FR" sz="2400" b="1" dirty="0">
                <a:solidFill>
                  <a:srgbClr val="FFFF00"/>
                </a:solidFill>
                <a:latin typeface="Arial"/>
                <a:cs typeface="Arial"/>
              </a:rPr>
              <a:t>'</a:t>
            </a:r>
            <a:r>
              <a:rPr lang="en-US" sz="2400" b="1" dirty="0">
                <a:solidFill>
                  <a:srgbClr val="FFFF00"/>
                </a:solidFill>
                <a:latin typeface="Arial"/>
                <a:cs typeface="Arial"/>
              </a:rPr>
              <a:t>s deceitfulness.</a:t>
            </a:r>
          </a:p>
        </p:txBody>
      </p:sp>
      <p:sp>
        <p:nvSpPr>
          <p:cNvPr id="4474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a:effectLst>
                  <a:outerShdw blurRad="38100" dist="38100" dir="2700000" algn="tl">
                    <a:srgbClr val="000000"/>
                  </a:outerShdw>
                </a:effectLst>
                <a:latin typeface="Arial" charset="0"/>
                <a:ea typeface="ＭＳ Ｐゴシック" charset="0"/>
                <a:cs typeface="Arial" charset="0"/>
              </a:rPr>
              <a:t>Epistle Sermon Verses (15 min.)</a:t>
            </a:r>
            <a:endParaRPr lang="en-US" b="1">
              <a:latin typeface="Arial" charset="0"/>
              <a:ea typeface="ＭＳ Ｐゴシック" charset="0"/>
              <a:cs typeface="Arial" charset="0"/>
            </a:endParaRPr>
          </a:p>
        </p:txBody>
      </p:sp>
      <p:sp>
        <p:nvSpPr>
          <p:cNvPr id="350211" name="Rectangle 3"/>
          <p:cNvSpPr>
            <a:spLocks noGrp="1" noChangeArrowheads="1"/>
          </p:cNvSpPr>
          <p:nvPr>
            <p:ph type="body" sz="half" idx="1"/>
          </p:nvPr>
        </p:nvSpPr>
        <p:spPr>
          <a:xfrm>
            <a:off x="107950" y="1196975"/>
            <a:ext cx="880745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400" b="1" u="sng" dirty="0">
                <a:latin typeface="Arial"/>
                <a:cs typeface="Arial"/>
              </a:rPr>
              <a:t>Heb. 13:2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2</a:t>
            </a:r>
            <a:r>
              <a:rPr lang="en-US" sz="2400" b="1" dirty="0">
                <a:latin typeface="Arial"/>
                <a:cs typeface="Arial"/>
              </a:rPr>
              <a:t>Do not forget to entertain strangers, for by so doing some people have entertained angels without knowing it.</a:t>
            </a:r>
          </a:p>
          <a:p>
            <a:pPr eaLnBrk="1" hangingPunct="1">
              <a:lnSpc>
                <a:spcPct val="90000"/>
              </a:lnSpc>
              <a:buFont typeface="Wingdings" charset="2"/>
              <a:buNone/>
              <a:defRPr/>
            </a:pPr>
            <a:r>
              <a:rPr lang="en-US" sz="2400" b="1" u="sng" dirty="0">
                <a:latin typeface="Arial"/>
                <a:cs typeface="Arial"/>
              </a:rPr>
              <a:t>1 Peter 2:2</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2</a:t>
            </a:r>
            <a:r>
              <a:rPr lang="en-US" sz="2400" b="1" dirty="0">
                <a:latin typeface="Arial"/>
                <a:cs typeface="Arial"/>
              </a:rPr>
              <a:t>Like newborn babies, crave pure spiritual milk, so that by it you may grow up in your salvation,</a:t>
            </a:r>
          </a:p>
          <a:p>
            <a:pPr eaLnBrk="1" hangingPunct="1">
              <a:lnSpc>
                <a:spcPct val="90000"/>
              </a:lnSpc>
              <a:buFont typeface="Wingdings" charset="2"/>
              <a:buNone/>
              <a:defRPr/>
            </a:pPr>
            <a:r>
              <a:rPr lang="en-US" sz="2400" b="1" u="sng" dirty="0">
                <a:latin typeface="Arial"/>
                <a:cs typeface="Arial"/>
              </a:rPr>
              <a:t>1 Peter 3:7</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7</a:t>
            </a:r>
            <a:r>
              <a:rPr lang="en-US" sz="2400" b="1" dirty="0">
                <a:latin typeface="Arial"/>
                <a:cs typeface="Arial"/>
              </a:rPr>
              <a:t>Husbands, in the same way be considerate as you live with your wives, and treat them with respect as the weaker partner and as heirs with you of the gracious gift of life, so that nothing will hinder your prayers.</a:t>
            </a:r>
          </a:p>
          <a:p>
            <a:pPr eaLnBrk="1" hangingPunct="1">
              <a:lnSpc>
                <a:spcPct val="90000"/>
              </a:lnSpc>
              <a:buFont typeface="Wingdings" charset="2"/>
              <a:buNone/>
              <a:defRPr/>
            </a:pPr>
            <a:r>
              <a:rPr lang="en-US" sz="2400" b="1" u="sng" dirty="0">
                <a:latin typeface="Arial"/>
                <a:cs typeface="Arial"/>
              </a:rPr>
              <a:t>2 Peter 3:3</a:t>
            </a:r>
            <a:endParaRPr lang="en-US" sz="2400" b="1" dirty="0">
              <a:latin typeface="Arial"/>
              <a:cs typeface="Arial"/>
            </a:endParaRPr>
          </a:p>
          <a:p>
            <a:pPr eaLnBrk="1" hangingPunct="1">
              <a:lnSpc>
                <a:spcPct val="90000"/>
              </a:lnSpc>
              <a:buFont typeface="Wingdings" charset="2"/>
              <a:buNone/>
              <a:defRPr/>
            </a:pPr>
            <a:r>
              <a:rPr lang="en-US" sz="2400" b="1" baseline="30000" dirty="0">
                <a:latin typeface="Arial"/>
                <a:cs typeface="Arial"/>
              </a:rPr>
              <a:t>	3</a:t>
            </a:r>
            <a:r>
              <a:rPr lang="en-US" sz="2400" b="1" dirty="0">
                <a:latin typeface="Arial"/>
                <a:cs typeface="Arial"/>
              </a:rPr>
              <a:t>First of all, you must understand that in the last days scoffers will come, scoffing and following their own evil desires.</a:t>
            </a:r>
          </a:p>
        </p:txBody>
      </p:sp>
      <p:sp>
        <p:nvSpPr>
          <p:cNvPr id="4495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026"/>
          <p:cNvSpPr>
            <a:spLocks noGrp="1" noChangeArrowheads="1"/>
          </p:cNvSpPr>
          <p:nvPr>
            <p:ph type="ctrTitle"/>
          </p:nvPr>
        </p:nvSpPr>
        <p:spPr>
          <a:xfrm>
            <a:off x="-25400" y="0"/>
            <a:ext cx="9144000" cy="1268413"/>
          </a:xfrm>
        </p:spPr>
        <p:txBody>
          <a:bodyPr/>
          <a:lstStyle/>
          <a:p>
            <a:pPr eaLnBrk="1" hangingPunct="1"/>
            <a:r>
              <a:rPr lang="en-US" sz="4000">
                <a:solidFill>
                  <a:schemeClr val="bg1"/>
                </a:solidFill>
                <a:latin typeface="Arial" charset="0"/>
                <a:ea typeface="ＭＳ Ｐゴシック" charset="0"/>
              </a:rPr>
              <a:t>If you don't preach well, even the rocks will cry out!</a:t>
            </a:r>
            <a:endParaRPr lang="en-US" sz="1400">
              <a:solidFill>
                <a:schemeClr val="bg1"/>
              </a:solidFill>
              <a:latin typeface="Arial" charset="0"/>
              <a:ea typeface="ＭＳ Ｐゴシック" charset="0"/>
            </a:endParaRPr>
          </a:p>
        </p:txBody>
      </p:sp>
      <p:pic>
        <p:nvPicPr>
          <p:cNvPr id="451586" name="Picture 1" descr="Luke Even the rocks will cry ou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187450"/>
            <a:ext cx="7556500" cy="483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defRPr/>
            </a:pPr>
            <a:r>
              <a:rPr lang="en-US" sz="2800" b="1" dirty="0">
                <a:solidFill>
                  <a:schemeClr val="bg1"/>
                </a:solidFill>
                <a:latin typeface="Arial" charset="0"/>
                <a:ea typeface="ＭＳ Ｐゴシック" charset="0"/>
              </a:rPr>
              <a:t>Luke 19:40  Jesus replied, “If they kept quiet, the stones along the road would burst into cheers!”</a:t>
            </a:r>
            <a:endParaRPr lang="en-US" sz="1050" b="1" dirty="0">
              <a:solidFill>
                <a:schemeClr val="bg1"/>
              </a:solidFill>
              <a:latin typeface="Arial" charset="0"/>
              <a:ea typeface="ＭＳ Ｐゴシック"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453634" name="Title 1"/>
          <p:cNvSpPr>
            <a:spLocks noGrp="1"/>
          </p:cNvSpPr>
          <p:nvPr>
            <p:ph type="title"/>
          </p:nvPr>
        </p:nvSpPr>
        <p:spPr>
          <a:xfrm>
            <a:off x="179388" y="71438"/>
            <a:ext cx="7954962" cy="1270000"/>
          </a:xfrm>
        </p:spPr>
        <p:txBody>
          <a:bodyPr/>
          <a:lstStyle/>
          <a:p>
            <a:pPr algn="l"/>
            <a:r>
              <a:rPr lang="en-US" b="1" i="1">
                <a:latin typeface="Arial" charset="0"/>
                <a:ea typeface="ＭＳ Ｐゴシック" charset="0"/>
              </a:rPr>
              <a:t>Please Submit These for Both 15 Minute Sermons…</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The Day </a:t>
            </a:r>
            <a:r>
              <a:rPr lang="en-US" sz="3600" b="1" i="1">
                <a:solidFill>
                  <a:srgbClr val="FFFF00"/>
                </a:solidFill>
                <a:cs typeface="Arial" charset="0"/>
              </a:rPr>
              <a:t>Before</a:t>
            </a:r>
            <a:r>
              <a:rPr lang="en-US" sz="3600" b="1">
                <a:solidFill>
                  <a:srgbClr val="FFFF00"/>
                </a:solidFill>
                <a:cs typeface="Arial" charset="0"/>
              </a:rPr>
              <a:t> </a:t>
            </a:r>
            <a:r>
              <a:rPr lang="en-US" sz="3600" b="1">
                <a:solidFill>
                  <a:srgbClr val="FFFFFF"/>
                </a:solidFill>
                <a:cs typeface="Arial" charset="0"/>
              </a:rPr>
              <a:t>You Preach…</a:t>
            </a: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rgbClr val="FFFF00"/>
                </a:solidFill>
                <a:cs typeface="Arial" charset="0"/>
              </a:rPr>
              <a:t>The Day</a:t>
            </a:r>
            <a:r>
              <a:rPr lang="en-US" sz="3600" b="1">
                <a:solidFill>
                  <a:srgbClr val="FFFFFF"/>
                </a:solidFill>
                <a:cs typeface="Arial" charset="0"/>
              </a:rPr>
              <a:t> You Preach…</a:t>
            </a:r>
          </a:p>
        </p:txBody>
      </p:sp>
      <p:sp>
        <p:nvSpPr>
          <p:cNvPr id="453637"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3200" b="1">
                <a:solidFill>
                  <a:srgbClr val="FFFF00"/>
                </a:solidFill>
                <a:cs typeface="Arial" charset="0"/>
              </a:rPr>
              <a:t>Outline</a:t>
            </a:r>
            <a:r>
              <a:rPr lang="en-US" sz="3200" b="1">
                <a:solidFill>
                  <a:srgbClr val="FFFFFF"/>
                </a:solidFill>
                <a:cs typeface="Arial" charset="0"/>
              </a:rPr>
              <a:t> Assigns. 7 &amp; 8 (or 11 &amp; 12)</a:t>
            </a:r>
          </a:p>
          <a:p>
            <a:pPr>
              <a:buFont typeface="Times New Roman" charset="0"/>
              <a:buAutoNum type="arabicPeriod"/>
            </a:pPr>
            <a:r>
              <a:rPr lang="en-US" sz="3200" b="1">
                <a:solidFill>
                  <a:srgbClr val="FFFF00"/>
                </a:solidFill>
                <a:cs typeface="Arial" charset="0"/>
              </a:rPr>
              <a:t>PPT</a:t>
            </a:r>
            <a:r>
              <a:rPr lang="en-US" sz="3200" b="1">
                <a:solidFill>
                  <a:srgbClr val="FFFFFF"/>
                </a:solidFill>
                <a:cs typeface="Arial" charset="0"/>
              </a:rPr>
              <a:t> slide(s) of sermon outline </a:t>
            </a:r>
          </a:p>
          <a:p>
            <a:pPr>
              <a:buFont typeface="Times New Roman" charset="0"/>
              <a:buAutoNum type="arabicPeriod"/>
            </a:pPr>
            <a:r>
              <a:rPr lang="en-US" sz="3200" b="1">
                <a:solidFill>
                  <a:srgbClr val="FFFF00"/>
                </a:solidFill>
                <a:cs typeface="Arial" charset="0"/>
              </a:rPr>
              <a:t>Copies</a:t>
            </a:r>
            <a:r>
              <a:rPr lang="en-US" sz="3200" b="1">
                <a:solidFill>
                  <a:srgbClr val="FFFFFF"/>
                </a:solidFill>
                <a:cs typeface="Arial" charset="0"/>
              </a:rPr>
              <a:t> of your sermon outline for all</a:t>
            </a:r>
          </a:p>
          <a:p>
            <a:pPr>
              <a:buFont typeface="Times New Roman" charset="0"/>
              <a:buAutoNum type="arabicPeriod"/>
            </a:pPr>
            <a:r>
              <a:rPr lang="en-US" sz="3200" b="1">
                <a:solidFill>
                  <a:srgbClr val="FFFF00"/>
                </a:solidFill>
                <a:cs typeface="Arial" charset="0"/>
              </a:rPr>
              <a:t>Manuscript</a:t>
            </a:r>
            <a:r>
              <a:rPr lang="en-US" sz="3200" b="1">
                <a:solidFill>
                  <a:srgbClr val="FFFFFF"/>
                </a:solidFill>
                <a:cs typeface="Arial" charset="0"/>
              </a:rPr>
              <a:t> annotated for clarity</a:t>
            </a: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3200" b="1" dirty="0">
                <a:solidFill>
                  <a:srgbClr val="FFFFFF"/>
                </a:solidFill>
                <a:cs typeface="Arial" charset="0"/>
              </a:rPr>
              <a:t>Upload sermon to Google drive</a:t>
            </a: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Within Two Days </a:t>
            </a:r>
            <a:r>
              <a:rPr lang="en-US" sz="3600" b="1" i="1">
                <a:solidFill>
                  <a:srgbClr val="FFFF00"/>
                </a:solidFill>
                <a:cs typeface="Arial" charset="0"/>
              </a:rPr>
              <a:t>After</a:t>
            </a:r>
            <a:r>
              <a:rPr lang="en-US" sz="3600" b="1">
                <a:solidFill>
                  <a:srgbClr val="FFFF00"/>
                </a:solidFill>
                <a:cs typeface="Arial" charset="0"/>
              </a:rPr>
              <a:t> </a:t>
            </a:r>
            <a:r>
              <a:rPr lang="en-US" sz="3600" b="1">
                <a:solidFill>
                  <a:srgbClr val="FFFFFF"/>
                </a:solidFill>
                <a:cs typeface="Arial" charset="0"/>
              </a:rPr>
              <a:t>You Preach…</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3200" b="1">
                <a:solidFill>
                  <a:srgbClr val="FFFF00"/>
                </a:solidFill>
                <a:cs typeface="Arial" charset="0"/>
              </a:rPr>
              <a:t>Sermon Self Evaluation</a:t>
            </a:r>
            <a:r>
              <a:rPr lang="en-US" sz="3200" b="1">
                <a:solidFill>
                  <a:srgbClr val="FFFFFF"/>
                </a:solidFill>
                <a:cs typeface="Arial" charset="0"/>
              </a:rPr>
              <a:t> (p. 104)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ctrTitle"/>
          </p:nvPr>
        </p:nvSpPr>
        <p:spPr>
          <a:xfrm>
            <a:off x="3048000" y="457200"/>
            <a:ext cx="5791200" cy="2362200"/>
          </a:xfrm>
        </p:spPr>
        <p:txBody>
          <a:bodyPr/>
          <a:lstStyle/>
          <a:p>
            <a:pPr eaLnBrk="1" hangingPunct="1">
              <a:defRPr/>
            </a:pPr>
            <a:r>
              <a:rPr lang="en-US" dirty="0">
                <a:ea typeface="+mj-ea"/>
              </a:rPr>
              <a:t>In a fog over your assignment?  </a:t>
            </a:r>
            <a:br>
              <a:rPr lang="en-US" dirty="0">
                <a:ea typeface="+mj-ea"/>
              </a:rPr>
            </a:br>
            <a:r>
              <a:rPr lang="en-US" dirty="0">
                <a:ea typeface="+mj-ea"/>
              </a:rPr>
              <a:t>Ask for help!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Please type your assignments on a computer</a:t>
            </a: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2555875" y="6080125"/>
            <a:ext cx="6435725" cy="701675"/>
          </a:xfrm>
          <a:prstGeom prst="rect">
            <a:avLst/>
          </a:prstGeom>
          <a:solidFill>
            <a:srgbClr val="50009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000" b="1">
                <a:solidFill>
                  <a:schemeClr val="tx2"/>
                </a:solidFill>
              </a:rPr>
              <a:t>Buy the warranty too!</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60388" y="250825"/>
            <a:ext cx="7772400" cy="857250"/>
          </a:xfrm>
          <a:solidFill>
            <a:schemeClr val="tx1"/>
          </a:solidFill>
        </p:spPr>
        <p:txBody>
          <a:bodyPr/>
          <a:lstStyle/>
          <a:p>
            <a:pPr eaLnBrk="1" hangingPunct="1">
              <a:defRPr/>
            </a:pPr>
            <a:r>
              <a:rPr lang="en-US" altLang="zh-CN" b="1" dirty="0">
                <a:solidFill>
                  <a:schemeClr val="bg1"/>
                </a:solidFill>
                <a:latin typeface="Arial" charset="0"/>
                <a:ea typeface="ＭＳ Ｐゴシック" charset="0"/>
                <a:cs typeface="Arial" charset="0"/>
              </a:rPr>
              <a:t>Other Matters</a:t>
            </a:r>
            <a:endParaRPr lang="en-US" b="1" dirty="0">
              <a:solidFill>
                <a:schemeClr val="bg1"/>
              </a:solidFill>
              <a:latin typeface="Arial" charset="0"/>
              <a:ea typeface="ＭＳ Ｐゴシック"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en-US" altLang="zh-CN" sz="3600" b="1" u="sng" dirty="0">
                <a:effectLst>
                  <a:outerShdw blurRad="50800" dist="114300" dir="2700000" algn="tl" rotWithShape="0">
                    <a:srgbClr val="000000"/>
                  </a:outerShdw>
                </a:effectLst>
                <a:latin typeface="Arial" charset="0"/>
                <a:ea typeface="ＭＳ Ｐゴシック" charset="0"/>
                <a:cs typeface="Arial" charset="0"/>
              </a:rPr>
              <a:t>Copying Class Notes</a:t>
            </a:r>
            <a:r>
              <a:rPr lang="en-US" altLang="zh-CN" sz="3600" b="1" dirty="0">
                <a:effectLst>
                  <a:outerShdw blurRad="50800" dist="114300" dir="2700000" algn="tl" rotWithShape="0">
                    <a:srgbClr val="000000"/>
                  </a:outerShdw>
                </a:effectLst>
                <a:latin typeface="Arial" charset="0"/>
                <a:ea typeface="ＭＳ Ｐゴシック" charset="0"/>
                <a:cs typeface="Arial" charset="0"/>
              </a:rPr>
              <a:t> </a:t>
            </a:r>
            <a:endParaRPr lang="en-US" sz="36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dirty="0">
                <a:effectLst>
                  <a:outerShdw blurRad="50800" dist="114300" dir="2700000" algn="tl" rotWithShape="0">
                    <a:srgbClr val="000000"/>
                  </a:outerShdw>
                </a:effectLst>
                <a:latin typeface="Arial" charset="0"/>
                <a:ea typeface="ＭＳ Ｐゴシック" charset="0"/>
                <a:cs typeface="Arial" charset="0"/>
              </a:rPr>
              <a:t>Contacting Me</a:t>
            </a:r>
            <a:r>
              <a:rPr lang="en-US" altLang="zh-CN" sz="3600" b="1" dirty="0">
                <a:effectLst>
                  <a:outerShdw blurRad="50800" dist="114300" dir="2700000" algn="tl" rotWithShape="0">
                    <a:srgbClr val="000000"/>
                  </a:outerShdw>
                </a:effectLst>
                <a:latin typeface="Arial" charset="0"/>
                <a:ea typeface="ＭＳ Ｐゴシック" charset="0"/>
                <a:cs typeface="Arial" charset="0"/>
              </a:rPr>
              <a:t> </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SBC box L19 or phone (6559-1513)</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Mobile number 9113-7090</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Home address is SBC Block 2-302 </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Home phone number is disconnected</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E-mail: </a:t>
            </a:r>
            <a:r>
              <a:rPr lang="en-US" altLang="zh-CN" sz="2800" b="1" dirty="0" err="1">
                <a:effectLst>
                  <a:outerShdw blurRad="50800" dist="114300" dir="2700000" algn="tl" rotWithShape="0">
                    <a:srgbClr val="000000"/>
                  </a:outerShdw>
                </a:effectLst>
                <a:latin typeface="Arial" charset="0"/>
                <a:ea typeface="ＭＳ Ｐゴシック" charset="0"/>
                <a:cs typeface="Arial" charset="0"/>
              </a:rPr>
              <a:t>griffith@sbc.edu.sg</a:t>
            </a:r>
            <a:endParaRPr lang="en-US" altLang="zh-CN" sz="28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My office hours are…</a:t>
            </a:r>
          </a:p>
          <a:p>
            <a:pPr marL="609600" indent="-609600" eaLnBrk="1" hangingPunct="1">
              <a:spcBef>
                <a:spcPct val="0"/>
              </a:spcBef>
              <a:defRPr/>
            </a:pPr>
            <a:r>
              <a:rPr lang="en-US" altLang="zh-CN" sz="2800" b="1" dirty="0">
                <a:effectLst>
                  <a:outerShdw blurRad="50800" dist="114300" dir="2700000" algn="tl" rotWithShape="0">
                    <a:srgbClr val="000000"/>
                  </a:outerShdw>
                </a:effectLst>
                <a:latin typeface="Arial" charset="0"/>
                <a:ea typeface="ＭＳ Ｐゴシック" charset="0"/>
                <a:cs typeface="Arial" charset="0"/>
              </a:rPr>
              <a:t>Let</a:t>
            </a:r>
            <a:r>
              <a:rPr lang="fr-FR" altLang="zh-CN" sz="2800" b="1" dirty="0">
                <a:effectLst>
                  <a:outerShdw blurRad="50800" dist="114300" dir="2700000" algn="tl" rotWithShape="0">
                    <a:srgbClr val="000000"/>
                  </a:outerShdw>
                </a:effectLst>
                <a:latin typeface="Arial" charset="0"/>
                <a:ea typeface="ＭＳ Ｐゴシック" charset="0"/>
                <a:cs typeface="Arial" charset="0"/>
              </a:rPr>
              <a:t>'</a:t>
            </a:r>
            <a:r>
              <a:rPr lang="en-US" altLang="zh-CN" sz="2800" b="1" dirty="0">
                <a:effectLst>
                  <a:outerShdw blurRad="50800" dist="114300" dir="2700000" algn="tl" rotWithShape="0">
                    <a:srgbClr val="000000"/>
                  </a:outerShdw>
                </a:effectLst>
                <a:latin typeface="Arial" charset="0"/>
                <a:ea typeface="ＭＳ Ｐゴシック" charset="0"/>
                <a:cs typeface="Arial" charset="0"/>
              </a:rPr>
              <a:t>s have lunch too! </a:t>
            </a:r>
            <a:endParaRPr lang="en-US" sz="3600" b="1" dirty="0">
              <a:effectLst>
                <a:outerShdw blurRad="50800" dist="114300" dir="2700000" algn="tl" rotWithShape="0">
                  <a:srgbClr val="000000"/>
                </a:outerShdw>
              </a:effectLst>
              <a:latin typeface="Arial" charset="0"/>
              <a:ea typeface="ＭＳ Ｐゴシック" charset="0"/>
              <a:cs typeface="Arial"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6926263" y="188913"/>
            <a:ext cx="1787525" cy="1820862"/>
          </a:xfrm>
        </p:spPr>
      </p:pic>
      <p:sp>
        <p:nvSpPr>
          <p:cNvPr id="458756"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63107" cy="7101408"/>
            <a:chOff x="-1" y="0"/>
            <a:chExt cx="9163107" cy="7101408"/>
          </a:xfrm>
        </p:grpSpPr>
        <p:pic>
          <p:nvPicPr>
            <p:cNvPr id="2" name="Picture 1" descr="Teaching is Toug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63107" cy="7101408"/>
            </a:xfrm>
            <a:prstGeom prst="rect">
              <a:avLst/>
            </a:prstGeom>
          </p:spPr>
        </p:pic>
        <p:sp>
          <p:nvSpPr>
            <p:cNvPr id="3" name="Rounded Rectangular Callout 2"/>
            <p:cNvSpPr/>
            <p:nvPr/>
          </p:nvSpPr>
          <p:spPr bwMode="auto">
            <a:xfrm>
              <a:off x="4788024" y="116632"/>
              <a:ext cx="3456384" cy="2088232"/>
            </a:xfrm>
            <a:prstGeom prst="wedgeRoundRectCallout">
              <a:avLst>
                <a:gd name="adj1" fmla="val 4763"/>
                <a:gd name="adj2" fmla="val 61342"/>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1" charset="0"/>
              </a:endParaRPr>
            </a:p>
          </p:txBody>
        </p:sp>
        <p:sp>
          <p:nvSpPr>
            <p:cNvPr id="5" name="Rounded Rectangular Callout 4"/>
            <p:cNvSpPr/>
            <p:nvPr/>
          </p:nvSpPr>
          <p:spPr bwMode="auto">
            <a:xfrm>
              <a:off x="251520" y="692696"/>
              <a:ext cx="3960440" cy="4392488"/>
            </a:xfrm>
            <a:prstGeom prst="wedgeRoundRectCallout">
              <a:avLst>
                <a:gd name="adj1" fmla="val -100418"/>
                <a:gd name="adj2" fmla="val 17436"/>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itchFamily="-111" charset="0"/>
              </a:endParaRPr>
            </a:p>
          </p:txBody>
        </p:sp>
      </p:grpSp>
      <p:sp>
        <p:nvSpPr>
          <p:cNvPr id="6" name="Rectangle 2"/>
          <p:cNvSpPr txBox="1">
            <a:spLocks noChangeArrowheads="1"/>
          </p:cNvSpPr>
          <p:nvPr/>
        </p:nvSpPr>
        <p:spPr bwMode="auto">
          <a:xfrm>
            <a:off x="395536" y="620688"/>
            <a:ext cx="3600400"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en-US" sz="3600" dirty="0">
                <a:solidFill>
                  <a:srgbClr val="000000"/>
                </a:solidFill>
                <a:latin typeface="Marker Felt"/>
                <a:ea typeface="ＭＳ Ｐゴシック" charset="0"/>
                <a:cs typeface="Marker Felt"/>
              </a:rPr>
              <a:t>But I don’t WANNA go back to church!  Nobody likes me!  They tease me, and pull my hair, and beat me up!  I hate it!</a:t>
            </a:r>
          </a:p>
        </p:txBody>
      </p:sp>
      <p:sp>
        <p:nvSpPr>
          <p:cNvPr id="460801" name="Rectangle 2"/>
          <p:cNvSpPr>
            <a:spLocks noGrp="1" noChangeArrowheads="1"/>
          </p:cNvSpPr>
          <p:nvPr>
            <p:ph type="title" idx="4294967295"/>
          </p:nvPr>
        </p:nvSpPr>
        <p:spPr>
          <a:xfrm>
            <a:off x="4860032" y="260648"/>
            <a:ext cx="3456384" cy="1656184"/>
          </a:xfrm>
        </p:spPr>
        <p:txBody>
          <a:bodyPr/>
          <a:lstStyle/>
          <a:p>
            <a:pPr eaLnBrk="1" hangingPunct="1"/>
            <a:r>
              <a:rPr lang="en-US" sz="3600" dirty="0">
                <a:solidFill>
                  <a:srgbClr val="000000"/>
                </a:solidFill>
                <a:latin typeface="Marker Felt"/>
                <a:ea typeface="ＭＳ Ｐゴシック" charset="0"/>
                <a:cs typeface="Marker Felt"/>
              </a:rPr>
              <a:t>No one said preaching would </a:t>
            </a:r>
            <a:br>
              <a:rPr lang="en-US" sz="3600" dirty="0">
                <a:solidFill>
                  <a:srgbClr val="000000"/>
                </a:solidFill>
                <a:latin typeface="Marker Felt"/>
                <a:ea typeface="ＭＳ Ｐゴシック" charset="0"/>
                <a:cs typeface="Marker Felt"/>
              </a:rPr>
            </a:br>
            <a:r>
              <a:rPr lang="en-US" sz="3600" dirty="0">
                <a:solidFill>
                  <a:srgbClr val="000000"/>
                </a:solidFill>
                <a:latin typeface="Marker Felt"/>
                <a:ea typeface="ＭＳ Ｐゴシック" charset="0"/>
                <a:cs typeface="Marker Felt"/>
              </a:rPr>
              <a:t>be easy, Dear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659242792"/>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120657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en-US" sz="5400" b="1" dirty="0">
                <a:solidFill>
                  <a:schemeClr val="tx1"/>
                </a:solidFill>
                <a:effectLst>
                  <a:glow rad="266700">
                    <a:schemeClr val="bg1">
                      <a:alpha val="75000"/>
                    </a:schemeClr>
                  </a:glow>
                </a:effectLst>
              </a:rPr>
              <a:t>Our Three Sons</a:t>
            </a:r>
          </a:p>
        </p:txBody>
      </p:sp>
    </p:spTree>
    <p:extLst>
      <p:ext uri="{BB962C8B-B14F-4D97-AF65-F5344CB8AC3E}">
        <p14:creationId xmlns:p14="http://schemas.microsoft.com/office/powerpoint/2010/main" val="273340515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Kurt</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Cara (34)</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John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&amp; Chloe</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(28)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254000">
                    <a:srgbClr val="000000">
                      <a:alpha val="75000"/>
                    </a:srgbClr>
                  </a:glow>
                </a:effectLst>
                <a:uLnTx/>
                <a:uFillTx/>
                <a:latin typeface="Arial"/>
                <a:ea typeface="ＭＳ Ｐゴシック" charset="0"/>
                <a:cs typeface="Arial"/>
              </a:rPr>
              <a:t>Stephen</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Katie &amp; Jesse (31)</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Rick &amp; Susan</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p>
        </p:txBody>
      </p:sp>
    </p:spTree>
    <p:extLst>
      <p:ext uri="{BB962C8B-B14F-4D97-AF65-F5344CB8AC3E}">
        <p14:creationId xmlns:p14="http://schemas.microsoft.com/office/powerpoint/2010/main" val="367853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22544</TotalTime>
  <Pages>1</Pages>
  <Words>3179</Words>
  <Application>Microsoft Macintosh PowerPoint</Application>
  <PresentationFormat>On-screen Show (4:3)</PresentationFormat>
  <Paragraphs>492</Paragraphs>
  <Slides>79</Slides>
  <Notes>66</Notes>
  <HiddenSlides>0</HiddenSlides>
  <MMClips>0</MMClips>
  <ScaleCrop>false</ScaleCrop>
  <HeadingPairs>
    <vt:vector size="6" baseType="variant">
      <vt:variant>
        <vt:lpstr>Fonts Used</vt:lpstr>
      </vt:variant>
      <vt:variant>
        <vt:i4>18</vt:i4>
      </vt:variant>
      <vt:variant>
        <vt:lpstr>Theme</vt:lpstr>
      </vt:variant>
      <vt:variant>
        <vt:i4>36</vt:i4>
      </vt:variant>
      <vt:variant>
        <vt:lpstr>Slide Titles</vt:lpstr>
      </vt:variant>
      <vt:variant>
        <vt:i4>79</vt:i4>
      </vt:variant>
    </vt:vector>
  </HeadingPairs>
  <TitlesOfParts>
    <vt:vector size="133" baseType="lpstr">
      <vt:lpstr>26</vt:lpstr>
      <vt:lpstr>Arial Italic</vt:lpstr>
      <vt:lpstr>Times</vt:lpstr>
      <vt:lpstr>Arial</vt:lpstr>
      <vt:lpstr>Arial Black</vt:lpstr>
      <vt:lpstr>Arial Narrow</vt:lpstr>
      <vt:lpstr>Calibri</vt:lpstr>
      <vt:lpstr>Century Gothic</vt:lpstr>
      <vt:lpstr>Comic Sans MS</vt:lpstr>
      <vt:lpstr>Engravers MT</vt:lpstr>
      <vt:lpstr>Helvetica</vt:lpstr>
      <vt:lpstr>Marker Felt</vt:lpstr>
      <vt:lpstr>Monotype Sorts</vt:lpstr>
      <vt:lpstr>Tahoma</vt:lpstr>
      <vt:lpstr>Times New Roman</vt:lpstr>
      <vt:lpstr>Trebuchet MS</vt:lpstr>
      <vt:lpstr>Verdana</vt:lpstr>
      <vt:lpstr>Wingdings</vt:lpstr>
      <vt:lpstr>Candybar</vt:lpstr>
      <vt:lpstr>1_Default Design</vt:lpstr>
      <vt:lpstr>Blank Presentation</vt:lpstr>
      <vt:lpstr>Crumple</vt:lpstr>
      <vt:lpstr>Bridge in Fog</vt:lpstr>
      <vt:lpstr>Bold Stripes</vt:lpstr>
      <vt:lpstr>Gleam</vt:lpstr>
      <vt:lpstr>Light Fountain</vt:lpstr>
      <vt:lpstr>5_Default Design</vt:lpstr>
      <vt:lpstr>1_Bold Stripes</vt:lpstr>
      <vt:lpstr>Beach</vt:lpstr>
      <vt:lpstr>1_Calm</vt:lpstr>
      <vt:lpstr>Clipboard</vt:lpstr>
      <vt:lpstr>5_Blank Presentation</vt:lpstr>
      <vt:lpstr>Blue Horizon</vt:lpstr>
      <vt:lpstr>3_Default Design</vt:lpstr>
      <vt:lpstr>2_Default Design</vt:lpstr>
      <vt:lpstr>Cascade</vt:lpstr>
      <vt:lpstr>6_Blank Presentation</vt:lpstr>
      <vt:lpstr>6_Beam</vt:lpstr>
      <vt:lpstr>4_Default Design</vt:lpstr>
      <vt:lpstr>4_Beam</vt:lpstr>
      <vt:lpstr>4_Blank Presentation</vt:lpstr>
      <vt:lpstr>3_Beam</vt:lpstr>
      <vt:lpstr>6_Default Design</vt:lpstr>
      <vt:lpstr>Default Design</vt:lpstr>
      <vt:lpstr>5_Beam</vt:lpstr>
      <vt:lpstr>White on Black Background</vt:lpstr>
      <vt:lpstr>2_Blank Presentation</vt:lpstr>
      <vt:lpstr>7_Default Design</vt:lpstr>
      <vt:lpstr>11_Blank Presentation</vt:lpstr>
      <vt:lpstr>8_Blank Presentation</vt:lpstr>
      <vt:lpstr>9_Blank Presentation</vt:lpstr>
      <vt:lpstr>1_Cascade</vt:lpstr>
      <vt:lpstr>Blue Diagonal</vt:lpstr>
      <vt:lpstr>7_Blank Presentation</vt:lpstr>
      <vt:lpstr>Homiletics: The Art of  Bible Exposition</vt:lpstr>
      <vt:lpstr>Notes Options</vt:lpstr>
      <vt:lpstr>Introduce Yourself!</vt:lpstr>
      <vt:lpstr>Who Am I?  (Family Roots)</vt:lpstr>
      <vt:lpstr>Who Am I?  (Education Roots)</vt:lpstr>
      <vt:lpstr>Our People</vt:lpstr>
      <vt:lpstr>Thailand • Mongolia • Myanmar • Indonesia</vt:lpstr>
      <vt:lpstr>Our Three Sons</vt:lpstr>
      <vt:lpstr>The Griffiths  28 Nov 2019</vt:lpstr>
      <vt:lpstr>Kurt (34) works  in IT and lives in Seattle</vt:lpstr>
      <vt:lpstr>Stephen &amp; Katie gave us Jesse— our first grandson in May 2019</vt:lpstr>
      <vt:lpstr>Grandson Jesse</vt:lpstr>
      <vt:lpstr>Stephen (31) is a United A320 pilot commuting from Seattle to fly from SFO</vt:lpstr>
      <vt:lpstr>John (28) is a graphic artist in Redlands, California</vt:lpstr>
      <vt:lpstr>Our Mission Organization…</vt:lpstr>
      <vt:lpstr>I direct the SBC Doctor of Ministry studies (DMin)</vt:lpstr>
      <vt:lpstr>Nov Module</vt:lpstr>
      <vt:lpstr>SINGAPORE BIBLE COLLEGE</vt:lpstr>
      <vt:lpstr>Singapore Bible College Students</vt:lpstr>
      <vt:lpstr>SBC Courses I Teach</vt:lpstr>
      <vt:lpstr>Our People</vt:lpstr>
      <vt:lpstr>Crossroads People • Feb 2021</vt:lpstr>
      <vt:lpstr>Our People</vt:lpstr>
      <vt:lpstr>Our People</vt:lpstr>
      <vt:lpstr>Our People</vt:lpstr>
      <vt:lpstr>CICFamily.com</vt:lpstr>
      <vt:lpstr>www.cicfamily.com</vt:lpstr>
      <vt:lpstr>The Power of God's Word (Isa. 55:8-9 NLT)</vt:lpstr>
      <vt:lpstr>The Power of God's Word (Isa. 55:10a NLT)</vt:lpstr>
      <vt:lpstr>The Power of God's Word (Isa. 55:10b NLT)</vt:lpstr>
      <vt:lpstr>The Power of God's Word (Isa. 55:11 NLT)</vt:lpstr>
      <vt:lpstr>Our Course Goal</vt:lpstr>
      <vt:lpstr>Course Description</vt:lpstr>
      <vt:lpstr>Course Objectives</vt:lpstr>
      <vt:lpstr>Four Objectives: A Sermon That is…</vt:lpstr>
      <vt:lpstr>Dr. Rick &amp; Dr. Ramesh Richard</vt:lpstr>
      <vt:lpstr>Course Requirements</vt:lpstr>
      <vt:lpstr>Your First Reading Assignment</vt:lpstr>
      <vt:lpstr>Borden's Basics</vt:lpstr>
      <vt:lpstr>SBC Course Requirements</vt:lpstr>
      <vt:lpstr>DISCIPLESHIP</vt:lpstr>
      <vt:lpstr>Let's Teach Others How to Preach Too!</vt:lpstr>
      <vt:lpstr>Teaching 1994-2020</vt:lpstr>
      <vt:lpstr>Preaching (Homiletics) link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Vietnamese</vt:lpstr>
      <vt:lpstr>Homiletics Project Sign Up List</vt:lpstr>
      <vt:lpstr>SBC Course Requirements</vt:lpstr>
      <vt:lpstr>The 12 Written Assignments</vt:lpstr>
      <vt:lpstr>Why share your testimony?</vt:lpstr>
      <vt:lpstr>Testimony Flow</vt:lpstr>
      <vt:lpstr>Testimony Grade Sheet</vt:lpstr>
      <vt:lpstr>Our Two Sections</vt:lpstr>
      <vt:lpstr>SBC Course Requirements</vt:lpstr>
      <vt:lpstr>Speaking Progression</vt:lpstr>
      <vt:lpstr>Speaking Grade Sheet</vt:lpstr>
      <vt:lpstr>Your Two Sermons</vt:lpstr>
      <vt:lpstr>SBC Speakers &amp; Evaluators Jan 2021 </vt:lpstr>
      <vt:lpstr>Epistle Sermon Verses (15 min.)</vt:lpstr>
      <vt:lpstr>Epistle Sermon Verses (15 min.)</vt:lpstr>
      <vt:lpstr>Epistle Sermon Verses (15 min.)</vt:lpstr>
      <vt:lpstr>Epistle Sermon Verses (15 min.)</vt:lpstr>
      <vt:lpstr>Epistle Sermon Verses (15 min.)</vt:lpstr>
      <vt:lpstr>If you don't preach well, even the rocks will cry out!</vt:lpstr>
      <vt:lpstr>Please Submit These for Both 15 Minute Sermons…</vt:lpstr>
      <vt:lpstr>In a fog over your assignment?   Ask for help!</vt:lpstr>
      <vt:lpstr>Please type your assignments on a computer</vt:lpstr>
      <vt:lpstr>Other Matters</vt:lpstr>
      <vt:lpstr>No one said preaching would  be easy, Dear</vt:lpstr>
      <vt:lpstr>Black</vt:lpstr>
      <vt:lpstr>Preaching (Homiletics)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Dr. Rick Griffith</dc:creator>
  <cp:keywords/>
  <dc:description/>
  <cp:lastModifiedBy>Rick Griffith</cp:lastModifiedBy>
  <cp:revision>504</cp:revision>
  <cp:lastPrinted>2000-03-23T06:37:09Z</cp:lastPrinted>
  <dcterms:created xsi:type="dcterms:W3CDTF">2009-03-16T03:42:55Z</dcterms:created>
  <dcterms:modified xsi:type="dcterms:W3CDTF">2023-02-15T10:44:41Z</dcterms:modified>
</cp:coreProperties>
</file>