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</p:sldMasterIdLst>
  <p:notesMasterIdLst>
    <p:notesMasterId r:id="rId21"/>
  </p:notesMasterIdLst>
  <p:sldIdLst>
    <p:sldId id="271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385" r:id="rId19"/>
    <p:sldId id="384" r:id="rId20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4712"/>
    <p:restoredTop sz="94710"/>
  </p:normalViewPr>
  <p:slideViewPr>
    <p:cSldViewPr>
      <p:cViewPr varScale="1">
        <p:scale>
          <a:sx n="44" d="100"/>
          <a:sy n="44" d="100"/>
        </p:scale>
        <p:origin x="224" y="237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C6C638-9CEF-604E-9684-C76B6C982988}" type="datetimeFigureOut">
              <a:rPr lang="en-US"/>
              <a:t>1/7/26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38D7C5-3D1F-4545-AA5E-83FB8A0D45C5}" type="slidenum">
              <a:r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878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2EDCEA-0CB3-DA48-9F73-F780BAA943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Parchment Project (pp)</a:t>
            </a:r>
          </a:p>
        </p:txBody>
      </p:sp>
    </p:spTree>
    <p:extLst>
      <p:ext uri="{BB962C8B-B14F-4D97-AF65-F5344CB8AC3E}">
        <p14:creationId xmlns:p14="http://schemas.microsoft.com/office/powerpoint/2010/main" val="506612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rgbClr val="80071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1/7/26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47814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02057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02854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480100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112281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204986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609585" indent="0" algn="ctr">
              <a:buNone/>
              <a:defRPr/>
            </a:lvl2pPr>
            <a:lvl3pPr marL="1219170" indent="0" algn="ctr">
              <a:buNone/>
              <a:defRPr/>
            </a:lvl3pPr>
            <a:lvl4pPr marL="1828754" indent="0" algn="ctr">
              <a:buNone/>
              <a:defRPr/>
            </a:lvl4pPr>
            <a:lvl5pPr marL="2438339" indent="0" algn="ctr">
              <a:buNone/>
              <a:defRPr/>
            </a:lvl5pPr>
            <a:lvl6pPr marL="3047924" indent="0" algn="ctr">
              <a:buNone/>
              <a:defRPr/>
            </a:lvl6pPr>
            <a:lvl7pPr marL="3657509" indent="0" algn="ctr">
              <a:buNone/>
              <a:defRPr/>
            </a:lvl7pPr>
            <a:lvl8pPr marL="4267093" indent="0" algn="ctr">
              <a:buNone/>
              <a:defRPr/>
            </a:lvl8pPr>
            <a:lvl9pPr marL="487667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0D556E-1B47-E145-B343-9708077C2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43937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rgbClr val="80071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1/7/26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rgbClr val="80071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1/7/26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2"/>
            <a:ext cx="12188952" cy="6857937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89888" y="3538727"/>
            <a:ext cx="9313164" cy="321411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rgbClr val="80071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1/7/26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8285"/>
            <a:ext cx="12188951" cy="683971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1/7/26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59927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/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8106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3072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3072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33446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67158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35757" y="34226"/>
            <a:ext cx="6983730" cy="4210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rgbClr val="80071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93825" y="2781275"/>
            <a:ext cx="9845040" cy="2616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1/7/26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2" y="3902077"/>
            <a:ext cx="4533900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4"/>
            <a:ext cx="109728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333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333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333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61F442D0-A11F-2640-8129-5D1BEF7A3C1E}" type="slidenum">
              <a:rPr lang="en-US" smtClean="0"/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75177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42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3733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3352716" indent="-3047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3962301" indent="-3047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4571886" indent="-3047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5181470" indent="-3047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5.xml"/><Relationship Id="rId4" Type="http://schemas.openxmlformats.org/officeDocument/2006/relationships/hyperlink" Target="mailto:bible.survol@gmail.com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5668" y="-457059"/>
            <a:ext cx="12188825" cy="7619859"/>
            <a:chOff x="0" y="274461"/>
            <a:chExt cx="12188825" cy="6859778"/>
          </a:xfrm>
        </p:grpSpPr>
        <p:pic>
          <p:nvPicPr>
            <p:cNvPr id="3" name="object 3" descr="A feather and ink bottle on a brown surface  Description automatically generated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64732" y="342994"/>
              <a:ext cx="9024093" cy="562506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74461"/>
              <a:ext cx="7388352" cy="6859778"/>
            </a:xfrm>
            <a:prstGeom prst="rect">
              <a:avLst/>
            </a:prstGeom>
          </p:spPr>
        </p:pic>
      </p:grpSp>
      <p:sp>
        <p:nvSpPr>
          <p:cNvPr id="5" name="object 5" descr="$PPTXTitle"/>
          <p:cNvSpPr txBox="1">
            <a:spLocks noGrp="1"/>
          </p:cNvSpPr>
          <p:nvPr>
            <p:ph type="title"/>
          </p:nvPr>
        </p:nvSpPr>
        <p:spPr>
          <a:xfrm>
            <a:off x="533400" y="1447800"/>
            <a:ext cx="6553200" cy="167866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30"/>
              </a:spcBef>
            </a:pPr>
            <a:r>
              <a:rPr sz="5400" b="1" dirty="0">
                <a:solidFill>
                  <a:srgbClr val="000000"/>
                </a:solidFill>
              </a:rPr>
              <a:t>The</a:t>
            </a:r>
            <a:r>
              <a:rPr sz="5400" b="1" spc="-40" dirty="0">
                <a:solidFill>
                  <a:srgbClr val="000000"/>
                </a:solidFill>
              </a:rPr>
              <a:t> </a:t>
            </a:r>
            <a:r>
              <a:rPr sz="5400" b="1" dirty="0">
                <a:solidFill>
                  <a:srgbClr val="000000"/>
                </a:solidFill>
              </a:rPr>
              <a:t>New</a:t>
            </a:r>
            <a:r>
              <a:rPr sz="5400" b="1" spc="-185" dirty="0">
                <a:solidFill>
                  <a:srgbClr val="000000"/>
                </a:solidFill>
              </a:rPr>
              <a:t> </a:t>
            </a:r>
            <a:r>
              <a:rPr sz="5400" b="1" spc="-490" dirty="0">
                <a:solidFill>
                  <a:srgbClr val="000000"/>
                </a:solidFill>
              </a:rPr>
              <a:t>T</a:t>
            </a:r>
            <a:r>
              <a:rPr sz="5400" b="1" spc="-10" dirty="0">
                <a:solidFill>
                  <a:srgbClr val="000000"/>
                </a:solidFill>
              </a:rPr>
              <a:t>e</a:t>
            </a:r>
            <a:r>
              <a:rPr sz="5400" b="1" spc="-25" dirty="0">
                <a:solidFill>
                  <a:srgbClr val="000000"/>
                </a:solidFill>
              </a:rPr>
              <a:t>s</a:t>
            </a:r>
            <a:r>
              <a:rPr sz="5400" b="1" spc="35" dirty="0">
                <a:solidFill>
                  <a:srgbClr val="000000"/>
                </a:solidFill>
              </a:rPr>
              <a:t>t</a:t>
            </a:r>
            <a:r>
              <a:rPr sz="5400" b="1" spc="-10" dirty="0">
                <a:solidFill>
                  <a:srgbClr val="000000"/>
                </a:solidFill>
              </a:rPr>
              <a:t>a</a:t>
            </a:r>
            <a:r>
              <a:rPr sz="5400" b="1" spc="-50" dirty="0">
                <a:solidFill>
                  <a:srgbClr val="000000"/>
                </a:solidFill>
              </a:rPr>
              <a:t>m</a:t>
            </a:r>
            <a:r>
              <a:rPr sz="5400" b="1" spc="60" dirty="0">
                <a:solidFill>
                  <a:srgbClr val="000000"/>
                </a:solidFill>
              </a:rPr>
              <a:t>e</a:t>
            </a:r>
            <a:r>
              <a:rPr sz="5400" b="1" spc="-10" dirty="0">
                <a:solidFill>
                  <a:srgbClr val="000000"/>
                </a:solidFill>
              </a:rPr>
              <a:t>n</a:t>
            </a:r>
            <a:r>
              <a:rPr sz="5400" b="1" spc="15" dirty="0">
                <a:solidFill>
                  <a:srgbClr val="000000"/>
                </a:solidFill>
              </a:rPr>
              <a:t>t</a:t>
            </a:r>
            <a:r>
              <a:rPr sz="5400" b="1" spc="-55" dirty="0">
                <a:solidFill>
                  <a:srgbClr val="000000"/>
                </a:solidFill>
              </a:rPr>
              <a:t> </a:t>
            </a:r>
            <a:r>
              <a:rPr sz="5400" b="1" dirty="0">
                <a:solidFill>
                  <a:srgbClr val="000000"/>
                </a:solidFill>
              </a:rPr>
              <a:t>Parchment</a:t>
            </a:r>
            <a:r>
              <a:rPr sz="5400" b="1" spc="-170" dirty="0">
                <a:solidFill>
                  <a:srgbClr val="000000"/>
                </a:solidFill>
              </a:rPr>
              <a:t> </a:t>
            </a:r>
            <a:r>
              <a:rPr sz="5400" b="1" spc="-10" dirty="0">
                <a:solidFill>
                  <a:srgbClr val="000000"/>
                </a:solidFill>
              </a:rPr>
              <a:t>Project</a:t>
            </a:r>
            <a:endParaRPr sz="5400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2A9C77A-C95D-14E9-655D-26979DF562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436087"/>
            <a:ext cx="12211336" cy="1421913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lIns="121907" tIns="60953" rIns="121907" bIns="60953"/>
          <a:lstStyle/>
          <a:p>
            <a:pPr algn="ctr" defTabSz="1219036" fontAlgn="base">
              <a:spcBef>
                <a:spcPct val="20000"/>
              </a:spcBef>
              <a:buClr>
                <a:srgbClr val="FFCC00"/>
              </a:buClr>
              <a:buSzPct val="70000"/>
              <a:defRPr/>
            </a:pPr>
            <a:r>
              <a:rPr lang="en-US" sz="2667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  <a:t>Taught by Fred Young • Used with Permission</a:t>
            </a:r>
            <a:br>
              <a:rPr lang="en-US" sz="2667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</a:br>
            <a:r>
              <a:rPr lang="en-US" sz="2667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  <a:t>Uploaded by Dr. Rick Griffith • </a:t>
            </a:r>
            <a:r>
              <a:rPr lang="en-US" sz="2667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0"/>
                <a:cs typeface="Arial"/>
              </a:rPr>
              <a:t>Jordan Evangelical Theological Seminary</a:t>
            </a:r>
            <a:br>
              <a:rPr lang="en-US" sz="2667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0"/>
                <a:cs typeface="Arial"/>
              </a:rPr>
            </a:br>
            <a:r>
              <a:rPr lang="en-US" sz="2667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  <a:t>Files in many languages for free download at BibleStudyDownloads.org</a:t>
            </a:r>
          </a:p>
        </p:txBody>
      </p:sp>
      <p:sp>
        <p:nvSpPr>
          <p:cNvPr id="6" name="object 5" descr="$PPTXTitle">
            <a:extLst>
              <a:ext uri="{FF2B5EF4-FFF2-40B4-BE49-F238E27FC236}">
                <a16:creationId xmlns:a16="http://schemas.microsoft.com/office/drawing/2014/main" id="{8A985E25-B64A-5CA2-EE69-8C14F1D75197}"/>
              </a:ext>
            </a:extLst>
          </p:cNvPr>
          <p:cNvSpPr txBox="1">
            <a:spLocks/>
          </p:cNvSpPr>
          <p:nvPr/>
        </p:nvSpPr>
        <p:spPr>
          <a:xfrm>
            <a:off x="609600" y="3189514"/>
            <a:ext cx="6553200" cy="63222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>
            <a:lvl1pPr>
              <a:defRPr sz="2600" b="0" i="0">
                <a:solidFill>
                  <a:srgbClr val="80071F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5080" algn="ctr">
              <a:spcBef>
                <a:spcPts val="130"/>
              </a:spcBef>
            </a:pPr>
            <a:r>
              <a:rPr lang="en-US" sz="4000" b="1" i="1" dirty="0">
                <a:solidFill>
                  <a:srgbClr val="000000"/>
                </a:solidFill>
              </a:rPr>
              <a:t>An Introduction</a:t>
            </a:r>
            <a:endParaRPr lang="en-US" sz="4000" b="1" i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B8DBFF5-3D29-A460-EBD9-4284769210B4}"/>
              </a:ext>
            </a:extLst>
          </p:cNvPr>
          <p:cNvSpPr/>
          <p:nvPr/>
        </p:nvSpPr>
        <p:spPr>
          <a:xfrm>
            <a:off x="-1905000" y="-381000"/>
            <a:ext cx="762000" cy="76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5611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23544" y="0"/>
            <a:ext cx="10338435" cy="6858000"/>
            <a:chOff x="923544" y="0"/>
            <a:chExt cx="1033843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3544" y="0"/>
              <a:ext cx="10338041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165860" y="242315"/>
              <a:ext cx="4937760" cy="6365875"/>
            </a:xfrm>
            <a:custGeom>
              <a:avLst/>
              <a:gdLst/>
              <a:ahLst/>
              <a:cxnLst/>
              <a:rect l="l" t="t" r="r" b="b"/>
              <a:pathLst>
                <a:path w="4937760" h="6365875">
                  <a:moveTo>
                    <a:pt x="0" y="6365874"/>
                  </a:moveTo>
                  <a:lnTo>
                    <a:pt x="4937760" y="6365874"/>
                  </a:lnTo>
                  <a:lnTo>
                    <a:pt x="4937760" y="0"/>
                  </a:lnTo>
                  <a:lnTo>
                    <a:pt x="0" y="0"/>
                  </a:lnTo>
                  <a:lnTo>
                    <a:pt x="0" y="6365874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6099047" y="237743"/>
              <a:ext cx="4928870" cy="6365875"/>
            </a:xfrm>
            <a:custGeom>
              <a:avLst/>
              <a:gdLst/>
              <a:ahLst/>
              <a:cxnLst/>
              <a:rect l="l" t="t" r="r" b="b"/>
              <a:pathLst>
                <a:path w="4928870" h="6365875">
                  <a:moveTo>
                    <a:pt x="0" y="6365875"/>
                  </a:moveTo>
                  <a:lnTo>
                    <a:pt x="4928615" y="6365875"/>
                  </a:lnTo>
                  <a:lnTo>
                    <a:pt x="4928615" y="0"/>
                  </a:lnTo>
                  <a:lnTo>
                    <a:pt x="0" y="0"/>
                  </a:lnTo>
                  <a:lnTo>
                    <a:pt x="0" y="6365875"/>
                  </a:lnTo>
                  <a:close/>
                </a:path>
              </a:pathLst>
            </a:custGeom>
            <a:ln w="19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432304" y="18313"/>
            <a:ext cx="7315200" cy="39370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46990">
              <a:lnSpc>
                <a:spcPts val="3020"/>
              </a:lnSpc>
            </a:pPr>
            <a:r>
              <a:rPr sz="2600" dirty="0">
                <a:solidFill>
                  <a:srgbClr val="80071F"/>
                </a:solidFill>
                <a:latin typeface="Arial"/>
                <a:cs typeface="Arial"/>
              </a:rPr>
              <a:t>The</a:t>
            </a:r>
            <a:r>
              <a:rPr sz="2600" spc="-75" dirty="0">
                <a:solidFill>
                  <a:srgbClr val="80071F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80071F"/>
                </a:solidFill>
                <a:latin typeface="Arial"/>
                <a:cs typeface="Arial"/>
              </a:rPr>
              <a:t>2-page</a:t>
            </a:r>
            <a:r>
              <a:rPr sz="2600" spc="-10" dirty="0">
                <a:solidFill>
                  <a:srgbClr val="80071F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80071F"/>
                </a:solidFill>
                <a:latin typeface="Arial"/>
                <a:cs typeface="Arial"/>
              </a:rPr>
              <a:t>layout</a:t>
            </a:r>
            <a:r>
              <a:rPr sz="2600" spc="-60" dirty="0">
                <a:solidFill>
                  <a:srgbClr val="80071F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80071F"/>
                </a:solidFill>
                <a:latin typeface="Arial"/>
                <a:cs typeface="Arial"/>
              </a:rPr>
              <a:t>also</a:t>
            </a:r>
            <a:r>
              <a:rPr sz="2600" spc="-5" dirty="0">
                <a:solidFill>
                  <a:srgbClr val="80071F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80071F"/>
                </a:solidFill>
                <a:latin typeface="Arial"/>
                <a:cs typeface="Arial"/>
              </a:rPr>
              <a:t>serves</a:t>
            </a:r>
            <a:r>
              <a:rPr sz="2600" spc="-65" dirty="0">
                <a:solidFill>
                  <a:srgbClr val="80071F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80071F"/>
                </a:solidFill>
                <a:latin typeface="Arial"/>
                <a:cs typeface="Arial"/>
              </a:rPr>
              <a:t>the</a:t>
            </a:r>
            <a:r>
              <a:rPr sz="2600" spc="-65" dirty="0">
                <a:solidFill>
                  <a:srgbClr val="80071F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80071F"/>
                </a:solidFill>
                <a:latin typeface="Arial"/>
                <a:cs typeface="Arial"/>
              </a:rPr>
              <a:t>10</a:t>
            </a:r>
            <a:r>
              <a:rPr sz="2600" spc="-65" dirty="0">
                <a:solidFill>
                  <a:srgbClr val="80071F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80071F"/>
                </a:solidFill>
                <a:latin typeface="Arial"/>
                <a:cs typeface="Arial"/>
              </a:rPr>
              <a:t>longer</a:t>
            </a:r>
            <a:r>
              <a:rPr sz="2600" spc="-65" dirty="0">
                <a:solidFill>
                  <a:srgbClr val="80071F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80071F"/>
                </a:solidFill>
                <a:latin typeface="Arial"/>
                <a:cs typeface="Arial"/>
              </a:rPr>
              <a:t>titles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697471" y="4692344"/>
            <a:ext cx="3366770" cy="143827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065" marR="5080" algn="ctr">
              <a:lnSpc>
                <a:spcPct val="101299"/>
              </a:lnSpc>
              <a:spcBef>
                <a:spcPts val="75"/>
              </a:spcBef>
            </a:pPr>
            <a:r>
              <a:rPr sz="4000" b="1" dirty="0">
                <a:solidFill>
                  <a:srgbClr val="80071F"/>
                </a:solidFill>
                <a:latin typeface="Arial"/>
                <a:cs typeface="Arial"/>
              </a:rPr>
              <a:t>*</a:t>
            </a:r>
            <a:r>
              <a:rPr sz="2600" dirty="0">
                <a:solidFill>
                  <a:srgbClr val="80071F"/>
                </a:solidFill>
                <a:latin typeface="Arial"/>
                <a:cs typeface="Arial"/>
              </a:rPr>
              <a:t>Their</a:t>
            </a:r>
            <a:r>
              <a:rPr sz="2600" spc="-45" dirty="0">
                <a:solidFill>
                  <a:srgbClr val="80071F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80071F"/>
                </a:solidFill>
                <a:latin typeface="Arial"/>
                <a:cs typeface="Arial"/>
              </a:rPr>
              <a:t>literary</a:t>
            </a:r>
            <a:r>
              <a:rPr sz="2600" spc="-45" dirty="0">
                <a:solidFill>
                  <a:srgbClr val="80071F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80071F"/>
                </a:solidFill>
                <a:latin typeface="Arial"/>
                <a:cs typeface="Arial"/>
              </a:rPr>
              <a:t>sections </a:t>
            </a:r>
            <a:r>
              <a:rPr sz="2600" dirty="0">
                <a:solidFill>
                  <a:srgbClr val="80071F"/>
                </a:solidFill>
                <a:latin typeface="Arial"/>
                <a:cs typeface="Arial"/>
              </a:rPr>
              <a:t>occupy</a:t>
            </a:r>
            <a:r>
              <a:rPr sz="2600" spc="-35" dirty="0">
                <a:solidFill>
                  <a:srgbClr val="80071F"/>
                </a:solidFill>
                <a:latin typeface="Arial"/>
                <a:cs typeface="Arial"/>
              </a:rPr>
              <a:t> </a:t>
            </a:r>
            <a:r>
              <a:rPr sz="2600" spc="-30" dirty="0">
                <a:solidFill>
                  <a:srgbClr val="80071F"/>
                </a:solidFill>
                <a:latin typeface="Arial"/>
                <a:cs typeface="Arial"/>
              </a:rPr>
              <a:t>2-</a:t>
            </a:r>
            <a:r>
              <a:rPr sz="2600" spc="-20" dirty="0">
                <a:solidFill>
                  <a:srgbClr val="80071F"/>
                </a:solidFill>
                <a:latin typeface="Arial"/>
                <a:cs typeface="Arial"/>
              </a:rPr>
              <a:t>page</a:t>
            </a:r>
            <a:endParaRPr sz="2600" dirty="0">
              <a:latin typeface="Arial"/>
              <a:cs typeface="Arial"/>
            </a:endParaRPr>
          </a:p>
          <a:p>
            <a:pPr marL="3810" algn="ctr">
              <a:lnSpc>
                <a:spcPts val="3100"/>
              </a:lnSpc>
            </a:pPr>
            <a:r>
              <a:rPr sz="2600" spc="-10" dirty="0">
                <a:solidFill>
                  <a:srgbClr val="80071F"/>
                </a:solidFill>
                <a:latin typeface="Arial"/>
                <a:cs typeface="Arial"/>
              </a:rPr>
              <a:t>layouts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8" name="object 8" descr="$PPTXTitle"/>
          <p:cNvSpPr txBox="1">
            <a:spLocks noGrp="1"/>
          </p:cNvSpPr>
          <p:nvPr>
            <p:ph type="title"/>
          </p:nvPr>
        </p:nvSpPr>
        <p:spPr>
          <a:xfrm>
            <a:off x="7224014" y="962278"/>
            <a:ext cx="3304540" cy="5092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735965" algn="l"/>
                <a:tab pos="1569085" algn="l"/>
                <a:tab pos="2292350" algn="l"/>
                <a:tab pos="3134360" algn="l"/>
              </a:tabLst>
            </a:pPr>
            <a:r>
              <a:rPr sz="3150" b="1" spc="-50" dirty="0">
                <a:latin typeface="Arial"/>
                <a:cs typeface="Arial"/>
              </a:rPr>
              <a:t>*</a:t>
            </a:r>
            <a:r>
              <a:rPr sz="3150" b="1" dirty="0">
                <a:latin typeface="Arial"/>
                <a:cs typeface="Arial"/>
              </a:rPr>
              <a:t>	</a:t>
            </a:r>
            <a:r>
              <a:rPr sz="3150" b="1" spc="-50" dirty="0">
                <a:latin typeface="Arial"/>
                <a:cs typeface="Arial"/>
              </a:rPr>
              <a:t>*</a:t>
            </a:r>
            <a:r>
              <a:rPr sz="3150" b="1" dirty="0">
                <a:latin typeface="Arial"/>
                <a:cs typeface="Arial"/>
              </a:rPr>
              <a:t>	</a:t>
            </a:r>
            <a:r>
              <a:rPr sz="3150" b="1" spc="-50" dirty="0">
                <a:latin typeface="Arial"/>
                <a:cs typeface="Arial"/>
              </a:rPr>
              <a:t>*</a:t>
            </a:r>
            <a:r>
              <a:rPr sz="3150" b="1" dirty="0">
                <a:latin typeface="Arial"/>
                <a:cs typeface="Arial"/>
              </a:rPr>
              <a:t>	</a:t>
            </a:r>
            <a:r>
              <a:rPr sz="3150" b="1" spc="-50" dirty="0">
                <a:latin typeface="Arial"/>
                <a:cs typeface="Arial"/>
              </a:rPr>
              <a:t>*</a:t>
            </a:r>
            <a:r>
              <a:rPr sz="3150" b="1" dirty="0">
                <a:latin typeface="Arial"/>
                <a:cs typeface="Arial"/>
              </a:rPr>
              <a:t>	</a:t>
            </a:r>
            <a:r>
              <a:rPr sz="3150" b="1" spc="-50" dirty="0">
                <a:latin typeface="Arial"/>
                <a:cs typeface="Arial"/>
              </a:rPr>
              <a:t>*</a:t>
            </a:r>
            <a:endParaRPr sz="315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23544" y="55"/>
            <a:ext cx="10274300" cy="6821170"/>
            <a:chOff x="923544" y="55"/>
            <a:chExt cx="10274300" cy="68211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3544" y="55"/>
              <a:ext cx="10274227" cy="682115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165860" y="242315"/>
              <a:ext cx="9866630" cy="6365875"/>
            </a:xfrm>
            <a:custGeom>
              <a:avLst/>
              <a:gdLst/>
              <a:ahLst/>
              <a:cxnLst/>
              <a:rect l="l" t="t" r="r" b="b"/>
              <a:pathLst>
                <a:path w="9866630" h="6365875">
                  <a:moveTo>
                    <a:pt x="0" y="6365874"/>
                  </a:moveTo>
                  <a:lnTo>
                    <a:pt x="4937760" y="6365874"/>
                  </a:lnTo>
                  <a:lnTo>
                    <a:pt x="4937760" y="0"/>
                  </a:lnTo>
                  <a:lnTo>
                    <a:pt x="0" y="0"/>
                  </a:lnTo>
                  <a:lnTo>
                    <a:pt x="0" y="6365874"/>
                  </a:lnTo>
                  <a:close/>
                </a:path>
                <a:path w="9866630" h="6365875">
                  <a:moveTo>
                    <a:pt x="4937760" y="6365874"/>
                  </a:moveTo>
                  <a:lnTo>
                    <a:pt x="9866376" y="6365874"/>
                  </a:lnTo>
                  <a:lnTo>
                    <a:pt x="9866376" y="0"/>
                  </a:lnTo>
                  <a:lnTo>
                    <a:pt x="4937760" y="0"/>
                  </a:lnTo>
                  <a:lnTo>
                    <a:pt x="4937760" y="6365874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5" name="object 5" descr="$PPTXTitle"/>
          <p:cNvSpPr txBox="1">
            <a:spLocks noGrp="1"/>
          </p:cNvSpPr>
          <p:nvPr>
            <p:ph type="title"/>
          </p:nvPr>
        </p:nvSpPr>
        <p:spPr>
          <a:xfrm>
            <a:off x="2779776" y="9144"/>
            <a:ext cx="6629400" cy="49403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9370" rIns="0" bIns="0" rtlCol="0">
            <a:spAutoFit/>
          </a:bodyPr>
          <a:lstStyle/>
          <a:p>
            <a:pPr marL="3175" algn="ctr">
              <a:lnSpc>
                <a:spcPct val="100000"/>
              </a:lnSpc>
              <a:spcBef>
                <a:spcPts val="310"/>
              </a:spcBef>
            </a:pPr>
            <a:r>
              <a:rPr dirty="0"/>
              <a:t>Sin</a:t>
            </a:r>
            <a:r>
              <a:rPr spc="-75" dirty="0"/>
              <a:t> </a:t>
            </a:r>
            <a:r>
              <a:rPr dirty="0"/>
              <a:t>and</a:t>
            </a:r>
            <a:r>
              <a:rPr spc="-65" dirty="0"/>
              <a:t> </a:t>
            </a:r>
            <a:r>
              <a:rPr dirty="0"/>
              <a:t>Salvation,</a:t>
            </a:r>
            <a:r>
              <a:rPr spc="-65" dirty="0"/>
              <a:t> </a:t>
            </a:r>
            <a:r>
              <a:rPr dirty="0"/>
              <a:t>chapters</a:t>
            </a:r>
            <a:r>
              <a:rPr spc="-75" dirty="0"/>
              <a:t> </a:t>
            </a:r>
            <a:r>
              <a:rPr dirty="0"/>
              <a:t>1-</a:t>
            </a:r>
            <a:r>
              <a:rPr spc="-50" dirty="0"/>
              <a:t>5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23544" y="58"/>
            <a:ext cx="10301605" cy="6849109"/>
            <a:chOff x="923544" y="58"/>
            <a:chExt cx="10301605" cy="6849109"/>
          </a:xfrm>
        </p:grpSpPr>
        <p:pic>
          <p:nvPicPr>
            <p:cNvPr id="3" name="object 3" descr="Juvale 100-Pack Black Spiral Binding Coils Combs, 12&quot; Plastic Spines for 70 Sheets, 10mm, 4:1 Pitch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58142" y="242549"/>
              <a:ext cx="3487059" cy="645767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23544" y="58"/>
              <a:ext cx="4919472" cy="683028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36791" y="9141"/>
              <a:ext cx="4888149" cy="6839483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165860" y="242315"/>
              <a:ext cx="9866630" cy="6365875"/>
            </a:xfrm>
            <a:custGeom>
              <a:avLst/>
              <a:gdLst/>
              <a:ahLst/>
              <a:cxnLst/>
              <a:rect l="l" t="t" r="r" b="b"/>
              <a:pathLst>
                <a:path w="9866630" h="6365875">
                  <a:moveTo>
                    <a:pt x="0" y="6365874"/>
                  </a:moveTo>
                  <a:lnTo>
                    <a:pt x="4937760" y="6365874"/>
                  </a:lnTo>
                  <a:lnTo>
                    <a:pt x="4937760" y="0"/>
                  </a:lnTo>
                  <a:lnTo>
                    <a:pt x="0" y="0"/>
                  </a:lnTo>
                  <a:lnTo>
                    <a:pt x="0" y="6365874"/>
                  </a:lnTo>
                  <a:close/>
                </a:path>
                <a:path w="9866630" h="6365875">
                  <a:moveTo>
                    <a:pt x="4937760" y="6365874"/>
                  </a:moveTo>
                  <a:lnTo>
                    <a:pt x="9866376" y="6365874"/>
                  </a:lnTo>
                  <a:lnTo>
                    <a:pt x="9866376" y="0"/>
                  </a:lnTo>
                  <a:lnTo>
                    <a:pt x="4937760" y="0"/>
                  </a:lnTo>
                  <a:lnTo>
                    <a:pt x="4937760" y="6365874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" name="object 7"/>
            <p:cNvSpPr/>
            <p:nvPr/>
          </p:nvSpPr>
          <p:spPr>
            <a:xfrm>
              <a:off x="3273551" y="3850589"/>
              <a:ext cx="5687695" cy="1198245"/>
            </a:xfrm>
            <a:custGeom>
              <a:avLst/>
              <a:gdLst/>
              <a:ahLst/>
              <a:cxnLst/>
              <a:rect l="l" t="t" r="r" b="b"/>
              <a:pathLst>
                <a:path w="5687695" h="1198245">
                  <a:moveTo>
                    <a:pt x="5687567" y="0"/>
                  </a:moveTo>
                  <a:lnTo>
                    <a:pt x="0" y="0"/>
                  </a:lnTo>
                  <a:lnTo>
                    <a:pt x="0" y="1198168"/>
                  </a:lnTo>
                  <a:lnTo>
                    <a:pt x="5687567" y="1198168"/>
                  </a:lnTo>
                  <a:lnTo>
                    <a:pt x="568756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3570478" y="3835971"/>
            <a:ext cx="5090795" cy="121793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5080" algn="ctr">
              <a:lnSpc>
                <a:spcPts val="3100"/>
              </a:lnSpc>
              <a:spcBef>
                <a:spcPts val="215"/>
              </a:spcBef>
            </a:pPr>
            <a:r>
              <a:rPr sz="2600" dirty="0">
                <a:solidFill>
                  <a:srgbClr val="80071F"/>
                </a:solidFill>
                <a:latin typeface="Arial"/>
                <a:cs typeface="Arial"/>
              </a:rPr>
              <a:t>The</a:t>
            </a:r>
            <a:r>
              <a:rPr sz="2600" spc="-85" dirty="0">
                <a:solidFill>
                  <a:srgbClr val="80071F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80071F"/>
                </a:solidFill>
                <a:latin typeface="Arial"/>
                <a:cs typeface="Arial"/>
              </a:rPr>
              <a:t>spiralbound</a:t>
            </a:r>
            <a:r>
              <a:rPr sz="2600" spc="-85" dirty="0">
                <a:solidFill>
                  <a:srgbClr val="80071F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80071F"/>
                </a:solidFill>
                <a:latin typeface="Arial"/>
                <a:cs typeface="Arial"/>
              </a:rPr>
              <a:t>version</a:t>
            </a:r>
            <a:r>
              <a:rPr sz="2600" spc="-85" dirty="0">
                <a:solidFill>
                  <a:srgbClr val="80071F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80071F"/>
                </a:solidFill>
                <a:latin typeface="Arial"/>
                <a:cs typeface="Arial"/>
              </a:rPr>
              <a:t>preserves </a:t>
            </a:r>
            <a:r>
              <a:rPr sz="2600" dirty="0">
                <a:solidFill>
                  <a:srgbClr val="80071F"/>
                </a:solidFill>
                <a:latin typeface="Arial"/>
                <a:cs typeface="Arial"/>
              </a:rPr>
              <a:t>the</a:t>
            </a:r>
            <a:r>
              <a:rPr sz="2600" spc="-20" dirty="0">
                <a:solidFill>
                  <a:srgbClr val="80071F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80071F"/>
                </a:solidFill>
                <a:latin typeface="Arial"/>
                <a:cs typeface="Arial"/>
              </a:rPr>
              <a:t>lay-flat,</a:t>
            </a:r>
            <a:endParaRPr sz="2600" dirty="0">
              <a:latin typeface="Arial"/>
              <a:cs typeface="Arial"/>
            </a:endParaRPr>
          </a:p>
          <a:p>
            <a:pPr marL="5715" algn="ctr">
              <a:lnSpc>
                <a:spcPts val="3075"/>
              </a:lnSpc>
            </a:pPr>
            <a:r>
              <a:rPr sz="2600" spc="-10" dirty="0">
                <a:solidFill>
                  <a:srgbClr val="80071F"/>
                </a:solidFill>
                <a:latin typeface="Arial"/>
                <a:cs typeface="Arial"/>
              </a:rPr>
              <a:t>hands-</a:t>
            </a:r>
            <a:r>
              <a:rPr sz="2600" dirty="0">
                <a:solidFill>
                  <a:srgbClr val="80071F"/>
                </a:solidFill>
                <a:latin typeface="Arial"/>
                <a:cs typeface="Arial"/>
              </a:rPr>
              <a:t>free</a:t>
            </a:r>
            <a:r>
              <a:rPr sz="2600" spc="-65" dirty="0">
                <a:solidFill>
                  <a:srgbClr val="80071F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80071F"/>
                </a:solidFill>
                <a:latin typeface="Arial"/>
                <a:cs typeface="Arial"/>
              </a:rPr>
              <a:t>environment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779776" y="9144"/>
            <a:ext cx="6629400" cy="494030"/>
          </a:xfrm>
          <a:custGeom>
            <a:avLst/>
            <a:gdLst/>
            <a:ahLst/>
            <a:cxnLst/>
            <a:rect l="l" t="t" r="r" b="b"/>
            <a:pathLst>
              <a:path w="6629400" h="494030">
                <a:moveTo>
                  <a:pt x="6629400" y="0"/>
                </a:moveTo>
                <a:lnTo>
                  <a:pt x="0" y="0"/>
                </a:lnTo>
                <a:lnTo>
                  <a:pt x="0" y="493902"/>
                </a:lnTo>
                <a:lnTo>
                  <a:pt x="6629400" y="493902"/>
                </a:lnTo>
                <a:lnTo>
                  <a:pt x="66294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57250">
              <a:lnSpc>
                <a:spcPct val="100000"/>
              </a:lnSpc>
              <a:spcBef>
                <a:spcPts val="95"/>
              </a:spcBef>
            </a:pPr>
            <a:r>
              <a:rPr dirty="0"/>
              <a:t>Sin</a:t>
            </a:r>
            <a:r>
              <a:rPr spc="-60" dirty="0"/>
              <a:t> </a:t>
            </a:r>
            <a:r>
              <a:rPr dirty="0"/>
              <a:t>and</a:t>
            </a:r>
            <a:r>
              <a:rPr spc="-55" dirty="0"/>
              <a:t> </a:t>
            </a:r>
            <a:r>
              <a:rPr dirty="0"/>
              <a:t>Sanctification,</a:t>
            </a:r>
            <a:r>
              <a:rPr spc="-50" dirty="0"/>
              <a:t> </a:t>
            </a:r>
            <a:r>
              <a:rPr dirty="0"/>
              <a:t>chapters</a:t>
            </a:r>
            <a:r>
              <a:rPr spc="-60" dirty="0"/>
              <a:t> </a:t>
            </a:r>
            <a:r>
              <a:rPr spc="-45" dirty="0"/>
              <a:t>6-</a:t>
            </a:r>
            <a:r>
              <a:rPr spc="-50" dirty="0"/>
              <a:t>8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3544" y="-1"/>
            <a:ext cx="4873752" cy="6848611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09943" y="9141"/>
            <a:ext cx="4833253" cy="6848613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1159510" y="235965"/>
            <a:ext cx="9879330" cy="6378575"/>
            <a:chOff x="1159510" y="235965"/>
            <a:chExt cx="9879330" cy="6378575"/>
          </a:xfrm>
        </p:grpSpPr>
        <p:sp>
          <p:nvSpPr>
            <p:cNvPr id="5" name="object 5"/>
            <p:cNvSpPr/>
            <p:nvPr/>
          </p:nvSpPr>
          <p:spPr>
            <a:xfrm>
              <a:off x="1165860" y="242315"/>
              <a:ext cx="9866630" cy="6365875"/>
            </a:xfrm>
            <a:custGeom>
              <a:avLst/>
              <a:gdLst/>
              <a:ahLst/>
              <a:cxnLst/>
              <a:rect l="l" t="t" r="r" b="b"/>
              <a:pathLst>
                <a:path w="9866630" h="6365875">
                  <a:moveTo>
                    <a:pt x="0" y="6365874"/>
                  </a:moveTo>
                  <a:lnTo>
                    <a:pt x="4937760" y="6365874"/>
                  </a:lnTo>
                  <a:lnTo>
                    <a:pt x="4937760" y="0"/>
                  </a:lnTo>
                  <a:lnTo>
                    <a:pt x="0" y="0"/>
                  </a:lnTo>
                  <a:lnTo>
                    <a:pt x="0" y="6365874"/>
                  </a:lnTo>
                  <a:close/>
                </a:path>
                <a:path w="9866630" h="6365875">
                  <a:moveTo>
                    <a:pt x="4937760" y="6365874"/>
                  </a:moveTo>
                  <a:lnTo>
                    <a:pt x="9866376" y="6365874"/>
                  </a:lnTo>
                  <a:lnTo>
                    <a:pt x="9866376" y="0"/>
                  </a:lnTo>
                  <a:lnTo>
                    <a:pt x="4937760" y="0"/>
                  </a:lnTo>
                  <a:lnTo>
                    <a:pt x="4937760" y="6365874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" name="object 6"/>
            <p:cNvSpPr/>
            <p:nvPr/>
          </p:nvSpPr>
          <p:spPr>
            <a:xfrm>
              <a:off x="2734056" y="3850589"/>
              <a:ext cx="6748780" cy="1198245"/>
            </a:xfrm>
            <a:custGeom>
              <a:avLst/>
              <a:gdLst/>
              <a:ahLst/>
              <a:cxnLst/>
              <a:rect l="l" t="t" r="r" b="b"/>
              <a:pathLst>
                <a:path w="6748780" h="1198245">
                  <a:moveTo>
                    <a:pt x="6748272" y="0"/>
                  </a:moveTo>
                  <a:lnTo>
                    <a:pt x="0" y="0"/>
                  </a:lnTo>
                  <a:lnTo>
                    <a:pt x="0" y="1198168"/>
                  </a:lnTo>
                  <a:lnTo>
                    <a:pt x="6748272" y="1198168"/>
                  </a:lnTo>
                  <a:lnTo>
                    <a:pt x="67482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792602" y="3835971"/>
            <a:ext cx="6637020" cy="121793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5080" algn="ctr">
              <a:lnSpc>
                <a:spcPts val="3100"/>
              </a:lnSpc>
              <a:spcBef>
                <a:spcPts val="215"/>
              </a:spcBef>
            </a:pPr>
            <a:r>
              <a:rPr sz="2600" dirty="0">
                <a:solidFill>
                  <a:srgbClr val="80071F"/>
                </a:solidFill>
                <a:latin typeface="Arial"/>
                <a:cs typeface="Arial"/>
              </a:rPr>
              <a:t>The</a:t>
            </a:r>
            <a:r>
              <a:rPr sz="2600" spc="-80" dirty="0">
                <a:solidFill>
                  <a:srgbClr val="80071F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80071F"/>
                </a:solidFill>
                <a:latin typeface="Arial"/>
                <a:cs typeface="Arial"/>
              </a:rPr>
              <a:t>casebound</a:t>
            </a:r>
            <a:r>
              <a:rPr sz="2600" spc="-85" dirty="0">
                <a:solidFill>
                  <a:srgbClr val="80071F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80071F"/>
                </a:solidFill>
                <a:latin typeface="Arial"/>
                <a:cs typeface="Arial"/>
              </a:rPr>
              <a:t>version</a:t>
            </a:r>
            <a:r>
              <a:rPr sz="2600" spc="-85" dirty="0">
                <a:solidFill>
                  <a:srgbClr val="80071F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80071F"/>
                </a:solidFill>
                <a:latin typeface="Arial"/>
                <a:cs typeface="Arial"/>
              </a:rPr>
              <a:t>offers</a:t>
            </a:r>
            <a:r>
              <a:rPr sz="2600" spc="-80" dirty="0">
                <a:solidFill>
                  <a:srgbClr val="80071F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80071F"/>
                </a:solidFill>
                <a:latin typeface="Arial"/>
                <a:cs typeface="Arial"/>
              </a:rPr>
              <a:t>more</a:t>
            </a:r>
            <a:r>
              <a:rPr sz="2600" spc="-85" dirty="0">
                <a:solidFill>
                  <a:srgbClr val="80071F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80071F"/>
                </a:solidFill>
                <a:latin typeface="Arial"/>
                <a:cs typeface="Arial"/>
              </a:rPr>
              <a:t>durability </a:t>
            </a:r>
            <a:r>
              <a:rPr sz="2600" dirty="0">
                <a:solidFill>
                  <a:srgbClr val="80071F"/>
                </a:solidFill>
                <a:latin typeface="Arial"/>
                <a:cs typeface="Arial"/>
              </a:rPr>
              <a:t>with</a:t>
            </a:r>
            <a:r>
              <a:rPr sz="2600" spc="-55" dirty="0">
                <a:solidFill>
                  <a:srgbClr val="80071F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80071F"/>
                </a:solidFill>
                <a:latin typeface="Arial"/>
                <a:cs typeface="Arial"/>
              </a:rPr>
              <a:t>the same</a:t>
            </a:r>
            <a:r>
              <a:rPr sz="2600" spc="-55" dirty="0">
                <a:solidFill>
                  <a:srgbClr val="80071F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80071F"/>
                </a:solidFill>
                <a:latin typeface="Arial"/>
                <a:cs typeface="Arial"/>
              </a:rPr>
              <a:t>lay-</a:t>
            </a:r>
            <a:r>
              <a:rPr sz="2600" dirty="0">
                <a:solidFill>
                  <a:srgbClr val="80071F"/>
                </a:solidFill>
                <a:latin typeface="Arial"/>
                <a:cs typeface="Arial"/>
              </a:rPr>
              <a:t>flat</a:t>
            </a:r>
            <a:r>
              <a:rPr sz="2600" spc="-55" dirty="0">
                <a:solidFill>
                  <a:srgbClr val="80071F"/>
                </a:solidFill>
                <a:latin typeface="Arial"/>
                <a:cs typeface="Arial"/>
              </a:rPr>
              <a:t> </a:t>
            </a:r>
            <a:r>
              <a:rPr sz="2600" spc="-20" dirty="0">
                <a:solidFill>
                  <a:srgbClr val="80071F"/>
                </a:solidFill>
                <a:latin typeface="Arial"/>
                <a:cs typeface="Arial"/>
              </a:rPr>
              <a:t>ease</a:t>
            </a:r>
            <a:endParaRPr sz="2600" dirty="0">
              <a:latin typeface="Arial"/>
              <a:cs typeface="Arial"/>
            </a:endParaRPr>
          </a:p>
          <a:p>
            <a:pPr algn="ctr">
              <a:lnSpc>
                <a:spcPts val="3075"/>
              </a:lnSpc>
            </a:pPr>
            <a:r>
              <a:rPr sz="2600" dirty="0">
                <a:solidFill>
                  <a:srgbClr val="80071F"/>
                </a:solidFill>
                <a:latin typeface="Arial"/>
                <a:cs typeface="Arial"/>
              </a:rPr>
              <a:t>for</a:t>
            </a:r>
            <a:r>
              <a:rPr sz="2600" spc="-40" dirty="0">
                <a:solidFill>
                  <a:srgbClr val="80071F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80071F"/>
                </a:solidFill>
                <a:latin typeface="Arial"/>
                <a:cs typeface="Arial"/>
              </a:rPr>
              <a:t>reading</a:t>
            </a:r>
            <a:r>
              <a:rPr sz="2600" spc="-40" dirty="0">
                <a:solidFill>
                  <a:srgbClr val="80071F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80071F"/>
                </a:solidFill>
                <a:latin typeface="Arial"/>
                <a:cs typeface="Arial"/>
              </a:rPr>
              <a:t>and</a:t>
            </a:r>
            <a:r>
              <a:rPr sz="2600" spc="-40" dirty="0">
                <a:solidFill>
                  <a:srgbClr val="80071F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80071F"/>
                </a:solidFill>
                <a:latin typeface="Arial"/>
                <a:cs typeface="Arial"/>
              </a:rPr>
              <a:t>note-taking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779776" y="9144"/>
            <a:ext cx="6629400" cy="494030"/>
          </a:xfrm>
          <a:custGeom>
            <a:avLst/>
            <a:gdLst/>
            <a:ahLst/>
            <a:cxnLst/>
            <a:rect l="l" t="t" r="r" b="b"/>
            <a:pathLst>
              <a:path w="6629400" h="494030">
                <a:moveTo>
                  <a:pt x="6629400" y="0"/>
                </a:moveTo>
                <a:lnTo>
                  <a:pt x="0" y="0"/>
                </a:lnTo>
                <a:lnTo>
                  <a:pt x="0" y="493902"/>
                </a:lnTo>
                <a:lnTo>
                  <a:pt x="6629400" y="493902"/>
                </a:lnTo>
                <a:lnTo>
                  <a:pt x="66294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 descr="$PPTXTitle"/>
          <p:cNvSpPr txBox="1">
            <a:spLocks noGrp="1"/>
          </p:cNvSpPr>
          <p:nvPr>
            <p:ph type="title"/>
          </p:nvPr>
        </p:nvSpPr>
        <p:spPr>
          <a:xfrm>
            <a:off x="4131055" y="36448"/>
            <a:ext cx="3914140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5" dirty="0"/>
              <a:t>Sovereignty,</a:t>
            </a:r>
            <a:r>
              <a:rPr spc="-60" dirty="0"/>
              <a:t> </a:t>
            </a:r>
            <a:r>
              <a:rPr dirty="0"/>
              <a:t>chapters</a:t>
            </a:r>
            <a:r>
              <a:rPr spc="-65" dirty="0"/>
              <a:t> </a:t>
            </a:r>
            <a:r>
              <a:rPr dirty="0"/>
              <a:t>9-</a:t>
            </a:r>
            <a:r>
              <a:rPr spc="-25" dirty="0"/>
              <a:t>11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3544" y="-1"/>
            <a:ext cx="4873752" cy="6848611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159510" y="60"/>
            <a:ext cx="10066020" cy="6839584"/>
            <a:chOff x="1159510" y="60"/>
            <a:chExt cx="10066020" cy="6839584"/>
          </a:xfrm>
        </p:grpSpPr>
        <p:sp>
          <p:nvSpPr>
            <p:cNvPr id="4" name="object 4"/>
            <p:cNvSpPr/>
            <p:nvPr/>
          </p:nvSpPr>
          <p:spPr>
            <a:xfrm>
              <a:off x="1165860" y="242316"/>
              <a:ext cx="9866630" cy="6365875"/>
            </a:xfrm>
            <a:custGeom>
              <a:avLst/>
              <a:gdLst/>
              <a:ahLst/>
              <a:cxnLst/>
              <a:rect l="l" t="t" r="r" b="b"/>
              <a:pathLst>
                <a:path w="9866630" h="6365875">
                  <a:moveTo>
                    <a:pt x="4937760" y="6365874"/>
                  </a:moveTo>
                  <a:lnTo>
                    <a:pt x="9866376" y="6365874"/>
                  </a:lnTo>
                  <a:lnTo>
                    <a:pt x="9866376" y="0"/>
                  </a:lnTo>
                  <a:lnTo>
                    <a:pt x="4937760" y="0"/>
                  </a:lnTo>
                  <a:lnTo>
                    <a:pt x="4937760" y="6365874"/>
                  </a:lnTo>
                  <a:close/>
                </a:path>
                <a:path w="9866630" h="6365875">
                  <a:moveTo>
                    <a:pt x="0" y="6365874"/>
                  </a:moveTo>
                  <a:lnTo>
                    <a:pt x="4937760" y="6365874"/>
                  </a:lnTo>
                  <a:lnTo>
                    <a:pt x="4937760" y="0"/>
                  </a:lnTo>
                  <a:lnTo>
                    <a:pt x="0" y="0"/>
                  </a:lnTo>
                  <a:lnTo>
                    <a:pt x="0" y="6365874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00799" y="60"/>
              <a:ext cx="4824283" cy="683941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779776" y="9144"/>
              <a:ext cx="6629400" cy="494030"/>
            </a:xfrm>
            <a:custGeom>
              <a:avLst/>
              <a:gdLst/>
              <a:ahLst/>
              <a:cxnLst/>
              <a:rect l="l" t="t" r="r" b="b"/>
              <a:pathLst>
                <a:path w="6629400" h="494030">
                  <a:moveTo>
                    <a:pt x="6629400" y="0"/>
                  </a:moveTo>
                  <a:lnTo>
                    <a:pt x="0" y="0"/>
                  </a:lnTo>
                  <a:lnTo>
                    <a:pt x="0" y="493902"/>
                  </a:lnTo>
                  <a:lnTo>
                    <a:pt x="6629400" y="493902"/>
                  </a:lnTo>
                  <a:lnTo>
                    <a:pt x="66294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7" name="object 7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10235">
              <a:lnSpc>
                <a:spcPct val="100000"/>
              </a:lnSpc>
              <a:spcBef>
                <a:spcPts val="95"/>
              </a:spcBef>
            </a:pPr>
            <a:r>
              <a:rPr dirty="0"/>
              <a:t>Service</a:t>
            </a:r>
            <a:r>
              <a:rPr spc="-20" dirty="0"/>
              <a:t> </a:t>
            </a:r>
            <a:r>
              <a:rPr dirty="0"/>
              <a:t>of</a:t>
            </a:r>
            <a:r>
              <a:rPr spc="-70" dirty="0"/>
              <a:t> </a:t>
            </a:r>
            <a:r>
              <a:rPr dirty="0"/>
              <a:t>all</a:t>
            </a:r>
            <a:r>
              <a:rPr spc="-80" dirty="0"/>
              <a:t> </a:t>
            </a:r>
            <a:r>
              <a:rPr dirty="0"/>
              <a:t>believers,</a:t>
            </a:r>
            <a:r>
              <a:rPr spc="-75" dirty="0"/>
              <a:t> </a:t>
            </a:r>
            <a:r>
              <a:rPr dirty="0"/>
              <a:t>chapters</a:t>
            </a:r>
            <a:r>
              <a:rPr spc="-75" dirty="0"/>
              <a:t> </a:t>
            </a:r>
            <a:r>
              <a:rPr spc="-10" dirty="0"/>
              <a:t>12-</a:t>
            </a:r>
            <a:r>
              <a:rPr spc="-25" dirty="0"/>
              <a:t>15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757416" y="3521328"/>
            <a:ext cx="3602990" cy="49403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0640" rIns="0" bIns="0" rtlCol="0">
            <a:spAutoFit/>
          </a:bodyPr>
          <a:lstStyle/>
          <a:p>
            <a:pPr marL="114300">
              <a:lnSpc>
                <a:spcPct val="100000"/>
              </a:lnSpc>
              <a:spcBef>
                <a:spcPts val="320"/>
              </a:spcBef>
            </a:pPr>
            <a:r>
              <a:rPr sz="2600" dirty="0">
                <a:solidFill>
                  <a:srgbClr val="80071F"/>
                </a:solidFill>
                <a:latin typeface="Arial"/>
                <a:cs typeface="Arial"/>
              </a:rPr>
              <a:t>Salutations,</a:t>
            </a:r>
            <a:r>
              <a:rPr sz="2600" spc="-100" dirty="0">
                <a:solidFill>
                  <a:srgbClr val="80071F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80071F"/>
                </a:solidFill>
                <a:latin typeface="Arial"/>
                <a:cs typeface="Arial"/>
              </a:rPr>
              <a:t>chapter</a:t>
            </a:r>
            <a:r>
              <a:rPr sz="2600" spc="-105" dirty="0">
                <a:solidFill>
                  <a:srgbClr val="80071F"/>
                </a:solidFill>
                <a:latin typeface="Arial"/>
                <a:cs typeface="Arial"/>
              </a:rPr>
              <a:t> </a:t>
            </a:r>
            <a:r>
              <a:rPr sz="2600" spc="-25" dirty="0">
                <a:solidFill>
                  <a:srgbClr val="80071F"/>
                </a:solidFill>
                <a:latin typeface="Arial"/>
                <a:cs typeface="Arial"/>
              </a:rPr>
              <a:t>16</a:t>
            </a:r>
            <a:endParaRPr sz="26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990600"/>
            <a:ext cx="10844784" cy="571500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28600" y="6324600"/>
            <a:ext cx="3736340" cy="3879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350" dirty="0">
                <a:latin typeface="Arial"/>
                <a:cs typeface="Arial"/>
              </a:rPr>
              <a:t>*Belgique,</a:t>
            </a:r>
            <a:r>
              <a:rPr sz="2350" spc="70" dirty="0">
                <a:latin typeface="Arial"/>
                <a:cs typeface="Arial"/>
              </a:rPr>
              <a:t> </a:t>
            </a:r>
            <a:r>
              <a:rPr sz="2350" dirty="0">
                <a:latin typeface="Arial"/>
                <a:cs typeface="Arial"/>
              </a:rPr>
              <a:t>France</a:t>
            </a:r>
            <a:r>
              <a:rPr sz="2350" spc="55" dirty="0">
                <a:latin typeface="Arial"/>
                <a:cs typeface="Arial"/>
              </a:rPr>
              <a:t> </a:t>
            </a:r>
            <a:r>
              <a:rPr sz="2350" dirty="0">
                <a:latin typeface="Arial"/>
                <a:cs typeface="Arial"/>
              </a:rPr>
              <a:t>&amp;</a:t>
            </a:r>
            <a:r>
              <a:rPr sz="2350" spc="165" dirty="0">
                <a:latin typeface="Arial"/>
                <a:cs typeface="Arial"/>
              </a:rPr>
              <a:t> </a:t>
            </a:r>
            <a:r>
              <a:rPr sz="2350" spc="-10" dirty="0">
                <a:latin typeface="Arial"/>
                <a:cs typeface="Arial"/>
              </a:rPr>
              <a:t>Suisse</a:t>
            </a:r>
            <a:endParaRPr sz="2350" dirty="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5839" y="-1295400"/>
            <a:ext cx="6825996" cy="1257300"/>
          </a:xfrm>
          <a:prstGeom prst="rect">
            <a:avLst/>
          </a:prstGeom>
        </p:spPr>
      </p:pic>
      <p:sp>
        <p:nvSpPr>
          <p:cNvPr id="7" name="object 7" descr="$PPTXTitle"/>
          <p:cNvSpPr txBox="1">
            <a:spLocks noGrp="1"/>
          </p:cNvSpPr>
          <p:nvPr>
            <p:ph type="title"/>
          </p:nvPr>
        </p:nvSpPr>
        <p:spPr>
          <a:xfrm>
            <a:off x="228600" y="304800"/>
            <a:ext cx="3383279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66545" algn="l"/>
              </a:tabLst>
            </a:pPr>
            <a:r>
              <a:rPr sz="4400" spc="-20" dirty="0">
                <a:solidFill>
                  <a:srgbClr val="000000"/>
                </a:solidFill>
              </a:rPr>
              <a:t>Since</a:t>
            </a:r>
            <a:r>
              <a:rPr sz="4400" dirty="0">
                <a:solidFill>
                  <a:srgbClr val="000000"/>
                </a:solidFill>
              </a:rPr>
              <a:t>	</a:t>
            </a:r>
            <a:r>
              <a:rPr sz="4400" spc="-10" dirty="0">
                <a:solidFill>
                  <a:srgbClr val="000000"/>
                </a:solidFill>
              </a:rPr>
              <a:t>1990…</a:t>
            </a:r>
            <a:endParaRPr sz="4400" dirty="0"/>
          </a:p>
        </p:txBody>
      </p:sp>
      <p:sp>
        <p:nvSpPr>
          <p:cNvPr id="9" name="object 9"/>
          <p:cNvSpPr txBox="1"/>
          <p:nvPr/>
        </p:nvSpPr>
        <p:spPr>
          <a:xfrm>
            <a:off x="228600" y="1143000"/>
            <a:ext cx="7084695" cy="1537335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5"/>
              </a:spcBef>
            </a:pPr>
            <a:r>
              <a:rPr sz="2800" dirty="0">
                <a:latin typeface="Arial"/>
                <a:cs typeface="Arial"/>
              </a:rPr>
              <a:t>Over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3,000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people,</a:t>
            </a:r>
            <a:r>
              <a:rPr sz="2800" spc="-7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young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and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old,</a:t>
            </a:r>
            <a:endParaRPr sz="2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10"/>
              </a:spcBef>
            </a:pPr>
            <a:r>
              <a:rPr sz="2800" dirty="0">
                <a:latin typeface="Arial"/>
                <a:cs typeface="Arial"/>
              </a:rPr>
              <a:t>read</a:t>
            </a:r>
            <a:r>
              <a:rPr sz="2800" spc="-2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and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stud</a:t>
            </a:r>
            <a:r>
              <a:rPr lang="en-US" sz="2800" dirty="0">
                <a:latin typeface="Arial"/>
                <a:cs typeface="Arial"/>
              </a:rPr>
              <a:t>ied</a:t>
            </a:r>
            <a:r>
              <a:rPr sz="2800" spc="-7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TPP’s</a:t>
            </a:r>
            <a:r>
              <a:rPr sz="2800" spc="-7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four</a:t>
            </a:r>
            <a:r>
              <a:rPr sz="2800" spc="-10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publications,</a:t>
            </a:r>
            <a:endParaRPr sz="2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sz="2800" dirty="0">
                <a:latin typeface="Arial"/>
                <a:cs typeface="Arial"/>
              </a:rPr>
              <a:t>to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engage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more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fully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with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the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God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of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eternity.</a:t>
            </a:r>
            <a:endParaRPr sz="2800" dirty="0">
              <a:latin typeface="Arial"/>
              <a:cs typeface="Arial"/>
            </a:endParaRPr>
          </a:p>
        </p:txBody>
      </p:sp>
      <p:graphicFrame>
        <p:nvGraphicFramePr>
          <p:cNvPr id="10" name="object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388939"/>
              </p:ext>
            </p:extLst>
          </p:nvPr>
        </p:nvGraphicFramePr>
        <p:xfrm>
          <a:off x="152400" y="3028316"/>
          <a:ext cx="7467600" cy="29152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96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20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394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4815">
                <a:tc>
                  <a:txBody>
                    <a:bodyPr/>
                    <a:lstStyle/>
                    <a:p>
                      <a:pPr marL="31750">
                        <a:lnSpc>
                          <a:spcPts val="2625"/>
                        </a:lnSpc>
                      </a:pPr>
                      <a:r>
                        <a:rPr sz="2350" spc="-10" dirty="0">
                          <a:latin typeface="Arial"/>
                          <a:cs typeface="Arial"/>
                        </a:rPr>
                        <a:t>Sales</a:t>
                      </a:r>
                      <a:endParaRPr sz="235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ts val="2625"/>
                        </a:lnSpc>
                      </a:pPr>
                      <a:r>
                        <a:rPr sz="2350" spc="-10" dirty="0">
                          <a:latin typeface="Arial"/>
                          <a:cs typeface="Arial"/>
                        </a:rPr>
                        <a:t>Years</a:t>
                      </a:r>
                      <a:endParaRPr sz="235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3515">
                        <a:lnSpc>
                          <a:spcPts val="2625"/>
                        </a:lnSpc>
                      </a:pPr>
                      <a:r>
                        <a:rPr sz="2350" spc="-10" dirty="0">
                          <a:latin typeface="Arial"/>
                          <a:cs typeface="Arial"/>
                        </a:rPr>
                        <a:t>Titles</a:t>
                      </a:r>
                      <a:endParaRPr sz="235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2350" spc="-25" dirty="0">
                          <a:latin typeface="Arial"/>
                          <a:cs typeface="Arial"/>
                        </a:rPr>
                        <a:t>500</a:t>
                      </a:r>
                      <a:endParaRPr sz="2350" dirty="0">
                        <a:latin typeface="Arial"/>
                        <a:cs typeface="Arial"/>
                      </a:endParaRPr>
                    </a:p>
                  </a:txBody>
                  <a:tcPr marL="0" marR="0" marT="62865" marB="0"/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2350" dirty="0">
                          <a:latin typeface="Arial"/>
                          <a:cs typeface="Arial"/>
                        </a:rPr>
                        <a:t>1990-</a:t>
                      </a:r>
                      <a:r>
                        <a:rPr sz="2350" spc="-25" dirty="0">
                          <a:latin typeface="Arial"/>
                          <a:cs typeface="Arial"/>
                        </a:rPr>
                        <a:t>’92</a:t>
                      </a:r>
                      <a:endParaRPr sz="2350" dirty="0">
                        <a:latin typeface="Arial"/>
                        <a:cs typeface="Arial"/>
                      </a:endParaRPr>
                    </a:p>
                  </a:txBody>
                  <a:tcPr marL="0" marR="0" marT="62865" marB="0"/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2350" i="1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2350" i="1" spc="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350" i="1" dirty="0">
                          <a:latin typeface="Arial"/>
                          <a:cs typeface="Arial"/>
                        </a:rPr>
                        <a:t>Synthetic</a:t>
                      </a:r>
                      <a:r>
                        <a:rPr sz="2350" i="1" spc="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350" i="1" dirty="0">
                          <a:latin typeface="Arial"/>
                          <a:cs typeface="Arial"/>
                        </a:rPr>
                        <a:t>Study</a:t>
                      </a:r>
                      <a:r>
                        <a:rPr sz="2350" i="1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350" i="1" spc="-25" dirty="0">
                          <a:latin typeface="Arial"/>
                          <a:cs typeface="Arial"/>
                        </a:rPr>
                        <a:t>Aid</a:t>
                      </a:r>
                      <a:endParaRPr sz="2350" dirty="0">
                        <a:latin typeface="Arial"/>
                        <a:cs typeface="Arial"/>
                      </a:endParaRPr>
                    </a:p>
                  </a:txBody>
                  <a:tcPr marL="0" marR="0" marT="6286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942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350" spc="-25" dirty="0">
                          <a:latin typeface="Arial"/>
                          <a:cs typeface="Arial"/>
                        </a:rPr>
                        <a:t>500</a:t>
                      </a:r>
                      <a:endParaRPr sz="2350" dirty="0">
                        <a:latin typeface="Arial"/>
                        <a:cs typeface="Arial"/>
                      </a:endParaRPr>
                    </a:p>
                  </a:txBody>
                  <a:tcPr marL="0" marR="0" marT="26034" marB="0"/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350" dirty="0">
                          <a:latin typeface="Arial"/>
                          <a:cs typeface="Arial"/>
                        </a:rPr>
                        <a:t>2015-</a:t>
                      </a:r>
                      <a:r>
                        <a:rPr sz="2350" spc="-25" dirty="0">
                          <a:latin typeface="Arial"/>
                          <a:cs typeface="Arial"/>
                        </a:rPr>
                        <a:t>’24</a:t>
                      </a:r>
                      <a:endParaRPr sz="2350" dirty="0">
                        <a:latin typeface="Arial"/>
                        <a:cs typeface="Arial"/>
                      </a:endParaRPr>
                    </a:p>
                  </a:txBody>
                  <a:tcPr marL="0" marR="0" marT="26034" marB="0"/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350" i="1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2350" i="1" spc="1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350" i="1" dirty="0">
                          <a:latin typeface="Arial"/>
                          <a:cs typeface="Arial"/>
                        </a:rPr>
                        <a:t>Parchment</a:t>
                      </a:r>
                      <a:r>
                        <a:rPr sz="2350" i="1" spc="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350" i="1" dirty="0">
                          <a:latin typeface="Arial"/>
                          <a:cs typeface="Arial"/>
                        </a:rPr>
                        <a:t>Project</a:t>
                      </a:r>
                      <a:r>
                        <a:rPr sz="2350" i="1" spc="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350" spc="-10" dirty="0">
                          <a:latin typeface="Arial"/>
                          <a:cs typeface="Arial"/>
                        </a:rPr>
                        <a:t>(Belgium)</a:t>
                      </a:r>
                      <a:endParaRPr sz="2350" dirty="0">
                        <a:latin typeface="Arial"/>
                        <a:cs typeface="Arial"/>
                      </a:endParaRPr>
                    </a:p>
                  </a:txBody>
                  <a:tcPr marL="0" marR="0" marT="26034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386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350" dirty="0">
                          <a:latin typeface="Arial"/>
                          <a:cs typeface="Arial"/>
                        </a:rPr>
                        <a:t>1145</a:t>
                      </a:r>
                    </a:p>
                  </a:txBody>
                  <a:tcPr marL="0" marR="0" marT="26034" marB="0"/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350" dirty="0">
                          <a:latin typeface="Arial"/>
                          <a:cs typeface="Arial"/>
                        </a:rPr>
                        <a:t>2018-</a:t>
                      </a:r>
                      <a:r>
                        <a:rPr sz="2350" spc="-25" dirty="0">
                          <a:latin typeface="Arial"/>
                          <a:cs typeface="Arial"/>
                        </a:rPr>
                        <a:t>’25</a:t>
                      </a:r>
                      <a:endParaRPr sz="2350" dirty="0">
                        <a:latin typeface="Arial"/>
                        <a:cs typeface="Arial"/>
                      </a:endParaRPr>
                    </a:p>
                  </a:txBody>
                  <a:tcPr marL="0" marR="0" marT="26034" marB="0"/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350" i="1" dirty="0">
                          <a:latin typeface="Arial"/>
                          <a:cs typeface="Arial"/>
                        </a:rPr>
                        <a:t>Le</a:t>
                      </a:r>
                      <a:r>
                        <a:rPr sz="2350" i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350" i="1" dirty="0">
                          <a:latin typeface="Arial"/>
                          <a:cs typeface="Arial"/>
                        </a:rPr>
                        <a:t>Nouveau</a:t>
                      </a:r>
                      <a:r>
                        <a:rPr sz="2350" i="1" spc="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350" i="1" dirty="0">
                          <a:latin typeface="Arial"/>
                          <a:cs typeface="Arial"/>
                        </a:rPr>
                        <a:t>Testament</a:t>
                      </a:r>
                      <a:r>
                        <a:rPr sz="2350" i="1" spc="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350" dirty="0">
                          <a:latin typeface="Arial"/>
                          <a:cs typeface="Arial"/>
                        </a:rPr>
                        <a:t>en</a:t>
                      </a:r>
                      <a:r>
                        <a:rPr sz="235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350" dirty="0" err="1">
                          <a:latin typeface="Arial"/>
                          <a:cs typeface="Arial"/>
                        </a:rPr>
                        <a:t>vues</a:t>
                      </a:r>
                      <a:r>
                        <a:rPr sz="2350" spc="55">
                          <a:latin typeface="Arial"/>
                          <a:cs typeface="Arial"/>
                        </a:rPr>
                        <a:t> </a:t>
                      </a:r>
                      <a:r>
                        <a:rPr sz="2350" spc="-10">
                          <a:latin typeface="Arial"/>
                          <a:cs typeface="Arial"/>
                        </a:rPr>
                        <a:t>panoramiques*</a:t>
                      </a:r>
                      <a:endParaRPr sz="2350">
                        <a:latin typeface="Arial"/>
                        <a:cs typeface="Arial"/>
                      </a:endParaRPr>
                    </a:p>
                  </a:txBody>
                  <a:tcPr marL="0" marR="0" marT="26034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248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2350" spc="-20">
                          <a:latin typeface="Arial"/>
                          <a:cs typeface="Arial"/>
                        </a:rPr>
                        <a:t>1000</a:t>
                      </a:r>
                      <a:endParaRPr lang="en-US" sz="2350" spc="-20">
                        <a:latin typeface="Arial"/>
                        <a:cs typeface="Arial"/>
                      </a:endParaRPr>
                    </a:p>
                    <a:p>
                      <a:pPr marL="3175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2350">
                          <a:latin typeface="Arial"/>
                          <a:cs typeface="Arial"/>
                        </a:rPr>
                        <a:t>3145</a:t>
                      </a:r>
                    </a:p>
                  </a:txBody>
                  <a:tcPr marL="0" marR="0" marT="30480" marB="0"/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2350">
                          <a:latin typeface="Arial"/>
                          <a:cs typeface="Arial"/>
                        </a:rPr>
                        <a:t>2019-</a:t>
                      </a:r>
                      <a:r>
                        <a:rPr sz="2350" spc="-25">
                          <a:latin typeface="Arial"/>
                          <a:cs typeface="Arial"/>
                        </a:rPr>
                        <a:t>’22</a:t>
                      </a:r>
                      <a:endParaRPr sz="2350">
                        <a:latin typeface="Arial"/>
                        <a:cs typeface="Arial"/>
                      </a:endParaRPr>
                    </a:p>
                  </a:txBody>
                  <a:tcPr marL="0" marR="0" marT="30480" marB="0"/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2350" i="1">
                          <a:latin typeface="Arial"/>
                          <a:cs typeface="Arial"/>
                        </a:rPr>
                        <a:t>Panoramic</a:t>
                      </a:r>
                      <a:r>
                        <a:rPr sz="2350" i="1" spc="95">
                          <a:latin typeface="Arial"/>
                          <a:cs typeface="Arial"/>
                        </a:rPr>
                        <a:t> </a:t>
                      </a:r>
                      <a:r>
                        <a:rPr sz="2350" i="1">
                          <a:latin typeface="Arial"/>
                          <a:cs typeface="Arial"/>
                        </a:rPr>
                        <a:t>Bible</a:t>
                      </a:r>
                      <a:r>
                        <a:rPr sz="2350" i="1" spc="125">
                          <a:latin typeface="Arial"/>
                          <a:cs typeface="Arial"/>
                        </a:rPr>
                        <a:t> </a:t>
                      </a:r>
                      <a:r>
                        <a:rPr sz="2350">
                          <a:latin typeface="Arial"/>
                          <a:cs typeface="Arial"/>
                        </a:rPr>
                        <a:t>(United</a:t>
                      </a:r>
                      <a:r>
                        <a:rPr sz="2350" spc="105">
                          <a:latin typeface="Arial"/>
                          <a:cs typeface="Arial"/>
                        </a:rPr>
                        <a:t> </a:t>
                      </a:r>
                      <a:r>
                        <a:rPr sz="2350" spc="-10">
                          <a:latin typeface="Arial"/>
                          <a:cs typeface="Arial"/>
                        </a:rPr>
                        <a:t>Kingdom)</a:t>
                      </a:r>
                      <a:endParaRPr sz="2350">
                        <a:latin typeface="Arial"/>
                        <a:cs typeface="Arial"/>
                      </a:endParaRPr>
                    </a:p>
                  </a:txBody>
                  <a:tcPr marL="0" marR="0" marT="3048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3" name="object 3" descr="A feather and ink bottle on a brown surface  Description automatically generated"/>
          <p:cNvPicPr/>
          <p:nvPr/>
        </p:nvPicPr>
        <p:blipFill>
          <a:blip r:embed="rId4" cstate="print"/>
          <a:srcRect l="51295"/>
          <a:stretch>
            <a:fillRect/>
          </a:stretch>
        </p:blipFill>
        <p:spPr>
          <a:xfrm>
            <a:off x="7481455" y="-1"/>
            <a:ext cx="470737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6564"/>
            <a:ext cx="12189460" cy="6791959"/>
            <a:chOff x="0" y="66564"/>
            <a:chExt cx="12189460" cy="6791959"/>
          </a:xfrm>
        </p:grpSpPr>
        <p:pic>
          <p:nvPicPr>
            <p:cNvPr id="3" name="object 3" descr="A feather and a quill  AI-generated content may be incorrect.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66564"/>
              <a:ext cx="12188952" cy="679143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7512" y="393192"/>
              <a:ext cx="10885932" cy="2784348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1502410" y="535305"/>
            <a:ext cx="9189085" cy="23152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5"/>
              </a:spcBef>
            </a:pPr>
            <a:r>
              <a:rPr sz="3600">
                <a:latin typeface="Arial"/>
                <a:cs typeface="Arial"/>
              </a:rPr>
              <a:t>As</a:t>
            </a:r>
            <a:r>
              <a:rPr sz="3600" spc="-30">
                <a:latin typeface="Arial"/>
                <a:cs typeface="Arial"/>
              </a:rPr>
              <a:t> </a:t>
            </a:r>
            <a:r>
              <a:rPr sz="3600">
                <a:latin typeface="Arial"/>
                <a:cs typeface="Arial"/>
              </a:rPr>
              <a:t>Biblica</a:t>
            </a:r>
            <a:r>
              <a:rPr sz="3600" spc="-105">
                <a:latin typeface="Arial"/>
                <a:cs typeface="Arial"/>
              </a:rPr>
              <a:t> </a:t>
            </a:r>
            <a:r>
              <a:rPr sz="3600">
                <a:latin typeface="Arial"/>
                <a:cs typeface="Arial"/>
              </a:rPr>
              <a:t>finishes</a:t>
            </a:r>
            <a:r>
              <a:rPr sz="3600" spc="-30">
                <a:latin typeface="Arial"/>
                <a:cs typeface="Arial"/>
              </a:rPr>
              <a:t> </a:t>
            </a:r>
            <a:r>
              <a:rPr sz="3600">
                <a:latin typeface="Arial"/>
                <a:cs typeface="Arial"/>
              </a:rPr>
              <a:t>approving</a:t>
            </a:r>
            <a:r>
              <a:rPr sz="3600" spc="-25">
                <a:latin typeface="Arial"/>
                <a:cs typeface="Arial"/>
              </a:rPr>
              <a:t> </a:t>
            </a:r>
            <a:r>
              <a:rPr sz="3600">
                <a:latin typeface="Arial"/>
                <a:cs typeface="Arial"/>
              </a:rPr>
              <a:t>the</a:t>
            </a:r>
            <a:r>
              <a:rPr sz="3600" spc="-25">
                <a:latin typeface="Arial"/>
                <a:cs typeface="Arial"/>
              </a:rPr>
              <a:t> </a:t>
            </a:r>
            <a:r>
              <a:rPr sz="3600">
                <a:latin typeface="Arial"/>
                <a:cs typeface="Arial"/>
              </a:rPr>
              <a:t>next</a:t>
            </a:r>
            <a:r>
              <a:rPr sz="3600" spc="-85">
                <a:latin typeface="Arial"/>
                <a:cs typeface="Arial"/>
              </a:rPr>
              <a:t> </a:t>
            </a:r>
            <a:r>
              <a:rPr sz="3600" spc="-10">
                <a:latin typeface="Arial"/>
                <a:cs typeface="Arial"/>
              </a:rPr>
              <a:t>edition, </a:t>
            </a:r>
            <a:r>
              <a:rPr sz="3600">
                <a:latin typeface="Arial"/>
                <a:cs typeface="Arial"/>
              </a:rPr>
              <a:t>contact</a:t>
            </a:r>
            <a:r>
              <a:rPr sz="3600" spc="-55">
                <a:latin typeface="Arial"/>
                <a:cs typeface="Arial"/>
              </a:rPr>
              <a:t> </a:t>
            </a:r>
            <a:r>
              <a:rPr sz="3600">
                <a:latin typeface="Arial"/>
                <a:cs typeface="Arial"/>
              </a:rPr>
              <a:t>the</a:t>
            </a:r>
            <a:r>
              <a:rPr sz="3600" spc="-125">
                <a:latin typeface="Arial"/>
                <a:cs typeface="Arial"/>
              </a:rPr>
              <a:t> </a:t>
            </a:r>
            <a:r>
              <a:rPr sz="3600">
                <a:latin typeface="Arial"/>
                <a:cs typeface="Arial"/>
              </a:rPr>
              <a:t>designer,</a:t>
            </a:r>
            <a:r>
              <a:rPr sz="3600" spc="-55">
                <a:latin typeface="Arial"/>
                <a:cs typeface="Arial"/>
              </a:rPr>
              <a:t> </a:t>
            </a:r>
            <a:r>
              <a:rPr sz="3600">
                <a:latin typeface="Arial"/>
                <a:cs typeface="Arial"/>
              </a:rPr>
              <a:t>Fred</a:t>
            </a:r>
            <a:r>
              <a:rPr sz="3600" spc="-120">
                <a:latin typeface="Arial"/>
                <a:cs typeface="Arial"/>
              </a:rPr>
              <a:t> </a:t>
            </a:r>
            <a:r>
              <a:rPr sz="3600" spc="-10">
                <a:latin typeface="Arial"/>
                <a:cs typeface="Arial"/>
              </a:rPr>
              <a:t>Young,</a:t>
            </a:r>
            <a:endParaRPr sz="3600">
              <a:latin typeface="Arial"/>
              <a:cs typeface="Arial"/>
            </a:endParaRPr>
          </a:p>
          <a:p>
            <a:pPr marL="12065" algn="ctr">
              <a:lnSpc>
                <a:spcPts val="4190"/>
              </a:lnSpc>
            </a:pPr>
            <a:r>
              <a:rPr sz="3600">
                <a:latin typeface="Arial"/>
                <a:cs typeface="Arial"/>
              </a:rPr>
              <a:t>to join</a:t>
            </a:r>
            <a:r>
              <a:rPr sz="3600" spc="-60">
                <a:latin typeface="Arial"/>
                <a:cs typeface="Arial"/>
              </a:rPr>
              <a:t> </a:t>
            </a:r>
            <a:r>
              <a:rPr sz="3600">
                <a:latin typeface="Arial"/>
                <a:cs typeface="Arial"/>
              </a:rPr>
              <a:t>the</a:t>
            </a:r>
            <a:r>
              <a:rPr sz="3600" spc="-65">
                <a:latin typeface="Arial"/>
                <a:cs typeface="Arial"/>
              </a:rPr>
              <a:t> </a:t>
            </a:r>
            <a:r>
              <a:rPr sz="3600">
                <a:latin typeface="Arial"/>
                <a:cs typeface="Arial"/>
              </a:rPr>
              <a:t>pre-order</a:t>
            </a:r>
            <a:r>
              <a:rPr sz="3600" spc="20">
                <a:latin typeface="Arial"/>
                <a:cs typeface="Arial"/>
              </a:rPr>
              <a:t> </a:t>
            </a:r>
            <a:r>
              <a:rPr sz="3600" spc="-10">
                <a:latin typeface="Arial"/>
                <a:cs typeface="Arial"/>
              </a:rPr>
              <a:t>list:</a:t>
            </a:r>
            <a:endParaRPr sz="3600">
              <a:latin typeface="Arial"/>
              <a:cs typeface="Arial"/>
            </a:endParaRPr>
          </a:p>
          <a:p>
            <a:pPr marL="635" algn="ctr">
              <a:lnSpc>
                <a:spcPct val="100000"/>
              </a:lnSpc>
              <a:spcBef>
                <a:spcPts val="875"/>
              </a:spcBef>
            </a:pPr>
            <a:r>
              <a:rPr lang="en-US" sz="3600">
                <a:hlinkClick r:id="rId4"/>
              </a:rPr>
              <a:t>bible.survol@gmail.com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0" y="1417639"/>
            <a:ext cx="3571832" cy="2522151"/>
          </a:xfrm>
        </p:spPr>
        <p:txBody>
          <a:bodyPr/>
          <a:lstStyle/>
          <a:p>
            <a:pPr algn="r"/>
            <a:r>
              <a:rPr lang="en-US"/>
              <a:t>Black</a:t>
            </a:r>
          </a:p>
        </p:txBody>
      </p:sp>
    </p:spTree>
    <p:extLst>
      <p:ext uri="{BB962C8B-B14F-4D97-AF65-F5344CB8AC3E}">
        <p14:creationId xmlns:p14="http://schemas.microsoft.com/office/powerpoint/2010/main" val="3834932278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12192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733" b="1">
                <a:solidFill>
                  <a:srgbClr val="FFFFFF"/>
                </a:solidFill>
                <a:latin typeface="Arial" charset="0"/>
                <a:ea typeface="ＭＳ Ｐゴシック" charset="0"/>
              </a:rPr>
              <a:t>Parchment Project link at BibleStudyDownloads.org</a:t>
            </a:r>
            <a:endParaRPr lang="en-US" sz="1400" b="1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1219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Get this presentation and script for free!</a:t>
            </a:r>
            <a:endParaRPr kumimoji="0" lang="en-US" sz="1467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1"/>
          <a:stretch/>
        </p:blipFill>
        <p:spPr>
          <a:xfrm>
            <a:off x="-58897" y="636982"/>
            <a:ext cx="12309796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31" y="2222340"/>
            <a:ext cx="8204283" cy="3483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0107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2"/>
            <a:ext cx="12189460" cy="6858000"/>
            <a:chOff x="0" y="62"/>
            <a:chExt cx="1218946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62"/>
              <a:ext cx="12188952" cy="685793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27447" y="1481327"/>
              <a:ext cx="7461504" cy="4037076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5221096" y="1696542"/>
            <a:ext cx="6733540" cy="3322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08000" marR="5080" indent="-495934" algn="r">
              <a:lnSpc>
                <a:spcPct val="100200"/>
              </a:lnSpc>
              <a:spcBef>
                <a:spcPts val="95"/>
              </a:spcBef>
            </a:pPr>
            <a:r>
              <a:rPr sz="5400" dirty="0">
                <a:solidFill>
                  <a:srgbClr val="F1F1F1"/>
                </a:solidFill>
                <a:latin typeface="Arial"/>
                <a:cs typeface="Arial"/>
              </a:rPr>
              <a:t>As</a:t>
            </a:r>
            <a:r>
              <a:rPr sz="5400" spc="-75" dirty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5400" dirty="0">
                <a:solidFill>
                  <a:srgbClr val="F1F1F1"/>
                </a:solidFill>
                <a:latin typeface="Arial"/>
                <a:cs typeface="Arial"/>
              </a:rPr>
              <a:t>you</a:t>
            </a:r>
            <a:r>
              <a:rPr sz="5400" spc="-10" dirty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5400" dirty="0">
                <a:solidFill>
                  <a:srgbClr val="F1F1F1"/>
                </a:solidFill>
                <a:latin typeface="Arial"/>
                <a:cs typeface="Arial"/>
              </a:rPr>
              <a:t>read</a:t>
            </a:r>
            <a:r>
              <a:rPr sz="5400" spc="-10" dirty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5400" dirty="0">
                <a:solidFill>
                  <a:srgbClr val="F1F1F1"/>
                </a:solidFill>
                <a:latin typeface="Arial"/>
                <a:cs typeface="Arial"/>
              </a:rPr>
              <a:t>the</a:t>
            </a:r>
            <a:r>
              <a:rPr sz="5400" spc="-10" dirty="0">
                <a:solidFill>
                  <a:srgbClr val="F1F1F1"/>
                </a:solidFill>
                <a:latin typeface="Arial"/>
                <a:cs typeface="Arial"/>
              </a:rPr>
              <a:t> Bible, </a:t>
            </a:r>
            <a:r>
              <a:rPr sz="5400" dirty="0">
                <a:solidFill>
                  <a:srgbClr val="F1F1F1"/>
                </a:solidFill>
                <a:latin typeface="Arial"/>
                <a:cs typeface="Arial"/>
              </a:rPr>
              <a:t>do</a:t>
            </a:r>
            <a:r>
              <a:rPr sz="5400" spc="-65" dirty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5400" dirty="0">
                <a:solidFill>
                  <a:srgbClr val="F1F1F1"/>
                </a:solidFill>
                <a:latin typeface="Arial"/>
                <a:cs typeface="Arial"/>
              </a:rPr>
              <a:t>you</a:t>
            </a:r>
            <a:r>
              <a:rPr sz="5400" spc="5" dirty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5400" dirty="0">
                <a:solidFill>
                  <a:srgbClr val="F1F1F1"/>
                </a:solidFill>
                <a:latin typeface="Arial"/>
                <a:cs typeface="Arial"/>
              </a:rPr>
              <a:t>ever</a:t>
            </a:r>
            <a:r>
              <a:rPr sz="5400" spc="-70" dirty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5400" spc="-10" dirty="0">
                <a:solidFill>
                  <a:srgbClr val="F1F1F1"/>
                </a:solidFill>
                <a:latin typeface="Arial"/>
                <a:cs typeface="Arial"/>
              </a:rPr>
              <a:t>struggle </a:t>
            </a:r>
            <a:r>
              <a:rPr sz="5400" dirty="0">
                <a:solidFill>
                  <a:srgbClr val="F1F1F1"/>
                </a:solidFill>
                <a:latin typeface="Arial"/>
                <a:cs typeface="Arial"/>
              </a:rPr>
              <a:t>to</a:t>
            </a:r>
            <a:r>
              <a:rPr sz="5400" spc="-80" dirty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5400" dirty="0">
                <a:solidFill>
                  <a:srgbClr val="F1F1F1"/>
                </a:solidFill>
                <a:latin typeface="Arial"/>
                <a:cs typeface="Arial"/>
              </a:rPr>
              <a:t>see</a:t>
            </a:r>
            <a:r>
              <a:rPr sz="5400" spc="-15" dirty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5400" dirty="0">
                <a:solidFill>
                  <a:srgbClr val="F1F1F1"/>
                </a:solidFill>
                <a:latin typeface="Arial"/>
                <a:cs typeface="Arial"/>
              </a:rPr>
              <a:t>the</a:t>
            </a:r>
            <a:r>
              <a:rPr sz="5400" spc="-10" dirty="0">
                <a:solidFill>
                  <a:srgbClr val="F1F1F1"/>
                </a:solidFill>
                <a:latin typeface="Arial"/>
                <a:cs typeface="Arial"/>
              </a:rPr>
              <a:t> forest</a:t>
            </a:r>
            <a:endParaRPr sz="5400" dirty="0">
              <a:latin typeface="Arial"/>
              <a:cs typeface="Arial"/>
            </a:endParaRPr>
          </a:p>
          <a:p>
            <a:pPr marR="6350" algn="r">
              <a:lnSpc>
                <a:spcPct val="100000"/>
              </a:lnSpc>
              <a:spcBef>
                <a:spcPts val="10"/>
              </a:spcBef>
            </a:pPr>
            <a:r>
              <a:rPr sz="5400" dirty="0">
                <a:solidFill>
                  <a:srgbClr val="F1F1F1"/>
                </a:solidFill>
                <a:latin typeface="Arial"/>
                <a:cs typeface="Arial"/>
              </a:rPr>
              <a:t>for</a:t>
            </a:r>
            <a:r>
              <a:rPr sz="5400" spc="-20" dirty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5400" dirty="0">
                <a:solidFill>
                  <a:srgbClr val="F1F1F1"/>
                </a:solidFill>
                <a:latin typeface="Arial"/>
                <a:cs typeface="Arial"/>
              </a:rPr>
              <a:t>the</a:t>
            </a:r>
            <a:r>
              <a:rPr sz="5400" spc="-70" dirty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5400" spc="-10" dirty="0">
                <a:solidFill>
                  <a:srgbClr val="F1F1F1"/>
                </a:solidFill>
                <a:latin typeface="Arial"/>
                <a:cs typeface="Arial"/>
              </a:rPr>
              <a:t>trees?</a:t>
            </a:r>
            <a:endParaRPr sz="5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1876679" y="3755847"/>
            <a:ext cx="8399145" cy="24980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00200"/>
              </a:lnSpc>
              <a:spcBef>
                <a:spcPts val="95"/>
              </a:spcBef>
            </a:pPr>
            <a:r>
              <a:rPr sz="5400" dirty="0">
                <a:solidFill>
                  <a:srgbClr val="F1F1F1"/>
                </a:solidFill>
              </a:rPr>
              <a:t>Try</a:t>
            </a:r>
            <a:r>
              <a:rPr sz="5400" spc="-114" dirty="0">
                <a:solidFill>
                  <a:srgbClr val="F1F1F1"/>
                </a:solidFill>
              </a:rPr>
              <a:t> </a:t>
            </a:r>
            <a:r>
              <a:rPr sz="5400" dirty="0">
                <a:solidFill>
                  <a:srgbClr val="F1F1F1"/>
                </a:solidFill>
              </a:rPr>
              <a:t>the</a:t>
            </a:r>
            <a:r>
              <a:rPr sz="5400" spc="-120" dirty="0">
                <a:solidFill>
                  <a:srgbClr val="F1F1F1"/>
                </a:solidFill>
              </a:rPr>
              <a:t> </a:t>
            </a:r>
            <a:r>
              <a:rPr sz="5400" dirty="0">
                <a:solidFill>
                  <a:srgbClr val="F1F1F1"/>
                </a:solidFill>
              </a:rPr>
              <a:t>bird's-eye</a:t>
            </a:r>
            <a:r>
              <a:rPr sz="5400" spc="-50" dirty="0">
                <a:solidFill>
                  <a:srgbClr val="F1F1F1"/>
                </a:solidFill>
              </a:rPr>
              <a:t> </a:t>
            </a:r>
            <a:r>
              <a:rPr sz="5400" dirty="0">
                <a:solidFill>
                  <a:srgbClr val="F1F1F1"/>
                </a:solidFill>
              </a:rPr>
              <a:t>view</a:t>
            </a:r>
            <a:r>
              <a:rPr sz="5400" spc="-75" dirty="0">
                <a:solidFill>
                  <a:srgbClr val="F1F1F1"/>
                </a:solidFill>
              </a:rPr>
              <a:t> </a:t>
            </a:r>
            <a:r>
              <a:rPr sz="5400" spc="-20" dirty="0">
                <a:solidFill>
                  <a:srgbClr val="F1F1F1"/>
                </a:solidFill>
              </a:rPr>
              <a:t>from </a:t>
            </a:r>
            <a:r>
              <a:rPr sz="5400" dirty="0">
                <a:solidFill>
                  <a:srgbClr val="F1F1F1"/>
                </a:solidFill>
              </a:rPr>
              <a:t>The</a:t>
            </a:r>
            <a:r>
              <a:rPr sz="5400" spc="-20" dirty="0">
                <a:solidFill>
                  <a:srgbClr val="F1F1F1"/>
                </a:solidFill>
              </a:rPr>
              <a:t> </a:t>
            </a:r>
            <a:r>
              <a:rPr sz="5400" dirty="0">
                <a:solidFill>
                  <a:srgbClr val="F1F1F1"/>
                </a:solidFill>
              </a:rPr>
              <a:t>New</a:t>
            </a:r>
            <a:r>
              <a:rPr sz="5400" spc="-160" dirty="0">
                <a:solidFill>
                  <a:srgbClr val="F1F1F1"/>
                </a:solidFill>
              </a:rPr>
              <a:t> </a:t>
            </a:r>
            <a:r>
              <a:rPr sz="5400" spc="-509" dirty="0">
                <a:solidFill>
                  <a:srgbClr val="F1F1F1"/>
                </a:solidFill>
              </a:rPr>
              <a:t>T</a:t>
            </a:r>
            <a:r>
              <a:rPr sz="5400" spc="75" dirty="0">
                <a:solidFill>
                  <a:srgbClr val="F1F1F1"/>
                </a:solidFill>
              </a:rPr>
              <a:t>e</a:t>
            </a:r>
            <a:r>
              <a:rPr sz="5400" spc="20" dirty="0">
                <a:solidFill>
                  <a:srgbClr val="F1F1F1"/>
                </a:solidFill>
              </a:rPr>
              <a:t>s</a:t>
            </a:r>
            <a:r>
              <a:rPr sz="5400" spc="55" dirty="0">
                <a:solidFill>
                  <a:srgbClr val="F1F1F1"/>
                </a:solidFill>
              </a:rPr>
              <a:t>t</a:t>
            </a:r>
            <a:r>
              <a:rPr sz="5400" spc="80" dirty="0">
                <a:solidFill>
                  <a:srgbClr val="F1F1F1"/>
                </a:solidFill>
              </a:rPr>
              <a:t>a</a:t>
            </a:r>
            <a:r>
              <a:rPr sz="5400" spc="20" dirty="0">
                <a:solidFill>
                  <a:srgbClr val="F1F1F1"/>
                </a:solidFill>
              </a:rPr>
              <a:t>m</a:t>
            </a:r>
            <a:r>
              <a:rPr sz="5400" spc="75" dirty="0">
                <a:solidFill>
                  <a:srgbClr val="F1F1F1"/>
                </a:solidFill>
              </a:rPr>
              <a:t>e</a:t>
            </a:r>
            <a:r>
              <a:rPr sz="5400" spc="5" dirty="0">
                <a:solidFill>
                  <a:srgbClr val="F1F1F1"/>
                </a:solidFill>
              </a:rPr>
              <a:t>n</a:t>
            </a:r>
            <a:r>
              <a:rPr sz="5400" spc="60" dirty="0">
                <a:solidFill>
                  <a:srgbClr val="F1F1F1"/>
                </a:solidFill>
              </a:rPr>
              <a:t>t</a:t>
            </a:r>
            <a:r>
              <a:rPr sz="5400" spc="-15" dirty="0">
                <a:solidFill>
                  <a:srgbClr val="F1F1F1"/>
                </a:solidFill>
              </a:rPr>
              <a:t> </a:t>
            </a:r>
            <a:r>
              <a:rPr sz="5400" dirty="0">
                <a:solidFill>
                  <a:srgbClr val="F1F1F1"/>
                </a:solidFill>
              </a:rPr>
              <a:t>Parchment</a:t>
            </a:r>
            <a:r>
              <a:rPr sz="5400" spc="-95" dirty="0">
                <a:solidFill>
                  <a:srgbClr val="F1F1F1"/>
                </a:solidFill>
              </a:rPr>
              <a:t> </a:t>
            </a:r>
            <a:r>
              <a:rPr sz="5400" spc="-10" dirty="0">
                <a:solidFill>
                  <a:srgbClr val="F1F1F1"/>
                </a:solidFill>
              </a:rPr>
              <a:t>Project</a:t>
            </a:r>
            <a:endParaRPr sz="5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-62"/>
            <a:ext cx="12188825" cy="6859905"/>
            <a:chOff x="0" y="-62"/>
            <a:chExt cx="12188825" cy="6859905"/>
          </a:xfrm>
        </p:grpSpPr>
        <p:pic>
          <p:nvPicPr>
            <p:cNvPr id="3" name="object 3" descr="A feather and ink bottle on a brown surface  Description automatically generated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23744" y="-1"/>
              <a:ext cx="9665081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-62"/>
              <a:ext cx="7388352" cy="6859778"/>
            </a:xfrm>
            <a:prstGeom prst="rect">
              <a:avLst/>
            </a:prstGeom>
          </p:spPr>
        </p:pic>
      </p:grpSp>
      <p:sp>
        <p:nvSpPr>
          <p:cNvPr id="5" name="object 5" descr="$PPTXTitle"/>
          <p:cNvSpPr txBox="1">
            <a:spLocks noGrp="1"/>
          </p:cNvSpPr>
          <p:nvPr>
            <p:ph type="title"/>
          </p:nvPr>
        </p:nvSpPr>
        <p:spPr>
          <a:xfrm>
            <a:off x="304800" y="1447800"/>
            <a:ext cx="5446395" cy="149479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30"/>
              </a:spcBef>
            </a:pPr>
            <a:r>
              <a:rPr sz="4800" dirty="0">
                <a:solidFill>
                  <a:srgbClr val="000000"/>
                </a:solidFill>
              </a:rPr>
              <a:t>The</a:t>
            </a:r>
            <a:r>
              <a:rPr sz="4800" spc="-40" dirty="0">
                <a:solidFill>
                  <a:srgbClr val="000000"/>
                </a:solidFill>
              </a:rPr>
              <a:t> </a:t>
            </a:r>
            <a:r>
              <a:rPr sz="4800" dirty="0">
                <a:solidFill>
                  <a:srgbClr val="000000"/>
                </a:solidFill>
              </a:rPr>
              <a:t>New</a:t>
            </a:r>
            <a:r>
              <a:rPr sz="4800" spc="-185" dirty="0">
                <a:solidFill>
                  <a:srgbClr val="000000"/>
                </a:solidFill>
              </a:rPr>
              <a:t> </a:t>
            </a:r>
            <a:r>
              <a:rPr sz="4800" spc="-490" dirty="0">
                <a:solidFill>
                  <a:srgbClr val="000000"/>
                </a:solidFill>
              </a:rPr>
              <a:t>T</a:t>
            </a:r>
            <a:r>
              <a:rPr sz="4800" spc="-10" dirty="0">
                <a:solidFill>
                  <a:srgbClr val="000000"/>
                </a:solidFill>
              </a:rPr>
              <a:t>e</a:t>
            </a:r>
            <a:r>
              <a:rPr sz="4800" spc="-25" dirty="0">
                <a:solidFill>
                  <a:srgbClr val="000000"/>
                </a:solidFill>
              </a:rPr>
              <a:t>s</a:t>
            </a:r>
            <a:r>
              <a:rPr sz="4800" spc="35" dirty="0">
                <a:solidFill>
                  <a:srgbClr val="000000"/>
                </a:solidFill>
              </a:rPr>
              <a:t>t</a:t>
            </a:r>
            <a:r>
              <a:rPr sz="4800" spc="-10" dirty="0">
                <a:solidFill>
                  <a:srgbClr val="000000"/>
                </a:solidFill>
              </a:rPr>
              <a:t>a</a:t>
            </a:r>
            <a:r>
              <a:rPr sz="4800" spc="-50" dirty="0">
                <a:solidFill>
                  <a:srgbClr val="000000"/>
                </a:solidFill>
              </a:rPr>
              <a:t>m</a:t>
            </a:r>
            <a:r>
              <a:rPr sz="4800" spc="60" dirty="0">
                <a:solidFill>
                  <a:srgbClr val="000000"/>
                </a:solidFill>
              </a:rPr>
              <a:t>e</a:t>
            </a:r>
            <a:r>
              <a:rPr sz="4800" spc="-10" dirty="0">
                <a:solidFill>
                  <a:srgbClr val="000000"/>
                </a:solidFill>
              </a:rPr>
              <a:t>n</a:t>
            </a:r>
            <a:r>
              <a:rPr sz="4800" spc="15" dirty="0">
                <a:solidFill>
                  <a:srgbClr val="000000"/>
                </a:solidFill>
              </a:rPr>
              <a:t>t</a:t>
            </a:r>
            <a:r>
              <a:rPr sz="4800" spc="-55" dirty="0">
                <a:solidFill>
                  <a:srgbClr val="000000"/>
                </a:solidFill>
              </a:rPr>
              <a:t> </a:t>
            </a:r>
            <a:r>
              <a:rPr sz="4800" dirty="0">
                <a:solidFill>
                  <a:srgbClr val="000000"/>
                </a:solidFill>
              </a:rPr>
              <a:t>Parchment</a:t>
            </a:r>
            <a:r>
              <a:rPr sz="4800" spc="-170" dirty="0">
                <a:solidFill>
                  <a:srgbClr val="000000"/>
                </a:solidFill>
              </a:rPr>
              <a:t> </a:t>
            </a:r>
            <a:r>
              <a:rPr sz="4800" spc="-10" dirty="0">
                <a:solidFill>
                  <a:srgbClr val="000000"/>
                </a:solidFill>
              </a:rPr>
              <a:t>Project</a:t>
            </a:r>
            <a:endParaRPr sz="4800" dirty="0"/>
          </a:p>
        </p:txBody>
      </p:sp>
      <p:sp>
        <p:nvSpPr>
          <p:cNvPr id="6" name="object 6"/>
          <p:cNvSpPr txBox="1"/>
          <p:nvPr/>
        </p:nvSpPr>
        <p:spPr>
          <a:xfrm>
            <a:off x="321565" y="3343884"/>
            <a:ext cx="6612636" cy="3002104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70"/>
              </a:spcBef>
            </a:pPr>
            <a:r>
              <a:rPr sz="2600" spc="-10" dirty="0">
                <a:latin typeface="Arial"/>
                <a:cs typeface="Arial"/>
              </a:rPr>
              <a:t>Features:</a:t>
            </a:r>
            <a:endParaRPr sz="2600" dirty="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265"/>
              </a:spcBef>
              <a:buChar char="•"/>
              <a:tabLst>
                <a:tab pos="241300" algn="l"/>
              </a:tabLst>
            </a:pPr>
            <a:r>
              <a:rPr sz="2600" dirty="0">
                <a:latin typeface="Arial"/>
                <a:cs typeface="Arial"/>
              </a:rPr>
              <a:t>27</a:t>
            </a:r>
            <a:r>
              <a:rPr sz="2600" spc="-9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detailed</a:t>
            </a:r>
            <a:r>
              <a:rPr sz="2600" spc="-8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summary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spc="-10" dirty="0">
                <a:latin typeface="Arial"/>
                <a:cs typeface="Arial"/>
              </a:rPr>
              <a:t>charts</a:t>
            </a:r>
            <a:endParaRPr sz="2600" dirty="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270"/>
              </a:spcBef>
              <a:buChar char="•"/>
              <a:tabLst>
                <a:tab pos="241300" algn="l"/>
              </a:tabLst>
            </a:pPr>
            <a:r>
              <a:rPr sz="2600" dirty="0">
                <a:latin typeface="Arial"/>
                <a:cs typeface="Arial"/>
              </a:rPr>
              <a:t>17</a:t>
            </a:r>
            <a:r>
              <a:rPr sz="2600" spc="-5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letters</a:t>
            </a:r>
            <a:r>
              <a:rPr sz="2600" spc="-5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visible</a:t>
            </a:r>
            <a:r>
              <a:rPr sz="2600" spc="-5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on</a:t>
            </a:r>
            <a:r>
              <a:rPr sz="2600" spc="10" dirty="0">
                <a:latin typeface="Arial"/>
                <a:cs typeface="Arial"/>
              </a:rPr>
              <a:t> </a:t>
            </a:r>
            <a:r>
              <a:rPr sz="2600" spc="-20" dirty="0">
                <a:latin typeface="Arial"/>
                <a:cs typeface="Arial"/>
              </a:rPr>
              <a:t>2-</a:t>
            </a:r>
            <a:r>
              <a:rPr sz="2600" dirty="0">
                <a:latin typeface="Arial"/>
                <a:cs typeface="Arial"/>
              </a:rPr>
              <a:t>page</a:t>
            </a:r>
            <a:r>
              <a:rPr sz="2600" spc="15" dirty="0">
                <a:latin typeface="Arial"/>
                <a:cs typeface="Arial"/>
              </a:rPr>
              <a:t> </a:t>
            </a:r>
            <a:r>
              <a:rPr sz="2600" spc="-10" dirty="0">
                <a:latin typeface="Arial"/>
                <a:cs typeface="Arial"/>
              </a:rPr>
              <a:t>layouts</a:t>
            </a:r>
            <a:endParaRPr sz="2600" dirty="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345"/>
              </a:spcBef>
              <a:buChar char="•"/>
              <a:tabLst>
                <a:tab pos="241300" algn="l"/>
              </a:tabLst>
            </a:pPr>
            <a:r>
              <a:rPr sz="2600" dirty="0">
                <a:latin typeface="Arial"/>
                <a:cs typeface="Arial"/>
              </a:rPr>
              <a:t>10</a:t>
            </a:r>
            <a:r>
              <a:rPr sz="2600" spc="-5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long</a:t>
            </a:r>
            <a:r>
              <a:rPr sz="2600" spc="-5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books</a:t>
            </a:r>
            <a:r>
              <a:rPr sz="2600" spc="-5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visible</a:t>
            </a:r>
            <a:r>
              <a:rPr sz="2600" spc="-5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by</a:t>
            </a:r>
            <a:r>
              <a:rPr sz="2600" spc="-5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2-page</a:t>
            </a:r>
            <a:r>
              <a:rPr sz="2600" spc="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literary</a:t>
            </a:r>
            <a:r>
              <a:rPr sz="2600" spc="-50" dirty="0">
                <a:latin typeface="Arial"/>
                <a:cs typeface="Arial"/>
              </a:rPr>
              <a:t> </a:t>
            </a:r>
            <a:r>
              <a:rPr sz="2600" spc="-10" dirty="0">
                <a:latin typeface="Arial"/>
                <a:cs typeface="Arial"/>
              </a:rPr>
              <a:t>sections</a:t>
            </a:r>
            <a:endParaRPr sz="2600" dirty="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270"/>
              </a:spcBef>
              <a:buChar char="•"/>
              <a:tabLst>
                <a:tab pos="241300" algn="l"/>
              </a:tabLst>
            </a:pPr>
            <a:r>
              <a:rPr sz="2600" dirty="0">
                <a:latin typeface="Arial"/>
                <a:cs typeface="Arial"/>
              </a:rPr>
              <a:t>An</a:t>
            </a:r>
            <a:r>
              <a:rPr sz="2600" spc="-6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appendix</a:t>
            </a:r>
            <a:r>
              <a:rPr sz="2600" spc="-6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with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Bible</a:t>
            </a:r>
            <a:r>
              <a:rPr sz="2600" spc="-6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study</a:t>
            </a:r>
            <a:r>
              <a:rPr sz="2600" spc="-6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tools</a:t>
            </a:r>
            <a:r>
              <a:rPr sz="2600" spc="-6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and</a:t>
            </a:r>
            <a:r>
              <a:rPr sz="2600" spc="-6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reading</a:t>
            </a:r>
            <a:r>
              <a:rPr sz="2600" spc="-60" dirty="0">
                <a:latin typeface="Arial"/>
                <a:cs typeface="Arial"/>
              </a:rPr>
              <a:t> </a:t>
            </a:r>
            <a:r>
              <a:rPr sz="2600" spc="-20" dirty="0">
                <a:latin typeface="Arial"/>
                <a:cs typeface="Arial"/>
              </a:rPr>
              <a:t>plan</a:t>
            </a:r>
            <a:endParaRPr sz="26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9495" y="932687"/>
            <a:ext cx="11141964" cy="12573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428877" y="1101597"/>
            <a:ext cx="133223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10" dirty="0">
                <a:latin typeface="Arial"/>
                <a:cs typeface="Arial"/>
              </a:rPr>
              <a:t>Front</a:t>
            </a:r>
            <a:endParaRPr sz="44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261990" y="1101597"/>
            <a:ext cx="1266825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20" dirty="0">
                <a:latin typeface="Arial"/>
                <a:cs typeface="Arial"/>
              </a:rPr>
              <a:t>Back</a:t>
            </a:r>
            <a:endParaRPr sz="4400" dirty="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90288" y="173736"/>
            <a:ext cx="3122675" cy="1257299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4946777" y="247915"/>
            <a:ext cx="2384425" cy="1549400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19"/>
              </a:spcBef>
            </a:pPr>
            <a:r>
              <a:rPr sz="4400" spc="-10" dirty="0">
                <a:latin typeface="Arial"/>
                <a:cs typeface="Arial"/>
              </a:rPr>
              <a:t>COVERS</a:t>
            </a:r>
            <a:endParaRPr sz="4400" dirty="0">
              <a:latin typeface="Arial"/>
              <a:cs typeface="Arial"/>
            </a:endParaRPr>
          </a:p>
          <a:p>
            <a:pPr marR="93980" algn="ctr">
              <a:lnSpc>
                <a:spcPct val="100000"/>
              </a:lnSpc>
              <a:spcBef>
                <a:spcPts val="715"/>
              </a:spcBef>
            </a:pPr>
            <a:r>
              <a:rPr sz="4400" spc="-10" dirty="0">
                <a:latin typeface="Arial"/>
                <a:cs typeface="Arial"/>
              </a:rPr>
              <a:t>Inside*</a:t>
            </a:r>
            <a:endParaRPr sz="4400" dirty="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76072" y="1710372"/>
            <a:ext cx="11123295" cy="4713605"/>
            <a:chOff x="576072" y="1710372"/>
            <a:chExt cx="11123295" cy="4713605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34256" y="1728216"/>
              <a:ext cx="3579876" cy="469544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370831" y="1765317"/>
              <a:ext cx="3446015" cy="456584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76072" y="1756160"/>
              <a:ext cx="3518946" cy="455671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156448" y="1710372"/>
              <a:ext cx="3542607" cy="461605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8285"/>
            <a:ext cx="12189460" cy="6840220"/>
            <a:chOff x="0" y="18285"/>
            <a:chExt cx="12189460" cy="68402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93592" y="91438"/>
              <a:ext cx="5161788" cy="676656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30168" y="128120"/>
              <a:ext cx="5023159" cy="665705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45736" y="1947671"/>
              <a:ext cx="2793491" cy="1943100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4959096" y="2027364"/>
            <a:ext cx="2332990" cy="1673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8895"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80071F"/>
                </a:solidFill>
                <a:latin typeface="Arial"/>
                <a:cs typeface="Arial"/>
              </a:rPr>
              <a:t>*</a:t>
            </a:r>
            <a:r>
              <a:rPr sz="1800" spc="-55" dirty="0">
                <a:solidFill>
                  <a:srgbClr val="8007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80071F"/>
                </a:solidFill>
                <a:latin typeface="Arial"/>
                <a:cs typeface="Arial"/>
              </a:rPr>
              <a:t>The</a:t>
            </a:r>
            <a:r>
              <a:rPr sz="1800" spc="5" dirty="0">
                <a:solidFill>
                  <a:srgbClr val="8007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80071F"/>
                </a:solidFill>
                <a:latin typeface="Arial"/>
                <a:cs typeface="Arial"/>
              </a:rPr>
              <a:t>reference</a:t>
            </a:r>
            <a:r>
              <a:rPr sz="1800" spc="5" dirty="0">
                <a:solidFill>
                  <a:srgbClr val="80071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80071F"/>
                </a:solidFill>
                <a:latin typeface="Arial"/>
                <a:cs typeface="Arial"/>
              </a:rPr>
              <a:t>guide, </a:t>
            </a:r>
            <a:r>
              <a:rPr sz="1800" dirty="0">
                <a:solidFill>
                  <a:srgbClr val="80071F"/>
                </a:solidFill>
                <a:latin typeface="Arial"/>
                <a:cs typeface="Arial"/>
              </a:rPr>
              <a:t>inside</a:t>
            </a:r>
            <a:r>
              <a:rPr sz="1800" spc="-25" dirty="0">
                <a:solidFill>
                  <a:srgbClr val="8007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80071F"/>
                </a:solidFill>
                <a:latin typeface="Arial"/>
                <a:cs typeface="Arial"/>
              </a:rPr>
              <a:t>the</a:t>
            </a:r>
            <a:r>
              <a:rPr sz="1800" spc="-25" dirty="0">
                <a:solidFill>
                  <a:srgbClr val="8007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80071F"/>
                </a:solidFill>
                <a:latin typeface="Arial"/>
                <a:cs typeface="Arial"/>
              </a:rPr>
              <a:t>front</a:t>
            </a:r>
            <a:r>
              <a:rPr sz="1800" spc="-25" dirty="0">
                <a:solidFill>
                  <a:srgbClr val="80071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80071F"/>
                </a:solidFill>
                <a:latin typeface="Arial"/>
                <a:cs typeface="Arial"/>
              </a:rPr>
              <a:t>cover, </a:t>
            </a:r>
            <a:r>
              <a:rPr sz="1800" dirty="0">
                <a:solidFill>
                  <a:srgbClr val="80071F"/>
                </a:solidFill>
                <a:latin typeface="Arial"/>
                <a:cs typeface="Arial"/>
              </a:rPr>
              <a:t>summarizes</a:t>
            </a:r>
            <a:r>
              <a:rPr sz="1800" spc="-25" dirty="0">
                <a:solidFill>
                  <a:srgbClr val="80071F"/>
                </a:solidFill>
                <a:latin typeface="Arial"/>
                <a:cs typeface="Arial"/>
              </a:rPr>
              <a:t> the</a:t>
            </a:r>
            <a:endParaRPr sz="1800" dirty="0">
              <a:latin typeface="Arial"/>
              <a:cs typeface="Arial"/>
            </a:endParaRPr>
          </a:p>
          <a:p>
            <a:pPr marL="23495" marR="5080" algn="ctr">
              <a:lnSpc>
                <a:spcPct val="100000"/>
              </a:lnSpc>
              <a:spcBef>
                <a:spcPts val="10"/>
              </a:spcBef>
            </a:pPr>
            <a:r>
              <a:rPr sz="1800" dirty="0">
                <a:solidFill>
                  <a:srgbClr val="80071F"/>
                </a:solidFill>
                <a:latin typeface="Arial"/>
                <a:cs typeface="Arial"/>
              </a:rPr>
              <a:t>Bible</a:t>
            </a:r>
            <a:r>
              <a:rPr sz="1800" spc="-50" dirty="0">
                <a:solidFill>
                  <a:srgbClr val="8007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80071F"/>
                </a:solidFill>
                <a:latin typeface="Arial"/>
                <a:cs typeface="Arial"/>
              </a:rPr>
              <a:t>study</a:t>
            </a:r>
            <a:r>
              <a:rPr sz="1800" spc="-25" dirty="0">
                <a:solidFill>
                  <a:srgbClr val="8007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80071F"/>
                </a:solidFill>
                <a:latin typeface="Arial"/>
                <a:cs typeface="Arial"/>
              </a:rPr>
              <a:t>tips</a:t>
            </a:r>
            <a:r>
              <a:rPr sz="1800" spc="-25" dirty="0">
                <a:solidFill>
                  <a:srgbClr val="8007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80071F"/>
                </a:solidFill>
                <a:latin typeface="Arial"/>
                <a:cs typeface="Arial"/>
              </a:rPr>
              <a:t>&amp;</a:t>
            </a:r>
            <a:r>
              <a:rPr sz="1800" spc="40" dirty="0">
                <a:solidFill>
                  <a:srgbClr val="80071F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80071F"/>
                </a:solidFill>
                <a:latin typeface="Arial"/>
                <a:cs typeface="Arial"/>
              </a:rPr>
              <a:t>tools </a:t>
            </a:r>
            <a:r>
              <a:rPr sz="1800" dirty="0">
                <a:solidFill>
                  <a:srgbClr val="80071F"/>
                </a:solidFill>
                <a:latin typeface="Arial"/>
                <a:cs typeface="Arial"/>
              </a:rPr>
              <a:t>described</a:t>
            </a:r>
            <a:r>
              <a:rPr sz="1800" spc="-55" dirty="0">
                <a:solidFill>
                  <a:srgbClr val="80071F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80071F"/>
                </a:solidFill>
                <a:latin typeface="Arial"/>
                <a:cs typeface="Arial"/>
              </a:rPr>
              <a:t>fully</a:t>
            </a:r>
            <a:endParaRPr sz="1800" dirty="0">
              <a:latin typeface="Arial"/>
              <a:cs typeface="Arial"/>
            </a:endParaRPr>
          </a:p>
          <a:p>
            <a:pPr marR="42545" algn="ctr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solidFill>
                  <a:srgbClr val="80071F"/>
                </a:solidFill>
                <a:latin typeface="Arial"/>
                <a:cs typeface="Arial"/>
              </a:rPr>
              <a:t>in</a:t>
            </a:r>
            <a:r>
              <a:rPr sz="1800" spc="-60" dirty="0">
                <a:solidFill>
                  <a:srgbClr val="8007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80071F"/>
                </a:solidFill>
                <a:latin typeface="Arial"/>
                <a:cs typeface="Arial"/>
              </a:rPr>
              <a:t>the</a:t>
            </a:r>
            <a:r>
              <a:rPr sz="1800" spc="20" dirty="0">
                <a:solidFill>
                  <a:srgbClr val="80071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80071F"/>
                </a:solidFill>
                <a:latin typeface="Arial"/>
                <a:cs typeface="Arial"/>
              </a:rPr>
              <a:t>appendix</a:t>
            </a:r>
            <a:endParaRPr sz="1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32688" y="-1"/>
            <a:ext cx="10310692" cy="6848611"/>
          </a:xfrm>
          <a:prstGeom prst="rect">
            <a:avLst/>
          </a:prstGeom>
        </p:spPr>
      </p:pic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xfrm>
            <a:off x="1859026" y="2172144"/>
            <a:ext cx="3513454" cy="8242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dirty="0">
                <a:latin typeface="Arial Narrow"/>
                <a:cs typeface="Arial Narrow"/>
              </a:rPr>
              <a:t>When</a:t>
            </a:r>
            <a:r>
              <a:rPr spc="-45" dirty="0">
                <a:latin typeface="Arial Narrow"/>
                <a:cs typeface="Arial Narrow"/>
              </a:rPr>
              <a:t> </a:t>
            </a:r>
            <a:r>
              <a:rPr dirty="0">
                <a:latin typeface="Arial Narrow"/>
                <a:cs typeface="Arial Narrow"/>
              </a:rPr>
              <a:t>closed,</a:t>
            </a:r>
            <a:r>
              <a:rPr spc="-90" dirty="0">
                <a:latin typeface="Arial Narrow"/>
                <a:cs typeface="Arial Narrow"/>
              </a:rPr>
              <a:t> </a:t>
            </a:r>
            <a:r>
              <a:rPr dirty="0">
                <a:latin typeface="Arial Narrow"/>
                <a:cs typeface="Arial Narrow"/>
              </a:rPr>
              <a:t>TPP</a:t>
            </a:r>
            <a:r>
              <a:rPr spc="-125" dirty="0">
                <a:latin typeface="Arial Narrow"/>
                <a:cs typeface="Arial Narrow"/>
              </a:rPr>
              <a:t> </a:t>
            </a:r>
            <a:r>
              <a:rPr spc="-10" dirty="0">
                <a:latin typeface="Arial Narrow"/>
                <a:cs typeface="Arial Narrow"/>
              </a:rPr>
              <a:t>measures</a:t>
            </a:r>
          </a:p>
          <a:p>
            <a:pPr marL="7620" algn="ctr">
              <a:lnSpc>
                <a:spcPct val="100000"/>
              </a:lnSpc>
              <a:spcBef>
                <a:spcPts val="50"/>
              </a:spcBef>
            </a:pPr>
            <a:r>
              <a:rPr dirty="0">
                <a:latin typeface="Arial Narrow"/>
                <a:cs typeface="Arial Narrow"/>
              </a:rPr>
              <a:t>8.5”</a:t>
            </a:r>
            <a:r>
              <a:rPr spc="-40" dirty="0">
                <a:latin typeface="Arial Narrow"/>
                <a:cs typeface="Arial Narrow"/>
              </a:rPr>
              <a:t> </a:t>
            </a:r>
            <a:r>
              <a:rPr dirty="0">
                <a:latin typeface="Arial Narrow"/>
                <a:cs typeface="Arial Narrow"/>
              </a:rPr>
              <a:t>x</a:t>
            </a:r>
            <a:r>
              <a:rPr spc="-30" dirty="0">
                <a:latin typeface="Arial Narrow"/>
                <a:cs typeface="Arial Narrow"/>
              </a:rPr>
              <a:t> </a:t>
            </a:r>
            <a:r>
              <a:rPr spc="-25" dirty="0">
                <a:latin typeface="Arial Narrow"/>
                <a:cs typeface="Arial Narrow"/>
              </a:rPr>
              <a:t>11”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1159510" y="228218"/>
            <a:ext cx="9878060" cy="6386830"/>
            <a:chOff x="1159510" y="228218"/>
            <a:chExt cx="9878060" cy="6386830"/>
          </a:xfrm>
        </p:grpSpPr>
        <p:sp>
          <p:nvSpPr>
            <p:cNvPr id="5" name="object 5"/>
            <p:cNvSpPr/>
            <p:nvPr/>
          </p:nvSpPr>
          <p:spPr>
            <a:xfrm>
              <a:off x="1165860" y="242315"/>
              <a:ext cx="4937760" cy="6365875"/>
            </a:xfrm>
            <a:custGeom>
              <a:avLst/>
              <a:gdLst/>
              <a:ahLst/>
              <a:cxnLst/>
              <a:rect l="l" t="t" r="r" b="b"/>
              <a:pathLst>
                <a:path w="4937760" h="6365875">
                  <a:moveTo>
                    <a:pt x="0" y="6365874"/>
                  </a:moveTo>
                  <a:lnTo>
                    <a:pt x="4937760" y="6365874"/>
                  </a:lnTo>
                  <a:lnTo>
                    <a:pt x="4937760" y="0"/>
                  </a:lnTo>
                  <a:lnTo>
                    <a:pt x="0" y="0"/>
                  </a:lnTo>
                  <a:lnTo>
                    <a:pt x="0" y="6365874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" name="object 6"/>
            <p:cNvSpPr/>
            <p:nvPr/>
          </p:nvSpPr>
          <p:spPr>
            <a:xfrm>
              <a:off x="6099048" y="237743"/>
              <a:ext cx="4928870" cy="6365875"/>
            </a:xfrm>
            <a:custGeom>
              <a:avLst/>
              <a:gdLst/>
              <a:ahLst/>
              <a:cxnLst/>
              <a:rect l="l" t="t" r="r" b="b"/>
              <a:pathLst>
                <a:path w="4928870" h="6365875">
                  <a:moveTo>
                    <a:pt x="0" y="6365875"/>
                  </a:moveTo>
                  <a:lnTo>
                    <a:pt x="4928615" y="6365875"/>
                  </a:lnTo>
                  <a:lnTo>
                    <a:pt x="4928615" y="0"/>
                  </a:lnTo>
                  <a:lnTo>
                    <a:pt x="0" y="0"/>
                  </a:lnTo>
                  <a:lnTo>
                    <a:pt x="0" y="6365875"/>
                  </a:lnTo>
                  <a:close/>
                </a:path>
              </a:pathLst>
            </a:custGeom>
            <a:ln w="19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726183" y="3352927"/>
            <a:ext cx="8598535" cy="3099435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4812665" algn="ctr">
              <a:lnSpc>
                <a:spcPts val="3100"/>
              </a:lnSpc>
              <a:spcBef>
                <a:spcPts val="215"/>
              </a:spcBef>
            </a:pPr>
            <a:r>
              <a:rPr sz="2600" i="1" dirty="0">
                <a:solidFill>
                  <a:srgbClr val="80071F"/>
                </a:solidFill>
                <a:latin typeface="Calibri"/>
                <a:cs typeface="Calibri"/>
              </a:rPr>
              <a:t>When</a:t>
            </a:r>
            <a:r>
              <a:rPr sz="2600" i="1" spc="-45" dirty="0">
                <a:solidFill>
                  <a:srgbClr val="80071F"/>
                </a:solidFill>
                <a:latin typeface="Calibri"/>
                <a:cs typeface="Calibri"/>
              </a:rPr>
              <a:t> </a:t>
            </a:r>
            <a:r>
              <a:rPr sz="2600" i="1" dirty="0">
                <a:solidFill>
                  <a:srgbClr val="80071F"/>
                </a:solidFill>
                <a:latin typeface="Calibri"/>
                <a:cs typeface="Calibri"/>
              </a:rPr>
              <a:t>open,</a:t>
            </a:r>
            <a:r>
              <a:rPr sz="2600" i="1" spc="-5" dirty="0">
                <a:solidFill>
                  <a:srgbClr val="80071F"/>
                </a:solidFill>
                <a:latin typeface="Calibri"/>
                <a:cs typeface="Calibri"/>
              </a:rPr>
              <a:t> </a:t>
            </a:r>
            <a:r>
              <a:rPr sz="2600" i="1" dirty="0">
                <a:solidFill>
                  <a:srgbClr val="80071F"/>
                </a:solidFill>
                <a:latin typeface="Calibri"/>
                <a:cs typeface="Calibri"/>
              </a:rPr>
              <a:t>its</a:t>
            </a:r>
            <a:r>
              <a:rPr sz="2600" i="1" spc="-70" dirty="0">
                <a:solidFill>
                  <a:srgbClr val="80071F"/>
                </a:solidFill>
                <a:latin typeface="Calibri"/>
                <a:cs typeface="Calibri"/>
              </a:rPr>
              <a:t> </a:t>
            </a:r>
            <a:r>
              <a:rPr sz="2600" i="1" spc="-10" dirty="0">
                <a:solidFill>
                  <a:srgbClr val="80071F"/>
                </a:solidFill>
                <a:latin typeface="Calibri"/>
                <a:cs typeface="Calibri"/>
              </a:rPr>
              <a:t>double-</a:t>
            </a:r>
            <a:r>
              <a:rPr sz="2600" i="1" spc="-20" dirty="0">
                <a:solidFill>
                  <a:srgbClr val="80071F"/>
                </a:solidFill>
                <a:latin typeface="Calibri"/>
                <a:cs typeface="Calibri"/>
              </a:rPr>
              <a:t>page </a:t>
            </a:r>
            <a:r>
              <a:rPr sz="2600" i="1" dirty="0">
                <a:solidFill>
                  <a:srgbClr val="80071F"/>
                </a:solidFill>
                <a:latin typeface="Calibri"/>
                <a:cs typeface="Calibri"/>
              </a:rPr>
              <a:t>layout</a:t>
            </a:r>
            <a:r>
              <a:rPr sz="2600" i="1" spc="-65" dirty="0">
                <a:solidFill>
                  <a:srgbClr val="80071F"/>
                </a:solidFill>
                <a:latin typeface="Calibri"/>
                <a:cs typeface="Calibri"/>
              </a:rPr>
              <a:t> </a:t>
            </a:r>
            <a:r>
              <a:rPr sz="2600" i="1" spc="-10" dirty="0">
                <a:solidFill>
                  <a:srgbClr val="80071F"/>
                </a:solidFill>
                <a:latin typeface="Calibri"/>
                <a:cs typeface="Calibri"/>
              </a:rPr>
              <a:t>contains</a:t>
            </a:r>
            <a:r>
              <a:rPr sz="2600" i="1" spc="-55" dirty="0">
                <a:solidFill>
                  <a:srgbClr val="80071F"/>
                </a:solidFill>
                <a:latin typeface="Calibri"/>
                <a:cs typeface="Calibri"/>
              </a:rPr>
              <a:t> </a:t>
            </a:r>
            <a:r>
              <a:rPr sz="2600" i="1" dirty="0">
                <a:solidFill>
                  <a:srgbClr val="80071F"/>
                </a:solidFill>
                <a:latin typeface="Calibri"/>
                <a:cs typeface="Calibri"/>
              </a:rPr>
              <a:t>grid</a:t>
            </a:r>
            <a:r>
              <a:rPr sz="2600" i="1" spc="-95" dirty="0">
                <a:solidFill>
                  <a:srgbClr val="80071F"/>
                </a:solidFill>
                <a:latin typeface="Calibri"/>
                <a:cs typeface="Calibri"/>
              </a:rPr>
              <a:t> </a:t>
            </a:r>
            <a:r>
              <a:rPr sz="2600" i="1" spc="-10" dirty="0">
                <a:solidFill>
                  <a:srgbClr val="80071F"/>
                </a:solidFill>
                <a:latin typeface="Calibri"/>
                <a:cs typeface="Calibri"/>
              </a:rPr>
              <a:t>pages </a:t>
            </a:r>
            <a:r>
              <a:rPr sz="2600" i="1" dirty="0">
                <a:solidFill>
                  <a:srgbClr val="80071F"/>
                </a:solidFill>
                <a:latin typeface="Calibri"/>
                <a:cs typeface="Calibri"/>
              </a:rPr>
              <a:t>for</a:t>
            </a:r>
            <a:r>
              <a:rPr sz="2600" i="1" spc="-55" dirty="0">
                <a:solidFill>
                  <a:srgbClr val="80071F"/>
                </a:solidFill>
                <a:latin typeface="Calibri"/>
                <a:cs typeface="Calibri"/>
              </a:rPr>
              <a:t> </a:t>
            </a:r>
            <a:r>
              <a:rPr sz="2600" i="1" dirty="0">
                <a:solidFill>
                  <a:srgbClr val="80071F"/>
                </a:solidFill>
                <a:latin typeface="Calibri"/>
                <a:cs typeface="Calibri"/>
              </a:rPr>
              <a:t>personal</a:t>
            </a:r>
            <a:r>
              <a:rPr sz="2600" i="1" spc="-45" dirty="0">
                <a:solidFill>
                  <a:srgbClr val="80071F"/>
                </a:solidFill>
                <a:latin typeface="Calibri"/>
                <a:cs typeface="Calibri"/>
              </a:rPr>
              <a:t> </a:t>
            </a:r>
            <a:r>
              <a:rPr sz="2600" i="1" spc="-20" dirty="0">
                <a:solidFill>
                  <a:srgbClr val="80071F"/>
                </a:solidFill>
                <a:latin typeface="Calibri"/>
                <a:cs typeface="Calibri"/>
              </a:rPr>
              <a:t>note-</a:t>
            </a:r>
            <a:r>
              <a:rPr sz="2600" i="1" spc="-10" dirty="0">
                <a:solidFill>
                  <a:srgbClr val="80071F"/>
                </a:solidFill>
                <a:latin typeface="Calibri"/>
                <a:cs typeface="Calibri"/>
              </a:rPr>
              <a:t>taking</a:t>
            </a:r>
            <a:endParaRPr sz="2600" dirty="0">
              <a:latin typeface="Calibri"/>
              <a:cs typeface="Calibri"/>
            </a:endParaRPr>
          </a:p>
          <a:p>
            <a:pPr marL="5329555">
              <a:lnSpc>
                <a:spcPts val="2975"/>
              </a:lnSpc>
            </a:pPr>
            <a:r>
              <a:rPr sz="2600" spc="-20" dirty="0">
                <a:solidFill>
                  <a:srgbClr val="80071F"/>
                </a:solidFill>
                <a:latin typeface="Arial Narrow"/>
                <a:cs typeface="Arial Narrow"/>
              </a:rPr>
              <a:t>A</a:t>
            </a:r>
            <a:r>
              <a:rPr sz="2600" spc="-145" dirty="0">
                <a:solidFill>
                  <a:srgbClr val="80071F"/>
                </a:solidFill>
                <a:latin typeface="Arial Narrow"/>
                <a:cs typeface="Arial Narrow"/>
              </a:rPr>
              <a:t> </a:t>
            </a:r>
            <a:r>
              <a:rPr sz="2600" dirty="0">
                <a:solidFill>
                  <a:srgbClr val="80071F"/>
                </a:solidFill>
                <a:latin typeface="Arial Narrow"/>
                <a:cs typeface="Arial Narrow"/>
              </a:rPr>
              <a:t>detailed</a:t>
            </a:r>
            <a:r>
              <a:rPr sz="2600" spc="-125" dirty="0">
                <a:solidFill>
                  <a:srgbClr val="80071F"/>
                </a:solidFill>
                <a:latin typeface="Arial Narrow"/>
                <a:cs typeface="Arial Narrow"/>
              </a:rPr>
              <a:t> </a:t>
            </a:r>
            <a:r>
              <a:rPr sz="2600" dirty="0">
                <a:solidFill>
                  <a:srgbClr val="80071F"/>
                </a:solidFill>
                <a:latin typeface="Arial Narrow"/>
                <a:cs typeface="Arial Narrow"/>
              </a:rPr>
              <a:t>summary</a:t>
            </a:r>
            <a:r>
              <a:rPr sz="2600" spc="-45" dirty="0">
                <a:solidFill>
                  <a:srgbClr val="80071F"/>
                </a:solidFill>
                <a:latin typeface="Arial Narrow"/>
                <a:cs typeface="Arial Narrow"/>
              </a:rPr>
              <a:t> </a:t>
            </a:r>
            <a:r>
              <a:rPr sz="2600" spc="-20" dirty="0">
                <a:solidFill>
                  <a:srgbClr val="80071F"/>
                </a:solidFill>
                <a:latin typeface="Arial Narrow"/>
                <a:cs typeface="Arial Narrow"/>
              </a:rPr>
              <a:t>chart</a:t>
            </a:r>
            <a:endParaRPr sz="2600" dirty="0">
              <a:latin typeface="Arial Narrow"/>
              <a:cs typeface="Arial Narrow"/>
            </a:endParaRPr>
          </a:p>
          <a:p>
            <a:pPr marL="5238750">
              <a:lnSpc>
                <a:spcPts val="3115"/>
              </a:lnSpc>
              <a:spcBef>
                <a:spcPts val="55"/>
              </a:spcBef>
            </a:pPr>
            <a:r>
              <a:rPr sz="2600" dirty="0">
                <a:solidFill>
                  <a:srgbClr val="80071F"/>
                </a:solidFill>
                <a:latin typeface="Arial Narrow"/>
                <a:cs typeface="Arial Narrow"/>
              </a:rPr>
              <a:t>on</a:t>
            </a:r>
            <a:r>
              <a:rPr sz="2600" spc="-30" dirty="0">
                <a:solidFill>
                  <a:srgbClr val="80071F"/>
                </a:solidFill>
                <a:latin typeface="Arial Narrow"/>
                <a:cs typeface="Arial Narrow"/>
              </a:rPr>
              <a:t> </a:t>
            </a:r>
            <a:r>
              <a:rPr sz="2600" dirty="0">
                <a:solidFill>
                  <a:srgbClr val="80071F"/>
                </a:solidFill>
                <a:latin typeface="Arial Narrow"/>
                <a:cs typeface="Arial Narrow"/>
              </a:rPr>
              <a:t>the</a:t>
            </a:r>
            <a:r>
              <a:rPr sz="2600" spc="-95" dirty="0">
                <a:solidFill>
                  <a:srgbClr val="80071F"/>
                </a:solidFill>
                <a:latin typeface="Arial Narrow"/>
                <a:cs typeface="Arial Narrow"/>
              </a:rPr>
              <a:t> </a:t>
            </a:r>
            <a:r>
              <a:rPr sz="2600" dirty="0">
                <a:solidFill>
                  <a:srgbClr val="80071F"/>
                </a:solidFill>
                <a:latin typeface="Arial Narrow"/>
                <a:cs typeface="Arial Narrow"/>
              </a:rPr>
              <a:t>facing</a:t>
            </a:r>
            <a:r>
              <a:rPr sz="2600" spc="-25" dirty="0">
                <a:solidFill>
                  <a:srgbClr val="80071F"/>
                </a:solidFill>
                <a:latin typeface="Arial Narrow"/>
                <a:cs typeface="Arial Narrow"/>
              </a:rPr>
              <a:t> </a:t>
            </a:r>
            <a:r>
              <a:rPr sz="2600" dirty="0">
                <a:solidFill>
                  <a:srgbClr val="80071F"/>
                </a:solidFill>
                <a:latin typeface="Arial Narrow"/>
                <a:cs typeface="Arial Narrow"/>
              </a:rPr>
              <a:t>page</a:t>
            </a:r>
            <a:r>
              <a:rPr sz="2600" spc="-30" dirty="0">
                <a:solidFill>
                  <a:srgbClr val="80071F"/>
                </a:solidFill>
                <a:latin typeface="Arial Narrow"/>
                <a:cs typeface="Arial Narrow"/>
              </a:rPr>
              <a:t> </a:t>
            </a:r>
            <a:r>
              <a:rPr sz="2600" spc="-10" dirty="0">
                <a:solidFill>
                  <a:srgbClr val="80071F"/>
                </a:solidFill>
                <a:latin typeface="Arial Narrow"/>
                <a:cs typeface="Arial Narrow"/>
              </a:rPr>
              <a:t>contains</a:t>
            </a:r>
            <a:endParaRPr sz="2600" dirty="0">
              <a:latin typeface="Arial Narrow"/>
              <a:cs typeface="Arial Narrow"/>
            </a:endParaRPr>
          </a:p>
          <a:p>
            <a:pPr marL="5798185" indent="-285750">
              <a:lnSpc>
                <a:spcPts val="2155"/>
              </a:lnSpc>
              <a:buFont typeface="Wingdings"/>
              <a:buChar char=""/>
              <a:tabLst>
                <a:tab pos="5798185" algn="l"/>
              </a:tabLst>
            </a:pPr>
            <a:r>
              <a:rPr sz="1800" dirty="0">
                <a:solidFill>
                  <a:srgbClr val="80071F"/>
                </a:solidFill>
                <a:latin typeface="Arial Narrow"/>
                <a:cs typeface="Arial Narrow"/>
              </a:rPr>
              <a:t>Purpose</a:t>
            </a:r>
            <a:r>
              <a:rPr sz="1800" spc="-90" dirty="0">
                <a:solidFill>
                  <a:srgbClr val="80071F"/>
                </a:solidFill>
                <a:latin typeface="Arial Narrow"/>
                <a:cs typeface="Arial Narrow"/>
              </a:rPr>
              <a:t> </a:t>
            </a:r>
            <a:r>
              <a:rPr sz="1800" spc="-10" dirty="0">
                <a:solidFill>
                  <a:srgbClr val="80071F"/>
                </a:solidFill>
                <a:latin typeface="Arial Narrow"/>
                <a:cs typeface="Arial Narrow"/>
              </a:rPr>
              <a:t>statements</a:t>
            </a:r>
            <a:endParaRPr sz="1800" dirty="0">
              <a:latin typeface="Arial Narrow"/>
              <a:cs typeface="Arial Narrow"/>
            </a:endParaRPr>
          </a:p>
          <a:p>
            <a:pPr marL="5798185" indent="-285750">
              <a:lnSpc>
                <a:spcPct val="100000"/>
              </a:lnSpc>
              <a:buFont typeface="Wingdings"/>
              <a:buChar char=""/>
              <a:tabLst>
                <a:tab pos="5798185" algn="l"/>
              </a:tabLst>
            </a:pPr>
            <a:r>
              <a:rPr sz="1800" dirty="0">
                <a:solidFill>
                  <a:srgbClr val="80071F"/>
                </a:solidFill>
                <a:latin typeface="Arial Narrow"/>
                <a:cs typeface="Arial Narrow"/>
              </a:rPr>
              <a:t>Outlines</a:t>
            </a:r>
            <a:r>
              <a:rPr sz="1800" spc="-35" dirty="0">
                <a:solidFill>
                  <a:srgbClr val="80071F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80071F"/>
                </a:solidFill>
                <a:latin typeface="Arial Narrow"/>
                <a:cs typeface="Arial Narrow"/>
              </a:rPr>
              <a:t>of</a:t>
            </a:r>
            <a:r>
              <a:rPr sz="1800" spc="-70" dirty="0">
                <a:solidFill>
                  <a:srgbClr val="80071F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80071F"/>
                </a:solidFill>
                <a:latin typeface="Arial Narrow"/>
                <a:cs typeface="Arial Narrow"/>
              </a:rPr>
              <a:t>major</a:t>
            </a:r>
            <a:r>
              <a:rPr sz="1800" spc="-5" dirty="0">
                <a:solidFill>
                  <a:srgbClr val="80071F"/>
                </a:solidFill>
                <a:latin typeface="Arial Narrow"/>
                <a:cs typeface="Arial Narrow"/>
              </a:rPr>
              <a:t> </a:t>
            </a:r>
            <a:r>
              <a:rPr sz="1800" spc="-10" dirty="0">
                <a:solidFill>
                  <a:srgbClr val="80071F"/>
                </a:solidFill>
                <a:latin typeface="Arial Narrow"/>
                <a:cs typeface="Arial Narrow"/>
              </a:rPr>
              <a:t>sections</a:t>
            </a:r>
            <a:endParaRPr sz="1800" dirty="0">
              <a:latin typeface="Arial Narrow"/>
              <a:cs typeface="Arial Narrow"/>
            </a:endParaRPr>
          </a:p>
          <a:p>
            <a:pPr marL="5797550" indent="-285115">
              <a:lnSpc>
                <a:spcPct val="100000"/>
              </a:lnSpc>
              <a:spcBef>
                <a:spcPts val="5"/>
              </a:spcBef>
              <a:buFont typeface="Wingdings"/>
              <a:buChar char=""/>
              <a:tabLst>
                <a:tab pos="5797550" algn="l"/>
              </a:tabLst>
            </a:pPr>
            <a:r>
              <a:rPr sz="1800" dirty="0">
                <a:solidFill>
                  <a:srgbClr val="80071F"/>
                </a:solidFill>
                <a:latin typeface="Arial Narrow"/>
                <a:cs typeface="Arial Narrow"/>
              </a:rPr>
              <a:t>Structural</a:t>
            </a:r>
            <a:r>
              <a:rPr sz="1800" spc="-60" dirty="0">
                <a:solidFill>
                  <a:srgbClr val="80071F"/>
                </a:solidFill>
                <a:latin typeface="Arial Narrow"/>
                <a:cs typeface="Arial Narrow"/>
              </a:rPr>
              <a:t> </a:t>
            </a:r>
            <a:r>
              <a:rPr sz="1800" spc="-10" dirty="0">
                <a:solidFill>
                  <a:srgbClr val="80071F"/>
                </a:solidFill>
                <a:latin typeface="Arial Narrow"/>
                <a:cs typeface="Arial Narrow"/>
              </a:rPr>
              <a:t>markers</a:t>
            </a:r>
            <a:endParaRPr sz="1800" dirty="0">
              <a:latin typeface="Arial Narrow"/>
              <a:cs typeface="Arial Narrow"/>
            </a:endParaRPr>
          </a:p>
          <a:p>
            <a:pPr marL="5798185" indent="-285750">
              <a:lnSpc>
                <a:spcPct val="100000"/>
              </a:lnSpc>
              <a:spcBef>
                <a:spcPts val="5"/>
              </a:spcBef>
              <a:buFont typeface="Wingdings"/>
              <a:buChar char=""/>
              <a:tabLst>
                <a:tab pos="5798185" algn="l"/>
              </a:tabLst>
            </a:pPr>
            <a:r>
              <a:rPr sz="1800" dirty="0">
                <a:solidFill>
                  <a:srgbClr val="80071F"/>
                </a:solidFill>
                <a:latin typeface="Arial Narrow"/>
                <a:cs typeface="Arial Narrow"/>
              </a:rPr>
              <a:t>Key</a:t>
            </a:r>
            <a:r>
              <a:rPr sz="1800" spc="-50" dirty="0">
                <a:solidFill>
                  <a:srgbClr val="80071F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80071F"/>
                </a:solidFill>
                <a:latin typeface="Arial Narrow"/>
                <a:cs typeface="Arial Narrow"/>
              </a:rPr>
              <a:t>verses</a:t>
            </a:r>
            <a:r>
              <a:rPr sz="1800" spc="-45" dirty="0">
                <a:solidFill>
                  <a:srgbClr val="80071F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80071F"/>
                </a:solidFill>
                <a:latin typeface="Arial Narrow"/>
                <a:cs typeface="Arial Narrow"/>
              </a:rPr>
              <a:t>and</a:t>
            </a:r>
            <a:r>
              <a:rPr sz="1800" spc="-60" dirty="0">
                <a:solidFill>
                  <a:srgbClr val="80071F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80071F"/>
                </a:solidFill>
                <a:latin typeface="Arial Narrow"/>
                <a:cs typeface="Arial Narrow"/>
              </a:rPr>
              <a:t>traceable </a:t>
            </a:r>
            <a:r>
              <a:rPr sz="1800" spc="-10" dirty="0">
                <a:solidFill>
                  <a:srgbClr val="80071F"/>
                </a:solidFill>
                <a:latin typeface="Arial Narrow"/>
                <a:cs typeface="Arial Narrow"/>
              </a:rPr>
              <a:t>themes</a:t>
            </a:r>
            <a:endParaRPr sz="1800" dirty="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3544" y="36573"/>
            <a:ext cx="10310692" cy="682142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058920" y="4632452"/>
            <a:ext cx="4207510" cy="81534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152525" marR="5080" indent="-1140460">
              <a:lnSpc>
                <a:spcPts val="3100"/>
              </a:lnSpc>
              <a:spcBef>
                <a:spcPts val="215"/>
              </a:spcBef>
            </a:pPr>
            <a:r>
              <a:rPr sz="2600" i="1" dirty="0">
                <a:solidFill>
                  <a:srgbClr val="80071F"/>
                </a:solidFill>
                <a:latin typeface="Calibri"/>
                <a:cs typeface="Calibri"/>
              </a:rPr>
              <a:t>White</a:t>
            </a:r>
            <a:r>
              <a:rPr sz="2600" i="1" spc="-110" dirty="0">
                <a:solidFill>
                  <a:srgbClr val="80071F"/>
                </a:solidFill>
                <a:latin typeface="Calibri"/>
                <a:cs typeface="Calibri"/>
              </a:rPr>
              <a:t> </a:t>
            </a:r>
            <a:r>
              <a:rPr sz="2600" i="1" dirty="0">
                <a:solidFill>
                  <a:srgbClr val="80071F"/>
                </a:solidFill>
                <a:latin typeface="Calibri"/>
                <a:cs typeface="Calibri"/>
              </a:rPr>
              <a:t>space</a:t>
            </a:r>
            <a:r>
              <a:rPr sz="2600" i="1" spc="-40" dirty="0">
                <a:solidFill>
                  <a:srgbClr val="80071F"/>
                </a:solidFill>
                <a:latin typeface="Calibri"/>
                <a:cs typeface="Calibri"/>
              </a:rPr>
              <a:t> </a:t>
            </a:r>
            <a:r>
              <a:rPr sz="2600" i="1" dirty="0">
                <a:solidFill>
                  <a:srgbClr val="80071F"/>
                </a:solidFill>
                <a:latin typeface="Calibri"/>
                <a:cs typeface="Calibri"/>
              </a:rPr>
              <a:t>remains</a:t>
            </a:r>
            <a:r>
              <a:rPr sz="2600" i="1" spc="-90" dirty="0">
                <a:solidFill>
                  <a:srgbClr val="80071F"/>
                </a:solidFill>
                <a:latin typeface="Calibri"/>
                <a:cs typeface="Calibri"/>
              </a:rPr>
              <a:t> </a:t>
            </a:r>
            <a:r>
              <a:rPr sz="2600" i="1" spc="-10" dirty="0">
                <a:solidFill>
                  <a:srgbClr val="80071F"/>
                </a:solidFill>
                <a:latin typeface="Calibri"/>
                <a:cs typeface="Calibri"/>
              </a:rPr>
              <a:t>dedicated </a:t>
            </a:r>
            <a:r>
              <a:rPr sz="2600" i="1" dirty="0">
                <a:solidFill>
                  <a:srgbClr val="80071F"/>
                </a:solidFill>
                <a:latin typeface="Calibri"/>
                <a:cs typeface="Calibri"/>
              </a:rPr>
              <a:t>to</a:t>
            </a:r>
            <a:r>
              <a:rPr sz="2600" i="1" spc="-70" dirty="0">
                <a:solidFill>
                  <a:srgbClr val="80071F"/>
                </a:solidFill>
                <a:latin typeface="Calibri"/>
                <a:cs typeface="Calibri"/>
              </a:rPr>
              <a:t> </a:t>
            </a:r>
            <a:r>
              <a:rPr sz="2600" i="1" spc="-10" dirty="0">
                <a:solidFill>
                  <a:srgbClr val="80071F"/>
                </a:solidFill>
                <a:latin typeface="Calibri"/>
                <a:cs typeface="Calibri"/>
              </a:rPr>
              <a:t>note-taking</a:t>
            </a:r>
            <a:endParaRPr sz="2600" dirty="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159510" y="9144"/>
            <a:ext cx="9878060" cy="6605905"/>
            <a:chOff x="1159510" y="9144"/>
            <a:chExt cx="9878060" cy="6605905"/>
          </a:xfrm>
        </p:grpSpPr>
        <p:sp>
          <p:nvSpPr>
            <p:cNvPr id="5" name="object 5"/>
            <p:cNvSpPr/>
            <p:nvPr/>
          </p:nvSpPr>
          <p:spPr>
            <a:xfrm>
              <a:off x="1165860" y="242316"/>
              <a:ext cx="4937760" cy="6365875"/>
            </a:xfrm>
            <a:custGeom>
              <a:avLst/>
              <a:gdLst/>
              <a:ahLst/>
              <a:cxnLst/>
              <a:rect l="l" t="t" r="r" b="b"/>
              <a:pathLst>
                <a:path w="4937760" h="6365875">
                  <a:moveTo>
                    <a:pt x="0" y="6365874"/>
                  </a:moveTo>
                  <a:lnTo>
                    <a:pt x="4937760" y="6365874"/>
                  </a:lnTo>
                  <a:lnTo>
                    <a:pt x="4937760" y="0"/>
                  </a:lnTo>
                  <a:lnTo>
                    <a:pt x="0" y="0"/>
                  </a:lnTo>
                  <a:lnTo>
                    <a:pt x="0" y="6365874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" name="object 6"/>
            <p:cNvSpPr/>
            <p:nvPr/>
          </p:nvSpPr>
          <p:spPr>
            <a:xfrm>
              <a:off x="6099048" y="237744"/>
              <a:ext cx="4928870" cy="6365875"/>
            </a:xfrm>
            <a:custGeom>
              <a:avLst/>
              <a:gdLst/>
              <a:ahLst/>
              <a:cxnLst/>
              <a:rect l="l" t="t" r="r" b="b"/>
              <a:pathLst>
                <a:path w="4928870" h="6365875">
                  <a:moveTo>
                    <a:pt x="0" y="6365875"/>
                  </a:moveTo>
                  <a:lnTo>
                    <a:pt x="4928615" y="6365875"/>
                  </a:lnTo>
                  <a:lnTo>
                    <a:pt x="4928615" y="0"/>
                  </a:lnTo>
                  <a:lnTo>
                    <a:pt x="0" y="0"/>
                  </a:lnTo>
                  <a:lnTo>
                    <a:pt x="0" y="6365875"/>
                  </a:lnTo>
                  <a:close/>
                </a:path>
              </a:pathLst>
            </a:custGeom>
            <a:ln w="19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" name="object 7"/>
            <p:cNvSpPr/>
            <p:nvPr/>
          </p:nvSpPr>
          <p:spPr>
            <a:xfrm>
              <a:off x="2450592" y="9144"/>
              <a:ext cx="7251700" cy="494030"/>
            </a:xfrm>
            <a:custGeom>
              <a:avLst/>
              <a:gdLst/>
              <a:ahLst/>
              <a:cxnLst/>
              <a:rect l="l" t="t" r="r" b="b"/>
              <a:pathLst>
                <a:path w="7251700" h="494030">
                  <a:moveTo>
                    <a:pt x="7251192" y="0"/>
                  </a:moveTo>
                  <a:lnTo>
                    <a:pt x="0" y="0"/>
                  </a:lnTo>
                  <a:lnTo>
                    <a:pt x="0" y="493902"/>
                  </a:lnTo>
                  <a:lnTo>
                    <a:pt x="7251192" y="493902"/>
                  </a:lnTo>
                  <a:lnTo>
                    <a:pt x="72511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8" name="object 8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/>
              <a:t>17</a:t>
            </a:r>
            <a:r>
              <a:rPr spc="-55" dirty="0"/>
              <a:t> </a:t>
            </a:r>
            <a:r>
              <a:rPr dirty="0"/>
              <a:t>letters,</a:t>
            </a:r>
            <a:r>
              <a:rPr spc="-50" dirty="0"/>
              <a:t> </a:t>
            </a:r>
            <a:r>
              <a:rPr dirty="0"/>
              <a:t>like</a:t>
            </a:r>
            <a:r>
              <a:rPr spc="-55" dirty="0"/>
              <a:t> </a:t>
            </a:r>
            <a:r>
              <a:rPr dirty="0"/>
              <a:t>1</a:t>
            </a:r>
            <a:r>
              <a:rPr sz="2550" baseline="26143" dirty="0"/>
              <a:t>st</a:t>
            </a:r>
            <a:r>
              <a:rPr sz="2550" spc="315" baseline="26143" dirty="0"/>
              <a:t> </a:t>
            </a:r>
            <a:r>
              <a:rPr sz="2600" dirty="0"/>
              <a:t>Peter,</a:t>
            </a:r>
            <a:r>
              <a:rPr sz="2600" spc="15" dirty="0"/>
              <a:t> </a:t>
            </a:r>
            <a:r>
              <a:rPr sz="2600" dirty="0"/>
              <a:t>fit</a:t>
            </a:r>
            <a:r>
              <a:rPr sz="2600" spc="-55" dirty="0"/>
              <a:t> </a:t>
            </a:r>
            <a:r>
              <a:rPr sz="2600" dirty="0"/>
              <a:t>on</a:t>
            </a:r>
            <a:r>
              <a:rPr sz="2600" spc="-60" dirty="0"/>
              <a:t> </a:t>
            </a:r>
            <a:r>
              <a:rPr sz="2600" dirty="0"/>
              <a:t>the</a:t>
            </a:r>
            <a:r>
              <a:rPr sz="2600" spc="-55" dirty="0"/>
              <a:t> </a:t>
            </a:r>
            <a:r>
              <a:rPr sz="2600" dirty="0"/>
              <a:t>2-page</a:t>
            </a:r>
            <a:r>
              <a:rPr sz="2600" spc="10" dirty="0"/>
              <a:t> </a:t>
            </a:r>
            <a:r>
              <a:rPr sz="2600" spc="-10" dirty="0"/>
              <a:t>layout</a:t>
            </a:r>
            <a:endParaRPr sz="2600" dirty="0"/>
          </a:p>
        </p:txBody>
      </p:sp>
      <p:sp>
        <p:nvSpPr>
          <p:cNvPr id="9" name="object 9"/>
          <p:cNvSpPr txBox="1"/>
          <p:nvPr/>
        </p:nvSpPr>
        <p:spPr>
          <a:xfrm>
            <a:off x="3986784" y="6356672"/>
            <a:ext cx="4251960" cy="42100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00330">
              <a:lnSpc>
                <a:spcPts val="2955"/>
              </a:lnSpc>
            </a:pPr>
            <a:r>
              <a:rPr sz="2600" spc="-25" dirty="0">
                <a:solidFill>
                  <a:srgbClr val="80071F"/>
                </a:solidFill>
                <a:latin typeface="Arial Narrow"/>
                <a:cs typeface="Arial Narrow"/>
              </a:rPr>
              <a:t>Textual</a:t>
            </a:r>
            <a:r>
              <a:rPr sz="2600" spc="-35" dirty="0">
                <a:solidFill>
                  <a:srgbClr val="80071F"/>
                </a:solidFill>
                <a:latin typeface="Arial Narrow"/>
                <a:cs typeface="Arial Narrow"/>
              </a:rPr>
              <a:t> </a:t>
            </a:r>
            <a:r>
              <a:rPr sz="2600" dirty="0">
                <a:solidFill>
                  <a:srgbClr val="80071F"/>
                </a:solidFill>
                <a:latin typeface="Arial Narrow"/>
                <a:cs typeface="Arial Narrow"/>
              </a:rPr>
              <a:t>notes</a:t>
            </a:r>
            <a:r>
              <a:rPr sz="2600" spc="-114" dirty="0">
                <a:solidFill>
                  <a:srgbClr val="80071F"/>
                </a:solidFill>
                <a:latin typeface="Arial Narrow"/>
                <a:cs typeface="Arial Narrow"/>
              </a:rPr>
              <a:t> </a:t>
            </a:r>
            <a:r>
              <a:rPr sz="2600" dirty="0">
                <a:solidFill>
                  <a:srgbClr val="80071F"/>
                </a:solidFill>
                <a:latin typeface="Arial Narrow"/>
                <a:cs typeface="Arial Narrow"/>
              </a:rPr>
              <a:t>appear</a:t>
            </a:r>
            <a:r>
              <a:rPr sz="2600" spc="-50" dirty="0">
                <a:solidFill>
                  <a:srgbClr val="80071F"/>
                </a:solidFill>
                <a:latin typeface="Arial Narrow"/>
                <a:cs typeface="Arial Narrow"/>
              </a:rPr>
              <a:t> </a:t>
            </a:r>
            <a:r>
              <a:rPr sz="2600" dirty="0">
                <a:solidFill>
                  <a:srgbClr val="80071F"/>
                </a:solidFill>
                <a:latin typeface="Arial Narrow"/>
                <a:cs typeface="Arial Narrow"/>
              </a:rPr>
              <a:t>as</a:t>
            </a:r>
            <a:r>
              <a:rPr sz="2600" spc="-45" dirty="0">
                <a:solidFill>
                  <a:srgbClr val="80071F"/>
                </a:solidFill>
                <a:latin typeface="Arial Narrow"/>
                <a:cs typeface="Arial Narrow"/>
              </a:rPr>
              <a:t> </a:t>
            </a:r>
            <a:r>
              <a:rPr sz="2600" spc="-10" dirty="0">
                <a:solidFill>
                  <a:srgbClr val="80071F"/>
                </a:solidFill>
                <a:latin typeface="Arial Narrow"/>
                <a:cs typeface="Arial Narrow"/>
              </a:rPr>
              <a:t>footnotes</a:t>
            </a:r>
            <a:endParaRPr sz="2600" dirty="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23544" y="-1"/>
            <a:ext cx="10311130" cy="6849109"/>
            <a:chOff x="923544" y="-1"/>
            <a:chExt cx="10311130" cy="684910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3544" y="-1"/>
              <a:ext cx="10310692" cy="6848611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165860" y="242315"/>
              <a:ext cx="9866630" cy="6365875"/>
            </a:xfrm>
            <a:custGeom>
              <a:avLst/>
              <a:gdLst/>
              <a:ahLst/>
              <a:cxnLst/>
              <a:rect l="l" t="t" r="r" b="b"/>
              <a:pathLst>
                <a:path w="9866630" h="6365875">
                  <a:moveTo>
                    <a:pt x="0" y="6365874"/>
                  </a:moveTo>
                  <a:lnTo>
                    <a:pt x="4937760" y="6365874"/>
                  </a:lnTo>
                  <a:lnTo>
                    <a:pt x="4937760" y="0"/>
                  </a:lnTo>
                  <a:lnTo>
                    <a:pt x="0" y="0"/>
                  </a:lnTo>
                  <a:lnTo>
                    <a:pt x="0" y="6365874"/>
                  </a:lnTo>
                  <a:close/>
                </a:path>
                <a:path w="9866630" h="6365875">
                  <a:moveTo>
                    <a:pt x="4937760" y="6365874"/>
                  </a:moveTo>
                  <a:lnTo>
                    <a:pt x="9866376" y="6365874"/>
                  </a:lnTo>
                  <a:lnTo>
                    <a:pt x="9866376" y="0"/>
                  </a:lnTo>
                  <a:lnTo>
                    <a:pt x="4937760" y="0"/>
                  </a:lnTo>
                  <a:lnTo>
                    <a:pt x="4937760" y="6365874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5" name="object 5" descr="$PPTXTitle"/>
          <p:cNvSpPr txBox="1">
            <a:spLocks noGrp="1"/>
          </p:cNvSpPr>
          <p:nvPr>
            <p:ph type="title"/>
          </p:nvPr>
        </p:nvSpPr>
        <p:spPr>
          <a:xfrm>
            <a:off x="3566159" y="9144"/>
            <a:ext cx="5057140" cy="49403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7465" rIns="0" bIns="0" rtlCol="0">
            <a:spAutoFit/>
          </a:bodyPr>
          <a:lstStyle/>
          <a:p>
            <a:pPr marL="104139">
              <a:lnSpc>
                <a:spcPct val="100000"/>
              </a:lnSpc>
              <a:spcBef>
                <a:spcPts val="295"/>
              </a:spcBef>
            </a:pPr>
            <a:r>
              <a:rPr dirty="0"/>
              <a:t>Some</a:t>
            </a:r>
            <a:r>
              <a:rPr spc="-55" dirty="0"/>
              <a:t> </a:t>
            </a:r>
            <a:r>
              <a:rPr dirty="0"/>
              <a:t>letters</a:t>
            </a:r>
            <a:r>
              <a:rPr spc="-55" dirty="0"/>
              <a:t> </a:t>
            </a:r>
            <a:r>
              <a:rPr dirty="0"/>
              <a:t>only</a:t>
            </a:r>
            <a:r>
              <a:rPr spc="-55" dirty="0"/>
              <a:t> </a:t>
            </a:r>
            <a:r>
              <a:rPr dirty="0"/>
              <a:t>need</a:t>
            </a:r>
            <a:r>
              <a:rPr spc="-60" dirty="0"/>
              <a:t> </a:t>
            </a:r>
            <a:r>
              <a:rPr dirty="0"/>
              <a:t>one</a:t>
            </a:r>
            <a:r>
              <a:rPr spc="-55" dirty="0"/>
              <a:t> </a:t>
            </a:r>
            <a:r>
              <a:rPr spc="-20" dirty="0"/>
              <a:t>page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67885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890</TotalTime>
  <Words>399</Words>
  <Application>Microsoft Macintosh PowerPoint</Application>
  <PresentationFormat>Widescreen</PresentationFormat>
  <Paragraphs>74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ＭＳ Ｐゴシック</vt:lpstr>
      <vt:lpstr>Aptos</vt:lpstr>
      <vt:lpstr>Arial</vt:lpstr>
      <vt:lpstr>Arial Narrow</vt:lpstr>
      <vt:lpstr>Calibri</vt:lpstr>
      <vt:lpstr>Times New Roman</vt:lpstr>
      <vt:lpstr>Wingdings</vt:lpstr>
      <vt:lpstr>Office Theme</vt:lpstr>
      <vt:lpstr>Orbit</vt:lpstr>
      <vt:lpstr>The New Testament Parchment Project</vt:lpstr>
      <vt:lpstr>PowerPoint Presentation</vt:lpstr>
      <vt:lpstr>Try the bird's-eye view from The New Testament Parchment Project</vt:lpstr>
      <vt:lpstr>The New Testament Parchment Project</vt:lpstr>
      <vt:lpstr>PowerPoint Presentation</vt:lpstr>
      <vt:lpstr>PowerPoint Presentation</vt:lpstr>
      <vt:lpstr>When closed, TPP measures 8.5” x 11”</vt:lpstr>
      <vt:lpstr>17 letters, like 1st Peter, fit on the 2-page layout</vt:lpstr>
      <vt:lpstr>Some letters only need one page</vt:lpstr>
      <vt:lpstr>* * * * *</vt:lpstr>
      <vt:lpstr>Sin and Salvation, chapters 1-5</vt:lpstr>
      <vt:lpstr>Sin and Sanctification, chapters 6-8</vt:lpstr>
      <vt:lpstr>Sovereignty, chapters 9-11</vt:lpstr>
      <vt:lpstr>Service of all believers, chapters 12-15</vt:lpstr>
      <vt:lpstr>Since 1990…</vt:lpstr>
      <vt:lpstr>PowerPoint Presentation</vt:lpstr>
      <vt:lpstr>Black</vt:lpstr>
      <vt:lpstr>Parchment Project link at BibleStudyDownloads.org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Fred Young</dc:creator>
  <cp:lastModifiedBy>Rick Griffith</cp:lastModifiedBy>
  <cp:revision>9</cp:revision>
  <dcterms:created xsi:type="dcterms:W3CDTF">2026-01-02T16:00:01Z</dcterms:created>
  <dcterms:modified xsi:type="dcterms:W3CDTF">2026-01-07T02:20:06Z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2026-01-02T00:00:00Z</vt:filetime>
  </property>
  <property fmtid="{D5CDD505-2E9C-101B-9397-08002B2CF9AE}" pid="3" name="LastSaved">
    <vt:filetime>2026-01-02T00:00:00Z</vt:filetime>
  </property>
</Properties>
</file>