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slideLayouts/slideLayout71.xml" ContentType="application/vnd.openxmlformats-officedocument.presentationml.slideLayout+xml"/>
  <Override PartName="/ppt/theme/theme8.xml" ContentType="application/vnd.openxmlformats-officedocument.theme+xml"/>
  <Override PartName="/ppt/slideLayouts/slideLayout72.xml" ContentType="application/vnd.openxmlformats-officedocument.presentationml.slideLayout+xml"/>
  <Override PartName="/ppt/theme/theme9.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10.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11.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2.xml" ContentType="application/vnd.openxmlformats-officedocument.theme+xml"/>
  <Override PartName="/ppt/theme/themeOverride1.xml" ContentType="application/vnd.openxmlformats-officedocument.themeOverrid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3.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4.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5.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6.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7.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8.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9.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20.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21.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22.xml" ContentType="application/vnd.openxmlformats-officedocument.theme+xml"/>
  <Override PartName="/ppt/slideLayouts/slideLayout220.xml" ContentType="application/vnd.openxmlformats-officedocument.presentationml.slideLayout+xml"/>
  <Override PartName="/ppt/theme/theme23.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4.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5.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6.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7.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8.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29.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30.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31.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32.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33.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theme/theme34.xml" ContentType="application/vnd.openxmlformats-officedocument.theme+xml"/>
  <Override PartName="/ppt/slideLayouts/slideLayout346.xml" ContentType="application/vnd.openxmlformats-officedocument.presentationml.slideLayout+xml"/>
  <Override PartName="/ppt/theme/theme35.xml" ContentType="application/vnd.openxmlformats-officedocument.theme+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theme/theme36.xml" ContentType="application/vnd.openxmlformats-officedocument.theme+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theme/theme37.xml" ContentType="application/vnd.openxmlformats-officedocument.theme+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theme/theme38.xml" ContentType="application/vnd.openxmlformats-officedocument.theme+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theme/theme39.xml" ContentType="application/vnd.openxmlformats-officedocument.theme+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theme/theme40.xml" ContentType="application/vnd.openxmlformats-officedocument.theme+xml"/>
  <Override PartName="/ppt/theme/theme41.xml" ContentType="application/vnd.openxmlformats-officedocument.them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heme/themeOverride3.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heme/themeOverride4.xml" ContentType="application/vnd.openxmlformats-officedocument.themeOverr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heme/themeOverride5.xml" ContentType="application/vnd.openxmlformats-officedocument.themeOverr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 id="2147483658" r:id="rId2"/>
    <p:sldMasterId id="2147483657" r:id="rId3"/>
    <p:sldMasterId id="2147483653" r:id="rId4"/>
    <p:sldMasterId id="2147483655" r:id="rId5"/>
    <p:sldMasterId id="2147483774" r:id="rId6"/>
    <p:sldMasterId id="2147485400" r:id="rId7"/>
    <p:sldMasterId id="2147485440" r:id="rId8"/>
    <p:sldMasterId id="2147485442" r:id="rId9"/>
    <p:sldMasterId id="2147485444" r:id="rId10"/>
    <p:sldMasterId id="2147485492" r:id="rId11"/>
    <p:sldMasterId id="2147485517" r:id="rId12"/>
    <p:sldMasterId id="2147485529" r:id="rId13"/>
    <p:sldMasterId id="2147485578" r:id="rId14"/>
    <p:sldMasterId id="2147485590" r:id="rId15"/>
    <p:sldMasterId id="2147485602" r:id="rId16"/>
    <p:sldMasterId id="2147485627" r:id="rId17"/>
    <p:sldMasterId id="2147485676" r:id="rId18"/>
    <p:sldMasterId id="2147485689" r:id="rId19"/>
    <p:sldMasterId id="2147485702" r:id="rId20"/>
    <p:sldMasterId id="2147485714" r:id="rId21"/>
    <p:sldMasterId id="2147485727" r:id="rId22"/>
    <p:sldMasterId id="2147485739" r:id="rId23"/>
    <p:sldMasterId id="2147485741" r:id="rId24"/>
    <p:sldMasterId id="2147485753" r:id="rId25"/>
    <p:sldMasterId id="2147485765" r:id="rId26"/>
    <p:sldMasterId id="2147485777" r:id="rId27"/>
    <p:sldMasterId id="2147485789" r:id="rId28"/>
    <p:sldMasterId id="2147485826" r:id="rId29"/>
    <p:sldMasterId id="2147485840" r:id="rId30"/>
    <p:sldMasterId id="2147485852" r:id="rId31"/>
    <p:sldMasterId id="2147485864" r:id="rId32"/>
    <p:sldMasterId id="2147485877" r:id="rId33"/>
    <p:sldMasterId id="2147485889" r:id="rId34"/>
    <p:sldMasterId id="2147485902" r:id="rId35"/>
    <p:sldMasterId id="2147485904" r:id="rId36"/>
    <p:sldMasterId id="2147485916" r:id="rId37"/>
    <p:sldMasterId id="2147485928" r:id="rId38"/>
    <p:sldMasterId id="2147485940" r:id="rId39"/>
    <p:sldMasterId id="2147485952" r:id="rId40"/>
  </p:sldMasterIdLst>
  <p:notesMasterIdLst>
    <p:notesMasterId r:id="rId225"/>
  </p:notesMasterIdLst>
  <p:sldIdLst>
    <p:sldId id="4721" r:id="rId41"/>
    <p:sldId id="2468" r:id="rId42"/>
    <p:sldId id="2469" r:id="rId43"/>
    <p:sldId id="2470" r:id="rId44"/>
    <p:sldId id="2471" r:id="rId45"/>
    <p:sldId id="2472" r:id="rId46"/>
    <p:sldId id="2473" r:id="rId47"/>
    <p:sldId id="2474" r:id="rId48"/>
    <p:sldId id="2475" r:id="rId49"/>
    <p:sldId id="2476" r:id="rId50"/>
    <p:sldId id="2477" r:id="rId51"/>
    <p:sldId id="2478" r:id="rId52"/>
    <p:sldId id="2479" r:id="rId53"/>
    <p:sldId id="2480" r:id="rId54"/>
    <p:sldId id="4720" r:id="rId55"/>
    <p:sldId id="2482" r:id="rId56"/>
    <p:sldId id="2483" r:id="rId57"/>
    <p:sldId id="2484" r:id="rId58"/>
    <p:sldId id="4728" r:id="rId59"/>
    <p:sldId id="563" r:id="rId60"/>
    <p:sldId id="513" r:id="rId61"/>
    <p:sldId id="514" r:id="rId62"/>
    <p:sldId id="515" r:id="rId63"/>
    <p:sldId id="4710" r:id="rId64"/>
    <p:sldId id="4731" r:id="rId65"/>
    <p:sldId id="4732" r:id="rId66"/>
    <p:sldId id="4733" r:id="rId67"/>
    <p:sldId id="4734" r:id="rId68"/>
    <p:sldId id="4735" r:id="rId69"/>
    <p:sldId id="4736" r:id="rId70"/>
    <p:sldId id="272" r:id="rId71"/>
    <p:sldId id="273" r:id="rId72"/>
    <p:sldId id="398" r:id="rId73"/>
    <p:sldId id="399" r:id="rId74"/>
    <p:sldId id="450" r:id="rId75"/>
    <p:sldId id="400" r:id="rId76"/>
    <p:sldId id="401" r:id="rId77"/>
    <p:sldId id="586" r:id="rId78"/>
    <p:sldId id="312" r:id="rId79"/>
    <p:sldId id="426" r:id="rId80"/>
    <p:sldId id="4722" r:id="rId81"/>
    <p:sldId id="306" r:id="rId82"/>
    <p:sldId id="467" r:id="rId83"/>
    <p:sldId id="316" r:id="rId84"/>
    <p:sldId id="469" r:id="rId85"/>
    <p:sldId id="516" r:id="rId86"/>
    <p:sldId id="517" r:id="rId87"/>
    <p:sldId id="518" r:id="rId88"/>
    <p:sldId id="519" r:id="rId89"/>
    <p:sldId id="520" r:id="rId90"/>
    <p:sldId id="444" r:id="rId91"/>
    <p:sldId id="357" r:id="rId92"/>
    <p:sldId id="317" r:id="rId93"/>
    <p:sldId id="474" r:id="rId94"/>
    <p:sldId id="470" r:id="rId95"/>
    <p:sldId id="297" r:id="rId96"/>
    <p:sldId id="300" r:id="rId97"/>
    <p:sldId id="384" r:id="rId98"/>
    <p:sldId id="466" r:id="rId99"/>
    <p:sldId id="4723" r:id="rId100"/>
    <p:sldId id="522" r:id="rId101"/>
    <p:sldId id="274" r:id="rId102"/>
    <p:sldId id="453" r:id="rId103"/>
    <p:sldId id="454" r:id="rId104"/>
    <p:sldId id="455" r:id="rId105"/>
    <p:sldId id="349" r:id="rId106"/>
    <p:sldId id="388" r:id="rId107"/>
    <p:sldId id="3993" r:id="rId108"/>
    <p:sldId id="386" r:id="rId109"/>
    <p:sldId id="432" r:id="rId110"/>
    <p:sldId id="433" r:id="rId111"/>
    <p:sldId id="434" r:id="rId112"/>
    <p:sldId id="521" r:id="rId113"/>
    <p:sldId id="523" r:id="rId114"/>
    <p:sldId id="524" r:id="rId115"/>
    <p:sldId id="4737" r:id="rId116"/>
    <p:sldId id="525" r:id="rId117"/>
    <p:sldId id="526" r:id="rId118"/>
    <p:sldId id="527" r:id="rId119"/>
    <p:sldId id="528" r:id="rId120"/>
    <p:sldId id="529" r:id="rId121"/>
    <p:sldId id="364" r:id="rId122"/>
    <p:sldId id="475" r:id="rId123"/>
    <p:sldId id="459" r:id="rId124"/>
    <p:sldId id="379" r:id="rId125"/>
    <p:sldId id="372" r:id="rId126"/>
    <p:sldId id="377" r:id="rId127"/>
    <p:sldId id="460" r:id="rId128"/>
    <p:sldId id="471" r:id="rId129"/>
    <p:sldId id="472" r:id="rId130"/>
    <p:sldId id="473" r:id="rId131"/>
    <p:sldId id="568" r:id="rId132"/>
    <p:sldId id="4724" r:id="rId133"/>
    <p:sldId id="385" r:id="rId134"/>
    <p:sldId id="591" r:id="rId135"/>
    <p:sldId id="436" r:id="rId136"/>
    <p:sldId id="339" r:id="rId137"/>
    <p:sldId id="389" r:id="rId138"/>
    <p:sldId id="4730" r:id="rId139"/>
    <p:sldId id="390" r:id="rId140"/>
    <p:sldId id="488" r:id="rId141"/>
    <p:sldId id="322" r:id="rId142"/>
    <p:sldId id="323" r:id="rId143"/>
    <p:sldId id="341" r:id="rId144"/>
    <p:sldId id="392" r:id="rId145"/>
    <p:sldId id="275" r:id="rId146"/>
    <p:sldId id="305" r:id="rId147"/>
    <p:sldId id="344" r:id="rId148"/>
    <p:sldId id="532" r:id="rId149"/>
    <p:sldId id="352" r:id="rId150"/>
    <p:sldId id="353" r:id="rId151"/>
    <p:sldId id="310" r:id="rId152"/>
    <p:sldId id="866" r:id="rId153"/>
    <p:sldId id="3990" r:id="rId154"/>
    <p:sldId id="314" r:id="rId155"/>
    <p:sldId id="315" r:id="rId156"/>
    <p:sldId id="3991" r:id="rId157"/>
    <p:sldId id="3992" r:id="rId158"/>
    <p:sldId id="318" r:id="rId159"/>
    <p:sldId id="376" r:id="rId160"/>
    <p:sldId id="381" r:id="rId161"/>
    <p:sldId id="382" r:id="rId162"/>
    <p:sldId id="383" r:id="rId163"/>
    <p:sldId id="530" r:id="rId164"/>
    <p:sldId id="531" r:id="rId165"/>
    <p:sldId id="535" r:id="rId166"/>
    <p:sldId id="536" r:id="rId167"/>
    <p:sldId id="537" r:id="rId168"/>
    <p:sldId id="538" r:id="rId169"/>
    <p:sldId id="492" r:id="rId170"/>
    <p:sldId id="489" r:id="rId171"/>
    <p:sldId id="490" r:id="rId172"/>
    <p:sldId id="493" r:id="rId173"/>
    <p:sldId id="570" r:id="rId174"/>
    <p:sldId id="4725" r:id="rId175"/>
    <p:sldId id="594" r:id="rId176"/>
    <p:sldId id="595" r:id="rId177"/>
    <p:sldId id="338" r:id="rId178"/>
    <p:sldId id="343" r:id="rId179"/>
    <p:sldId id="391" r:id="rId180"/>
    <p:sldId id="387" r:id="rId181"/>
    <p:sldId id="342" r:id="rId182"/>
    <p:sldId id="395" r:id="rId183"/>
    <p:sldId id="276" r:id="rId184"/>
    <p:sldId id="498" r:id="rId185"/>
    <p:sldId id="499" r:id="rId186"/>
    <p:sldId id="601" r:id="rId187"/>
    <p:sldId id="393" r:id="rId188"/>
    <p:sldId id="336" r:id="rId189"/>
    <p:sldId id="394" r:id="rId190"/>
    <p:sldId id="277" r:id="rId191"/>
    <p:sldId id="340" r:id="rId192"/>
    <p:sldId id="533" r:id="rId193"/>
    <p:sldId id="355" r:id="rId194"/>
    <p:sldId id="311" r:id="rId195"/>
    <p:sldId id="299" r:id="rId196"/>
    <p:sldId id="534" r:id="rId197"/>
    <p:sldId id="457" r:id="rId198"/>
    <p:sldId id="449" r:id="rId199"/>
    <p:sldId id="4738" r:id="rId200"/>
    <p:sldId id="573" r:id="rId201"/>
    <p:sldId id="596" r:id="rId202"/>
    <p:sldId id="4726" r:id="rId203"/>
    <p:sldId id="598" r:id="rId204"/>
    <p:sldId id="599" r:id="rId205"/>
    <p:sldId id="600" r:id="rId206"/>
    <p:sldId id="446" r:id="rId207"/>
    <p:sldId id="447" r:id="rId208"/>
    <p:sldId id="4729" r:id="rId209"/>
    <p:sldId id="584" r:id="rId210"/>
    <p:sldId id="585" r:id="rId211"/>
    <p:sldId id="539" r:id="rId212"/>
    <p:sldId id="540" r:id="rId213"/>
    <p:sldId id="541" r:id="rId214"/>
    <p:sldId id="542" r:id="rId215"/>
    <p:sldId id="543" r:id="rId216"/>
    <p:sldId id="544" r:id="rId217"/>
    <p:sldId id="545" r:id="rId218"/>
    <p:sldId id="546" r:id="rId219"/>
    <p:sldId id="547" r:id="rId220"/>
    <p:sldId id="548" r:id="rId221"/>
    <p:sldId id="549" r:id="rId222"/>
    <p:sldId id="550" r:id="rId223"/>
    <p:sldId id="551" r:id="rId224"/>
  </p:sldIdLst>
  <p:sldSz cx="9144000" cy="6858000" type="screen4x3"/>
  <p:notesSz cx="6858000" cy="9144000"/>
  <p:defaultTextStyle>
    <a:defPPr>
      <a:defRPr lang="en-GB"/>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Overview" id="{F9479BC7-C690-3949-9E91-6BA528C97947}">
          <p14:sldIdLst>
            <p14:sldId id="4721"/>
            <p14:sldId id="2468"/>
            <p14:sldId id="2469"/>
            <p14:sldId id="2470"/>
            <p14:sldId id="2471"/>
            <p14:sldId id="2472"/>
            <p14:sldId id="2473"/>
            <p14:sldId id="2474"/>
            <p14:sldId id="2475"/>
            <p14:sldId id="2476"/>
            <p14:sldId id="2477"/>
            <p14:sldId id="2478"/>
            <p14:sldId id="2479"/>
            <p14:sldId id="2480"/>
            <p14:sldId id="4720"/>
            <p14:sldId id="2482"/>
            <p14:sldId id="2483"/>
            <p14:sldId id="2484"/>
            <p14:sldId id="4728"/>
            <p14:sldId id="563"/>
          </p14:sldIdLst>
        </p14:section>
        <p14:section name="Introduction" id="{CE5EAADE-66F8-A543-ABE7-93EDE3F93783}">
          <p14:sldIdLst>
            <p14:sldId id="513"/>
            <p14:sldId id="514"/>
            <p14:sldId id="515"/>
            <p14:sldId id="4710"/>
            <p14:sldId id="4731"/>
            <p14:sldId id="4732"/>
            <p14:sldId id="4733"/>
            <p14:sldId id="4734"/>
            <p14:sldId id="4735"/>
            <p14:sldId id="4736"/>
            <p14:sldId id="272"/>
            <p14:sldId id="273"/>
          </p14:sldIdLst>
        </p14:section>
        <p14:section name="Sermon" id="{96A1F34E-05BF-A744-9959-D97AC257B6BE}">
          <p14:sldIdLst>
            <p14:sldId id="398"/>
            <p14:sldId id="399"/>
            <p14:sldId id="450"/>
            <p14:sldId id="400"/>
            <p14:sldId id="401"/>
            <p14:sldId id="586"/>
            <p14:sldId id="312"/>
            <p14:sldId id="426"/>
            <p14:sldId id="4722"/>
            <p14:sldId id="306"/>
            <p14:sldId id="467"/>
            <p14:sldId id="316"/>
            <p14:sldId id="469"/>
            <p14:sldId id="516"/>
            <p14:sldId id="517"/>
            <p14:sldId id="518"/>
            <p14:sldId id="519"/>
            <p14:sldId id="520"/>
            <p14:sldId id="444"/>
            <p14:sldId id="357"/>
            <p14:sldId id="317"/>
            <p14:sldId id="474"/>
            <p14:sldId id="470"/>
            <p14:sldId id="297"/>
            <p14:sldId id="300"/>
          </p14:sldIdLst>
        </p14:section>
        <p14:section name="Chapters" id="{AD6D5B3F-D1D1-CF46-9892-ECF9260639E9}">
          <p14:sldIdLst>
            <p14:sldId id="384"/>
            <p14:sldId id="466"/>
            <p14:sldId id="4723"/>
            <p14:sldId id="522"/>
            <p14:sldId id="274"/>
            <p14:sldId id="453"/>
            <p14:sldId id="454"/>
            <p14:sldId id="455"/>
            <p14:sldId id="349"/>
            <p14:sldId id="388"/>
            <p14:sldId id="3993"/>
            <p14:sldId id="386"/>
            <p14:sldId id="432"/>
            <p14:sldId id="433"/>
            <p14:sldId id="434"/>
            <p14:sldId id="521"/>
            <p14:sldId id="523"/>
            <p14:sldId id="524"/>
            <p14:sldId id="4737"/>
            <p14:sldId id="525"/>
            <p14:sldId id="526"/>
            <p14:sldId id="527"/>
            <p14:sldId id="528"/>
            <p14:sldId id="529"/>
            <p14:sldId id="364"/>
            <p14:sldId id="475"/>
            <p14:sldId id="459"/>
            <p14:sldId id="379"/>
            <p14:sldId id="372"/>
            <p14:sldId id="377"/>
            <p14:sldId id="460"/>
            <p14:sldId id="471"/>
            <p14:sldId id="472"/>
            <p14:sldId id="473"/>
            <p14:sldId id="568"/>
            <p14:sldId id="4724"/>
            <p14:sldId id="385"/>
            <p14:sldId id="591"/>
            <p14:sldId id="436"/>
            <p14:sldId id="339"/>
            <p14:sldId id="389"/>
            <p14:sldId id="4730"/>
            <p14:sldId id="390"/>
            <p14:sldId id="488"/>
            <p14:sldId id="322"/>
            <p14:sldId id="323"/>
            <p14:sldId id="341"/>
            <p14:sldId id="392"/>
            <p14:sldId id="275"/>
            <p14:sldId id="305"/>
            <p14:sldId id="344"/>
            <p14:sldId id="532"/>
            <p14:sldId id="352"/>
            <p14:sldId id="353"/>
            <p14:sldId id="310"/>
            <p14:sldId id="866"/>
            <p14:sldId id="3990"/>
            <p14:sldId id="314"/>
            <p14:sldId id="315"/>
            <p14:sldId id="3991"/>
            <p14:sldId id="3992"/>
            <p14:sldId id="318"/>
            <p14:sldId id="376"/>
            <p14:sldId id="381"/>
            <p14:sldId id="382"/>
            <p14:sldId id="383"/>
            <p14:sldId id="530"/>
            <p14:sldId id="531"/>
            <p14:sldId id="535"/>
            <p14:sldId id="536"/>
            <p14:sldId id="537"/>
            <p14:sldId id="538"/>
            <p14:sldId id="492"/>
            <p14:sldId id="489"/>
            <p14:sldId id="490"/>
            <p14:sldId id="493"/>
            <p14:sldId id="570"/>
            <p14:sldId id="4725"/>
            <p14:sldId id="594"/>
            <p14:sldId id="595"/>
            <p14:sldId id="338"/>
            <p14:sldId id="343"/>
            <p14:sldId id="391"/>
            <p14:sldId id="387"/>
            <p14:sldId id="342"/>
            <p14:sldId id="395"/>
            <p14:sldId id="276"/>
            <p14:sldId id="498"/>
            <p14:sldId id="499"/>
            <p14:sldId id="601"/>
            <p14:sldId id="393"/>
            <p14:sldId id="336"/>
            <p14:sldId id="394"/>
            <p14:sldId id="277"/>
            <p14:sldId id="340"/>
            <p14:sldId id="533"/>
            <p14:sldId id="355"/>
            <p14:sldId id="311"/>
            <p14:sldId id="299"/>
            <p14:sldId id="534"/>
          </p14:sldIdLst>
        </p14:section>
        <p14:section name="Conclusion" id="{D13E6757-2B1A-784E-9DE0-B49624772C8D}">
          <p14:sldIdLst>
            <p14:sldId id="457"/>
            <p14:sldId id="449"/>
            <p14:sldId id="4738"/>
            <p14:sldId id="573"/>
            <p14:sldId id="596"/>
            <p14:sldId id="4726"/>
            <p14:sldId id="598"/>
            <p14:sldId id="599"/>
            <p14:sldId id="600"/>
            <p14:sldId id="446"/>
            <p14:sldId id="447"/>
            <p14:sldId id="4729"/>
            <p14:sldId id="584"/>
            <p14:sldId id="585"/>
          </p14:sldIdLst>
        </p14:section>
        <p14:section name="Supplements" id="{AA909407-52B0-8642-9019-02C690600CBA}">
          <p14:sldIdLst>
            <p14:sldId id="539"/>
            <p14:sldId id="540"/>
            <p14:sldId id="541"/>
            <p14:sldId id="542"/>
            <p14:sldId id="543"/>
            <p14:sldId id="544"/>
            <p14:sldId id="545"/>
            <p14:sldId id="546"/>
            <p14:sldId id="547"/>
            <p14:sldId id="548"/>
            <p14:sldId id="549"/>
            <p14:sldId id="550"/>
            <p14:sldId id="55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191F2A"/>
    <a:srgbClr val="25232F"/>
    <a:srgbClr val="050A12"/>
    <a:srgbClr val="E5E6EA"/>
    <a:srgbClr val="FFFFFF"/>
    <a:srgbClr val="FF0000"/>
    <a:srgbClr val="FF7C80"/>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9978"/>
    <p:restoredTop sz="74372" autoAdjust="0"/>
  </p:normalViewPr>
  <p:slideViewPr>
    <p:cSldViewPr>
      <p:cViewPr varScale="1">
        <p:scale>
          <a:sx n="96" d="100"/>
          <a:sy n="96" d="100"/>
        </p:scale>
        <p:origin x="168" y="528"/>
      </p:cViewPr>
      <p:guideLst>
        <p:guide orient="horz" pos="2160"/>
        <p:guide pos="2880"/>
      </p:guideLst>
    </p:cSldViewPr>
  </p:slideViewPr>
  <p:outlineViewPr>
    <p:cViewPr>
      <p:scale>
        <a:sx n="33" d="100"/>
        <a:sy n="33" d="100"/>
      </p:scale>
      <p:origin x="0" y="-11656"/>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7.xml"/><Relationship Id="rId21" Type="http://schemas.openxmlformats.org/officeDocument/2006/relationships/slideMaster" Target="slideMasters/slideMaster21.xml"/><Relationship Id="rId42" Type="http://schemas.openxmlformats.org/officeDocument/2006/relationships/slide" Target="slides/slide2.xml"/><Relationship Id="rId63" Type="http://schemas.openxmlformats.org/officeDocument/2006/relationships/slide" Target="slides/slide23.xml"/><Relationship Id="rId84" Type="http://schemas.openxmlformats.org/officeDocument/2006/relationships/slide" Target="slides/slide44.xml"/><Relationship Id="rId138" Type="http://schemas.openxmlformats.org/officeDocument/2006/relationships/slide" Target="slides/slide98.xml"/><Relationship Id="rId159" Type="http://schemas.openxmlformats.org/officeDocument/2006/relationships/slide" Target="slides/slide119.xml"/><Relationship Id="rId170" Type="http://schemas.openxmlformats.org/officeDocument/2006/relationships/slide" Target="slides/slide130.xml"/><Relationship Id="rId191" Type="http://schemas.openxmlformats.org/officeDocument/2006/relationships/slide" Target="slides/slide151.xml"/><Relationship Id="rId205" Type="http://schemas.openxmlformats.org/officeDocument/2006/relationships/slide" Target="slides/slide165.xml"/><Relationship Id="rId226" Type="http://schemas.openxmlformats.org/officeDocument/2006/relationships/presProps" Target="presProps.xml"/><Relationship Id="rId107" Type="http://schemas.openxmlformats.org/officeDocument/2006/relationships/slide" Target="slides/slide67.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3.xml"/><Relationship Id="rId74" Type="http://schemas.openxmlformats.org/officeDocument/2006/relationships/slide" Target="slides/slide34.xml"/><Relationship Id="rId128" Type="http://schemas.openxmlformats.org/officeDocument/2006/relationships/slide" Target="slides/slide88.xml"/><Relationship Id="rId149" Type="http://schemas.openxmlformats.org/officeDocument/2006/relationships/slide" Target="slides/slide109.xml"/><Relationship Id="rId5" Type="http://schemas.openxmlformats.org/officeDocument/2006/relationships/slideMaster" Target="slideMasters/slideMaster5.xml"/><Relationship Id="rId95" Type="http://schemas.openxmlformats.org/officeDocument/2006/relationships/slide" Target="slides/slide55.xml"/><Relationship Id="rId160" Type="http://schemas.openxmlformats.org/officeDocument/2006/relationships/slide" Target="slides/slide120.xml"/><Relationship Id="rId181" Type="http://schemas.openxmlformats.org/officeDocument/2006/relationships/slide" Target="slides/slide141.xml"/><Relationship Id="rId216" Type="http://schemas.openxmlformats.org/officeDocument/2006/relationships/slide" Target="slides/slide176.xml"/><Relationship Id="rId22" Type="http://schemas.openxmlformats.org/officeDocument/2006/relationships/slideMaster" Target="slideMasters/slideMaster22.xml"/><Relationship Id="rId43" Type="http://schemas.openxmlformats.org/officeDocument/2006/relationships/slide" Target="slides/slide3.xml"/><Relationship Id="rId64" Type="http://schemas.openxmlformats.org/officeDocument/2006/relationships/slide" Target="slides/slide24.xml"/><Relationship Id="rId118" Type="http://schemas.openxmlformats.org/officeDocument/2006/relationships/slide" Target="slides/slide78.xml"/><Relationship Id="rId139" Type="http://schemas.openxmlformats.org/officeDocument/2006/relationships/slide" Target="slides/slide99.xml"/><Relationship Id="rId85" Type="http://schemas.openxmlformats.org/officeDocument/2006/relationships/slide" Target="slides/slide45.xml"/><Relationship Id="rId150" Type="http://schemas.openxmlformats.org/officeDocument/2006/relationships/slide" Target="slides/slide110.xml"/><Relationship Id="rId171" Type="http://schemas.openxmlformats.org/officeDocument/2006/relationships/slide" Target="slides/slide131.xml"/><Relationship Id="rId192" Type="http://schemas.openxmlformats.org/officeDocument/2006/relationships/slide" Target="slides/slide152.xml"/><Relationship Id="rId206" Type="http://schemas.openxmlformats.org/officeDocument/2006/relationships/slide" Target="slides/slide166.xml"/><Relationship Id="rId227" Type="http://schemas.openxmlformats.org/officeDocument/2006/relationships/viewProps" Target="viewProps.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68.xml"/><Relationship Id="rId129" Type="http://schemas.openxmlformats.org/officeDocument/2006/relationships/slide" Target="slides/slide89.xml"/><Relationship Id="rId54" Type="http://schemas.openxmlformats.org/officeDocument/2006/relationships/slide" Target="slides/slide14.xml"/><Relationship Id="rId75" Type="http://schemas.openxmlformats.org/officeDocument/2006/relationships/slide" Target="slides/slide35.xml"/><Relationship Id="rId96" Type="http://schemas.openxmlformats.org/officeDocument/2006/relationships/slide" Target="slides/slide56.xml"/><Relationship Id="rId140" Type="http://schemas.openxmlformats.org/officeDocument/2006/relationships/slide" Target="slides/slide100.xml"/><Relationship Id="rId161" Type="http://schemas.openxmlformats.org/officeDocument/2006/relationships/slide" Target="slides/slide121.xml"/><Relationship Id="rId182" Type="http://schemas.openxmlformats.org/officeDocument/2006/relationships/slide" Target="slides/slide142.xml"/><Relationship Id="rId217" Type="http://schemas.openxmlformats.org/officeDocument/2006/relationships/slide" Target="slides/slide177.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79.xml"/><Relationship Id="rId44" Type="http://schemas.openxmlformats.org/officeDocument/2006/relationships/slide" Target="slides/slide4.xml"/><Relationship Id="rId65" Type="http://schemas.openxmlformats.org/officeDocument/2006/relationships/slide" Target="slides/slide25.xml"/><Relationship Id="rId86" Type="http://schemas.openxmlformats.org/officeDocument/2006/relationships/slide" Target="slides/slide46.xml"/><Relationship Id="rId130" Type="http://schemas.openxmlformats.org/officeDocument/2006/relationships/slide" Target="slides/slide90.xml"/><Relationship Id="rId151" Type="http://schemas.openxmlformats.org/officeDocument/2006/relationships/slide" Target="slides/slide111.xml"/><Relationship Id="rId172" Type="http://schemas.openxmlformats.org/officeDocument/2006/relationships/slide" Target="slides/slide132.xml"/><Relationship Id="rId193" Type="http://schemas.openxmlformats.org/officeDocument/2006/relationships/slide" Target="slides/slide153.xml"/><Relationship Id="rId207" Type="http://schemas.openxmlformats.org/officeDocument/2006/relationships/slide" Target="slides/slide167.xml"/><Relationship Id="rId228" Type="http://schemas.openxmlformats.org/officeDocument/2006/relationships/theme" Target="theme/theme1.xml"/><Relationship Id="rId13" Type="http://schemas.openxmlformats.org/officeDocument/2006/relationships/slideMaster" Target="slideMasters/slideMaster13.xml"/><Relationship Id="rId109" Type="http://schemas.openxmlformats.org/officeDocument/2006/relationships/slide" Target="slides/slide69.xml"/><Relationship Id="rId34" Type="http://schemas.openxmlformats.org/officeDocument/2006/relationships/slideMaster" Target="slideMasters/slideMaster34.xml"/><Relationship Id="rId55" Type="http://schemas.openxmlformats.org/officeDocument/2006/relationships/slide" Target="slides/slide15.xml"/><Relationship Id="rId76" Type="http://schemas.openxmlformats.org/officeDocument/2006/relationships/slide" Target="slides/slide36.xml"/><Relationship Id="rId97" Type="http://schemas.openxmlformats.org/officeDocument/2006/relationships/slide" Target="slides/slide57.xml"/><Relationship Id="rId120" Type="http://schemas.openxmlformats.org/officeDocument/2006/relationships/slide" Target="slides/slide80.xml"/><Relationship Id="rId141" Type="http://schemas.openxmlformats.org/officeDocument/2006/relationships/slide" Target="slides/slide101.xml"/><Relationship Id="rId7" Type="http://schemas.openxmlformats.org/officeDocument/2006/relationships/slideMaster" Target="slideMasters/slideMaster7.xml"/><Relationship Id="rId162" Type="http://schemas.openxmlformats.org/officeDocument/2006/relationships/slide" Target="slides/slide122.xml"/><Relationship Id="rId183" Type="http://schemas.openxmlformats.org/officeDocument/2006/relationships/slide" Target="slides/slide143.xml"/><Relationship Id="rId218" Type="http://schemas.openxmlformats.org/officeDocument/2006/relationships/slide" Target="slides/slide178.xml"/><Relationship Id="rId24" Type="http://schemas.openxmlformats.org/officeDocument/2006/relationships/slideMaster" Target="slideMasters/slideMaster24.xml"/><Relationship Id="rId45" Type="http://schemas.openxmlformats.org/officeDocument/2006/relationships/slide" Target="slides/slide5.xml"/><Relationship Id="rId66" Type="http://schemas.openxmlformats.org/officeDocument/2006/relationships/slide" Target="slides/slide26.xml"/><Relationship Id="rId87" Type="http://schemas.openxmlformats.org/officeDocument/2006/relationships/slide" Target="slides/slide47.xml"/><Relationship Id="rId110" Type="http://schemas.openxmlformats.org/officeDocument/2006/relationships/slide" Target="slides/slide70.xml"/><Relationship Id="rId131" Type="http://schemas.openxmlformats.org/officeDocument/2006/relationships/slide" Target="slides/slide91.xml"/><Relationship Id="rId152" Type="http://schemas.openxmlformats.org/officeDocument/2006/relationships/slide" Target="slides/slide112.xml"/><Relationship Id="rId173" Type="http://schemas.openxmlformats.org/officeDocument/2006/relationships/slide" Target="slides/slide133.xml"/><Relationship Id="rId194" Type="http://schemas.openxmlformats.org/officeDocument/2006/relationships/slide" Target="slides/slide154.xml"/><Relationship Id="rId208" Type="http://schemas.openxmlformats.org/officeDocument/2006/relationships/slide" Target="slides/slide168.xml"/><Relationship Id="rId229" Type="http://schemas.openxmlformats.org/officeDocument/2006/relationships/tableStyles" Target="tableStyles.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16.xml"/><Relationship Id="rId77" Type="http://schemas.openxmlformats.org/officeDocument/2006/relationships/slide" Target="slides/slide37.xml"/><Relationship Id="rId100" Type="http://schemas.openxmlformats.org/officeDocument/2006/relationships/slide" Target="slides/slide60.xml"/><Relationship Id="rId8" Type="http://schemas.openxmlformats.org/officeDocument/2006/relationships/slideMaster" Target="slideMasters/slideMaster8.xml"/><Relationship Id="rId98" Type="http://schemas.openxmlformats.org/officeDocument/2006/relationships/slide" Target="slides/slide58.xml"/><Relationship Id="rId121" Type="http://schemas.openxmlformats.org/officeDocument/2006/relationships/slide" Target="slides/slide81.xml"/><Relationship Id="rId142" Type="http://schemas.openxmlformats.org/officeDocument/2006/relationships/slide" Target="slides/slide102.xml"/><Relationship Id="rId163" Type="http://schemas.openxmlformats.org/officeDocument/2006/relationships/slide" Target="slides/slide123.xml"/><Relationship Id="rId184" Type="http://schemas.openxmlformats.org/officeDocument/2006/relationships/slide" Target="slides/slide144.xml"/><Relationship Id="rId219" Type="http://schemas.openxmlformats.org/officeDocument/2006/relationships/slide" Target="slides/slide179.xml"/><Relationship Id="rId25" Type="http://schemas.openxmlformats.org/officeDocument/2006/relationships/slideMaster" Target="slideMasters/slideMaster25.xml"/><Relationship Id="rId46" Type="http://schemas.openxmlformats.org/officeDocument/2006/relationships/slide" Target="slides/slide6.xml"/><Relationship Id="rId67" Type="http://schemas.openxmlformats.org/officeDocument/2006/relationships/slide" Target="slides/slide27.xml"/><Relationship Id="rId116" Type="http://schemas.openxmlformats.org/officeDocument/2006/relationships/slide" Target="slides/slide76.xml"/><Relationship Id="rId137" Type="http://schemas.openxmlformats.org/officeDocument/2006/relationships/slide" Target="slides/slide97.xml"/><Relationship Id="rId158" Type="http://schemas.openxmlformats.org/officeDocument/2006/relationships/slide" Target="slides/slide118.xml"/><Relationship Id="rId20" Type="http://schemas.openxmlformats.org/officeDocument/2006/relationships/slideMaster" Target="slideMasters/slideMaster20.xml"/><Relationship Id="rId41" Type="http://schemas.openxmlformats.org/officeDocument/2006/relationships/slide" Target="slides/slide1.xml"/><Relationship Id="rId62" Type="http://schemas.openxmlformats.org/officeDocument/2006/relationships/slide" Target="slides/slide22.xml"/><Relationship Id="rId83" Type="http://schemas.openxmlformats.org/officeDocument/2006/relationships/slide" Target="slides/slide43.xml"/><Relationship Id="rId88" Type="http://schemas.openxmlformats.org/officeDocument/2006/relationships/slide" Target="slides/slide48.xml"/><Relationship Id="rId111" Type="http://schemas.openxmlformats.org/officeDocument/2006/relationships/slide" Target="slides/slide71.xml"/><Relationship Id="rId132" Type="http://schemas.openxmlformats.org/officeDocument/2006/relationships/slide" Target="slides/slide92.xml"/><Relationship Id="rId153" Type="http://schemas.openxmlformats.org/officeDocument/2006/relationships/slide" Target="slides/slide113.xml"/><Relationship Id="rId174" Type="http://schemas.openxmlformats.org/officeDocument/2006/relationships/slide" Target="slides/slide134.xml"/><Relationship Id="rId179" Type="http://schemas.openxmlformats.org/officeDocument/2006/relationships/slide" Target="slides/slide139.xml"/><Relationship Id="rId195" Type="http://schemas.openxmlformats.org/officeDocument/2006/relationships/slide" Target="slides/slide155.xml"/><Relationship Id="rId209" Type="http://schemas.openxmlformats.org/officeDocument/2006/relationships/slide" Target="slides/slide169.xml"/><Relationship Id="rId190" Type="http://schemas.openxmlformats.org/officeDocument/2006/relationships/slide" Target="slides/slide150.xml"/><Relationship Id="rId204" Type="http://schemas.openxmlformats.org/officeDocument/2006/relationships/slide" Target="slides/slide164.xml"/><Relationship Id="rId220" Type="http://schemas.openxmlformats.org/officeDocument/2006/relationships/slide" Target="slides/slide180.xml"/><Relationship Id="rId225" Type="http://schemas.openxmlformats.org/officeDocument/2006/relationships/notesMaster" Target="notesMasters/notesMaster1.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7.xml"/><Relationship Id="rId106" Type="http://schemas.openxmlformats.org/officeDocument/2006/relationships/slide" Target="slides/slide66.xml"/><Relationship Id="rId127" Type="http://schemas.openxmlformats.org/officeDocument/2006/relationships/slide" Target="slides/slide87.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2.xml"/><Relationship Id="rId73" Type="http://schemas.openxmlformats.org/officeDocument/2006/relationships/slide" Target="slides/slide33.xml"/><Relationship Id="rId78" Type="http://schemas.openxmlformats.org/officeDocument/2006/relationships/slide" Target="slides/slide38.xml"/><Relationship Id="rId94" Type="http://schemas.openxmlformats.org/officeDocument/2006/relationships/slide" Target="slides/slide54.xml"/><Relationship Id="rId99" Type="http://schemas.openxmlformats.org/officeDocument/2006/relationships/slide" Target="slides/slide59.xml"/><Relationship Id="rId101" Type="http://schemas.openxmlformats.org/officeDocument/2006/relationships/slide" Target="slides/slide61.xml"/><Relationship Id="rId122" Type="http://schemas.openxmlformats.org/officeDocument/2006/relationships/slide" Target="slides/slide82.xml"/><Relationship Id="rId143" Type="http://schemas.openxmlformats.org/officeDocument/2006/relationships/slide" Target="slides/slide103.xml"/><Relationship Id="rId148" Type="http://schemas.openxmlformats.org/officeDocument/2006/relationships/slide" Target="slides/slide108.xml"/><Relationship Id="rId164" Type="http://schemas.openxmlformats.org/officeDocument/2006/relationships/slide" Target="slides/slide124.xml"/><Relationship Id="rId169" Type="http://schemas.openxmlformats.org/officeDocument/2006/relationships/slide" Target="slides/slide129.xml"/><Relationship Id="rId185" Type="http://schemas.openxmlformats.org/officeDocument/2006/relationships/slide" Target="slides/slide145.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40.xml"/><Relationship Id="rId210" Type="http://schemas.openxmlformats.org/officeDocument/2006/relationships/slide" Target="slides/slide170.xml"/><Relationship Id="rId215" Type="http://schemas.openxmlformats.org/officeDocument/2006/relationships/slide" Target="slides/slide175.xml"/><Relationship Id="rId26" Type="http://schemas.openxmlformats.org/officeDocument/2006/relationships/slideMaster" Target="slideMasters/slideMaster26.xml"/><Relationship Id="rId47" Type="http://schemas.openxmlformats.org/officeDocument/2006/relationships/slide" Target="slides/slide7.xml"/><Relationship Id="rId68" Type="http://schemas.openxmlformats.org/officeDocument/2006/relationships/slide" Target="slides/slide28.xml"/><Relationship Id="rId89" Type="http://schemas.openxmlformats.org/officeDocument/2006/relationships/slide" Target="slides/slide49.xml"/><Relationship Id="rId112" Type="http://schemas.openxmlformats.org/officeDocument/2006/relationships/slide" Target="slides/slide72.xml"/><Relationship Id="rId133" Type="http://schemas.openxmlformats.org/officeDocument/2006/relationships/slide" Target="slides/slide93.xml"/><Relationship Id="rId154" Type="http://schemas.openxmlformats.org/officeDocument/2006/relationships/slide" Target="slides/slide114.xml"/><Relationship Id="rId175" Type="http://schemas.openxmlformats.org/officeDocument/2006/relationships/slide" Target="slides/slide135.xml"/><Relationship Id="rId196" Type="http://schemas.openxmlformats.org/officeDocument/2006/relationships/slide" Target="slides/slide156.xml"/><Relationship Id="rId200" Type="http://schemas.openxmlformats.org/officeDocument/2006/relationships/slide" Target="slides/slide160.xml"/><Relationship Id="rId16" Type="http://schemas.openxmlformats.org/officeDocument/2006/relationships/slideMaster" Target="slideMasters/slideMaster16.xml"/><Relationship Id="rId221" Type="http://schemas.openxmlformats.org/officeDocument/2006/relationships/slide" Target="slides/slide181.xml"/><Relationship Id="rId37" Type="http://schemas.openxmlformats.org/officeDocument/2006/relationships/slideMaster" Target="slideMasters/slideMaster37.xml"/><Relationship Id="rId58" Type="http://schemas.openxmlformats.org/officeDocument/2006/relationships/slide" Target="slides/slide18.xml"/><Relationship Id="rId79" Type="http://schemas.openxmlformats.org/officeDocument/2006/relationships/slide" Target="slides/slide39.xml"/><Relationship Id="rId102" Type="http://schemas.openxmlformats.org/officeDocument/2006/relationships/slide" Target="slides/slide62.xml"/><Relationship Id="rId123" Type="http://schemas.openxmlformats.org/officeDocument/2006/relationships/slide" Target="slides/slide83.xml"/><Relationship Id="rId144" Type="http://schemas.openxmlformats.org/officeDocument/2006/relationships/slide" Target="slides/slide104.xml"/><Relationship Id="rId90" Type="http://schemas.openxmlformats.org/officeDocument/2006/relationships/slide" Target="slides/slide50.xml"/><Relationship Id="rId165" Type="http://schemas.openxmlformats.org/officeDocument/2006/relationships/slide" Target="slides/slide125.xml"/><Relationship Id="rId186" Type="http://schemas.openxmlformats.org/officeDocument/2006/relationships/slide" Target="slides/slide146.xml"/><Relationship Id="rId211" Type="http://schemas.openxmlformats.org/officeDocument/2006/relationships/slide" Target="slides/slide171.xml"/><Relationship Id="rId27" Type="http://schemas.openxmlformats.org/officeDocument/2006/relationships/slideMaster" Target="slideMasters/slideMaster27.xml"/><Relationship Id="rId48" Type="http://schemas.openxmlformats.org/officeDocument/2006/relationships/slide" Target="slides/slide8.xml"/><Relationship Id="rId69" Type="http://schemas.openxmlformats.org/officeDocument/2006/relationships/slide" Target="slides/slide29.xml"/><Relationship Id="rId113" Type="http://schemas.openxmlformats.org/officeDocument/2006/relationships/slide" Target="slides/slide73.xml"/><Relationship Id="rId134" Type="http://schemas.openxmlformats.org/officeDocument/2006/relationships/slide" Target="slides/slide94.xml"/><Relationship Id="rId80" Type="http://schemas.openxmlformats.org/officeDocument/2006/relationships/slide" Target="slides/slide40.xml"/><Relationship Id="rId155" Type="http://schemas.openxmlformats.org/officeDocument/2006/relationships/slide" Target="slides/slide115.xml"/><Relationship Id="rId176" Type="http://schemas.openxmlformats.org/officeDocument/2006/relationships/slide" Target="slides/slide136.xml"/><Relationship Id="rId197" Type="http://schemas.openxmlformats.org/officeDocument/2006/relationships/slide" Target="slides/slide157.xml"/><Relationship Id="rId201" Type="http://schemas.openxmlformats.org/officeDocument/2006/relationships/slide" Target="slides/slide161.xml"/><Relationship Id="rId222" Type="http://schemas.openxmlformats.org/officeDocument/2006/relationships/slide" Target="slides/slide182.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9.xml"/><Relationship Id="rId103" Type="http://schemas.openxmlformats.org/officeDocument/2006/relationships/slide" Target="slides/slide63.xml"/><Relationship Id="rId124" Type="http://schemas.openxmlformats.org/officeDocument/2006/relationships/slide" Target="slides/slide84.xml"/><Relationship Id="rId70" Type="http://schemas.openxmlformats.org/officeDocument/2006/relationships/slide" Target="slides/slide30.xml"/><Relationship Id="rId91" Type="http://schemas.openxmlformats.org/officeDocument/2006/relationships/slide" Target="slides/slide51.xml"/><Relationship Id="rId145" Type="http://schemas.openxmlformats.org/officeDocument/2006/relationships/slide" Target="slides/slide105.xml"/><Relationship Id="rId166" Type="http://schemas.openxmlformats.org/officeDocument/2006/relationships/slide" Target="slides/slide126.xml"/><Relationship Id="rId187" Type="http://schemas.openxmlformats.org/officeDocument/2006/relationships/slide" Target="slides/slide147.xml"/><Relationship Id="rId1" Type="http://schemas.openxmlformats.org/officeDocument/2006/relationships/slideMaster" Target="slideMasters/slideMaster1.xml"/><Relationship Id="rId212" Type="http://schemas.openxmlformats.org/officeDocument/2006/relationships/slide" Target="slides/slide172.xml"/><Relationship Id="rId28" Type="http://schemas.openxmlformats.org/officeDocument/2006/relationships/slideMaster" Target="slideMasters/slideMaster28.xml"/><Relationship Id="rId49" Type="http://schemas.openxmlformats.org/officeDocument/2006/relationships/slide" Target="slides/slide9.xml"/><Relationship Id="rId114" Type="http://schemas.openxmlformats.org/officeDocument/2006/relationships/slide" Target="slides/slide74.xml"/><Relationship Id="rId60" Type="http://schemas.openxmlformats.org/officeDocument/2006/relationships/slide" Target="slides/slide20.xml"/><Relationship Id="rId81" Type="http://schemas.openxmlformats.org/officeDocument/2006/relationships/slide" Target="slides/slide41.xml"/><Relationship Id="rId135" Type="http://schemas.openxmlformats.org/officeDocument/2006/relationships/slide" Target="slides/slide95.xml"/><Relationship Id="rId156" Type="http://schemas.openxmlformats.org/officeDocument/2006/relationships/slide" Target="slides/slide116.xml"/><Relationship Id="rId177" Type="http://schemas.openxmlformats.org/officeDocument/2006/relationships/slide" Target="slides/slide137.xml"/><Relationship Id="rId198" Type="http://schemas.openxmlformats.org/officeDocument/2006/relationships/slide" Target="slides/slide158.xml"/><Relationship Id="rId202" Type="http://schemas.openxmlformats.org/officeDocument/2006/relationships/slide" Target="slides/slide162.xml"/><Relationship Id="rId223" Type="http://schemas.openxmlformats.org/officeDocument/2006/relationships/slide" Target="slides/slide18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50" Type="http://schemas.openxmlformats.org/officeDocument/2006/relationships/slide" Target="slides/slide10.xml"/><Relationship Id="rId104" Type="http://schemas.openxmlformats.org/officeDocument/2006/relationships/slide" Target="slides/slide64.xml"/><Relationship Id="rId125" Type="http://schemas.openxmlformats.org/officeDocument/2006/relationships/slide" Target="slides/slide85.xml"/><Relationship Id="rId146" Type="http://schemas.openxmlformats.org/officeDocument/2006/relationships/slide" Target="slides/slide106.xml"/><Relationship Id="rId167" Type="http://schemas.openxmlformats.org/officeDocument/2006/relationships/slide" Target="slides/slide127.xml"/><Relationship Id="rId188" Type="http://schemas.openxmlformats.org/officeDocument/2006/relationships/slide" Target="slides/slide148.xml"/><Relationship Id="rId71" Type="http://schemas.openxmlformats.org/officeDocument/2006/relationships/slide" Target="slides/slide31.xml"/><Relationship Id="rId92" Type="http://schemas.openxmlformats.org/officeDocument/2006/relationships/slide" Target="slides/slide52.xml"/><Relationship Id="rId213" Type="http://schemas.openxmlformats.org/officeDocument/2006/relationships/slide" Target="slides/slide173.xml"/><Relationship Id="rId2" Type="http://schemas.openxmlformats.org/officeDocument/2006/relationships/slideMaster" Target="slideMasters/slideMaster2.xml"/><Relationship Id="rId29" Type="http://schemas.openxmlformats.org/officeDocument/2006/relationships/slideMaster" Target="slideMasters/slideMaster29.xml"/><Relationship Id="rId40" Type="http://schemas.openxmlformats.org/officeDocument/2006/relationships/slideMaster" Target="slideMasters/slideMaster40.xml"/><Relationship Id="rId115" Type="http://schemas.openxmlformats.org/officeDocument/2006/relationships/slide" Target="slides/slide75.xml"/><Relationship Id="rId136" Type="http://schemas.openxmlformats.org/officeDocument/2006/relationships/slide" Target="slides/slide96.xml"/><Relationship Id="rId157" Type="http://schemas.openxmlformats.org/officeDocument/2006/relationships/slide" Target="slides/slide117.xml"/><Relationship Id="rId178" Type="http://schemas.openxmlformats.org/officeDocument/2006/relationships/slide" Target="slides/slide138.xml"/><Relationship Id="rId61" Type="http://schemas.openxmlformats.org/officeDocument/2006/relationships/slide" Target="slides/slide21.xml"/><Relationship Id="rId82" Type="http://schemas.openxmlformats.org/officeDocument/2006/relationships/slide" Target="slides/slide42.xml"/><Relationship Id="rId199" Type="http://schemas.openxmlformats.org/officeDocument/2006/relationships/slide" Target="slides/slide159.xml"/><Relationship Id="rId203" Type="http://schemas.openxmlformats.org/officeDocument/2006/relationships/slide" Target="slides/slide163.xml"/><Relationship Id="rId19" Type="http://schemas.openxmlformats.org/officeDocument/2006/relationships/slideMaster" Target="slideMasters/slideMaster19.xml"/><Relationship Id="rId224" Type="http://schemas.openxmlformats.org/officeDocument/2006/relationships/slide" Target="slides/slide184.xml"/><Relationship Id="rId30" Type="http://schemas.openxmlformats.org/officeDocument/2006/relationships/slideMaster" Target="slideMasters/slideMaster30.xml"/><Relationship Id="rId105" Type="http://schemas.openxmlformats.org/officeDocument/2006/relationships/slide" Target="slides/slide65.xml"/><Relationship Id="rId126" Type="http://schemas.openxmlformats.org/officeDocument/2006/relationships/slide" Target="slides/slide86.xml"/><Relationship Id="rId147" Type="http://schemas.openxmlformats.org/officeDocument/2006/relationships/slide" Target="slides/slide107.xml"/><Relationship Id="rId168" Type="http://schemas.openxmlformats.org/officeDocument/2006/relationships/slide" Target="slides/slide128.xml"/><Relationship Id="rId51" Type="http://schemas.openxmlformats.org/officeDocument/2006/relationships/slide" Target="slides/slide11.xml"/><Relationship Id="rId72" Type="http://schemas.openxmlformats.org/officeDocument/2006/relationships/slide" Target="slides/slide32.xml"/><Relationship Id="rId93" Type="http://schemas.openxmlformats.org/officeDocument/2006/relationships/slide" Target="slides/slide53.xml"/><Relationship Id="rId189" Type="http://schemas.openxmlformats.org/officeDocument/2006/relationships/slide" Target="slides/slide149.xml"/><Relationship Id="rId3" Type="http://schemas.openxmlformats.org/officeDocument/2006/relationships/slideMaster" Target="slideMasters/slideMaster3.xml"/><Relationship Id="rId214" Type="http://schemas.openxmlformats.org/officeDocument/2006/relationships/slide" Target="slides/slide17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98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1200">
                <a:latin typeface="Times New Roman" pitchFamily="-107" charset="0"/>
                <a:ea typeface="+mn-ea"/>
                <a:cs typeface="+mn-cs"/>
              </a:defRPr>
            </a:lvl1pPr>
          </a:lstStyle>
          <a:p>
            <a:pPr>
              <a:defRPr/>
            </a:pPr>
            <a:endParaRPr lang="en-US"/>
          </a:p>
        </p:txBody>
      </p:sp>
      <p:sp>
        <p:nvSpPr>
          <p:cNvPr id="24985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200">
                <a:latin typeface="Times New Roman" pitchFamily="-107" charset="0"/>
                <a:ea typeface="+mn-ea"/>
                <a:cs typeface="+mn-cs"/>
              </a:defRPr>
            </a:lvl1pPr>
          </a:lstStyle>
          <a:p>
            <a:pPr>
              <a:defRPr/>
            </a:pPr>
            <a:endParaRPr lang="en-US"/>
          </a:p>
        </p:txBody>
      </p:sp>
      <p:sp>
        <p:nvSpPr>
          <p:cNvPr id="1075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4986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4986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a:latin typeface="Times New Roman" pitchFamily="-107" charset="0"/>
                <a:ea typeface="+mn-ea"/>
                <a:cs typeface="+mn-cs"/>
              </a:defRPr>
            </a:lvl1pPr>
          </a:lstStyle>
          <a:p>
            <a:pPr>
              <a:defRPr/>
            </a:pPr>
            <a:endParaRPr lang="en-US"/>
          </a:p>
        </p:txBody>
      </p:sp>
      <p:sp>
        <p:nvSpPr>
          <p:cNvPr id="24986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pPr>
              <a:defRPr/>
            </a:pPr>
            <a:fld id="{384BC78D-152F-1C44-AF54-07FD3499F1EF}" type="slidenum">
              <a:rPr lang="en-US"/>
              <a:pPr>
                <a:defRPr/>
              </a:pPr>
              <a:t>‹#›</a:t>
            </a:fld>
            <a:endParaRPr lang="en-US"/>
          </a:p>
        </p:txBody>
      </p:sp>
    </p:spTree>
    <p:extLst>
      <p:ext uri="{BB962C8B-B14F-4D97-AF65-F5344CB8AC3E}">
        <p14:creationId xmlns:p14="http://schemas.microsoft.com/office/powerpoint/2010/main" val="317875046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2" charset="0"/>
        <a:ea typeface="ＭＳ Ｐゴシック" pitchFamily="-107" charset="-128"/>
        <a:cs typeface="ＭＳ Ｐゴシック" pitchFamily="-107" charset="-128"/>
      </a:defRPr>
    </a:lvl1pPr>
    <a:lvl2pPr marL="4572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a:t>----- Meeting Notes (24/10/17 15:46) -----</a:t>
            </a:r>
          </a:p>
          <a:p>
            <a:r>
              <a:rPr lang="en-US"/>
              <a:t>Do people live by their priorities? </a:t>
            </a:r>
          </a:p>
          <a:p>
            <a:r>
              <a:rPr lang="en-US"/>
              <a:t>Yes or no? Why?</a:t>
            </a:r>
          </a:p>
          <a:p>
            <a:r>
              <a:rPr lang="en-US"/>
              <a:t>The answer has to be YES. Everyone lives by their priorities. The real issue is whether they have the right priorities! What they prioritize reveals it to be their priority. </a:t>
            </a:r>
          </a:p>
        </p:txBody>
      </p:sp>
    </p:spTree>
    <p:extLst>
      <p:ext uri="{BB962C8B-B14F-4D97-AF65-F5344CB8AC3E}">
        <p14:creationId xmlns:p14="http://schemas.microsoft.com/office/powerpoint/2010/main" val="23202714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95ACF6F-C7D7-1347-B38A-FE435104EC7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32450" name="Rectangle 2"/>
          <p:cNvSpPr>
            <a:spLocks noGrp="1" noRot="1" noChangeAspect="1" noChangeArrowheads="1"/>
          </p:cNvSpPr>
          <p:nvPr>
            <p:ph type="sldImg"/>
          </p:nvPr>
        </p:nvSpPr>
        <p:spPr>
          <a:solidFill>
            <a:srgbClr val="FFFFFF"/>
          </a:solidFill>
          <a:ln/>
        </p:spPr>
      </p:sp>
      <p:sp>
        <p:nvSpPr>
          <p:cNvPr id="2324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Times New Roman" pitchFamily="-112" charset="0"/>
                <a:ea typeface="ＭＳ Ｐゴシック" pitchFamily="-107" charset="-128"/>
                <a:cs typeface="ＭＳ Ｐゴシック" pitchFamily="-107" charset="-128"/>
              </a:rPr>
              <a:t>• Which matters more? God or Money?</a:t>
            </a:r>
            <a:endParaRPr lang="en-SG" sz="1200" kern="1200" dirty="0">
              <a:solidFill>
                <a:schemeClr val="tx1"/>
              </a:solidFill>
              <a:effectLst/>
              <a:latin typeface="Times New Roman" pitchFamily="-112" charset="0"/>
              <a:ea typeface="ＭＳ Ｐゴシック" pitchFamily="-107" charset="-128"/>
              <a:cs typeface="ＭＳ Ｐゴシック" pitchFamily="-107" charset="-128"/>
            </a:endParaRPr>
          </a:p>
          <a:p>
            <a:r>
              <a:rPr lang="en-US" sz="1200" kern="1200" dirty="0">
                <a:solidFill>
                  <a:schemeClr val="tx1"/>
                </a:solidFill>
                <a:effectLst/>
                <a:latin typeface="Times New Roman" pitchFamily="-112" charset="0"/>
                <a:ea typeface="ＭＳ Ｐゴシック" pitchFamily="-107" charset="-128"/>
                <a:cs typeface="ＭＳ Ｐゴシック" pitchFamily="-107" charset="-128"/>
              </a:rPr>
              <a:t>Do you give proportionally to God’s supply?</a:t>
            </a:r>
            <a:endParaRPr lang="en-SG" sz="1200" kern="1200" dirty="0">
              <a:solidFill>
                <a:schemeClr val="tx1"/>
              </a:solidFill>
              <a:effectLst/>
              <a:latin typeface="Times New Roman" pitchFamily="-112" charset="0"/>
              <a:ea typeface="ＭＳ Ｐゴシック" pitchFamily="-107" charset="-128"/>
              <a:cs typeface="ＭＳ Ｐゴシック" pitchFamily="-107" charset="-128"/>
            </a:endParaRPr>
          </a:p>
          <a:p>
            <a:r>
              <a:rPr lang="en-US" sz="1200" kern="1200" dirty="0">
                <a:solidFill>
                  <a:schemeClr val="tx1"/>
                </a:solidFill>
                <a:effectLst/>
                <a:latin typeface="Times New Roman" pitchFamily="-112" charset="0"/>
                <a:ea typeface="ＭＳ Ｐゴシック" pitchFamily="-107" charset="-128"/>
                <a:cs typeface="ＭＳ Ｐゴシック" pitchFamily="-107" charset="-128"/>
              </a:rPr>
              <a:t>Do you incur credit card debt so you can live above your means?</a:t>
            </a:r>
          </a:p>
          <a:p>
            <a:pPr marL="12700" marR="0" indent="-12700">
              <a:lnSpc>
                <a:spcPct val="115000"/>
              </a:lnSpc>
              <a:spcBef>
                <a:spcPts val="0"/>
              </a:spcBef>
              <a:spcAft>
                <a:spcPts val="0"/>
              </a:spcAft>
            </a:pPr>
            <a:r>
              <a:rPr lang="en-US" sz="1200" b="0" dirty="0">
                <a:effectLst/>
                <a:latin typeface="Arial" panose="020B0604020202020204" pitchFamily="34" charset="0"/>
                <a:ea typeface="Times New Roman" panose="02020603050405020304" pitchFamily="18" charset="0"/>
                <a:cs typeface="Arial" panose="020B0604020202020204" pitchFamily="34" charset="0"/>
              </a:rPr>
              <a:t>Don’t pursue personal prosperity more than you pursue God’s work.</a:t>
            </a:r>
            <a:endParaRPr lang="en-US" sz="1200" b="0" dirty="0">
              <a:effectLst/>
              <a:latin typeface="Calibri" panose="020F0502020204030204" pitchFamily="34" charset="0"/>
              <a:ea typeface="SimSun" panose="02010600030101010101" pitchFamily="2" charset="-122"/>
              <a:cs typeface="Arial" panose="020B0604020202020204" pitchFamily="34" charset="0"/>
            </a:endParaRPr>
          </a:p>
          <a:p>
            <a:r>
              <a:rPr lang="en-US" sz="1200" b="0" dirty="0">
                <a:effectLst/>
                <a:latin typeface="Arial" panose="020B0604020202020204" pitchFamily="34" charset="0"/>
                <a:ea typeface="Times New Roman" panose="02020603050405020304" pitchFamily="18" charset="0"/>
              </a:rPr>
              <a:t>Honestly, which is more important to you—God? or money?</a:t>
            </a:r>
            <a:r>
              <a:rPr lang="en-US" b="0" dirty="0">
                <a:effectLst/>
              </a:rPr>
              <a:t> </a:t>
            </a:r>
            <a:endParaRPr lang="en-SG" sz="1200" b="0" kern="1200" dirty="0">
              <a:solidFill>
                <a:schemeClr val="tx1"/>
              </a:solidFill>
              <a:effectLst/>
              <a:latin typeface="Times New Roman" pitchFamily="-112" charset="0"/>
              <a:ea typeface="ＭＳ Ｐゴシック" pitchFamily="-107" charset="-128"/>
              <a:cs typeface="ＭＳ Ｐゴシック" pitchFamily="-107" charset="-128"/>
            </a:endParaRPr>
          </a:p>
          <a:p>
            <a:endParaRPr lang="en-US" sz="1200" kern="1200" dirty="0">
              <a:solidFill>
                <a:schemeClr val="tx1"/>
              </a:solidFill>
              <a:effectLst/>
              <a:latin typeface="Times New Roman" pitchFamily="-112" charset="0"/>
              <a:ea typeface="ＭＳ Ｐゴシック" pitchFamily="-107" charset="-128"/>
              <a:cs typeface="ＭＳ Ｐゴシック" pitchFamily="-107" charset="-128"/>
            </a:endParaRPr>
          </a:p>
          <a:p>
            <a:r>
              <a:rPr lang="en-US" sz="1200" kern="1200" dirty="0">
                <a:solidFill>
                  <a:schemeClr val="tx1"/>
                </a:solidFill>
                <a:effectLst/>
                <a:latin typeface="Times New Roman" pitchFamily="-112" charset="0"/>
                <a:ea typeface="ＭＳ Ｐゴシック" pitchFamily="-107" charset="-128"/>
                <a:cs typeface="ＭＳ Ｐゴシック" pitchFamily="-107" charset="-128"/>
              </a:rPr>
              <a:t>• God’s Word </a:t>
            </a:r>
            <a:endParaRPr lang="en-SG" sz="1200" kern="1200" dirty="0">
              <a:solidFill>
                <a:schemeClr val="tx1"/>
              </a:solidFill>
              <a:effectLst/>
              <a:latin typeface="Times New Roman" pitchFamily="-112" charset="0"/>
              <a:ea typeface="ＭＳ Ｐゴシック" pitchFamily="-107" charset="-128"/>
              <a:cs typeface="ＭＳ Ｐゴシック" pitchFamily="-107" charset="-128"/>
            </a:endParaRPr>
          </a:p>
          <a:p>
            <a:r>
              <a:rPr lang="en-US" sz="1200" kern="1200" dirty="0">
                <a:solidFill>
                  <a:schemeClr val="tx1"/>
                </a:solidFill>
                <a:effectLst/>
                <a:latin typeface="Times New Roman" pitchFamily="-112" charset="0"/>
                <a:ea typeface="ＭＳ Ｐゴシック" pitchFamily="-107" charset="-128"/>
                <a:cs typeface="ＭＳ Ｐゴシック" pitchFamily="-107" charset="-128"/>
              </a:rPr>
              <a:t>How is your Bible reading?</a:t>
            </a:r>
            <a:endParaRPr lang="en-SG" sz="1200" kern="1200" dirty="0">
              <a:solidFill>
                <a:schemeClr val="tx1"/>
              </a:solidFill>
              <a:effectLst/>
              <a:latin typeface="Times New Roman" pitchFamily="-112" charset="0"/>
              <a:ea typeface="ＭＳ Ｐゴシック" pitchFamily="-107" charset="-128"/>
              <a:cs typeface="ＭＳ Ｐゴシック" pitchFamily="-107" charset="-128"/>
            </a:endParaRPr>
          </a:p>
          <a:p>
            <a:r>
              <a:rPr lang="en-US" sz="1200" kern="1200" dirty="0">
                <a:solidFill>
                  <a:schemeClr val="tx1"/>
                </a:solidFill>
                <a:effectLst/>
                <a:latin typeface="Times New Roman" pitchFamily="-112" charset="0"/>
                <a:ea typeface="ＭＳ Ｐゴシック" pitchFamily="-107" charset="-128"/>
                <a:cs typeface="ＭＳ Ｐゴシック" pitchFamily="-107" charset="-128"/>
              </a:rPr>
              <a:t>What is your goal in God’s Word? Have you committed to reading a chapter a day? Have you committed to reading a verse a day? If you don’t have a target, you are sure to miss it.</a:t>
            </a:r>
            <a:endParaRPr lang="en-SG" sz="1200" kern="1200" dirty="0">
              <a:solidFill>
                <a:schemeClr val="tx1"/>
              </a:solidFill>
              <a:effectLst/>
              <a:latin typeface="Times New Roman" pitchFamily="-112" charset="0"/>
              <a:ea typeface="ＭＳ Ｐゴシック" pitchFamily="-107" charset="-128"/>
              <a:cs typeface="ＭＳ Ｐゴシック" pitchFamily="-107" charset="-128"/>
            </a:endParaRPr>
          </a:p>
          <a:p>
            <a:endParaRPr lang="en-US" sz="1200" kern="1200" dirty="0">
              <a:solidFill>
                <a:schemeClr val="tx1"/>
              </a:solidFill>
              <a:effectLst/>
              <a:latin typeface="Times New Roman" pitchFamily="-112" charset="0"/>
              <a:ea typeface="ＭＳ Ｐゴシック" pitchFamily="-107" charset="-128"/>
              <a:cs typeface="ＭＳ Ｐゴシック" pitchFamily="-107" charset="-128"/>
            </a:endParaRPr>
          </a:p>
          <a:p>
            <a:r>
              <a:rPr lang="en-US" sz="1200" kern="1200" dirty="0">
                <a:solidFill>
                  <a:schemeClr val="tx1"/>
                </a:solidFill>
                <a:effectLst/>
                <a:latin typeface="Times New Roman" pitchFamily="-112" charset="0"/>
                <a:ea typeface="ＭＳ Ｐゴシック" pitchFamily="-107" charset="-128"/>
                <a:cs typeface="ＭＳ Ｐゴシック" pitchFamily="-107" charset="-128"/>
              </a:rPr>
              <a:t>• Souls of People </a:t>
            </a:r>
            <a:endParaRPr lang="en-SG" sz="1200" kern="1200" dirty="0">
              <a:solidFill>
                <a:schemeClr val="tx1"/>
              </a:solidFill>
              <a:effectLst/>
              <a:latin typeface="Times New Roman" pitchFamily="-112" charset="0"/>
              <a:ea typeface="ＭＳ Ｐゴシック" pitchFamily="-107" charset="-128"/>
              <a:cs typeface="ＭＳ Ｐゴシック" pitchFamily="-107" charset="-128"/>
            </a:endParaRPr>
          </a:p>
          <a:p>
            <a:r>
              <a:rPr lang="en-US" sz="1200" kern="1200" dirty="0">
                <a:solidFill>
                  <a:schemeClr val="tx1"/>
                </a:solidFill>
                <a:effectLst/>
                <a:latin typeface="Times New Roman" pitchFamily="-112" charset="0"/>
                <a:ea typeface="ＭＳ Ｐゴシック" pitchFamily="-107" charset="-128"/>
                <a:cs typeface="ＭＳ Ｐゴシック" pitchFamily="-107" charset="-128"/>
              </a:rPr>
              <a:t>Are you committed to getting to minister to God’s people here at this church? How?</a:t>
            </a:r>
            <a:endParaRPr lang="en-SG" sz="1200" kern="1200" dirty="0">
              <a:solidFill>
                <a:schemeClr val="tx1"/>
              </a:solidFill>
              <a:effectLst/>
              <a:latin typeface="Times New Roman" pitchFamily="-112" charset="0"/>
              <a:ea typeface="ＭＳ Ｐゴシック" pitchFamily="-107" charset="-128"/>
              <a:cs typeface="ＭＳ Ｐゴシック" pitchFamily="-107" charset="-128"/>
            </a:endParaRPr>
          </a:p>
          <a:p>
            <a:r>
              <a:rPr lang="en-US" sz="1200" kern="1200" dirty="0">
                <a:solidFill>
                  <a:schemeClr val="tx1"/>
                </a:solidFill>
                <a:effectLst/>
                <a:latin typeface="Times New Roman" pitchFamily="-112" charset="0"/>
                <a:ea typeface="ＭＳ Ｐゴシック" pitchFamily="-107" charset="-128"/>
                <a:cs typeface="ＭＳ Ｐゴシック" pitchFamily="-107" charset="-128"/>
              </a:rPr>
              <a:t>How much are you praying for the lost?</a:t>
            </a:r>
          </a:p>
          <a:p>
            <a:pPr eaLnBrk="1" hangingPunct="1"/>
            <a:r>
              <a:rPr lang="en-US" dirty="0">
                <a:latin typeface="Times New Roman" charset="0"/>
                <a:ea typeface="ＭＳ Ｐゴシック" charset="0"/>
                <a:cs typeface="ＭＳ Ｐゴシック" charset="0"/>
              </a:rPr>
              <a:t>_______________</a:t>
            </a:r>
          </a:p>
          <a:p>
            <a:pPr eaLnBrk="1" hangingPunct="1"/>
            <a:r>
              <a:rPr lang="en-US" dirty="0">
                <a:latin typeface="Times New Roman" charset="0"/>
                <a:ea typeface="ＭＳ Ｐゴシック" charset="0"/>
                <a:cs typeface="ＭＳ Ｐゴシック" charset="0"/>
              </a:rPr>
              <a:t>OS-00-OT Book Overviews-740</a:t>
            </a:r>
          </a:p>
          <a:p>
            <a:pPr eaLnBrk="1" hangingPunct="1"/>
            <a:r>
              <a:rPr lang="en-US" dirty="0">
                <a:latin typeface="Times New Roman" charset="0"/>
                <a:ea typeface="ＭＳ Ｐゴシック" charset="0"/>
                <a:cs typeface="ＭＳ Ｐゴシック" charset="0"/>
              </a:rPr>
              <a:t>OS-35-Haggai-19</a:t>
            </a:r>
          </a:p>
        </p:txBody>
      </p:sp>
    </p:spTree>
    <p:extLst>
      <p:ext uri="{BB962C8B-B14F-4D97-AF65-F5344CB8AC3E}">
        <p14:creationId xmlns:p14="http://schemas.microsoft.com/office/powerpoint/2010/main" val="9177971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98F1465-08B0-3D46-9A7F-04034052C095}"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6562" name="Rectangle 2"/>
          <p:cNvSpPr>
            <a:spLocks noGrp="1" noRot="1" noChangeAspect="1" noChangeArrowheads="1"/>
          </p:cNvSpPr>
          <p:nvPr>
            <p:ph type="sldImg"/>
          </p:nvPr>
        </p:nvSpPr>
        <p:spPr>
          <a:solidFill>
            <a:srgbClr val="FFFFFF"/>
          </a:solidFill>
          <a:ln/>
        </p:spPr>
      </p:sp>
      <p:sp>
        <p:nvSpPr>
          <p:cNvPr id="665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a:ea typeface="ＭＳ Ｐゴシック" charset="0"/>
                <a:cs typeface="Arial"/>
              </a:rPr>
              <a:t>The Post-Exilic Era involved three separate periods: </a:t>
            </a:r>
            <a:br>
              <a:rPr lang="en-US" dirty="0">
                <a:latin typeface="Arial"/>
                <a:ea typeface="ＭＳ Ｐゴシック" charset="0"/>
                <a:cs typeface="Arial"/>
              </a:rPr>
            </a:br>
            <a:r>
              <a:rPr lang="en-US" dirty="0">
                <a:latin typeface="Arial"/>
                <a:ea typeface="ＭＳ Ｐゴシック" charset="0"/>
                <a:cs typeface="Arial"/>
              </a:rPr>
              <a:t>(1) Temple rebuilding led by Zerubbabel, Haggai, and Zechariah in two parts under Cyrus and Darius, </a:t>
            </a:r>
          </a:p>
          <a:p>
            <a:pPr eaLnBrk="1" hangingPunct="1"/>
            <a:r>
              <a:rPr lang="en-US" dirty="0">
                <a:latin typeface="Arial"/>
                <a:ea typeface="ＭＳ Ｐゴシック" charset="0"/>
                <a:cs typeface="Arial"/>
              </a:rPr>
              <a:t>(2) The saving of the nation from destruction by Esther about 30 years</a:t>
            </a:r>
            <a:r>
              <a:rPr lang="en-US" baseline="0" dirty="0">
                <a:latin typeface="Arial"/>
                <a:ea typeface="ＭＳ Ｐゴシック" charset="0"/>
                <a:cs typeface="Arial"/>
              </a:rPr>
              <a:t> later under Xerxes, and </a:t>
            </a:r>
          </a:p>
          <a:p>
            <a:pPr eaLnBrk="1" hangingPunct="1"/>
            <a:r>
              <a:rPr lang="en-US" baseline="0" dirty="0">
                <a:latin typeface="Arial"/>
                <a:ea typeface="ＭＳ Ｐゴシック" charset="0"/>
                <a:cs typeface="Arial"/>
              </a:rPr>
              <a:t>(3) The restoration of Jerusalem’s walls and gates by Nehemiah another 72 years after that under Artaxerxes.</a:t>
            </a:r>
          </a:p>
          <a:p>
            <a:pPr eaLnBrk="1" hangingPunct="1"/>
            <a:r>
              <a:rPr lang="en-US" baseline="0" dirty="0">
                <a:latin typeface="Arial"/>
                <a:ea typeface="ＭＳ Ｐゴシック" charset="0"/>
                <a:cs typeface="Arial"/>
              </a:rPr>
              <a:t>_________</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Common-321</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BE-37-Haggai-15</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BE-39-Malachi-21</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OS-12-Kings &amp; Prophets Charts-24</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OS-15-Ezra-36</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OS-16-Nehemiah-94, 156</a:t>
            </a:r>
          </a:p>
          <a:p>
            <a:r>
              <a:rPr lang="en-US" dirty="0">
                <a:latin typeface="Times New Roman" charset="0"/>
                <a:ea typeface="ＭＳ Ｐゴシック" charset="0"/>
                <a:cs typeface="ＭＳ Ｐゴシック" charset="0"/>
              </a:rPr>
              <a:t>OS-17-Esther-16, 75</a:t>
            </a:r>
          </a:p>
          <a:p>
            <a:r>
              <a:rPr lang="en-US" dirty="0">
                <a:latin typeface="Times New Roman" charset="0"/>
                <a:ea typeface="ＭＳ Ｐゴシック" charset="0"/>
                <a:cs typeface="ＭＳ Ｐゴシック" charset="0"/>
              </a:rPr>
              <a:t>OS-26-Ezek33-39—slide 85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OS-27-Daniel-340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OS-37-Haggai-25, 43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OS-38-Zechariah-46, 121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OS-39-Malachi-13, 56</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999074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1026"/>
          <p:cNvSpPr>
            <a:spLocks noGrp="1" noRot="1" noChangeAspect="1" noChangeArrowheads="1"/>
          </p:cNvSpPr>
          <p:nvPr>
            <p:ph type="sldImg"/>
          </p:nvPr>
        </p:nvSpPr>
        <p:spPr>
          <a:xfrm>
            <a:off x="1150938" y="692150"/>
            <a:ext cx="4556125" cy="3416300"/>
          </a:xfrm>
          <a:solidFill>
            <a:srgbClr val="FFFFFF"/>
          </a:solidFill>
          <a:ln/>
        </p:spPr>
      </p:sp>
      <p:sp>
        <p:nvSpPr>
          <p:cNvPr id="123906" name="Rectangle 1027"/>
          <p:cNvSpPr>
            <a:spLocks noGrp="1" noChangeArrowheads="1"/>
          </p:cNvSpPr>
          <p:nvPr>
            <p:ph type="body" idx="1"/>
          </p:nvPr>
        </p:nvSpPr>
        <p:spPr>
          <a:solidFill>
            <a:srgbClr val="FFFFFF"/>
          </a:solidFill>
          <a:ln>
            <a:solidFill>
              <a:srgbClr val="000000"/>
            </a:solidFill>
          </a:ln>
        </p:spPr>
        <p:txBody>
          <a:bodyPr/>
          <a:lstStyle/>
          <a:p>
            <a:endParaRPr lang="en-US" b="0">
              <a:latin typeface="Arial"/>
              <a:ea typeface="ＭＳ Ｐゴシック" charset="0"/>
              <a:cs typeface="Arial"/>
            </a:endParaRPr>
          </a:p>
          <a:p>
            <a:r>
              <a:rPr lang="en-US" b="0">
                <a:latin typeface="Arial"/>
                <a:ea typeface="ＭＳ Ｐゴシック" charset="0"/>
                <a:cs typeface="Arial"/>
              </a:rPr>
              <a:t>Summing up this time of ROYALTY…</a:t>
            </a:r>
          </a:p>
          <a:p>
            <a:r>
              <a:rPr lang="en-US" b="0">
                <a:latin typeface="Arial"/>
                <a:ea typeface="ＭＳ Ｐゴシック" charset="0"/>
                <a:cs typeface="Arial"/>
              </a:rPr>
              <a:t>Remember again that crucial difference when the NORTHERN and the SOUTHERN Kingdoms fell. Recall that </a:t>
            </a:r>
          </a:p>
          <a:p>
            <a:r>
              <a:rPr lang="en-US" b="0">
                <a:latin typeface="Arial"/>
                <a:ea typeface="ＭＳ Ｐゴシック" charset="0"/>
                <a:cs typeface="Arial"/>
              </a:rPr>
              <a:t>////	the NORTHERN Kingdom, Israel, is attacked by Assyria, </a:t>
            </a:r>
          </a:p>
          <a:p>
            <a:r>
              <a:rPr lang="en-US" b="0">
                <a:latin typeface="Arial"/>
                <a:ea typeface="ＭＳ Ｐゴシック" charset="0"/>
                <a:cs typeface="Arial"/>
              </a:rPr>
              <a:t>////	taken away into captivity and , through time,</a:t>
            </a:r>
          </a:p>
          <a:p>
            <a:r>
              <a:rPr lang="en-US" b="0">
                <a:latin typeface="Arial"/>
                <a:ea typeface="ＭＳ Ｐゴシック" charset="0"/>
                <a:cs typeface="Arial"/>
              </a:rPr>
              <a:t>////	absorbed into other societies. </a:t>
            </a:r>
          </a:p>
          <a:p>
            <a:r>
              <a:rPr lang="en-US" b="0">
                <a:latin typeface="Arial"/>
                <a:ea typeface="ＭＳ Ｐゴシック" charset="0"/>
                <a:cs typeface="Arial"/>
              </a:rPr>
              <a:t>But JUDAH, the SOUTHERN KINGDOM and its people…</a:t>
            </a:r>
          </a:p>
          <a:p>
            <a:r>
              <a:rPr lang="en-US" b="0">
                <a:latin typeface="Arial"/>
                <a:ea typeface="ＭＳ Ｐゴシック" charset="0"/>
                <a:cs typeface="Arial"/>
              </a:rPr>
              <a:t>////	conquered by Babylon under Nebuchadnezzar…</a:t>
            </a:r>
          </a:p>
          <a:p>
            <a:r>
              <a:rPr lang="en-US" b="0">
                <a:latin typeface="Arial"/>
                <a:ea typeface="ＭＳ Ｐゴシック" charset="0"/>
                <a:cs typeface="Arial"/>
              </a:rPr>
              <a:t>////	is taken over to Babylon for a TEMPORARY captivity.  But Judah is destined to continue to play center stage in the long future history of THE LAND. </a:t>
            </a:r>
          </a:p>
          <a:p>
            <a:r>
              <a:rPr lang="en-US" b="0">
                <a:latin typeface="Arial"/>
                <a:ea typeface="ＭＳ Ｐゴシック" charset="0"/>
                <a:cs typeface="Arial"/>
              </a:rPr>
              <a:t>////	JUDAH IS PRESERVED and eventually returned to The Land.</a:t>
            </a:r>
          </a:p>
          <a:p>
            <a:r>
              <a:rPr lang="en-US" b="0">
                <a:latin typeface="Arial"/>
                <a:ea typeface="ＭＳ Ｐゴシック" charset="0"/>
                <a:cs typeface="Arial"/>
              </a:rPr>
              <a:t>////`	Why? </a:t>
            </a:r>
          </a:p>
          <a:p>
            <a:r>
              <a:rPr lang="en-US" b="0">
                <a:latin typeface="Arial"/>
                <a:ea typeface="ＭＳ Ｐゴシック" charset="0"/>
                <a:cs typeface="Arial"/>
              </a:rPr>
              <a:t>////	Because the expected Messiah...long prophesied...was destined by the Old Testament prophets to appear through the tribal line of JUDAH.</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0">
              <a:latin typeface="Arial"/>
              <a:ea typeface="ＭＳ Ｐゴシック" charset="0"/>
              <a:cs typeface="Arial"/>
            </a:endParaRPr>
          </a:p>
          <a:p>
            <a:r>
              <a:rPr lang="en-US" b="0">
                <a:latin typeface="Arial"/>
                <a:ea typeface="ＭＳ Ｐゴシック" charset="0"/>
                <a:cs typeface="Arial"/>
              </a:rPr>
              <a:t>And here is CAPTIVITY</a:t>
            </a:r>
            <a:r>
              <a:rPr lang="fr-FR" b="0">
                <a:latin typeface="Arial"/>
                <a:ea typeface="ＭＳ Ｐゴシック" charset="0"/>
                <a:cs typeface="Arial"/>
              </a:rPr>
              <a:t>'</a:t>
            </a:r>
            <a:r>
              <a:rPr lang="en-US" b="0">
                <a:latin typeface="Arial"/>
                <a:ea typeface="ＭＳ Ｐゴシック" charset="0"/>
                <a:cs typeface="Arial"/>
              </a:rPr>
              <a:t>s file folder from the Bible File sequence ready for the four items important to this period in the life of ancient Judah.</a:t>
            </a:r>
          </a:p>
        </p:txBody>
      </p:sp>
      <p:sp>
        <p:nvSpPr>
          <p:cNvPr id="125954" name="Rectangle 3"/>
          <p:cNvSpPr>
            <a:spLocks noGrp="1" noRot="1" noChangeAspect="1" noChangeArrowheads="1" noTextEdit="1"/>
          </p:cNvSpPr>
          <p:nvPr>
            <p:ph type="sldImg"/>
          </p:nvPr>
        </p:nvSpPr>
        <p:spPr>
          <a:xfrm>
            <a:off x="1150938" y="692150"/>
            <a:ext cx="4556125" cy="3416300"/>
          </a:xfrm>
          <a:ln cap="flat"/>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p:cNvSpPr>
            <a:spLocks noGrp="1" noRot="1" noChangeAspect="1" noChangeArrowheads="1" noTextEdit="1"/>
          </p:cNvSpPr>
          <p:nvPr>
            <p:ph type="sldImg"/>
          </p:nvPr>
        </p:nvSpPr>
        <p:spPr>
          <a:xfrm>
            <a:off x="1150938" y="692150"/>
            <a:ext cx="4556125" cy="3416300"/>
          </a:xfrm>
          <a:ln/>
        </p:spPr>
      </p:sp>
      <p:sp>
        <p:nvSpPr>
          <p:cNvPr id="12800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0">
              <a:latin typeface="Arial"/>
              <a:ea typeface="ＭＳ Ｐゴシック" charset="0"/>
              <a:cs typeface="Arial"/>
            </a:endParaRPr>
          </a:p>
          <a:p>
            <a:r>
              <a:rPr lang="en-US" b="0">
                <a:latin typeface="Arial"/>
                <a:ea typeface="ＭＳ Ｐゴシック" charset="0"/>
                <a:cs typeface="Arial"/>
              </a:rPr>
              <a:t>Babylon -- that enormous Oriental metropolis next to the Euphrates River -- is the site of JUDAH</a:t>
            </a:r>
            <a:r>
              <a:rPr lang="fr-FR" b="0">
                <a:latin typeface="Arial"/>
                <a:ea typeface="ＭＳ Ｐゴシック" charset="0"/>
                <a:cs typeface="Arial"/>
              </a:rPr>
              <a:t>'</a:t>
            </a:r>
            <a:r>
              <a:rPr lang="en-US" b="0">
                <a:latin typeface="Arial"/>
                <a:ea typeface="ＭＳ Ｐゴシック" charset="0"/>
                <a:cs typeface="Arial"/>
              </a:rPr>
              <a:t>s 70 years of captivity, shown here in an artist re-creation of the possible appearance of that incredible city.  The famed Hanging Gardens of Babylon -- visible on the right -- were among the Seven Wonders of that Ancient World.</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p:cNvSpPr>
            <a:spLocks noGrp="1" noRot="1" noChangeAspect="1" noChangeArrowheads="1" noTextEdit="1"/>
          </p:cNvSpPr>
          <p:nvPr>
            <p:ph type="sldImg"/>
          </p:nvPr>
        </p:nvSpPr>
        <p:spPr>
          <a:xfrm>
            <a:off x="1150938" y="692150"/>
            <a:ext cx="4556125" cy="3416300"/>
          </a:xfrm>
          <a:ln/>
        </p:spPr>
      </p:sp>
      <p:sp>
        <p:nvSpPr>
          <p:cNvPr id="13005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0">
              <a:latin typeface="Arial"/>
              <a:ea typeface="ＭＳ Ｐゴシック" charset="0"/>
              <a:cs typeface="Arial"/>
            </a:endParaRPr>
          </a:p>
          <a:p>
            <a:r>
              <a:rPr lang="en-US" b="0">
                <a:latin typeface="Arial"/>
                <a:ea typeface="ＭＳ Ｐゴシック" charset="0"/>
                <a:cs typeface="Arial"/>
              </a:rPr>
              <a:t>Remember, also, that Babylon -- located on your map many miles upstream from the Persian Gulf – was very near the heart of today</a:t>
            </a:r>
            <a:r>
              <a:rPr lang="fr-FR" b="0">
                <a:latin typeface="Arial"/>
                <a:ea typeface="ＭＳ Ｐゴシック" charset="0"/>
                <a:cs typeface="Arial"/>
              </a:rPr>
              <a:t>'</a:t>
            </a:r>
            <a:r>
              <a:rPr lang="en-US" b="0">
                <a:latin typeface="Arial"/>
                <a:ea typeface="ＭＳ Ｐゴシック" charset="0"/>
                <a:cs typeface="Arial"/>
              </a:rPr>
              <a:t>s troubled Persian Gulf region in the Middle East.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2"/>
          <p:cNvSpPr>
            <a:spLocks noGrp="1" noRot="1" noChangeAspect="1" noChangeArrowheads="1" noTextEdit="1"/>
          </p:cNvSpPr>
          <p:nvPr>
            <p:ph type="sldImg"/>
          </p:nvPr>
        </p:nvSpPr>
        <p:spPr>
          <a:xfrm>
            <a:off x="1150938" y="692150"/>
            <a:ext cx="4556125" cy="3416300"/>
          </a:xfrm>
          <a:ln/>
        </p:spPr>
      </p:sp>
      <p:sp>
        <p:nvSpPr>
          <p:cNvPr id="13209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0">
              <a:latin typeface="Arial"/>
              <a:ea typeface="ＭＳ Ｐゴシック" charset="0"/>
              <a:cs typeface="Arial"/>
            </a:endParaRPr>
          </a:p>
          <a:p>
            <a:r>
              <a:rPr lang="en-US" b="0">
                <a:latin typeface="Arial"/>
                <a:ea typeface="ＭＳ Ｐゴシック" charset="0"/>
                <a:cs typeface="Arial"/>
              </a:rPr>
              <a:t>After the 70 years of Judah</a:t>
            </a:r>
            <a:r>
              <a:rPr lang="fr-FR" altLang="ja-JP" b="0">
                <a:latin typeface="Arial"/>
                <a:ea typeface="ＭＳ Ｐゴシック" charset="0"/>
                <a:cs typeface="Arial"/>
              </a:rPr>
              <a:t>'</a:t>
            </a:r>
            <a:r>
              <a:rPr lang="en-US" altLang="ja-JP" b="0">
                <a:latin typeface="Arial"/>
                <a:ea typeface="ＭＳ Ｐゴシック" charset="0"/>
                <a:cs typeface="Arial"/>
              </a:rPr>
              <a:t>s exile, the Babylonian rulers allowed the captives from the SOUTHERN KINGDOM OF JUDAH to return to Jerusalem, and to rebuild their city, its walls and their Temple. </a:t>
            </a:r>
          </a:p>
          <a:p>
            <a:r>
              <a:rPr lang="en-US" b="0">
                <a:latin typeface="Arial"/>
                <a:ea typeface="ＭＳ Ｐゴシック" charset="0"/>
                <a:cs typeface="Arial"/>
              </a:rPr>
              <a:t>//// 	And it was during this time of the Babylonian Exile that the people of JUDAH came to be called Jews -- from the tribal name of JUDAH. </a:t>
            </a:r>
          </a:p>
          <a:p>
            <a:r>
              <a:rPr lang="en-US" b="0">
                <a:latin typeface="Arial"/>
                <a:ea typeface="ＭＳ Ｐゴシック" charset="0"/>
                <a:cs typeface="Arial"/>
              </a:rPr>
              <a:t>////	The worldwide Jewish tradition of the synagogue was also born in Babylon during Judah</a:t>
            </a:r>
            <a:r>
              <a:rPr lang="fr-FR" altLang="ja-JP" b="0">
                <a:latin typeface="Arial"/>
                <a:ea typeface="ＭＳ Ｐゴシック" charset="0"/>
                <a:cs typeface="Arial"/>
              </a:rPr>
              <a:t>'</a:t>
            </a:r>
            <a:r>
              <a:rPr lang="en-US" altLang="ja-JP" b="0">
                <a:latin typeface="Arial"/>
                <a:ea typeface="ＭＳ Ｐゴシック" charset="0"/>
                <a:cs typeface="Arial"/>
              </a:rPr>
              <a:t>s Captivity or Exile.</a:t>
            </a:r>
          </a:p>
          <a:p>
            <a:r>
              <a:rPr lang="en-US" b="0">
                <a:latin typeface="Arial"/>
                <a:ea typeface="ＭＳ Ｐゴシック" charset="0"/>
                <a:cs typeface="Arial"/>
              </a:rPr>
              <a:t>////	The Return to The Land took place in 3 massive treks. These were difficult trips on foot from Babylon back to the Land.</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9875964-CBB5-B14C-AE67-0F6EF6170EA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68D21DC-26C3-F84B-9FE9-E2A5FBB3BC7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33</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4436937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07" charset="-128"/>
                <a:cs typeface="Arial"/>
              </a:rPr>
              <a:t>You moved to Singapore because God clearly called you. </a:t>
            </a:r>
            <a:endParaRPr lang="en-SG" sz="1200" kern="1200">
              <a:solidFill>
                <a:schemeClr val="tx1"/>
              </a:solidFill>
              <a:effectLst/>
              <a:latin typeface="Arial"/>
              <a:ea typeface="ＭＳ Ｐゴシック" pitchFamily="-107" charset="-128"/>
              <a:cs typeface="Arial"/>
            </a:endParaRPr>
          </a:p>
          <a:p>
            <a:r>
              <a:rPr lang="en-US" sz="1200" kern="1200">
                <a:solidFill>
                  <a:schemeClr val="tx1"/>
                </a:solidFill>
                <a:effectLst/>
                <a:latin typeface="Arial"/>
                <a:ea typeface="ＭＳ Ｐゴシック" pitchFamily="-107" charset="-128"/>
                <a:cs typeface="Arial"/>
              </a:rPr>
              <a:t>He made that abundantly evident that </a:t>
            </a:r>
            <a:r>
              <a:rPr lang="en-US" sz="1200" i="1" kern="1200">
                <a:solidFill>
                  <a:schemeClr val="tx1"/>
                </a:solidFill>
                <a:effectLst/>
                <a:latin typeface="Arial"/>
                <a:ea typeface="ＭＳ Ｐゴシック" pitchFamily="-107" charset="-128"/>
                <a:cs typeface="Arial"/>
              </a:rPr>
              <a:t>you</a:t>
            </a:r>
            <a:r>
              <a:rPr lang="en-US" sz="1200" kern="1200">
                <a:solidFill>
                  <a:schemeClr val="tx1"/>
                </a:solidFill>
                <a:effectLst/>
                <a:latin typeface="Arial"/>
                <a:ea typeface="ＭＳ Ｐゴシック" pitchFamily="-107" charset="-128"/>
                <a:cs typeface="Arial"/>
              </a:rPr>
              <a:t>—not someone else more qualified—got the privilege. So you obeyed and came. </a:t>
            </a:r>
            <a:endParaRPr lang="en-SG" sz="1200" kern="1200">
              <a:solidFill>
                <a:schemeClr val="tx1"/>
              </a:solidFill>
              <a:effectLst/>
              <a:latin typeface="Arial"/>
              <a:ea typeface="ＭＳ Ｐゴシック" pitchFamily="-107" charset="-128"/>
              <a:cs typeface="Arial"/>
            </a:endParaRPr>
          </a:p>
          <a:p>
            <a:r>
              <a:rPr lang="en-US" sz="1200" kern="1200">
                <a:solidFill>
                  <a:schemeClr val="tx1"/>
                </a:solidFill>
                <a:effectLst/>
                <a:latin typeface="Arial"/>
                <a:ea typeface="ＭＳ Ｐゴシック" pitchFamily="-107" charset="-128"/>
                <a:cs typeface="Arial"/>
              </a:rPr>
              <a:t>But then you discovered that this place is far more expensive than anyone ever let on. It’s also hotter—and wetter. And the relationships that started sweet began to sour, and here you are. Things are hard.</a:t>
            </a:r>
            <a:endParaRPr lang="en-SG" sz="1200" kern="1200">
              <a:solidFill>
                <a:schemeClr val="tx1"/>
              </a:solidFill>
              <a:effectLst/>
              <a:latin typeface="Arial"/>
              <a:ea typeface="ＭＳ Ｐゴシック" pitchFamily="-107" charset="-128"/>
              <a:cs typeface="Arial"/>
            </a:endParaRPr>
          </a:p>
          <a:p>
            <a:r>
              <a:rPr lang="en-US" sz="1200" kern="1200">
                <a:solidFill>
                  <a:schemeClr val="tx1"/>
                </a:solidFill>
                <a:effectLst/>
                <a:latin typeface="Arial"/>
                <a:ea typeface="ＭＳ Ｐゴシック" pitchFamily="-107" charset="-128"/>
                <a:cs typeface="Arial"/>
              </a:rPr>
              <a:t>Is God trying to get your attention?</a:t>
            </a:r>
            <a:endParaRPr lang="en-SG" sz="1200" kern="1200">
              <a:solidFill>
                <a:schemeClr val="tx1"/>
              </a:solidFill>
              <a:effectLst/>
              <a:latin typeface="Arial"/>
              <a:ea typeface="ＭＳ Ｐゴシック" pitchFamily="-107" charset="-128"/>
              <a:cs typeface="Arial"/>
            </a:endParaRPr>
          </a:p>
          <a:p>
            <a:r>
              <a:rPr lang="en-US" sz="1200" kern="1200">
                <a:solidFill>
                  <a:schemeClr val="tx1"/>
                </a:solidFill>
                <a:effectLst/>
                <a:latin typeface="Arial"/>
                <a:ea typeface="ＭＳ Ｐゴシック" pitchFamily="-107" charset="-128"/>
                <a:cs typeface="Arial"/>
              </a:rPr>
              <a:t>Perhaps you didn’t choose to move here at all. You got a special blessing. You were born here. </a:t>
            </a:r>
            <a:endParaRPr lang="en-SG" sz="1200" kern="1200">
              <a:solidFill>
                <a:schemeClr val="tx1"/>
              </a:solidFill>
              <a:effectLst/>
              <a:latin typeface="Arial"/>
              <a:ea typeface="ＭＳ Ｐゴシック" pitchFamily="-107" charset="-128"/>
              <a:cs typeface="Arial"/>
            </a:endParaRPr>
          </a:p>
          <a:p>
            <a:r>
              <a:rPr lang="en-US" sz="1200" kern="1200">
                <a:solidFill>
                  <a:schemeClr val="tx1"/>
                </a:solidFill>
                <a:effectLst/>
                <a:latin typeface="Arial"/>
                <a:ea typeface="ＭＳ Ｐゴシック" pitchFamily="-107" charset="-128"/>
                <a:cs typeface="Arial"/>
              </a:rPr>
              <a:t>But the LORD gave you an opportunity to serve elsewhere for a while. It changed you for the better.</a:t>
            </a:r>
            <a:endParaRPr lang="en-SG" sz="1200" kern="1200">
              <a:solidFill>
                <a:schemeClr val="tx1"/>
              </a:solidFill>
              <a:effectLst/>
              <a:latin typeface="Arial"/>
              <a:ea typeface="ＭＳ Ｐゴシック" pitchFamily="-107" charset="-128"/>
              <a:cs typeface="Arial"/>
            </a:endParaRPr>
          </a:p>
          <a:p>
            <a:r>
              <a:rPr lang="en-US" sz="1200" kern="1200">
                <a:solidFill>
                  <a:schemeClr val="tx1"/>
                </a:solidFill>
                <a:effectLst/>
                <a:latin typeface="Arial"/>
                <a:ea typeface="ＭＳ Ｐゴシック" pitchFamily="-107" charset="-128"/>
                <a:cs typeface="Arial"/>
              </a:rPr>
              <a:t>But now you’re back and this country doesn’t seem so special. You find yourself more able to relate to foreigners than to your own people. Believe me, I understand. When return to my country of origin, I don’t fit there. I wonder if I fit anywhere. Is God disciplining me?</a:t>
            </a:r>
            <a:endParaRPr lang="en-SG" sz="1200" kern="1200">
              <a:solidFill>
                <a:schemeClr val="tx1"/>
              </a:solidFill>
              <a:effectLst/>
              <a:latin typeface="Arial"/>
              <a:ea typeface="ＭＳ Ｐゴシック" pitchFamily="-107" charset="-128"/>
              <a:cs typeface="Arial"/>
            </a:endParaRPr>
          </a:p>
          <a:p>
            <a:r>
              <a:rPr lang="en-US" sz="1200" kern="1200">
                <a:solidFill>
                  <a:schemeClr val="tx1"/>
                </a:solidFill>
                <a:effectLst/>
                <a:latin typeface="Arial"/>
                <a:ea typeface="ＭＳ Ｐゴシック" pitchFamily="-107" charset="-128"/>
                <a:cs typeface="Arial"/>
              </a:rPr>
              <a:t> </a:t>
            </a:r>
            <a:endParaRPr lang="en-SG" sz="1200" kern="1200">
              <a:solidFill>
                <a:schemeClr val="tx1"/>
              </a:solidFill>
              <a:effectLst/>
              <a:latin typeface="Arial"/>
              <a:ea typeface="ＭＳ Ｐゴシック" pitchFamily="-107" charset="-128"/>
              <a:cs typeface="Arial"/>
            </a:endParaRPr>
          </a:p>
          <a:p>
            <a:endParaRPr lang="en-US">
              <a:latin typeface="Arial"/>
              <a:cs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You have been faithful to him, as far as you know. You have obeyed. </a:t>
            </a:r>
          </a:p>
          <a:p>
            <a:r>
              <a:rPr lang="en-US">
                <a:latin typeface="Arial"/>
                <a:cs typeface="Arial"/>
              </a:rPr>
              <a:t>You weren’t so thrilled to come to a church with an afternoon service that stole your Sunday nap, but you still come. </a:t>
            </a:r>
          </a:p>
          <a:p>
            <a:r>
              <a:rPr lang="en-US">
                <a:latin typeface="Arial"/>
                <a:cs typeface="Arial"/>
              </a:rPr>
              <a:t>But things aren’t going so well at home, or work, or with friends, or with someone special to you.</a:t>
            </a:r>
          </a:p>
          <a:p>
            <a:r>
              <a:rPr lang="en-US">
                <a:latin typeface="Arial"/>
                <a:cs typeface="Arial"/>
              </a:rPr>
              <a:t>“What’s happening to me?” you ask. “Is God speaking to me through difficulty? What’s he trying to say? What do I do?”</a:t>
            </a:r>
          </a:p>
          <a:p>
            <a:endParaRPr lang="en-US">
              <a:latin typeface="Arial"/>
              <a:cs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07" charset="-128"/>
                <a:cs typeface="Arial"/>
              </a:rPr>
              <a:t>You aren’t the first one that’s needed to be restored. In today’s text, Judah had faithfully returned to their homeland but the people were still not seeing his full blessing.</a:t>
            </a:r>
            <a:r>
              <a:rPr lang="en-SG">
                <a:effectLst/>
                <a:latin typeface="Arial"/>
                <a:cs typeface="Arial"/>
              </a:rPr>
              <a:t> </a:t>
            </a:r>
            <a:endParaRPr lang="en-US">
              <a:latin typeface="Arial"/>
              <a:cs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07" charset="-128"/>
                <a:cs typeface="Arial"/>
              </a:rPr>
              <a:t>The historical context is a mixed bag</a:t>
            </a:r>
            <a:r>
              <a:rPr lang="en-SG" sz="1200" kern="1200">
                <a:solidFill>
                  <a:schemeClr val="tx1"/>
                </a:solidFill>
                <a:effectLst/>
                <a:latin typeface="Arial"/>
                <a:ea typeface="ＭＳ Ｐゴシック" pitchFamily="-107" charset="-128"/>
                <a:cs typeface="Arial"/>
              </a:rPr>
              <a:t>.</a:t>
            </a:r>
          </a:p>
          <a:p>
            <a:r>
              <a:rPr lang="en-US" sz="1200" kern="1200">
                <a:solidFill>
                  <a:schemeClr val="tx1"/>
                </a:solidFill>
                <a:effectLst/>
                <a:latin typeface="Arial"/>
                <a:ea typeface="ＭＳ Ｐゴシック" pitchFamily="-107" charset="-128"/>
                <a:cs typeface="Arial"/>
              </a:rPr>
              <a:t>We’ve been in this series on the Minor Prophets lately. </a:t>
            </a:r>
            <a:endParaRPr lang="en-US">
              <a:latin typeface="Arial"/>
              <a:cs typeface="Arial"/>
            </a:endParaRPr>
          </a:p>
        </p:txBody>
      </p:sp>
    </p:spTree>
    <p:extLst>
      <p:ext uri="{BB962C8B-B14F-4D97-AF65-F5344CB8AC3E}">
        <p14:creationId xmlns:p14="http://schemas.microsoft.com/office/powerpoint/2010/main" val="19750405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a:solidFill>
                  <a:schemeClr val="tx1"/>
                </a:solidFill>
                <a:effectLst/>
                <a:latin typeface="Arial"/>
                <a:ea typeface="ＭＳ Ｐゴシック" pitchFamily="-107" charset="-128"/>
                <a:cs typeface="Arial"/>
              </a:rPr>
              <a:t>These prophets stretch nearly the entirety of Israel’s history. Most were ignored, from the United Kingdom Golden Age under David and Solomon, then ignored after the nation divided, then ignored when Judah was the Solitary kingdom.</a:t>
            </a:r>
            <a:r>
              <a:rPr lang="en-SG">
                <a:effectLst/>
                <a:latin typeface="Arial"/>
                <a:cs typeface="Arial"/>
              </a:rPr>
              <a:t> </a:t>
            </a:r>
            <a:endParaRPr lang="en-US">
              <a:latin typeface="Arial"/>
              <a:cs typeface="Arial"/>
            </a:endParaRPr>
          </a:p>
          <a:p>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384BC78D-152F-1C44-AF54-07FD3499F1EF}" type="slidenum">
              <a:rPr lang="en-US"/>
              <a:pPr>
                <a:defRPr/>
              </a:pPr>
              <a:t>39</a:t>
            </a:fld>
            <a:endParaRPr lang="en-US"/>
          </a:p>
        </p:txBody>
      </p:sp>
    </p:spTree>
    <p:extLst>
      <p:ext uri="{BB962C8B-B14F-4D97-AF65-F5344CB8AC3E}">
        <p14:creationId xmlns:p14="http://schemas.microsoft.com/office/powerpoint/2010/main" val="35096833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07" charset="-128"/>
                <a:cs typeface="Arial"/>
              </a:rPr>
              <a:t>Their ancestors had not heeded the nine prophets we have already studied. Through varying prophets, God had told them to be…humble, caring, etc. Yet they stubbornly worshipped idols and God, faithful to his warning, sent them away to Babylon in modern-day Iraq</a:t>
            </a:r>
            <a:r>
              <a:rPr lang="en-SG" sz="1200" kern="1200">
                <a:solidFill>
                  <a:schemeClr val="tx1"/>
                </a:solidFill>
                <a:effectLst/>
                <a:latin typeface="Arial"/>
                <a:ea typeface="ＭＳ Ｐゴシック" pitchFamily="-107" charset="-128"/>
                <a:cs typeface="Arial"/>
              </a:rPr>
              <a:t>.</a:t>
            </a:r>
            <a:endParaRPr lang="en-US">
              <a:latin typeface="Arial"/>
              <a:cs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2ACA150-5D20-8C4B-86DA-E1E63926E62E}"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460802" name="Rectangle 2"/>
          <p:cNvSpPr>
            <a:spLocks noGrp="1" noRot="1" noChangeAspect="1" noChangeArrowheads="1" noTextEdit="1"/>
          </p:cNvSpPr>
          <p:nvPr>
            <p:ph type="sldImg"/>
          </p:nvPr>
        </p:nvSpPr>
        <p:spPr>
          <a:ln/>
        </p:spPr>
      </p:sp>
      <p:sp>
        <p:nvSpPr>
          <p:cNvPr id="4608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Jeremiah does not tell us the exact years that begin and end the 70-year exile. </a:t>
            </a:r>
          </a:p>
          <a:p>
            <a:r>
              <a:rPr lang="en-US" dirty="0">
                <a:latin typeface="Times New Roman" charset="0"/>
                <a:ea typeface="ＭＳ Ｐゴシック" charset="0"/>
                <a:cs typeface="ＭＳ Ｐゴシック" charset="0"/>
              </a:rPr>
              <a:t>But we can actually determine this in two ways</a:t>
            </a:r>
            <a:r>
              <a:rPr lang="en-US" dirty="0">
                <a:cs typeface="ＭＳ Ｐゴシック" charset="0"/>
              </a:rPr>
              <a:t>—either the exile of the people beginning with Daniel’s deportation (605) to the people fully returning in 536, or the exile of the temple from its destruction in 586 to its rebuilding in 516.</a:t>
            </a:r>
          </a:p>
          <a:p>
            <a:r>
              <a:rPr lang="en-US" dirty="0">
                <a:cs typeface="ＭＳ Ｐゴシック" charset="0"/>
              </a:rPr>
              <a:t>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OS-00-OT Book Overviews-294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OS-12-Kings &amp; Prophets Charts-26</a:t>
            </a:r>
          </a:p>
          <a:p>
            <a:r>
              <a:rPr lang="en-US" dirty="0">
                <a:cs typeface="ＭＳ Ｐゴシック" charset="0"/>
              </a:rPr>
              <a:t>OS-12-2Kings-287</a:t>
            </a:r>
          </a:p>
          <a:p>
            <a:r>
              <a:rPr lang="en-US" dirty="0">
                <a:cs typeface="ＭＳ Ｐゴシック" charset="0"/>
              </a:rPr>
              <a:t>OS-14-2Chron-287</a:t>
            </a:r>
          </a:p>
          <a:p>
            <a:r>
              <a:rPr lang="en-US" dirty="0">
                <a:cs typeface="ＭＳ Ｐゴシック" charset="0"/>
              </a:rPr>
              <a:t>OS-15-Ezra-14</a:t>
            </a:r>
          </a:p>
          <a:p>
            <a:r>
              <a:rPr lang="en-US" dirty="0">
                <a:latin typeface="Times New Roman" charset="0"/>
                <a:ea typeface="ＭＳ Ｐゴシック" charset="0"/>
                <a:cs typeface="ＭＳ Ｐゴシック" charset="0"/>
              </a:rPr>
              <a:t>OS-24-Jeremiah-53, 139</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OS-27-Daniel-</a:t>
            </a:r>
            <a:r>
              <a:rPr lang="en-US" dirty="0">
                <a:cs typeface="ＭＳ Ｐゴシック" charset="0"/>
              </a:rPr>
              <a:t>94, 284, 340</a:t>
            </a:r>
            <a:endParaRPr lang="en-US" dirty="0">
              <a:latin typeface="Times New Roman" charset="0"/>
              <a:ea typeface="ＭＳ Ｐゴシック" charset="0"/>
              <a:cs typeface="ＭＳ Ｐゴシック" charset="0"/>
            </a:endParaRPr>
          </a:p>
          <a:p>
            <a:r>
              <a:rPr lang="en-US">
                <a:cs typeface="ＭＳ Ｐゴシック" charset="0"/>
              </a:rPr>
              <a:t>OS-37-Haggai-32</a:t>
            </a:r>
            <a:endParaRPr lang="en-US" dirty="0">
              <a:cs typeface="ＭＳ Ｐゴシック" charset="0"/>
            </a:endParaRPr>
          </a:p>
          <a:p>
            <a:endParaRPr lang="en-US" dirty="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a:solidFill>
                <a:schemeClr val="tx1"/>
              </a:solidFill>
              <a:effectLst/>
              <a:latin typeface="Arial"/>
              <a:ea typeface="ＭＳ Ｐゴシック" pitchFamily="-107" charset="-128"/>
              <a:cs typeface="Arial"/>
            </a:endParaRPr>
          </a:p>
          <a:p>
            <a:r>
              <a:rPr lang="en-US" sz="1200" kern="1200">
                <a:solidFill>
                  <a:schemeClr val="tx1"/>
                </a:solidFill>
                <a:effectLst/>
                <a:latin typeface="Arial"/>
                <a:ea typeface="ＭＳ Ｐゴシック" pitchFamily="-107" charset="-128"/>
                <a:cs typeface="Arial"/>
              </a:rPr>
              <a:t>In some sense, you can’t blame them. They had separated from idolatry, developed the synagogue, and been cured of idolatry. Besides these, they were making good money in Babylon—so who would want to return to a ruined country? No money, no homes, no friends—just enemies occupying their country now. But they still came, and they trusted God’s leading. They eagerly rebuilt the temple foundation and altar in 536 BC.</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384BC78D-152F-1C44-AF54-07FD3499F1EF}" type="slidenum">
              <a:rPr lang="en-US"/>
              <a:pPr>
                <a:defRPr/>
              </a:pPr>
              <a:t>42</a:t>
            </a:fld>
            <a:endParaRPr lang="en-US"/>
          </a:p>
        </p:txBody>
      </p:sp>
    </p:spTree>
    <p:extLst>
      <p:ext uri="{BB962C8B-B14F-4D97-AF65-F5344CB8AC3E}">
        <p14:creationId xmlns:p14="http://schemas.microsoft.com/office/powerpoint/2010/main" val="30404306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pitchFamily="-107" charset="-128"/>
                <a:cs typeface="Arial"/>
              </a:rPr>
              <a:t>However, opposition struck externally from pagans left in the land as recorded in Ezra 4.</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384BC78D-152F-1C44-AF54-07FD3499F1EF}" type="slidenum">
              <a:rPr lang="en-US"/>
              <a:pPr>
                <a:defRPr/>
              </a:pPr>
              <a:t>43</a:t>
            </a:fld>
            <a:endParaRPr lang="en-US"/>
          </a:p>
        </p:txBody>
      </p:sp>
    </p:spTree>
    <p:extLst>
      <p:ext uri="{BB962C8B-B14F-4D97-AF65-F5344CB8AC3E}">
        <p14:creationId xmlns:p14="http://schemas.microsoft.com/office/powerpoint/2010/main" val="1548377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9498023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10"/>
          </p:nvPr>
        </p:nvSpPr>
        <p:spPr/>
        <p:txBody>
          <a:bodyPr/>
          <a:lstStyle/>
          <a:p>
            <a:pPr>
              <a:defRPr/>
            </a:pPr>
            <a:fld id="{384BC78D-152F-1C44-AF54-07FD3499F1EF}" type="slidenum">
              <a:rPr lang="en-US"/>
              <a:pPr>
                <a:defRPr/>
              </a:pPr>
              <a:t>44</a:t>
            </a:fld>
            <a:endParaRPr lang="en-US"/>
          </a:p>
        </p:txBody>
      </p:sp>
    </p:spTree>
    <p:extLst>
      <p:ext uri="{BB962C8B-B14F-4D97-AF65-F5344CB8AC3E}">
        <p14:creationId xmlns:p14="http://schemas.microsoft.com/office/powerpoint/2010/main" val="22013347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pitchFamily="-107" charset="-128"/>
                <a:cs typeface="Arial"/>
              </a:rPr>
              <a:t>Next week we will see the external threats in the book of Zechariah, but today we address the internal problems within the community itself. Often our most severe problems lie within our own midst!</a:t>
            </a:r>
            <a:r>
              <a:rPr lang="en-SG">
                <a:effectLst/>
                <a:latin typeface="Arial"/>
                <a:cs typeface="Arial"/>
              </a:rPr>
              <a:t> </a:t>
            </a:r>
          </a:p>
          <a:p>
            <a:pPr marL="0" marR="0" lvl="4" indent="0" algn="l" defTabSz="914400" rtl="0" eaLnBrk="0" fontAlgn="base" latinLnBrk="0" hangingPunct="0">
              <a:lnSpc>
                <a:spcPct val="100000"/>
              </a:lnSpc>
              <a:spcBef>
                <a:spcPct val="30000"/>
              </a:spcBef>
              <a:spcAft>
                <a:spcPct val="0"/>
              </a:spcAft>
              <a:buClrTx/>
              <a:buSzTx/>
              <a:buFontTx/>
              <a:buNone/>
              <a:tabLst/>
              <a:defRPr/>
            </a:pPr>
            <a:r>
              <a:rPr lang="en-SG">
                <a:latin typeface="Arial"/>
                <a:cs typeface="Arial"/>
              </a:rPr>
              <a:t>These issues had already stopped the temple project for 16 years. They had started well, but made excuses and forgot God.</a:t>
            </a:r>
          </a:p>
          <a:p>
            <a:pPr marL="0" marR="0" lvl="4" indent="0" algn="l" defTabSz="914400" rtl="0" eaLnBrk="0" fontAlgn="base" latinLnBrk="0" hangingPunct="0">
              <a:lnSpc>
                <a:spcPct val="100000"/>
              </a:lnSpc>
              <a:spcBef>
                <a:spcPct val="30000"/>
              </a:spcBef>
              <a:spcAft>
                <a:spcPct val="0"/>
              </a:spcAft>
              <a:buClrTx/>
              <a:buSzTx/>
              <a:buFontTx/>
              <a:buNone/>
              <a:tabLst/>
              <a:defRPr/>
            </a:pPr>
            <a:r>
              <a:rPr lang="en-SG">
                <a:latin typeface="Arial"/>
                <a:cs typeface="Arial"/>
              </a:rPr>
              <a:t>God hadn’t forgotten them though. He finally speaks in his land </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384BC78D-152F-1C44-AF54-07FD3499F1EF}" type="slidenum">
              <a:rPr lang="en-US"/>
              <a:pPr>
                <a:defRPr/>
              </a:pPr>
              <a:t>45</a:t>
            </a:fld>
            <a:endParaRPr lang="en-US"/>
          </a:p>
        </p:txBody>
      </p:sp>
    </p:spTree>
    <p:extLst>
      <p:ext uri="{BB962C8B-B14F-4D97-AF65-F5344CB8AC3E}">
        <p14:creationId xmlns:p14="http://schemas.microsoft.com/office/powerpoint/2010/main" val="11584631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07" charset="-128"/>
                <a:cs typeface="Arial"/>
              </a:rPr>
              <a:t>The word came to the governor.</a:t>
            </a:r>
            <a:r>
              <a:rPr lang="en-SG">
                <a:effectLst/>
                <a:latin typeface="Arial"/>
                <a:cs typeface="Arial"/>
              </a:rPr>
              <a:t> </a:t>
            </a:r>
            <a:endParaRPr lang="en-US">
              <a:latin typeface="Arial"/>
              <a:cs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4EEEAFF-FD47-8A48-9FDD-36F6775FA1CA}" type="slidenum">
              <a:rPr lang="en-US" sz="1200">
                <a:solidFill>
                  <a:srgbClr val="000000"/>
                </a:solidFill>
              </a:rPr>
              <a:pPr eaLnBrk="1" hangingPunct="1"/>
              <a:t>52</a:t>
            </a:fld>
            <a:endParaRPr lang="en-US" sz="1200">
              <a:solidFill>
                <a:srgbClr val="000000"/>
              </a:solidFill>
            </a:endParaRPr>
          </a:p>
        </p:txBody>
      </p:sp>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ＭＳ Ｐゴシック" pitchFamily="-107" charset="-128"/>
                <a:cs typeface="Arial"/>
              </a:rPr>
              <a:t>The temple</a:t>
            </a:r>
            <a:r>
              <a:rPr lang="en-US" sz="1200" kern="1200" baseline="0" dirty="0">
                <a:solidFill>
                  <a:schemeClr val="tx1"/>
                </a:solidFill>
                <a:effectLst/>
                <a:latin typeface="Arial"/>
                <a:ea typeface="ＭＳ Ｐゴシック" pitchFamily="-107" charset="-128"/>
                <a:cs typeface="Arial"/>
              </a:rPr>
              <a:t> work resumed in</a:t>
            </a:r>
            <a:r>
              <a:rPr lang="en-US" sz="1200" kern="1200" dirty="0">
                <a:solidFill>
                  <a:schemeClr val="tx1"/>
                </a:solidFill>
                <a:effectLst/>
                <a:latin typeface="Arial"/>
                <a:ea typeface="ＭＳ Ｐゴシック" pitchFamily="-107" charset="-128"/>
                <a:cs typeface="Arial"/>
              </a:rPr>
              <a:t> King Darius’s second year, in 520 BC (Haggai 1:1)</a:t>
            </a:r>
          </a:p>
          <a:p>
            <a:pPr eaLnBrk="1" hangingPunct="1"/>
            <a:r>
              <a:rPr lang="en-US" dirty="0">
                <a:latin typeface="Arial"/>
                <a:ea typeface="ＭＳ Ｐゴシック" charset="0"/>
                <a:cs typeface="Arial"/>
              </a:rPr>
              <a:t>The Post-Exilic Era involved three separate periods: </a:t>
            </a:r>
            <a:br>
              <a:rPr lang="en-US" dirty="0">
                <a:latin typeface="Arial"/>
                <a:ea typeface="ＭＳ Ｐゴシック" charset="0"/>
                <a:cs typeface="Arial"/>
              </a:rPr>
            </a:br>
            <a:r>
              <a:rPr lang="en-US" dirty="0">
                <a:latin typeface="Arial"/>
                <a:ea typeface="ＭＳ Ｐゴシック" charset="0"/>
                <a:cs typeface="Arial"/>
              </a:rPr>
              <a:t>(1) Temple rebuilding led by Zerubbabel, Haggai, and Zechariah in two parts under Cyrus and Darius, </a:t>
            </a:r>
          </a:p>
          <a:p>
            <a:pPr eaLnBrk="1" hangingPunct="1"/>
            <a:r>
              <a:rPr lang="en-US" dirty="0">
                <a:latin typeface="Arial"/>
                <a:ea typeface="ＭＳ Ｐゴシック" charset="0"/>
                <a:cs typeface="Arial"/>
              </a:rPr>
              <a:t>(2) The saving of the nation from destruction by Esther about 30 years</a:t>
            </a:r>
            <a:r>
              <a:rPr lang="en-US" baseline="0" dirty="0">
                <a:latin typeface="Arial"/>
                <a:ea typeface="ＭＳ Ｐゴシック" charset="0"/>
                <a:cs typeface="Arial"/>
              </a:rPr>
              <a:t> later under Xerxes, and </a:t>
            </a:r>
          </a:p>
          <a:p>
            <a:pPr eaLnBrk="1" hangingPunct="1"/>
            <a:r>
              <a:rPr lang="en-US" baseline="0" dirty="0">
                <a:latin typeface="Arial"/>
                <a:ea typeface="ＭＳ Ｐゴシック" charset="0"/>
                <a:cs typeface="Arial"/>
              </a:rPr>
              <a:t>(3) The restoration of Jerusalem’s walls and gates by Nehemiah another 72 years after that under Artaxerxes.</a:t>
            </a:r>
          </a:p>
          <a:p>
            <a:pPr eaLnBrk="1" hangingPunct="1"/>
            <a:r>
              <a:rPr lang="en-US" baseline="0" dirty="0">
                <a:latin typeface="Arial"/>
                <a:ea typeface="ＭＳ Ｐゴシック" charset="0"/>
                <a:cs typeface="Arial"/>
              </a:rPr>
              <a:t>_________</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Common-321</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BE-37-Haggai-15</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BE-39-Malachi-21</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OS-12-Kings &amp; Prophets Charts-24</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OS-15-Ezra-36</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OS-16-Nehemiah-94, 156</a:t>
            </a:r>
          </a:p>
          <a:p>
            <a:r>
              <a:rPr lang="en-US" dirty="0">
                <a:latin typeface="Times New Roman" charset="0"/>
                <a:ea typeface="ＭＳ Ｐゴシック" charset="0"/>
                <a:cs typeface="ＭＳ Ｐゴシック" charset="0"/>
              </a:rPr>
              <a:t>OS-17-Esther-16, 75</a:t>
            </a:r>
          </a:p>
          <a:p>
            <a:r>
              <a:rPr lang="en-US" dirty="0">
                <a:latin typeface="Times New Roman" charset="0"/>
                <a:ea typeface="ＭＳ Ｐゴシック" charset="0"/>
                <a:cs typeface="ＭＳ Ｐゴシック" charset="0"/>
              </a:rPr>
              <a:t>OS-26-Ezek33-39—slide 85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OS-27-Daniel-340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OS-37-Haggai-25, 43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OS-38-Zechariah-46, 121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OS-39-Malachi-13, 56</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a:solidFill>
                  <a:schemeClr val="tx1"/>
                </a:solidFill>
                <a:effectLst/>
                <a:latin typeface="Arial"/>
                <a:ea typeface="ＭＳ Ｐゴシック" pitchFamily="-107" charset="-128"/>
                <a:cs typeface="Arial"/>
              </a:rPr>
              <a:t>It was the first of four messages through Haggai that year.</a:t>
            </a:r>
            <a:r>
              <a:rPr lang="en-SG">
                <a:effectLst/>
                <a:latin typeface="Arial"/>
                <a:cs typeface="Arial"/>
              </a:rPr>
              <a:t> </a:t>
            </a:r>
            <a:endParaRPr lang="en-US">
              <a:latin typeface="Arial"/>
              <a:ea typeface="ＭＳ Ｐゴシック" charset="0"/>
              <a:cs typeface="Arial"/>
            </a:endParaRPr>
          </a:p>
        </p:txBody>
      </p:sp>
      <p:sp>
        <p:nvSpPr>
          <p:cNvPr id="4" name="Slide Number Placeholder 3"/>
          <p:cNvSpPr>
            <a:spLocks noGrp="1"/>
          </p:cNvSpPr>
          <p:nvPr>
            <p:ph type="sldNum" sz="quarter" idx="10"/>
          </p:nvPr>
        </p:nvSpPr>
        <p:spPr/>
        <p:txBody>
          <a:bodyPr/>
          <a:lstStyle/>
          <a:p>
            <a:pPr>
              <a:defRPr/>
            </a:pPr>
            <a:fld id="{384BC78D-152F-1C44-AF54-07FD3499F1EF}" type="slidenum">
              <a:rPr lang="en-US"/>
              <a:pPr>
                <a:defRPr/>
              </a:pPr>
              <a:t>53</a:t>
            </a:fld>
            <a:endParaRPr lang="en-US"/>
          </a:p>
        </p:txBody>
      </p:sp>
    </p:spTree>
    <p:extLst>
      <p:ext uri="{BB962C8B-B14F-4D97-AF65-F5344CB8AC3E}">
        <p14:creationId xmlns:p14="http://schemas.microsoft.com/office/powerpoint/2010/main" val="27338775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05BA123-C20A-E24A-ACB2-51730CA2AEFE}" type="slidenum">
              <a:rPr lang="en-US" sz="1200">
                <a:solidFill>
                  <a:prstClr val="black"/>
                </a:solidFill>
              </a:rPr>
              <a:pPr eaLnBrk="1" hangingPunct="1"/>
              <a:t>54</a:t>
            </a:fld>
            <a:endParaRPr lang="en-US" sz="1200">
              <a:solidFill>
                <a:prstClr val="black"/>
              </a:solidFill>
            </a:endParaRPr>
          </a:p>
        </p:txBody>
      </p:sp>
      <p:sp>
        <p:nvSpPr>
          <p:cNvPr id="107522" name="Rectangle 2"/>
          <p:cNvSpPr>
            <a:spLocks noGrp="1" noRot="1" noChangeAspect="1" noChangeArrowheads="1"/>
          </p:cNvSpPr>
          <p:nvPr>
            <p:ph type="sldImg"/>
          </p:nvPr>
        </p:nvSpPr>
        <p:spPr>
          <a:solidFill>
            <a:srgbClr val="FFFFFF"/>
          </a:solidFill>
          <a:ln/>
        </p:spPr>
      </p:sp>
      <p:sp>
        <p:nvSpPr>
          <p:cNvPr id="1075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5" indent="0" algn="l" defTabSz="914400" rtl="0" eaLnBrk="1" fontAlgn="base" latinLnBrk="0" hangingPunct="1">
              <a:lnSpc>
                <a:spcPct val="100000"/>
              </a:lnSpc>
              <a:spcBef>
                <a:spcPct val="30000"/>
              </a:spcBef>
              <a:spcAft>
                <a:spcPct val="0"/>
              </a:spcAft>
              <a:buClrTx/>
              <a:buSzTx/>
              <a:buFontTx/>
              <a:buNone/>
              <a:tabLst/>
              <a:defRPr/>
            </a:pPr>
            <a:r>
              <a:rPr lang="en-US" dirty="0">
                <a:latin typeface="Arial"/>
                <a:cs typeface="Arial"/>
              </a:rPr>
              <a:t>This book interrupts the 50+ silent years of prophets in Judah while the people were exiled to Babylon. God was ready to tell them how to restore his blessing. Would they listen?</a:t>
            </a:r>
          </a:p>
          <a:p>
            <a:pPr marL="0" marR="0" lvl="5" indent="0" algn="l" defTabSz="914400" rtl="0" eaLnBrk="1" fontAlgn="base" latinLnBrk="0" hangingPunct="1">
              <a:lnSpc>
                <a:spcPct val="100000"/>
              </a:lnSpc>
              <a:spcBef>
                <a:spcPct val="30000"/>
              </a:spcBef>
              <a:spcAft>
                <a:spcPct val="0"/>
              </a:spcAft>
              <a:buClrTx/>
              <a:buSzTx/>
              <a:buFontTx/>
              <a:buNone/>
              <a:tabLst/>
              <a:defRPr/>
            </a:pPr>
            <a:r>
              <a:rPr lang="en-US" dirty="0">
                <a:latin typeface="Arial"/>
                <a:cs typeface="Arial"/>
              </a:rPr>
              <a:t>They had come back to the land, but they had not fully come back to the LORD of the land. </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55</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5" indent="0" algn="l" defTabSz="914400" rtl="0" eaLnBrk="0" fontAlgn="base" latinLnBrk="0" hangingPunct="0">
              <a:lnSpc>
                <a:spcPct val="100000"/>
              </a:lnSpc>
              <a:spcBef>
                <a:spcPct val="30000"/>
              </a:spcBef>
              <a:spcAft>
                <a:spcPct val="0"/>
              </a:spcAft>
              <a:buClrTx/>
              <a:buSzTx/>
              <a:buFontTx/>
              <a:buNone/>
              <a:tabLst/>
              <a:defRPr/>
            </a:pPr>
            <a:r>
              <a:rPr lang="en-US" dirty="0"/>
              <a:t>The context may sound familiar since our faithfulness often is also a mixed bag.</a:t>
            </a:r>
          </a:p>
          <a:p>
            <a:pPr marL="0" marR="0" lvl="5" indent="0" algn="l" defTabSz="914400" rtl="0" eaLnBrk="0" fontAlgn="base" latinLnBrk="0" hangingPunct="0">
              <a:lnSpc>
                <a:spcPct val="100000"/>
              </a:lnSpc>
              <a:spcBef>
                <a:spcPct val="30000"/>
              </a:spcBef>
              <a:spcAft>
                <a:spcPct val="0"/>
              </a:spcAft>
              <a:buClrTx/>
              <a:buSzTx/>
              <a:buFontTx/>
              <a:buNone/>
              <a:tabLst/>
              <a:defRPr/>
            </a:pPr>
            <a:r>
              <a:rPr lang="en-US" dirty="0"/>
              <a:t>Our salvation begins when we believe the simple message of trust in Christ instead of trusting ourselves. The people of Judah had that kind of faith—placed their trust in YHWH instead of the worthless gods of the pagans.</a:t>
            </a:r>
          </a:p>
          <a:p>
            <a:pPr marL="0" marR="0" lvl="5" indent="0" algn="l" defTabSz="914400" rtl="0" eaLnBrk="0" fontAlgn="base" latinLnBrk="0" hangingPunct="0">
              <a:lnSpc>
                <a:spcPct val="100000"/>
              </a:lnSpc>
              <a:spcBef>
                <a:spcPct val="30000"/>
              </a:spcBef>
              <a:spcAft>
                <a:spcPct val="0"/>
              </a:spcAft>
              <a:buClrTx/>
              <a:buSzTx/>
              <a:buFontTx/>
              <a:buNone/>
              <a:tabLst/>
              <a:defRPr/>
            </a:pPr>
            <a:r>
              <a:rPr lang="en-US" dirty="0"/>
              <a:t>However, that was but a start for them, as it is for us. God has so much more in store for us, so Haggai shows how to realign with his priorities for blessing. </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pitchFamily="-107" charset="-128"/>
                <a:cs typeface="Arial"/>
              </a:rPr>
              <a:t>Haggai alternates from rebuke to promise to rebuke to promise in a four-fold pattern restore his blessing. That makes four ways to restore God’s blessing</a:t>
            </a:r>
            <a:r>
              <a:rPr lang="en-SG" sz="1200" kern="1200">
                <a:solidFill>
                  <a:schemeClr val="tx1"/>
                </a:solidFill>
                <a:effectLst/>
                <a:latin typeface="Arial"/>
                <a:ea typeface="ＭＳ Ｐゴシック" pitchFamily="-107" charset="-128"/>
                <a:cs typeface="Arial"/>
              </a:rPr>
              <a:t>.</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384BC78D-152F-1C44-AF54-07FD3499F1EF}" type="slidenum">
              <a:rPr lang="en-US"/>
              <a:pPr>
                <a:defRPr/>
              </a:pPr>
              <a:t>56</a:t>
            </a:fld>
            <a:endParaRPr lang="en-US"/>
          </a:p>
        </p:txBody>
      </p:sp>
    </p:spTree>
    <p:extLst>
      <p:ext uri="{BB962C8B-B14F-4D97-AF65-F5344CB8AC3E}">
        <p14:creationId xmlns:p14="http://schemas.microsoft.com/office/powerpoint/2010/main" val="3840893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pitchFamily="-107" charset="-128"/>
                <a:cs typeface="Arial"/>
              </a:rPr>
              <a:t>Today we’ll study the entire prophecy of Haggai</a:t>
            </a:r>
            <a:r>
              <a:rPr lang="en-SG" sz="1200" kern="1200">
                <a:solidFill>
                  <a:schemeClr val="tx1"/>
                </a:solidFill>
                <a:effectLst/>
                <a:latin typeface="Arial"/>
                <a:ea typeface="ＭＳ Ｐゴシック" pitchFamily="-107" charset="-128"/>
                <a:cs typeface="Arial"/>
              </a:rPr>
              <a:t>.</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384BC78D-152F-1C44-AF54-07FD3499F1EF}" type="slidenum">
              <a:rPr lang="en-US"/>
              <a:pPr>
                <a:defRPr/>
              </a:pPr>
              <a:t>57</a:t>
            </a:fld>
            <a:endParaRPr lang="en-US"/>
          </a:p>
        </p:txBody>
      </p:sp>
    </p:spTree>
    <p:extLst>
      <p:ext uri="{BB962C8B-B14F-4D97-AF65-F5344CB8AC3E}">
        <p14:creationId xmlns:p14="http://schemas.microsoft.com/office/powerpoint/2010/main" val="5516725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07" charset="-128"/>
                <a:cs typeface="Arial"/>
              </a:rPr>
              <a:t>This short book will show how you can restore God’s blessing when you only see his discipline. The first thing you need to do is to…</a:t>
            </a:r>
            <a:r>
              <a:rPr lang="en-SG">
                <a:effectLst/>
                <a:latin typeface="Arial"/>
                <a:cs typeface="Arial"/>
              </a:rPr>
              <a:t> </a:t>
            </a:r>
            <a:endParaRPr lang="en-US">
              <a:latin typeface="Arial"/>
              <a:cs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07" charset="-128"/>
                <a:cs typeface="Arial"/>
              </a:rPr>
              <a:t>This short book will show how you can restore God’s blessing when you only see his discipline. The first thing you need to do is to…</a:t>
            </a:r>
            <a:r>
              <a:rPr lang="en-SG">
                <a:effectLst/>
                <a:latin typeface="Arial"/>
                <a:cs typeface="Arial"/>
              </a:rPr>
              <a:t> </a:t>
            </a:r>
            <a:endParaRPr lang="en-US">
              <a:latin typeface="Arial"/>
              <a:cs typeface="Arial"/>
            </a:endParaRPr>
          </a:p>
        </p:txBody>
      </p:sp>
    </p:spTree>
    <p:extLst>
      <p:ext uri="{BB962C8B-B14F-4D97-AF65-F5344CB8AC3E}">
        <p14:creationId xmlns:p14="http://schemas.microsoft.com/office/powerpoint/2010/main" val="37799373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Seeking your own comforts first invites the LORD</a:t>
            </a:r>
            <a:r>
              <a:rPr lang="mr-IN" sz="1200" kern="1200" dirty="0">
                <a:solidFill>
                  <a:schemeClr val="tx1"/>
                </a:solidFill>
                <a:effectLst/>
                <a:latin typeface="Arial" panose="020B0604020202020204" pitchFamily="34" charset="0"/>
                <a:ea typeface="ＭＳ Ｐゴシック" pitchFamily="-107" charset="-128"/>
                <a:cs typeface="ＭＳ Ｐゴシック" pitchFamily="-107" charset="-128"/>
              </a:rPr>
              <a:t>'</a:t>
            </a:r>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s reproof</a:t>
            </a:r>
            <a:r>
              <a:rPr lang="en-SG"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84BC78D-152F-1C44-AF54-07FD3499F1EF}" type="slidenum">
              <a:rPr lang="en-US"/>
              <a:pPr>
                <a:defRPr/>
              </a:pPr>
              <a:t>62</a:t>
            </a:fld>
            <a:endParaRPr lang="en-US"/>
          </a:p>
        </p:txBody>
      </p:sp>
    </p:spTree>
    <p:extLst>
      <p:ext uri="{BB962C8B-B14F-4D97-AF65-F5344CB8AC3E}">
        <p14:creationId xmlns:p14="http://schemas.microsoft.com/office/powerpoint/2010/main" val="17863040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1ADA189-3303-F242-9807-F93FDAEC3763}" type="slidenum">
              <a:rPr lang="en-US" sz="1200">
                <a:solidFill>
                  <a:prstClr val="black"/>
                </a:solidFill>
                <a:latin typeface="Times" charset="0"/>
              </a:rPr>
              <a:pPr eaLnBrk="1" hangingPunct="1"/>
              <a:t>64</a:t>
            </a:fld>
            <a:endParaRPr lang="en-US" sz="1200">
              <a:solidFill>
                <a:prstClr val="black"/>
              </a:solidFill>
              <a:latin typeface="Times" charset="0"/>
            </a:endParaRPr>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ＭＳ Ｐゴシック" pitchFamily="-107" charset="-128"/>
                <a:cs typeface="Arial"/>
              </a:rPr>
              <a:t>The remnant’s wrong priorities by paneling their own houses instead of rebuilding the temple resulted in a dire economy (1:2-6).</a:t>
            </a:r>
            <a:r>
              <a:rPr lang="en-SG" dirty="0">
                <a:effectLst/>
                <a:latin typeface="Arial"/>
                <a:cs typeface="Arial"/>
              </a:rPr>
              <a:t> </a:t>
            </a:r>
            <a:endParaRPr lang="en-US" dirty="0">
              <a:latin typeface="Arial"/>
              <a:cs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ＭＳ Ｐゴシック" pitchFamily="-107" charset="-128"/>
                <a:cs typeface="Arial"/>
              </a:rPr>
              <a:t>The people’s financial poverty was shown to be from postponing the temple rebuilding so that they would resume the task to please God and eliminate the drought (1:7-11).</a:t>
            </a:r>
            <a:r>
              <a:rPr lang="en-SG" dirty="0">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33861464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ＭＳ Ｐゴシック" pitchFamily="-107" charset="-128"/>
                <a:cs typeface="Arial"/>
              </a:rPr>
              <a:t>The people’s financial poverty was shown to be from postponing the temple rebuilding so that they would resume the task to please God and eliminate the drought (1:7-11).</a:t>
            </a:r>
            <a:r>
              <a:rPr lang="en-SG" dirty="0">
                <a:effectLst/>
                <a:latin typeface="Arial"/>
                <a:cs typeface="Arial"/>
              </a:rPr>
              <a:t> </a:t>
            </a:r>
            <a:endParaRPr lang="en-US" dirty="0">
              <a:latin typeface="Arial"/>
              <a:cs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eaLnBrk="0" hangingPunct="0">
              <a:defRPr sz="3200">
                <a:solidFill>
                  <a:schemeClr val="tx1"/>
                </a:solidFill>
                <a:latin typeface="GillSans" charset="0"/>
                <a:ea typeface="ＭＳ Ｐゴシック" charset="0"/>
                <a:cs typeface="ＭＳ Ｐゴシック" charset="0"/>
                <a:sym typeface="GillSans" charset="0"/>
              </a:defRPr>
            </a:lvl1pPr>
            <a:lvl2pPr marL="37931725" indent="-37474525" eaLnBrk="0" hangingPunct="0">
              <a:defRPr sz="3200">
                <a:solidFill>
                  <a:schemeClr val="tx1"/>
                </a:solidFill>
                <a:latin typeface="GillSans" charset="0"/>
                <a:ea typeface="ＭＳ Ｐゴシック" charset="0"/>
                <a:sym typeface="GillSans" charset="0"/>
              </a:defRPr>
            </a:lvl2pPr>
            <a:lvl3pPr eaLnBrk="0" hangingPunct="0">
              <a:defRPr sz="3200">
                <a:solidFill>
                  <a:schemeClr val="tx1"/>
                </a:solidFill>
                <a:latin typeface="GillSans" charset="0"/>
                <a:ea typeface="ＭＳ Ｐゴシック" charset="0"/>
                <a:sym typeface="GillSans" charset="0"/>
              </a:defRPr>
            </a:lvl3pPr>
            <a:lvl4pPr eaLnBrk="0" hangingPunct="0">
              <a:defRPr sz="3200">
                <a:solidFill>
                  <a:schemeClr val="tx1"/>
                </a:solidFill>
                <a:latin typeface="GillSans" charset="0"/>
                <a:ea typeface="ＭＳ Ｐゴシック" charset="0"/>
                <a:sym typeface="GillSans" charset="0"/>
              </a:defRPr>
            </a:lvl4pPr>
            <a:lvl5pPr eaLnBrk="0" hangingPunct="0">
              <a:defRPr sz="3200">
                <a:solidFill>
                  <a:schemeClr val="tx1"/>
                </a:solidFill>
                <a:latin typeface="GillSans" charset="0"/>
                <a:ea typeface="ＭＳ Ｐゴシック" charset="0"/>
                <a:sym typeface="GillSans" charset="0"/>
              </a:defRPr>
            </a:lvl5pPr>
            <a:lvl6pPr marL="457200" eaLnBrk="0" fontAlgn="base" hangingPunct="0">
              <a:spcBef>
                <a:spcPct val="0"/>
              </a:spcBef>
              <a:spcAft>
                <a:spcPct val="0"/>
              </a:spcAft>
              <a:defRPr sz="3200">
                <a:solidFill>
                  <a:schemeClr val="tx1"/>
                </a:solidFill>
                <a:latin typeface="GillSans" charset="0"/>
                <a:ea typeface="ＭＳ Ｐゴシック" charset="0"/>
                <a:sym typeface="GillSans" charset="0"/>
              </a:defRPr>
            </a:lvl6pPr>
            <a:lvl7pPr marL="914400" eaLnBrk="0" fontAlgn="base" hangingPunct="0">
              <a:spcBef>
                <a:spcPct val="0"/>
              </a:spcBef>
              <a:spcAft>
                <a:spcPct val="0"/>
              </a:spcAft>
              <a:defRPr sz="3200">
                <a:solidFill>
                  <a:schemeClr val="tx1"/>
                </a:solidFill>
                <a:latin typeface="GillSans" charset="0"/>
                <a:ea typeface="ＭＳ Ｐゴシック" charset="0"/>
                <a:sym typeface="GillSans" charset="0"/>
              </a:defRPr>
            </a:lvl7pPr>
            <a:lvl8pPr marL="1371600" eaLnBrk="0" fontAlgn="base" hangingPunct="0">
              <a:spcBef>
                <a:spcPct val="0"/>
              </a:spcBef>
              <a:spcAft>
                <a:spcPct val="0"/>
              </a:spcAft>
              <a:defRPr sz="3200">
                <a:solidFill>
                  <a:schemeClr val="tx1"/>
                </a:solidFill>
                <a:latin typeface="GillSans" charset="0"/>
                <a:ea typeface="ＭＳ Ｐゴシック" charset="0"/>
                <a:sym typeface="GillSans" charset="0"/>
              </a:defRPr>
            </a:lvl8pPr>
            <a:lvl9pPr marL="1828800" eaLnBrk="0" fontAlgn="base" hangingPunct="0">
              <a:spcBef>
                <a:spcPct val="0"/>
              </a:spcBef>
              <a:spcAft>
                <a:spcPct val="0"/>
              </a:spcAft>
              <a:defRPr sz="3200">
                <a:solidFill>
                  <a:schemeClr val="tx1"/>
                </a:solidFill>
                <a:latin typeface="GillSans" charset="0"/>
                <a:ea typeface="ＭＳ Ｐゴシック" charset="0"/>
                <a:sym typeface="GillSans" charset="0"/>
              </a:defRPr>
            </a:lvl9pPr>
          </a:lstStyle>
          <a:p>
            <a:pPr marL="0" marR="0" lvl="0" indent="0" algn="r" defTabSz="456786" rtl="0" eaLnBrk="1" fontAlgn="auto" latinLnBrk="0" hangingPunct="1">
              <a:lnSpc>
                <a:spcPct val="100000"/>
              </a:lnSpc>
              <a:spcBef>
                <a:spcPts val="0"/>
              </a:spcBef>
              <a:spcAft>
                <a:spcPts val="0"/>
              </a:spcAft>
              <a:buClrTx/>
              <a:buSzTx/>
              <a:buFontTx/>
              <a:buNone/>
              <a:tabLst/>
              <a:defRPr/>
            </a:pPr>
            <a:fld id="{19656BC0-75B4-DB40-BA25-6C3B5AF4C5C7}" type="slidenum">
              <a:rPr kumimoji="0" lang="en-US" sz="1200" b="0" i="0" u="none" strike="noStrike" kern="1200" cap="none" spc="0" normalizeH="0" baseline="0" noProof="0">
                <a:ln>
                  <a:noFill/>
                </a:ln>
                <a:solidFill>
                  <a:srgbClr val="000000"/>
                </a:solidFill>
                <a:effectLst/>
                <a:uLnTx/>
                <a:uFillTx/>
                <a:latin typeface="GillSans" charset="0"/>
                <a:ea typeface="ＭＳ Ｐゴシック" charset="0"/>
                <a:sym typeface="GillSans" charset="0"/>
              </a:rPr>
              <a:pPr marL="0" marR="0" lvl="0" indent="0" algn="r" defTabSz="456786"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srgbClr val="000000"/>
              </a:solidFill>
              <a:effectLst/>
              <a:uLnTx/>
              <a:uFillTx/>
              <a:latin typeface="GillSans" charset="0"/>
              <a:ea typeface="ＭＳ Ｐゴシック" charset="0"/>
              <a:sym typeface="GillSans" charset="0"/>
            </a:endParaRPr>
          </a:p>
        </p:txBody>
      </p:sp>
      <p:sp>
        <p:nvSpPr>
          <p:cNvPr id="254979" name="Rectangle 2"/>
          <p:cNvSpPr>
            <a:spLocks noGrp="1" noRot="1" noChangeAspect="1" noChangeArrowheads="1"/>
          </p:cNvSpPr>
          <p:nvPr>
            <p:ph type="sldImg"/>
          </p:nvPr>
        </p:nvSpPr>
        <p:spPr>
          <a:solidFill>
            <a:srgbClr val="FFFFFF"/>
          </a:solidFill>
          <a:ln/>
        </p:spPr>
      </p:sp>
      <p:sp>
        <p:nvSpPr>
          <p:cNvPr id="25498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GillSans" charset="0"/>
                <a:ea typeface="ＭＳ Ｐゴシック" charset="0"/>
                <a:cs typeface="ＭＳ Ｐゴシック" charset="0"/>
              </a:rPr>
              <a:t>The Temple has FIVE forms through time, the central one being the form of the Church (Ephesians 2:19-22).</a:t>
            </a:r>
          </a:p>
          <a:p>
            <a:pPr eaLnBrk="1" hangingPunct="1"/>
            <a:r>
              <a:rPr lang="en-US" dirty="0">
                <a:latin typeface="GillSans" charset="0"/>
                <a:ea typeface="ＭＳ Ｐゴシック" charset="0"/>
                <a:cs typeface="ＭＳ Ｐゴシック" charset="0"/>
              </a:rPr>
              <a:t>_____________</a:t>
            </a:r>
          </a:p>
          <a:p>
            <a:r>
              <a:rPr lang="en-US" dirty="0"/>
              <a:t>OD-05-Matt_24v15_The_Temple_Desecration_(</a:t>
            </a:r>
            <a:r>
              <a:rPr lang="en-US" dirty="0" err="1"/>
              <a:t>Randall_Price</a:t>
            </a:r>
            <a:r>
              <a:rPr lang="en-US" dirty="0"/>
              <a:t>)-17</a:t>
            </a:r>
          </a:p>
          <a:p>
            <a:pPr eaLnBrk="1" hangingPunct="1"/>
            <a:r>
              <a:rPr lang="en-US" dirty="0">
                <a:latin typeface="GillSans" charset="0"/>
                <a:ea typeface="ＭＳ Ｐゴシック" charset="0"/>
                <a:cs typeface="ＭＳ Ｐゴシック" charset="0"/>
              </a:rPr>
              <a:t>OS-37-Haggai-76</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r>
              <a:rPr lang="en-US" sz="1200" kern="1200">
                <a:solidFill>
                  <a:schemeClr val="tx1"/>
                </a:solidFill>
                <a:effectLst/>
                <a:latin typeface="Times New Roman" pitchFamily="-112" charset="0"/>
                <a:ea typeface="ＭＳ Ｐゴシック" pitchFamily="-107" charset="-128"/>
                <a:cs typeface="ＭＳ Ｐゴシック" pitchFamily="-107" charset="-128"/>
              </a:rPr>
              <a:t>God will restore you when you value what he values.</a:t>
            </a:r>
            <a:endParaRPr lang="en-US">
              <a:cs typeface="ＭＳ Ｐゴシック" charset="0"/>
            </a:endParaRPr>
          </a:p>
        </p:txBody>
      </p:sp>
    </p:spTree>
    <p:extLst>
      <p:ext uri="{BB962C8B-B14F-4D97-AF65-F5344CB8AC3E}">
        <p14:creationId xmlns:p14="http://schemas.microsoft.com/office/powerpoint/2010/main" val="26592965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Slide Image Placeholder 1"/>
          <p:cNvSpPr>
            <a:spLocks noGrp="1" noRot="1" noChangeAspect="1"/>
          </p:cNvSpPr>
          <p:nvPr>
            <p:ph type="sldImg"/>
          </p:nvPr>
        </p:nvSpPr>
        <p:spPr>
          <a:ln/>
        </p:spPr>
      </p:sp>
      <p:sp>
        <p:nvSpPr>
          <p:cNvPr id="13619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The teacher pulled out a large jar and placed it on the table.  He put several large rocks into the jar—then some smaller ones, then sand, then water to the brim.</a:t>
            </a:r>
          </a:p>
          <a:p>
            <a:r>
              <a:rPr lang="mr-IN">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What</a:t>
            </a:r>
            <a:r>
              <a:rPr lang="mr-IN">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s the lesson?</a:t>
            </a:r>
            <a:r>
              <a:rPr lang="mr-IN">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 he asked the class.</a:t>
            </a:r>
          </a:p>
          <a:p>
            <a:r>
              <a:rPr lang="en-US">
                <a:latin typeface="Times New Roman" charset="0"/>
                <a:ea typeface="ＭＳ Ｐゴシック" charset="0"/>
                <a:cs typeface="ＭＳ Ｐゴシック" charset="0"/>
              </a:rPr>
              <a:t>One enterprising student answered, </a:t>
            </a:r>
            <a:r>
              <a:rPr lang="mr-IN">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No matter what you may think, you can always fit more in!</a:t>
            </a:r>
            <a:r>
              <a:rPr lang="mr-IN">
                <a:latin typeface="Times New Roman" charset="0"/>
                <a:ea typeface="ＭＳ Ｐゴシック" charset="0"/>
                <a:cs typeface="ＭＳ Ｐゴシック" charset="0"/>
              </a:rPr>
              <a:t>"</a:t>
            </a:r>
            <a:endParaRPr lang="en-US">
              <a:latin typeface="Times New Roman" charset="0"/>
              <a:ea typeface="ＭＳ Ｐゴシック" charset="0"/>
              <a:cs typeface="ＭＳ Ｐゴシック" charset="0"/>
            </a:endParaRPr>
          </a:p>
          <a:p>
            <a:r>
              <a:rPr lang="mr-IN">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No,</a:t>
            </a:r>
            <a:r>
              <a:rPr lang="mr-IN">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 the professor responded.  </a:t>
            </a:r>
            <a:r>
              <a:rPr lang="mr-IN">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You have to put the large rocks in first!</a:t>
            </a:r>
            <a:r>
              <a:rPr lang="mr-IN">
                <a:latin typeface="Times New Roman" charset="0"/>
                <a:ea typeface="ＭＳ Ｐゴシック" charset="0"/>
                <a:cs typeface="ＭＳ Ｐゴシック" charset="0"/>
              </a:rPr>
              <a:t>"</a:t>
            </a:r>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Priorities are like that.  If you don</a:t>
            </a:r>
            <a:r>
              <a:rPr lang="mr-IN">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t put them first, they won</a:t>
            </a:r>
            <a:r>
              <a:rPr lang="mr-IN">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t get done.  </a:t>
            </a:r>
          </a:p>
          <a:p>
            <a:r>
              <a:rPr lang="en-US">
                <a:latin typeface="Times New Roman" charset="0"/>
                <a:ea typeface="ＭＳ Ｐゴシック" charset="0"/>
                <a:cs typeface="ＭＳ Ｐゴシック" charset="0"/>
              </a:rPr>
              <a:t>And if they don</a:t>
            </a:r>
            <a:r>
              <a:rPr lang="mr-IN">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t get done, then they are not the priorities, are they?</a:t>
            </a:r>
          </a:p>
        </p:txBody>
      </p:sp>
      <p:sp>
        <p:nvSpPr>
          <p:cNvPr id="13619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E064B6A-3019-F745-A365-930D2860E4BB}" type="slidenum">
              <a:rPr lang="en-US" sz="1200"/>
              <a:pPr eaLnBrk="1" hangingPunct="1"/>
              <a:t>82</a:t>
            </a:fld>
            <a:endParaRPr lang="en-US" sz="120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B07756B-B6E5-404F-ADF9-25C54D11FA88}" type="slidenum">
              <a:rPr lang="en-US" sz="1200">
                <a:solidFill>
                  <a:srgbClr val="000000"/>
                </a:solidFill>
                <a:latin typeface="Arial" charset="0"/>
              </a:rPr>
              <a:pPr eaLnBrk="1" hangingPunct="1"/>
              <a:t>83</a:t>
            </a:fld>
            <a:endParaRPr lang="en-US" sz="1200">
              <a:solidFill>
                <a:srgbClr val="000000"/>
              </a:solidFill>
              <a:latin typeface="Arial" charset="0"/>
            </a:endParaRPr>
          </a:p>
        </p:txBody>
      </p:sp>
      <p:sp>
        <p:nvSpPr>
          <p:cNvPr id="216066" name="Rectangle 2"/>
          <p:cNvSpPr>
            <a:spLocks noGrp="1" noRot="1" noChangeAspect="1" noChangeArrowheads="1" noTextEdit="1"/>
          </p:cNvSpPr>
          <p:nvPr>
            <p:ph type="sldImg"/>
          </p:nvPr>
        </p:nvSpPr>
        <p:spPr>
          <a:ln/>
        </p:spPr>
      </p:sp>
      <p:sp>
        <p:nvSpPr>
          <p:cNvPr id="21606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Soaking in the tub is obviously her priority! But you have to give someone credit for the great amount of effort to clear the snow.</a:t>
            </a:r>
          </a:p>
          <a:p>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07" charset="-128"/>
                <a:cs typeface="Arial"/>
              </a:rPr>
              <a:t>This short book will show how you can restore God’s blessing when you only see his discipline. The first thing you need to do is to…</a:t>
            </a:r>
            <a:r>
              <a:rPr lang="en-SG">
                <a:effectLst/>
                <a:latin typeface="Arial"/>
                <a:cs typeface="Arial"/>
              </a:rPr>
              <a:t> </a:t>
            </a:r>
            <a:endParaRPr lang="en-US">
              <a:latin typeface="Arial"/>
              <a:cs typeface="Aria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Seeking your own comforts first invites the LORD</a:t>
            </a:r>
            <a:r>
              <a:rPr lang="mr-IN" sz="1200" kern="1200" dirty="0">
                <a:solidFill>
                  <a:schemeClr val="tx1"/>
                </a:solidFill>
                <a:effectLst/>
                <a:latin typeface="Arial" panose="020B0604020202020204" pitchFamily="34" charset="0"/>
                <a:ea typeface="ＭＳ Ｐゴシック" pitchFamily="-107" charset="-128"/>
                <a:cs typeface="ＭＳ Ｐゴシック" pitchFamily="-107" charset="-128"/>
              </a:rPr>
              <a:t>'</a:t>
            </a:r>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s reproof</a:t>
            </a:r>
            <a:r>
              <a:rPr lang="en-SG"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If you have trusted Christ, the LORD guarantees that he is with you—so don</a:t>
            </a:r>
            <a:r>
              <a:rPr lang="mr-IN" sz="1200" kern="1200" dirty="0">
                <a:solidFill>
                  <a:schemeClr val="tx1"/>
                </a:solidFill>
                <a:effectLst/>
                <a:latin typeface="Arial" panose="020B0604020202020204" pitchFamily="34" charset="0"/>
                <a:ea typeface="ＭＳ Ｐゴシック" pitchFamily="-107" charset="-128"/>
                <a:cs typeface="ＭＳ Ｐゴシック" pitchFamily="-107" charset="-128"/>
              </a:rPr>
              <a:t>'</a:t>
            </a:r>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t forget that</a:t>
            </a:r>
            <a:r>
              <a:rPr lang="en-SG"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890214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Seeking your own comforts first invites the LORD</a:t>
            </a:r>
            <a:r>
              <a:rPr lang="mr-IN" sz="1200" kern="1200" dirty="0">
                <a:solidFill>
                  <a:schemeClr val="tx1"/>
                </a:solidFill>
                <a:effectLst/>
                <a:latin typeface="Arial" panose="020B0604020202020204" pitchFamily="34" charset="0"/>
                <a:ea typeface="ＭＳ Ｐゴシック" pitchFamily="-107" charset="-128"/>
                <a:cs typeface="ＭＳ Ｐゴシック" pitchFamily="-107" charset="-128"/>
              </a:rPr>
              <a:t>'</a:t>
            </a:r>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s reproof</a:t>
            </a:r>
            <a:r>
              <a:rPr lang="en-SG"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81072010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1273BE8-869F-204F-B5F4-B30F5209691F}"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763906" name="Rectangle 2"/>
          <p:cNvSpPr>
            <a:spLocks noGrp="1" noRot="1" noChangeAspect="1" noChangeArrowheads="1" noTextEdit="1"/>
          </p:cNvSpPr>
          <p:nvPr>
            <p:ph type="sldImg"/>
          </p:nvPr>
        </p:nvSpPr>
        <p:spPr>
          <a:ln/>
        </p:spPr>
      </p:sp>
      <p:sp>
        <p:nvSpPr>
          <p:cNvPr id="7639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Arial" panose="020B0604020202020204" pitchFamily="34" charset="0"/>
                <a:ea typeface="ＭＳ Ｐゴシック" charset="0"/>
                <a:cs typeface="Arial" panose="020B0604020202020204" pitchFamily="34" charset="0"/>
              </a:rPr>
              <a:t>Parallel texts build upon this teaching by saying that the Antichrist will set up this abomination that causes desolation (Matt 24:15) where he will declare himself to be God:</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“He will exalt himself and defy everything that people call god and every object of worship. He will even sit in the temple of God, claiming that he himself is God” (</a:t>
            </a:r>
            <a:r>
              <a:rPr lang="en-US" dirty="0">
                <a:latin typeface="Arial" panose="020B0604020202020204" pitchFamily="34" charset="0"/>
                <a:ea typeface="ＭＳ Ｐゴシック" charset="0"/>
                <a:cs typeface="Arial" panose="020B0604020202020204" pitchFamily="34" charset="0"/>
              </a:rPr>
              <a:t>2 Thess 2:4 NLT).</a:t>
            </a:r>
            <a:endParaRPr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a:t>
            </a:r>
            <a:r>
              <a:rPr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Then the beast was allowed to speak great blasphemies against God. And he was given authority to do whatever he wanted for forty-two months. </a:t>
            </a:r>
            <a:r>
              <a:rPr lang="en-US" sz="1200" b="1" kern="1200" baseline="30000" dirty="0">
                <a:solidFill>
                  <a:schemeClr val="tx1"/>
                </a:solidFill>
                <a:effectLst/>
                <a:latin typeface="Arial" panose="020B0604020202020204" pitchFamily="34" charset="0"/>
                <a:ea typeface="ＭＳ Ｐゴシック" pitchFamily="-112" charset="-128"/>
                <a:cs typeface="Arial" panose="020B0604020202020204" pitchFamily="34" charset="0"/>
              </a:rPr>
              <a:t>6</a:t>
            </a:r>
            <a:r>
              <a:rPr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 And he spoke terrible words of blasphemy against God, slandering his name and his dwelling—that is, those who dwell in heaven. </a:t>
            </a:r>
            <a:r>
              <a:rPr lang="en-US" sz="1200" b="1" kern="1200" baseline="30000" dirty="0">
                <a:solidFill>
                  <a:schemeClr val="tx1"/>
                </a:solidFill>
                <a:effectLst/>
                <a:latin typeface="Arial" panose="020B0604020202020204" pitchFamily="34" charset="0"/>
                <a:ea typeface="ＭＳ Ｐゴシック" pitchFamily="-112" charset="-128"/>
                <a:cs typeface="Arial" panose="020B0604020202020204" pitchFamily="34" charset="0"/>
              </a:rPr>
              <a:t>7</a:t>
            </a:r>
            <a:r>
              <a:rPr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 And the beast was allowed to wage war against God’s holy people and to conquer them. And he was given authority to rule over every tribe and people and language and nation. </a:t>
            </a:r>
            <a:r>
              <a:rPr lang="en-US" sz="1200" b="1" kern="1200" baseline="30000" dirty="0">
                <a:solidFill>
                  <a:schemeClr val="tx1"/>
                </a:solidFill>
                <a:effectLst/>
                <a:latin typeface="Arial" panose="020B0604020202020204" pitchFamily="34" charset="0"/>
                <a:ea typeface="ＭＳ Ｐゴシック" pitchFamily="-112" charset="-128"/>
                <a:cs typeface="Arial" panose="020B0604020202020204" pitchFamily="34" charset="0"/>
              </a:rPr>
              <a:t>8</a:t>
            </a:r>
            <a:r>
              <a:rPr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 And all the people who belong to this world worshiped the beast. They are the ones whose names were not written in the Book of Life that belongs to the Lamb who was slaughtered before the world was made” (Rev 13:5-8 NLT).</a:t>
            </a:r>
          </a:p>
          <a:p>
            <a:r>
              <a:rPr lang="en-US" dirty="0">
                <a:latin typeface="Arial" panose="020B0604020202020204" pitchFamily="34" charset="0"/>
                <a:cs typeface="Arial" panose="020B0604020202020204" pitchFamily="34" charset="0"/>
              </a:rPr>
              <a:t>______________</a:t>
            </a:r>
          </a:p>
          <a:p>
            <a:r>
              <a:rPr lang="en-US" dirty="0">
                <a:latin typeface="Arial" panose="020B0604020202020204" pitchFamily="34" charset="0"/>
                <a:cs typeface="Arial" panose="020B0604020202020204" pitchFamily="34" charset="0"/>
              </a:rPr>
              <a:t>OS-27-Daniel-330</a:t>
            </a:r>
          </a:p>
          <a:p>
            <a:r>
              <a:rPr lang="en-US" dirty="0">
                <a:latin typeface="Arial" panose="020B0604020202020204" pitchFamily="34" charset="0"/>
                <a:cs typeface="Arial" panose="020B0604020202020204" pitchFamily="34" charset="0"/>
              </a:rPr>
              <a:t>OS-Ezekiel 40-48-Slide 16</a:t>
            </a:r>
          </a:p>
          <a:p>
            <a:r>
              <a:rPr lang="en-US" dirty="0">
                <a:latin typeface="Arial" panose="020B0604020202020204" pitchFamily="34" charset="0"/>
                <a:cs typeface="Arial" panose="020B0604020202020204" pitchFamily="34" charset="0"/>
              </a:rPr>
              <a:t>OS-37-Haggai-96</a:t>
            </a:r>
          </a:p>
        </p:txBody>
      </p:sp>
    </p:spTree>
    <p:extLst>
      <p:ext uri="{BB962C8B-B14F-4D97-AF65-F5344CB8AC3E}">
        <p14:creationId xmlns:p14="http://schemas.microsoft.com/office/powerpoint/2010/main" val="187859817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The 70</a:t>
            </a:r>
            <a:r>
              <a:rPr lang="en-US" baseline="30000" dirty="0">
                <a:latin typeface="Arial" panose="020B0604020202020204" pitchFamily="34" charset="0"/>
                <a:cs typeface="Arial" panose="020B0604020202020204" pitchFamily="34" charset="0"/>
              </a:rPr>
              <a:t>th</a:t>
            </a:r>
            <a:r>
              <a:rPr lang="en-US" dirty="0">
                <a:latin typeface="Arial" panose="020B0604020202020204" pitchFamily="34" charset="0"/>
                <a:cs typeface="Arial" panose="020B0604020202020204" pitchFamily="34" charset="0"/>
              </a:rPr>
              <a:t> week of Daniel 9:27 is believed by nearly all scholars to depict a seven-year period. Since this “ruler to come” will set up a desecration in the temple and this event is still future, it must mean that the present temple rebuilding preparations in Jerusalem right now will be successful in building the temple on its original spot.</a:t>
            </a:r>
          </a:p>
          <a:p>
            <a:r>
              <a:rPr lang="en-US" dirty="0">
                <a:latin typeface="Arial" panose="020B0604020202020204" pitchFamily="34" charset="0"/>
                <a:cs typeface="Arial" panose="020B0604020202020204" pitchFamily="34" charset="0"/>
              </a:rPr>
              <a:t>______________</a:t>
            </a:r>
          </a:p>
          <a:p>
            <a:r>
              <a:rPr lang="en-US" dirty="0">
                <a:latin typeface="Arial" panose="020B0604020202020204" pitchFamily="34" charset="0"/>
                <a:cs typeface="Arial" panose="020B0604020202020204" pitchFamily="34" charset="0"/>
              </a:rPr>
              <a:t>OS-27-Daniel-331</a:t>
            </a:r>
          </a:p>
          <a:p>
            <a:r>
              <a:rPr lang="en-US" dirty="0">
                <a:latin typeface="Arial" panose="020B0604020202020204" pitchFamily="34" charset="0"/>
                <a:cs typeface="Arial" panose="020B0604020202020204" pitchFamily="34" charset="0"/>
              </a:rPr>
              <a:t>OS-Ezekiel 40-48-Slide 17</a:t>
            </a:r>
          </a:p>
          <a:p>
            <a:r>
              <a:rPr lang="en-US" dirty="0">
                <a:latin typeface="Arial" panose="020B0604020202020204" pitchFamily="34" charset="0"/>
                <a:cs typeface="Arial" panose="020B0604020202020204" pitchFamily="34" charset="0"/>
              </a:rPr>
              <a:t>OS-37-Haggai-97</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4C47ED-6D22-F948-AE40-2FFB20679FFA}" type="slidenum">
              <a:rPr kumimoji="0" lang="en-SG"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114</a:t>
            </a:fld>
            <a:endParaRPr kumimoji="0" lang="en-SG"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255074952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The 70</a:t>
            </a:r>
            <a:r>
              <a:rPr lang="en-US" baseline="30000" dirty="0">
                <a:latin typeface="Arial" panose="020B0604020202020204" pitchFamily="34" charset="0"/>
                <a:cs typeface="Arial" panose="020B0604020202020204" pitchFamily="34" charset="0"/>
              </a:rPr>
              <a:t>th</a:t>
            </a:r>
            <a:r>
              <a:rPr lang="en-US" dirty="0">
                <a:latin typeface="Arial" panose="020B0604020202020204" pitchFamily="34" charset="0"/>
                <a:cs typeface="Arial" panose="020B0604020202020204" pitchFamily="34" charset="0"/>
              </a:rPr>
              <a:t> week of Daniel 9:27 is believed by nearly all scholars to depict a seven-year period. Since this “ruler to come” will set up a desecration in the temple and this event is still future, it must mean that the present temple rebuilding preparations in Jerusalem right now will be successful in building the temple on its original spot.</a:t>
            </a:r>
          </a:p>
          <a:p>
            <a:r>
              <a:rPr lang="en-US" dirty="0">
                <a:latin typeface="Arial" panose="020B0604020202020204" pitchFamily="34" charset="0"/>
                <a:cs typeface="Arial" panose="020B0604020202020204" pitchFamily="34" charset="0"/>
              </a:rPr>
              <a:t>______________</a:t>
            </a:r>
          </a:p>
          <a:p>
            <a:r>
              <a:rPr lang="en-US" dirty="0">
                <a:latin typeface="Arial" panose="020B0604020202020204" pitchFamily="34" charset="0"/>
                <a:cs typeface="Arial" panose="020B0604020202020204" pitchFamily="34" charset="0"/>
              </a:rPr>
              <a:t>OS-27-Daniel-332</a:t>
            </a:r>
          </a:p>
          <a:p>
            <a:r>
              <a:rPr lang="en-US" dirty="0">
                <a:latin typeface="Arial" panose="020B0604020202020204" pitchFamily="34" charset="0"/>
                <a:cs typeface="Arial" panose="020B0604020202020204" pitchFamily="34" charset="0"/>
              </a:rPr>
              <a:t>OS-Ezekiel 40-48-Slide 18</a:t>
            </a:r>
          </a:p>
          <a:p>
            <a:r>
              <a:rPr lang="en-US" dirty="0">
                <a:latin typeface="Arial" panose="020B0604020202020204" pitchFamily="34" charset="0"/>
                <a:cs typeface="Arial" panose="020B0604020202020204" pitchFamily="34" charset="0"/>
              </a:rPr>
              <a:t>OS-37-Haggai-98</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4C47ED-6D22-F948-AE40-2FFB20679FFA}" type="slidenum">
              <a:rPr kumimoji="0" lang="en-SG"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115</a:t>
            </a:fld>
            <a:endParaRPr kumimoji="0" lang="en-SG"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103841843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The traditional spot for the temple is the exact spot where the Dome of the Rock was constructed by Muslims in the late AD 690s. But will this be easily demolished by one who the world will accept as a peaceful negotiator? That seems unlikely.</a:t>
            </a:r>
          </a:p>
          <a:p>
            <a:r>
              <a:rPr lang="en-US" dirty="0">
                <a:latin typeface="Arial" panose="020B0604020202020204" pitchFamily="34" charset="0"/>
                <a:cs typeface="Arial" panose="020B0604020202020204" pitchFamily="34" charset="0"/>
              </a:rPr>
              <a:t>______________</a:t>
            </a:r>
          </a:p>
          <a:p>
            <a:r>
              <a:rPr lang="en-US" dirty="0">
                <a:latin typeface="Arial" panose="020B0604020202020204" pitchFamily="34" charset="0"/>
                <a:cs typeface="Arial" panose="020B0604020202020204" pitchFamily="34" charset="0"/>
              </a:rPr>
              <a:t>OS-27-Daniel-333</a:t>
            </a:r>
          </a:p>
          <a:p>
            <a:r>
              <a:rPr lang="en-US" dirty="0">
                <a:latin typeface="Arial" panose="020B0604020202020204" pitchFamily="34" charset="0"/>
                <a:cs typeface="Arial" panose="020B0604020202020204" pitchFamily="34" charset="0"/>
              </a:rPr>
              <a:t>OS-Ezekiel 40-48-Slide 19</a:t>
            </a:r>
          </a:p>
          <a:p>
            <a:r>
              <a:rPr lang="en-US" dirty="0">
                <a:latin typeface="Arial" panose="020B0604020202020204" pitchFamily="34" charset="0"/>
                <a:cs typeface="Arial" panose="020B0604020202020204" pitchFamily="34" charset="0"/>
              </a:rPr>
              <a:t>OS-37-Haggai-99</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4C47ED-6D22-F948-AE40-2FFB20679FFA}" type="slidenum">
              <a:rPr kumimoji="0" lang="en-SG"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116</a:t>
            </a:fld>
            <a:endParaRPr kumimoji="0" lang="en-SG"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247508369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Some propose that this deceitful ruler will negotiate a deal to have the temple built right next to the Dome. Rabbis like Asher Kaufman have proposed the northern site as the original site of Solomon’s temple, partly because it gives a straight shot towards the Eastern Gate.</a:t>
            </a:r>
          </a:p>
          <a:p>
            <a:r>
              <a:rPr lang="en-US" dirty="0">
                <a:latin typeface="Arial" panose="020B0604020202020204" pitchFamily="34" charset="0"/>
                <a:cs typeface="Arial" panose="020B0604020202020204" pitchFamily="34" charset="0"/>
              </a:rPr>
              <a:t>______________</a:t>
            </a:r>
          </a:p>
          <a:p>
            <a:r>
              <a:rPr lang="en-US" dirty="0">
                <a:latin typeface="Arial" panose="020B0604020202020204" pitchFamily="34" charset="0"/>
                <a:cs typeface="Arial" panose="020B0604020202020204" pitchFamily="34" charset="0"/>
              </a:rPr>
              <a:t>OS-27-Daniel-334</a:t>
            </a:r>
          </a:p>
          <a:p>
            <a:r>
              <a:rPr lang="en-US" dirty="0">
                <a:latin typeface="Arial" panose="020B0604020202020204" pitchFamily="34" charset="0"/>
                <a:cs typeface="Arial" panose="020B0604020202020204" pitchFamily="34" charset="0"/>
              </a:rPr>
              <a:t>OS-Ezekiel 40-48-Slide 20</a:t>
            </a:r>
          </a:p>
          <a:p>
            <a:r>
              <a:rPr lang="en-US" dirty="0">
                <a:latin typeface="Arial" panose="020B0604020202020204" pitchFamily="34" charset="0"/>
                <a:cs typeface="Arial" panose="020B0604020202020204" pitchFamily="34" charset="0"/>
              </a:rPr>
              <a:t>OS-37-Haggai-100</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4C47ED-6D22-F948-AE40-2FFB20679FFA}" type="slidenum">
              <a:rPr kumimoji="0" lang="en-SG"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117</a:t>
            </a:fld>
            <a:endParaRPr kumimoji="0" lang="en-SG"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367557299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Building these adjacent would certainly be the result of a master negotiator! </a:t>
            </a:r>
          </a:p>
          <a:p>
            <a:r>
              <a:rPr lang="en-US" dirty="0">
                <a:latin typeface="Arial" panose="020B0604020202020204" pitchFamily="34" charset="0"/>
                <a:cs typeface="Arial" panose="020B0604020202020204" pitchFamily="34" charset="0"/>
              </a:rPr>
              <a:t>___________</a:t>
            </a:r>
          </a:p>
          <a:p>
            <a:r>
              <a:rPr lang="en-US" dirty="0">
                <a:latin typeface="Arial" panose="020B0604020202020204" pitchFamily="34" charset="0"/>
                <a:cs typeface="Arial" panose="020B0604020202020204" pitchFamily="34" charset="0"/>
              </a:rPr>
              <a:t>OS-27-Daniel-335</a:t>
            </a:r>
          </a:p>
          <a:p>
            <a:r>
              <a:rPr lang="en-US" dirty="0">
                <a:latin typeface="Arial" panose="020B0604020202020204" pitchFamily="34" charset="0"/>
                <a:cs typeface="Arial" panose="020B0604020202020204" pitchFamily="34" charset="0"/>
              </a:rPr>
              <a:t>OS-Ezekiel 40-48-Slide 21</a:t>
            </a:r>
          </a:p>
          <a:p>
            <a:r>
              <a:rPr lang="en-US" dirty="0">
                <a:latin typeface="Arial" panose="020B0604020202020204" pitchFamily="34" charset="0"/>
                <a:cs typeface="Arial" panose="020B0604020202020204" pitchFamily="34" charset="0"/>
              </a:rPr>
              <a:t>OS-37-Haggai-101</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4C47ED-6D22-F948-AE40-2FFB20679FFA}" type="slidenum">
              <a:rPr kumimoji="0" lang="en-SG"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118</a:t>
            </a:fld>
            <a:endParaRPr kumimoji="0" lang="en-SG"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316396402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Perhaps such a feat would underscore the unity of all religions—a major tenant of the one-world religion that will lead to global worship of the Antichrist as the messianic figure at the focus of that one-world government.</a:t>
            </a:r>
          </a:p>
          <a:p>
            <a:r>
              <a:rPr lang="en-US" dirty="0">
                <a:latin typeface="Arial" panose="020B0604020202020204" pitchFamily="34" charset="0"/>
                <a:cs typeface="Arial" panose="020B0604020202020204" pitchFamily="34" charset="0"/>
              </a:rPr>
              <a:t>___________</a:t>
            </a:r>
          </a:p>
          <a:p>
            <a:r>
              <a:rPr lang="en-US" dirty="0">
                <a:latin typeface="Arial" panose="020B0604020202020204" pitchFamily="34" charset="0"/>
                <a:cs typeface="Arial" panose="020B0604020202020204" pitchFamily="34" charset="0"/>
              </a:rPr>
              <a:t>OS-27-Daniel-336</a:t>
            </a:r>
          </a:p>
          <a:p>
            <a:r>
              <a:rPr lang="en-US" dirty="0">
                <a:latin typeface="Arial" panose="020B0604020202020204" pitchFamily="34" charset="0"/>
                <a:cs typeface="Arial" panose="020B0604020202020204" pitchFamily="34" charset="0"/>
              </a:rPr>
              <a:t>OS-Ezekiel 40-48-Slide 22</a:t>
            </a:r>
          </a:p>
          <a:p>
            <a:r>
              <a:rPr lang="en-US" dirty="0">
                <a:latin typeface="Arial" panose="020B0604020202020204" pitchFamily="34" charset="0"/>
                <a:cs typeface="Arial" panose="020B0604020202020204" pitchFamily="34" charset="0"/>
              </a:rPr>
              <a:t>OS-37-Haggai-102</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4C47ED-6D22-F948-AE40-2FFB20679FFA}" type="slidenum">
              <a:rPr kumimoji="0" lang="en-SG"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119</a:t>
            </a:fld>
            <a:endParaRPr kumimoji="0" lang="en-SG"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29642812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If you have trusted Christ, the LORD guarantees that he is with you—so don</a:t>
            </a:r>
            <a:r>
              <a:rPr lang="mr-IN" sz="1200" kern="1200" dirty="0">
                <a:solidFill>
                  <a:schemeClr val="tx1"/>
                </a:solidFill>
                <a:effectLst/>
                <a:latin typeface="Arial" panose="020B0604020202020204" pitchFamily="34" charset="0"/>
                <a:ea typeface="ＭＳ Ｐゴシック" pitchFamily="-107" charset="-128"/>
                <a:cs typeface="ＭＳ Ｐゴシック" pitchFamily="-107" charset="-128"/>
              </a:rPr>
              <a:t>'</a:t>
            </a:r>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t forget that</a:t>
            </a:r>
            <a:r>
              <a:rPr lang="en-SG"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4105007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99E9D7C-36DF-D945-93A9-86093858035C}" type="slidenum">
              <a:rPr lang="en-US" sz="1200">
                <a:solidFill>
                  <a:prstClr val="black"/>
                </a:solidFill>
              </a:rPr>
              <a:pPr/>
              <a:t>120</a:t>
            </a:fld>
            <a:endParaRPr lang="en-US" sz="1200">
              <a:solidFill>
                <a:prstClr val="black"/>
              </a:solidFill>
            </a:endParaRPr>
          </a:p>
        </p:txBody>
      </p:sp>
      <p:sp>
        <p:nvSpPr>
          <p:cNvPr id="481282" name="Rectangle 2"/>
          <p:cNvSpPr>
            <a:spLocks noGrp="1" noRot="1" noChangeAspect="1" noChangeArrowheads="1" noTextEdit="1"/>
          </p:cNvSpPr>
          <p:nvPr>
            <p:ph type="sldImg"/>
          </p:nvPr>
        </p:nvSpPr>
        <p:spPr>
          <a:ln/>
        </p:spPr>
      </p:sp>
      <p:sp>
        <p:nvSpPr>
          <p:cNvPr id="4812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C10B159-FC2D-434B-B67A-B7834A5A32DA}" type="slidenum">
              <a:rPr lang="en-US" sz="1200">
                <a:solidFill>
                  <a:srgbClr val="000000"/>
                </a:solidFill>
              </a:rPr>
              <a:pPr/>
              <a:t>122</a:t>
            </a:fld>
            <a:endParaRPr lang="en-US" sz="1200">
              <a:solidFill>
                <a:srgbClr val="000000"/>
              </a:solidFill>
            </a:endParaRPr>
          </a:p>
        </p:txBody>
      </p:sp>
      <p:sp>
        <p:nvSpPr>
          <p:cNvPr id="615426" name="Rectangle 1026"/>
          <p:cNvSpPr>
            <a:spLocks noGrp="1" noRot="1" noChangeAspect="1" noChangeArrowheads="1"/>
          </p:cNvSpPr>
          <p:nvPr>
            <p:ph type="sldImg"/>
          </p:nvPr>
        </p:nvSpPr>
        <p:spPr>
          <a:solidFill>
            <a:srgbClr val="FFFFFF"/>
          </a:solidFill>
          <a:ln/>
        </p:spPr>
      </p:sp>
      <p:sp>
        <p:nvSpPr>
          <p:cNvPr id="6154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mr-IN" dirty="0"/>
              <a:t>"</a:t>
            </a:r>
            <a:r>
              <a:rPr lang="en-US" b="1" dirty="0"/>
              <a:t>Let</a:t>
            </a:r>
            <a:r>
              <a:rPr lang="mr-IN" b="1" dirty="0"/>
              <a:t>'</a:t>
            </a:r>
            <a:r>
              <a:rPr lang="en-US" b="1" dirty="0"/>
              <a:t>s look at just a few facts:</a:t>
            </a:r>
            <a:r>
              <a:rPr lang="en-US" dirty="0"/>
              <a:t> Americans have 3 times more space than they did 50 years ago. Yet there</a:t>
            </a:r>
            <a:r>
              <a:rPr lang="mr-IN" dirty="0"/>
              <a:t>'</a:t>
            </a:r>
            <a:r>
              <a:rPr lang="en-US" dirty="0"/>
              <a:t>s a booming $22 Billion dollar/year Storage Space industry. Which means we have, on average, more than 3 times the stuff, still need extra storage and are willing to pay extra for it. At the same time, credit card debt levels and, not surprisingly, stress levels have gone way up.</a:t>
            </a:r>
          </a:p>
          <a:p>
            <a:r>
              <a:rPr lang="en-US" dirty="0"/>
              <a:t>Also not surprisingly, happiness levels have </a:t>
            </a:r>
            <a:r>
              <a:rPr lang="en-US" dirty="0" err="1"/>
              <a:t>flatlined</a:t>
            </a:r>
            <a:r>
              <a:rPr lang="en-US" dirty="0"/>
              <a:t> in the last 50 years. Human greed was, perhaps, more glaringly visible than ever before, as the direct source of the last Global Recession. Has humanity looked at that and drastically changed it</a:t>
            </a:r>
            <a:r>
              <a:rPr lang="mr-IN" dirty="0"/>
              <a:t>'</a:t>
            </a:r>
            <a:r>
              <a:rPr lang="en-US" dirty="0"/>
              <a:t>s MO? Have we looked at ourselves, and wondered how much of that stuff might have trickled into the Church?</a:t>
            </a:r>
            <a:r>
              <a:rPr lang="mr-IN" dirty="0"/>
              <a:t>"</a:t>
            </a:r>
            <a:endParaRPr lang="en-US" dirty="0"/>
          </a:p>
          <a:p>
            <a:endParaRPr lang="en-US" dirty="0"/>
          </a:p>
          <a:p>
            <a:r>
              <a:rPr lang="en-US" b="1" dirty="0"/>
              <a:t>Money Talk – 4 Ways To Stop Loving Money</a:t>
            </a:r>
          </a:p>
          <a:p>
            <a:r>
              <a:rPr lang="en-US" b="1" dirty="0"/>
              <a:t>06/02/2014</a:t>
            </a:r>
          </a:p>
          <a:p>
            <a:r>
              <a:rPr lang="en-US" dirty="0"/>
              <a:t>http://</a:t>
            </a:r>
            <a:r>
              <a:rPr lang="en-US" dirty="0" err="1"/>
              <a:t>austinchristian.org</a:t>
            </a:r>
            <a:r>
              <a:rPr lang="en-US" dirty="0"/>
              <a:t>/money-talk-4-ways-to-stop-loving-money/</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07" charset="-128"/>
                <a:cs typeface="Arial"/>
              </a:rPr>
              <a:t>This short book will show how you can restore God’s blessing when you only see his discipline. The first thing you need to do is to…</a:t>
            </a:r>
            <a:r>
              <a:rPr lang="en-SG">
                <a:effectLst/>
                <a:latin typeface="Arial"/>
                <a:cs typeface="Arial"/>
              </a:rPr>
              <a:t> </a:t>
            </a:r>
            <a:endParaRPr lang="en-US">
              <a:latin typeface="Arial"/>
              <a:cs typeface="Aria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Seeking your own comforts first invites the LORD</a:t>
            </a:r>
            <a:r>
              <a:rPr lang="mr-IN" sz="1200" kern="1200" dirty="0">
                <a:solidFill>
                  <a:schemeClr val="tx1"/>
                </a:solidFill>
                <a:effectLst/>
                <a:latin typeface="Arial" panose="020B0604020202020204" pitchFamily="34" charset="0"/>
                <a:ea typeface="ＭＳ Ｐゴシック" pitchFamily="-107" charset="-128"/>
                <a:cs typeface="ＭＳ Ｐゴシック" pitchFamily="-107" charset="-128"/>
              </a:rPr>
              <a:t>'</a:t>
            </a:r>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s reproof</a:t>
            </a:r>
            <a:r>
              <a:rPr lang="en-SG"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If you have trusted Christ, the LORD guarantees that he is with you—so don</a:t>
            </a:r>
            <a:r>
              <a:rPr lang="mr-IN" sz="1200" kern="1200" dirty="0">
                <a:solidFill>
                  <a:schemeClr val="tx1"/>
                </a:solidFill>
                <a:effectLst/>
                <a:latin typeface="Arial" panose="020B0604020202020204" pitchFamily="34" charset="0"/>
                <a:ea typeface="ＭＳ Ｐゴシック" pitchFamily="-107" charset="-128"/>
                <a:cs typeface="ＭＳ Ｐゴシック" pitchFamily="-107" charset="-128"/>
              </a:rPr>
              <a:t>'</a:t>
            </a:r>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t forget that</a:t>
            </a:r>
            <a:r>
              <a:rPr lang="en-SG"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136554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Recommit yourself to give glory to God alone.</a:t>
            </a:r>
          </a:p>
        </p:txBody>
      </p:sp>
    </p:spTree>
    <p:extLst>
      <p:ext uri="{BB962C8B-B14F-4D97-AF65-F5344CB8AC3E}">
        <p14:creationId xmlns:p14="http://schemas.microsoft.com/office/powerpoint/2010/main" val="84840357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Recommit yourself to give glory to God alone.</a:t>
            </a:r>
          </a:p>
        </p:txBody>
      </p:sp>
    </p:spTree>
    <p:extLst>
      <p:ext uri="{BB962C8B-B14F-4D97-AF65-F5344CB8AC3E}">
        <p14:creationId xmlns:p14="http://schemas.microsoft.com/office/powerpoint/2010/main" val="256133690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We watch movies that destroy God’s values and then come to worship the next day.</a:t>
            </a:r>
          </a:p>
          <a:p>
            <a:r>
              <a:rPr lang="en-US">
                <a:latin typeface="Arial"/>
                <a:cs typeface="Arial"/>
              </a:rPr>
              <a:t>Some believers withhold their tithe so they can have a better vacation. </a:t>
            </a:r>
          </a:p>
          <a:p>
            <a:r>
              <a:rPr lang="en-US">
                <a:latin typeface="Arial"/>
                <a:cs typeface="Arial"/>
              </a:rPr>
              <a:t>Defiled worship today includes singing while trying to convince God to let you marry an unbeliever.</a:t>
            </a:r>
          </a:p>
          <a:p>
            <a:endParaRPr lang="en-US">
              <a:latin typeface="Arial"/>
              <a:cs typeface="Arial"/>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Focus again on the fantastic future the L</a:t>
            </a:r>
            <a:r>
              <a:rPr lang="en-US" sz="1100" kern="1200" dirty="0">
                <a:solidFill>
                  <a:schemeClr val="tx1"/>
                </a:solidFill>
                <a:effectLst/>
                <a:latin typeface="Arial" panose="020B0604020202020204" pitchFamily="34" charset="0"/>
                <a:ea typeface="ＭＳ Ｐゴシック" pitchFamily="-107" charset="-128"/>
                <a:cs typeface="Arial" panose="020B0604020202020204" pitchFamily="34" charset="0"/>
              </a:rPr>
              <a:t>ORD</a:t>
            </a:r>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 has for you</a:t>
            </a:r>
            <a:r>
              <a:rPr lang="en-SG"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3269164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247CBA4-A04B-8A42-BCB1-C75C3CBFF28C}" type="slidenum">
              <a:rPr lang="en-US" sz="1200"/>
              <a:pPr eaLnBrk="1" hangingPunct="1"/>
              <a:t>154</a:t>
            </a:fld>
            <a:endParaRPr lang="en-US" sz="1200"/>
          </a:p>
        </p:txBody>
      </p:sp>
      <p:sp>
        <p:nvSpPr>
          <p:cNvPr id="174082" name="Rectangle 2"/>
          <p:cNvSpPr>
            <a:spLocks noGrp="1" noRot="1" noChangeAspect="1" noChangeArrowheads="1" noTextEdit="1"/>
          </p:cNvSpPr>
          <p:nvPr>
            <p:ph type="sldImg"/>
          </p:nvPr>
        </p:nvSpPr>
        <p:spPr>
          <a:ln/>
        </p:spPr>
      </p:sp>
      <p:sp>
        <p:nvSpPr>
          <p:cNvPr id="1740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b="1">
                <a:solidFill>
                  <a:srgbClr val="0000CC"/>
                </a:solidFill>
                <a:latin typeface="Arial" charset="0"/>
                <a:ea typeface="ＭＳ Ｐゴシック" charset="0"/>
                <a:cs typeface="ＭＳ Ｐゴシック" charset="0"/>
              </a:rPr>
              <a:t>Impression at www.gtj.org.uk/ en/blowup7/14517 and the ring at www.ancientcoinvault.com/ modules.php?set_albu...</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158</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Times New Roman" pitchFamily="-111" charset="0"/>
                <a:ea typeface="ＭＳ Ｐゴシック" pitchFamily="-111" charset="-128"/>
                <a:cs typeface="ＭＳ Ｐゴシック" pitchFamily="-111" charset="-128"/>
              </a:rPr>
              <a:t>Being "heirs of God" and "co-heirs with Christ" are different blessings in Romans 8:17. We know this because the latter has a conditional "if"—"if indeed we share in his sufferings." </a:t>
            </a:r>
          </a:p>
          <a:p>
            <a:endParaRPr lang="en-US" sz="1200" kern="1200" dirty="0">
              <a:solidFill>
                <a:schemeClr val="tx1"/>
              </a:solidFill>
              <a:effectLst/>
              <a:latin typeface="Times New Roman" pitchFamily="-111" charset="0"/>
              <a:ea typeface="ＭＳ Ｐゴシック" pitchFamily="-111" charset="-128"/>
              <a:cs typeface="ＭＳ Ｐゴシック" pitchFamily="-111" charset="-128"/>
            </a:endParaRPr>
          </a:p>
          <a:p>
            <a:r>
              <a:rPr lang="en-US" sz="1200" kern="1200" dirty="0">
                <a:solidFill>
                  <a:schemeClr val="tx1"/>
                </a:solidFill>
                <a:effectLst/>
                <a:latin typeface="Times New Roman" pitchFamily="-111" charset="0"/>
                <a:ea typeface="ＭＳ Ｐゴシック" pitchFamily="-111" charset="-128"/>
                <a:cs typeface="ＭＳ Ｐゴシック" pitchFamily="-111" charset="-128"/>
              </a:rPr>
              <a:t>All Christians are "heirs of God" by faith in Jesus Christ, leading to salvation. This means that they all have eternal life and a new standing (position) with God as sons. Paul explains this much in Romans 8.</a:t>
            </a:r>
          </a:p>
          <a:p>
            <a:endParaRPr lang="en-US" sz="1200" kern="1200" dirty="0">
              <a:solidFill>
                <a:schemeClr val="tx1"/>
              </a:solidFill>
              <a:effectLst/>
              <a:latin typeface="Times New Roman" pitchFamily="-111" charset="0"/>
              <a:ea typeface="ＭＳ Ｐゴシック" pitchFamily="-111" charset="-128"/>
              <a:cs typeface="ＭＳ Ｐゴシック" pitchFamily="-111" charset="-128"/>
            </a:endParaRPr>
          </a:p>
          <a:p>
            <a:r>
              <a:rPr lang="en-US" sz="1200" kern="1200" dirty="0">
                <a:solidFill>
                  <a:schemeClr val="tx1"/>
                </a:solidFill>
                <a:effectLst/>
                <a:latin typeface="Times New Roman" pitchFamily="-111" charset="0"/>
                <a:ea typeface="ＭＳ Ｐゴシック" pitchFamily="-111" charset="-128"/>
                <a:cs typeface="ＭＳ Ｐゴシック" pitchFamily="-111" charset="-128"/>
              </a:rPr>
              <a:t>But not all believers share in his sufferings, as Paul notes in 1 Corinthians 2:14–3:5 which shows many to be carnal (fleshly), or not walking with Christ in a consistent manner as is true of the "spiritual man." However, those Christians that sacrifice for Christ will also suffer with Christ and then "share in his glory" as "co-heirs with Christ," meaning that they will reign with him on the earth after Jesus returns (1 Cor 6:1-2; Rev 20:4-6). </a:t>
            </a:r>
          </a:p>
          <a:p>
            <a:r>
              <a:rPr lang="en-US" sz="1200" kern="1200" dirty="0">
                <a:solidFill>
                  <a:schemeClr val="tx1"/>
                </a:solidFill>
                <a:effectLst/>
                <a:latin typeface="+mn-lt"/>
                <a:ea typeface="+mn-ea"/>
                <a:cs typeface="+mn-cs"/>
              </a:rPr>
              <a:t>________</a:t>
            </a:r>
          </a:p>
          <a:p>
            <a:r>
              <a:rPr lang="en-US" sz="1200" kern="1200" dirty="0">
                <a:solidFill>
                  <a:schemeClr val="tx1"/>
                </a:solidFill>
                <a:effectLst/>
                <a:latin typeface="+mn-lt"/>
                <a:ea typeface="+mn-ea"/>
                <a:cs typeface="+mn-cs"/>
              </a:rPr>
              <a:t>Common-264</a:t>
            </a:r>
          </a:p>
          <a:p>
            <a:r>
              <a:rPr lang="en-US" sz="1200" kern="1200" dirty="0">
                <a:solidFill>
                  <a:schemeClr val="tx1"/>
                </a:solidFill>
                <a:effectLst/>
                <a:latin typeface="Times New Roman" pitchFamily="-111" charset="0"/>
                <a:ea typeface="ＭＳ Ｐゴシック" pitchFamily="-111" charset="-128"/>
                <a:cs typeface="ＭＳ Ｐゴシック" pitchFamily="-111" charset="-128"/>
              </a:rPr>
              <a:t>OP-04-Numbers-93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Times New Roman" pitchFamily="-111" charset="0"/>
                <a:ea typeface="ＭＳ Ｐゴシック" pitchFamily="-111" charset="-128"/>
                <a:cs typeface="ＭＳ Ｐゴシック" pitchFamily="-111" charset="-128"/>
              </a:rPr>
              <a:t>OS-04-Numbers-155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Times New Roman" pitchFamily="-111" charset="0"/>
                <a:ea typeface="ＭＳ Ｐゴシック" pitchFamily="-111" charset="-128"/>
                <a:cs typeface="ＭＳ Ｐゴシック" pitchFamily="-111" charset="-128"/>
              </a:rPr>
              <a:t>OS-37-Haggai-160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OS-06-Joshua-182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NP-02-Inheritance NT Summary-11</a:t>
            </a:r>
            <a:endParaRPr lang="en-US" sz="1200" kern="1200" dirty="0">
              <a:solidFill>
                <a:schemeClr val="tx1"/>
              </a:solidFill>
              <a:effectLst/>
              <a:latin typeface="Times New Roman" pitchFamily="-111" charset="0"/>
              <a:ea typeface="ＭＳ Ｐゴシック" pitchFamily="-111" charset="-128"/>
              <a:cs typeface="ＭＳ Ｐゴシック" pitchFamily="-111"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Times New Roman" pitchFamily="-111" charset="0"/>
                <a:ea typeface="ＭＳ Ｐゴシック" pitchFamily="-111" charset="-128"/>
                <a:cs typeface="ＭＳ Ｐゴシック" pitchFamily="-111" charset="-128"/>
              </a:rPr>
              <a:t>NS-Rom5-8-Slide149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NS-19-Hebrews-66, 193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Times New Roman" pitchFamily="-111" charset="0"/>
                <a:ea typeface="ＭＳ Ｐゴシック" pitchFamily="-111" charset="-128"/>
                <a:cs typeface="ＭＳ Ｐゴシック" pitchFamily="-111" charset="-128"/>
              </a:rPr>
              <a:t>SA-15-Inheritance-35</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1450630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161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ＭＳ Ｐゴシック" pitchFamily="-107" charset="-128"/>
                <a:cs typeface="Arial"/>
              </a:rPr>
              <a:t>This short book will show how you can restore God’s blessing when you only see his discipline. The first thing you need to do is to…</a:t>
            </a:r>
            <a:r>
              <a:rPr lang="en-SG" dirty="0">
                <a:effectLst/>
                <a:latin typeface="Arial"/>
                <a:cs typeface="Arial"/>
              </a:rPr>
              <a:t> </a:t>
            </a:r>
            <a:endParaRPr lang="en-US" dirty="0">
              <a:latin typeface="Arial"/>
              <a:cs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Focus again on the fantastic future the L</a:t>
            </a:r>
            <a:r>
              <a:rPr lang="en-US" sz="1100" kern="1200" dirty="0">
                <a:solidFill>
                  <a:schemeClr val="tx1"/>
                </a:solidFill>
                <a:effectLst/>
                <a:latin typeface="Arial" panose="020B0604020202020204" pitchFamily="34" charset="0"/>
                <a:ea typeface="ＭＳ Ｐゴシック" pitchFamily="-107" charset="-128"/>
                <a:cs typeface="Arial" panose="020B0604020202020204" pitchFamily="34" charset="0"/>
              </a:rPr>
              <a:t>ORD</a:t>
            </a:r>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 has for you</a:t>
            </a:r>
            <a:r>
              <a:rPr lang="en-SG"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4910547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Times New Roman" pitchFamily="-112" charset="0"/>
                <a:ea typeface="ＭＳ Ｐゴシック" pitchFamily="-107" charset="-128"/>
                <a:cs typeface="ＭＳ Ｐゴシック" pitchFamily="-107" charset="-128"/>
              </a:rPr>
              <a:t>God will restore you when you value what he values.</a:t>
            </a:r>
            <a:endParaRPr lang="en-US" dirty="0">
              <a:cs typeface="ＭＳ Ｐゴシック" charset="0"/>
            </a:endParaRPr>
          </a:p>
        </p:txBody>
      </p:sp>
    </p:spTree>
    <p:extLst>
      <p:ext uri="{BB962C8B-B14F-4D97-AF65-F5344CB8AC3E}">
        <p14:creationId xmlns:p14="http://schemas.microsoft.com/office/powerpoint/2010/main" val="74738532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Seeking your own comforts first invites the LORD</a:t>
            </a:r>
            <a:r>
              <a:rPr lang="mr-IN" sz="1200" kern="1200" dirty="0">
                <a:solidFill>
                  <a:schemeClr val="tx1"/>
                </a:solidFill>
                <a:effectLst/>
                <a:latin typeface="Arial" panose="020B0604020202020204" pitchFamily="34" charset="0"/>
                <a:ea typeface="ＭＳ Ｐゴシック" pitchFamily="-107" charset="-128"/>
                <a:cs typeface="ＭＳ Ｐゴシック" pitchFamily="-107" charset="-128"/>
              </a:rPr>
              <a:t>'</a:t>
            </a:r>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s reproof</a:t>
            </a:r>
            <a:r>
              <a:rPr lang="en-SG"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If you have trusted Christ, the LORD guarantees that he is with you—so don</a:t>
            </a:r>
            <a:r>
              <a:rPr lang="mr-IN" sz="1200" kern="1200" dirty="0">
                <a:solidFill>
                  <a:schemeClr val="tx1"/>
                </a:solidFill>
                <a:effectLst/>
                <a:latin typeface="Arial" panose="020B0604020202020204" pitchFamily="34" charset="0"/>
                <a:ea typeface="ＭＳ Ｐゴシック" pitchFamily="-107" charset="-128"/>
                <a:cs typeface="ＭＳ Ｐゴシック" pitchFamily="-107" charset="-128"/>
              </a:rPr>
              <a:t>'</a:t>
            </a:r>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t forget that</a:t>
            </a:r>
            <a:r>
              <a:rPr lang="en-SG"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5474157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Recommit yourself to give glory to God alone.</a:t>
            </a:r>
          </a:p>
        </p:txBody>
      </p:sp>
    </p:spTree>
    <p:extLst>
      <p:ext uri="{BB962C8B-B14F-4D97-AF65-F5344CB8AC3E}">
        <p14:creationId xmlns:p14="http://schemas.microsoft.com/office/powerpoint/2010/main" val="396437071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Focus again on the fantastic future the L</a:t>
            </a:r>
            <a:r>
              <a:rPr lang="en-US" sz="1100" kern="1200" dirty="0">
                <a:solidFill>
                  <a:schemeClr val="tx1"/>
                </a:solidFill>
                <a:effectLst/>
                <a:latin typeface="Arial" panose="020B0604020202020204" pitchFamily="34" charset="0"/>
                <a:ea typeface="ＭＳ Ｐゴシック" pitchFamily="-107" charset="-128"/>
                <a:cs typeface="Arial" panose="020B0604020202020204" pitchFamily="34" charset="0"/>
              </a:rPr>
              <a:t>ORD</a:t>
            </a:r>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 has for you</a:t>
            </a:r>
            <a:r>
              <a:rPr lang="en-SG"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228792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95ACF6F-C7D7-1347-B38A-FE435104EC7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32450" name="Rectangle 2"/>
          <p:cNvSpPr>
            <a:spLocks noGrp="1" noRot="1" noChangeAspect="1" noChangeArrowheads="1"/>
          </p:cNvSpPr>
          <p:nvPr>
            <p:ph type="sldImg"/>
          </p:nvPr>
        </p:nvSpPr>
        <p:spPr>
          <a:solidFill>
            <a:srgbClr val="FFFFFF"/>
          </a:solidFill>
          <a:ln/>
        </p:spPr>
      </p:sp>
      <p:sp>
        <p:nvSpPr>
          <p:cNvPr id="2324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Times New Roman" pitchFamily="-112" charset="0"/>
                <a:ea typeface="ＭＳ Ｐゴシック" pitchFamily="-107" charset="-128"/>
                <a:cs typeface="ＭＳ Ｐゴシック" pitchFamily="-107" charset="-128"/>
              </a:rPr>
              <a:t>• Which matters more? God or Money?</a:t>
            </a:r>
            <a:endParaRPr lang="en-SG" sz="1200" kern="1200" dirty="0">
              <a:solidFill>
                <a:schemeClr val="tx1"/>
              </a:solidFill>
              <a:effectLst/>
              <a:latin typeface="Times New Roman" pitchFamily="-112" charset="0"/>
              <a:ea typeface="ＭＳ Ｐゴシック" pitchFamily="-107" charset="-128"/>
              <a:cs typeface="ＭＳ Ｐゴシック" pitchFamily="-107" charset="-128"/>
            </a:endParaRPr>
          </a:p>
          <a:p>
            <a:r>
              <a:rPr lang="en-US" sz="1200" kern="1200" dirty="0">
                <a:solidFill>
                  <a:schemeClr val="tx1"/>
                </a:solidFill>
                <a:effectLst/>
                <a:latin typeface="Times New Roman" pitchFamily="-112" charset="0"/>
                <a:ea typeface="ＭＳ Ｐゴシック" pitchFamily="-107" charset="-128"/>
                <a:cs typeface="ＭＳ Ｐゴシック" pitchFamily="-107" charset="-128"/>
              </a:rPr>
              <a:t>Do you give proportionally to God’s supply?</a:t>
            </a:r>
            <a:endParaRPr lang="en-SG" sz="1200" kern="1200" dirty="0">
              <a:solidFill>
                <a:schemeClr val="tx1"/>
              </a:solidFill>
              <a:effectLst/>
              <a:latin typeface="Times New Roman" pitchFamily="-112" charset="0"/>
              <a:ea typeface="ＭＳ Ｐゴシック" pitchFamily="-107" charset="-128"/>
              <a:cs typeface="ＭＳ Ｐゴシック" pitchFamily="-107" charset="-128"/>
            </a:endParaRPr>
          </a:p>
          <a:p>
            <a:r>
              <a:rPr lang="en-US" sz="1200" kern="1200" dirty="0">
                <a:solidFill>
                  <a:schemeClr val="tx1"/>
                </a:solidFill>
                <a:effectLst/>
                <a:latin typeface="Times New Roman" pitchFamily="-112" charset="0"/>
                <a:ea typeface="ＭＳ Ｐゴシック" pitchFamily="-107" charset="-128"/>
                <a:cs typeface="ＭＳ Ｐゴシック" pitchFamily="-107" charset="-128"/>
              </a:rPr>
              <a:t>Do you incur credit card debt so you can live above your means?</a:t>
            </a:r>
          </a:p>
          <a:p>
            <a:pPr marL="12700" marR="0" indent="-12700">
              <a:lnSpc>
                <a:spcPct val="115000"/>
              </a:lnSpc>
              <a:spcBef>
                <a:spcPts val="0"/>
              </a:spcBef>
              <a:spcAft>
                <a:spcPts val="0"/>
              </a:spcAft>
            </a:pPr>
            <a:r>
              <a:rPr lang="en-US" sz="1200" b="0" dirty="0">
                <a:effectLst/>
                <a:latin typeface="Arial" panose="020B0604020202020204" pitchFamily="34" charset="0"/>
                <a:ea typeface="Times New Roman" panose="02020603050405020304" pitchFamily="18" charset="0"/>
                <a:cs typeface="Arial" panose="020B0604020202020204" pitchFamily="34" charset="0"/>
              </a:rPr>
              <a:t>Don’t pursue personal prosperity more than you pursue God’s work.</a:t>
            </a:r>
            <a:endParaRPr lang="en-US" sz="1200" b="0" dirty="0">
              <a:effectLst/>
              <a:latin typeface="Calibri" panose="020F0502020204030204" pitchFamily="34" charset="0"/>
              <a:ea typeface="SimSun" panose="02010600030101010101" pitchFamily="2" charset="-122"/>
              <a:cs typeface="Arial" panose="020B0604020202020204" pitchFamily="34" charset="0"/>
            </a:endParaRPr>
          </a:p>
          <a:p>
            <a:r>
              <a:rPr lang="en-US" sz="1200" b="0" dirty="0">
                <a:effectLst/>
                <a:latin typeface="Arial" panose="020B0604020202020204" pitchFamily="34" charset="0"/>
                <a:ea typeface="Times New Roman" panose="02020603050405020304" pitchFamily="18" charset="0"/>
              </a:rPr>
              <a:t>Honestly, which is more important to you—God? or money?</a:t>
            </a:r>
            <a:r>
              <a:rPr lang="en-US" b="0" dirty="0">
                <a:effectLst/>
              </a:rPr>
              <a:t> </a:t>
            </a:r>
            <a:endParaRPr lang="en-SG" sz="1200" b="0" kern="1200" dirty="0">
              <a:solidFill>
                <a:schemeClr val="tx1"/>
              </a:solidFill>
              <a:effectLst/>
              <a:latin typeface="Times New Roman" pitchFamily="-112" charset="0"/>
              <a:ea typeface="ＭＳ Ｐゴシック" pitchFamily="-107" charset="-128"/>
              <a:cs typeface="ＭＳ Ｐゴシック" pitchFamily="-107" charset="-128"/>
            </a:endParaRPr>
          </a:p>
          <a:p>
            <a:endParaRPr lang="en-US" sz="1200" kern="1200" dirty="0">
              <a:solidFill>
                <a:schemeClr val="tx1"/>
              </a:solidFill>
              <a:effectLst/>
              <a:latin typeface="Times New Roman" pitchFamily="-112" charset="0"/>
              <a:ea typeface="ＭＳ Ｐゴシック" pitchFamily="-107" charset="-128"/>
              <a:cs typeface="ＭＳ Ｐゴシック" pitchFamily="-107" charset="-128"/>
            </a:endParaRPr>
          </a:p>
          <a:p>
            <a:r>
              <a:rPr lang="en-US" sz="1200" kern="1200" dirty="0">
                <a:solidFill>
                  <a:schemeClr val="tx1"/>
                </a:solidFill>
                <a:effectLst/>
                <a:latin typeface="Times New Roman" pitchFamily="-112" charset="0"/>
                <a:ea typeface="ＭＳ Ｐゴシック" pitchFamily="-107" charset="-128"/>
                <a:cs typeface="ＭＳ Ｐゴシック" pitchFamily="-107" charset="-128"/>
              </a:rPr>
              <a:t>• God’s Word </a:t>
            </a:r>
            <a:endParaRPr lang="en-SG" sz="1200" kern="1200" dirty="0">
              <a:solidFill>
                <a:schemeClr val="tx1"/>
              </a:solidFill>
              <a:effectLst/>
              <a:latin typeface="Times New Roman" pitchFamily="-112" charset="0"/>
              <a:ea typeface="ＭＳ Ｐゴシック" pitchFamily="-107" charset="-128"/>
              <a:cs typeface="ＭＳ Ｐゴシック" pitchFamily="-107" charset="-128"/>
            </a:endParaRPr>
          </a:p>
          <a:p>
            <a:r>
              <a:rPr lang="en-US" sz="1200" kern="1200" dirty="0">
                <a:solidFill>
                  <a:schemeClr val="tx1"/>
                </a:solidFill>
                <a:effectLst/>
                <a:latin typeface="Times New Roman" pitchFamily="-112" charset="0"/>
                <a:ea typeface="ＭＳ Ｐゴシック" pitchFamily="-107" charset="-128"/>
                <a:cs typeface="ＭＳ Ｐゴシック" pitchFamily="-107" charset="-128"/>
              </a:rPr>
              <a:t>How is your Bible reading?</a:t>
            </a:r>
            <a:endParaRPr lang="en-SG" sz="1200" kern="1200" dirty="0">
              <a:solidFill>
                <a:schemeClr val="tx1"/>
              </a:solidFill>
              <a:effectLst/>
              <a:latin typeface="Times New Roman" pitchFamily="-112" charset="0"/>
              <a:ea typeface="ＭＳ Ｐゴシック" pitchFamily="-107" charset="-128"/>
              <a:cs typeface="ＭＳ Ｐゴシック" pitchFamily="-107" charset="-128"/>
            </a:endParaRPr>
          </a:p>
          <a:p>
            <a:r>
              <a:rPr lang="en-US" sz="1200" kern="1200" dirty="0">
                <a:solidFill>
                  <a:schemeClr val="tx1"/>
                </a:solidFill>
                <a:effectLst/>
                <a:latin typeface="Times New Roman" pitchFamily="-112" charset="0"/>
                <a:ea typeface="ＭＳ Ｐゴシック" pitchFamily="-107" charset="-128"/>
                <a:cs typeface="ＭＳ Ｐゴシック" pitchFamily="-107" charset="-128"/>
              </a:rPr>
              <a:t>What is your goal in God’s Word? Have you committed to reading a chapter a day? Have you committed to reading a verse a day? If you don’t have a target, you are sure to miss it.</a:t>
            </a:r>
            <a:endParaRPr lang="en-SG" sz="1200" kern="1200" dirty="0">
              <a:solidFill>
                <a:schemeClr val="tx1"/>
              </a:solidFill>
              <a:effectLst/>
              <a:latin typeface="Times New Roman" pitchFamily="-112" charset="0"/>
              <a:ea typeface="ＭＳ Ｐゴシック" pitchFamily="-107" charset="-128"/>
              <a:cs typeface="ＭＳ Ｐゴシック" pitchFamily="-107" charset="-128"/>
            </a:endParaRPr>
          </a:p>
          <a:p>
            <a:endParaRPr lang="en-US" sz="1200" kern="1200" dirty="0">
              <a:solidFill>
                <a:schemeClr val="tx1"/>
              </a:solidFill>
              <a:effectLst/>
              <a:latin typeface="Times New Roman" pitchFamily="-112" charset="0"/>
              <a:ea typeface="ＭＳ Ｐゴシック" pitchFamily="-107" charset="-128"/>
              <a:cs typeface="ＭＳ Ｐゴシック" pitchFamily="-107" charset="-128"/>
            </a:endParaRPr>
          </a:p>
          <a:p>
            <a:r>
              <a:rPr lang="en-US" sz="1200" kern="1200" dirty="0">
                <a:solidFill>
                  <a:schemeClr val="tx1"/>
                </a:solidFill>
                <a:effectLst/>
                <a:latin typeface="Times New Roman" pitchFamily="-112" charset="0"/>
                <a:ea typeface="ＭＳ Ｐゴシック" pitchFamily="-107" charset="-128"/>
                <a:cs typeface="ＭＳ Ｐゴシック" pitchFamily="-107" charset="-128"/>
              </a:rPr>
              <a:t>• Souls of People </a:t>
            </a:r>
            <a:endParaRPr lang="en-SG" sz="1200" kern="1200" dirty="0">
              <a:solidFill>
                <a:schemeClr val="tx1"/>
              </a:solidFill>
              <a:effectLst/>
              <a:latin typeface="Times New Roman" pitchFamily="-112" charset="0"/>
              <a:ea typeface="ＭＳ Ｐゴシック" pitchFamily="-107" charset="-128"/>
              <a:cs typeface="ＭＳ Ｐゴシック" pitchFamily="-107" charset="-128"/>
            </a:endParaRPr>
          </a:p>
          <a:p>
            <a:r>
              <a:rPr lang="en-US" sz="1200" kern="1200" dirty="0">
                <a:solidFill>
                  <a:schemeClr val="tx1"/>
                </a:solidFill>
                <a:effectLst/>
                <a:latin typeface="Times New Roman" pitchFamily="-112" charset="0"/>
                <a:ea typeface="ＭＳ Ｐゴシック" pitchFamily="-107" charset="-128"/>
                <a:cs typeface="ＭＳ Ｐゴシック" pitchFamily="-107" charset="-128"/>
              </a:rPr>
              <a:t>Are you committed to getting to minister to God’s people here at this church? How?</a:t>
            </a:r>
            <a:endParaRPr lang="en-SG" sz="1200" kern="1200" dirty="0">
              <a:solidFill>
                <a:schemeClr val="tx1"/>
              </a:solidFill>
              <a:effectLst/>
              <a:latin typeface="Times New Roman" pitchFamily="-112" charset="0"/>
              <a:ea typeface="ＭＳ Ｐゴシック" pitchFamily="-107" charset="-128"/>
              <a:cs typeface="ＭＳ Ｐゴシック" pitchFamily="-107" charset="-128"/>
            </a:endParaRPr>
          </a:p>
          <a:p>
            <a:r>
              <a:rPr lang="en-US" sz="1200" kern="1200" dirty="0">
                <a:solidFill>
                  <a:schemeClr val="tx1"/>
                </a:solidFill>
                <a:effectLst/>
                <a:latin typeface="Times New Roman" pitchFamily="-112" charset="0"/>
                <a:ea typeface="ＭＳ Ｐゴシック" pitchFamily="-107" charset="-128"/>
                <a:cs typeface="ＭＳ Ｐゴシック" pitchFamily="-107" charset="-128"/>
              </a:rPr>
              <a:t>How much are you praying for the lost?</a:t>
            </a:r>
          </a:p>
          <a:p>
            <a:pPr eaLnBrk="1" hangingPunct="1"/>
            <a:r>
              <a:rPr lang="en-US" dirty="0">
                <a:latin typeface="Times New Roman" charset="0"/>
                <a:ea typeface="ＭＳ Ｐゴシック" charset="0"/>
                <a:cs typeface="ＭＳ Ｐゴシック" charset="0"/>
              </a:rPr>
              <a:t>_______________</a:t>
            </a:r>
          </a:p>
          <a:p>
            <a:pPr eaLnBrk="1" hangingPunct="1"/>
            <a:r>
              <a:rPr lang="en-US" dirty="0">
                <a:latin typeface="Times New Roman" charset="0"/>
                <a:ea typeface="ＭＳ Ｐゴシック" charset="0"/>
                <a:cs typeface="ＭＳ Ｐゴシック" charset="0"/>
              </a:rPr>
              <a:t>OS-00-OT Book Overviews-740</a:t>
            </a:r>
          </a:p>
          <a:p>
            <a:pPr eaLnBrk="1" hangingPunct="1"/>
            <a:r>
              <a:rPr lang="en-US" dirty="0">
                <a:latin typeface="Times New Roman" charset="0"/>
                <a:ea typeface="ＭＳ Ｐゴシック" charset="0"/>
                <a:cs typeface="ＭＳ Ｐゴシック" charset="0"/>
              </a:rPr>
              <a:t>OS-35-Haggai-19</a:t>
            </a:r>
          </a:p>
        </p:txBody>
      </p:sp>
    </p:spTree>
    <p:extLst>
      <p:ext uri="{BB962C8B-B14F-4D97-AF65-F5344CB8AC3E}">
        <p14:creationId xmlns:p14="http://schemas.microsoft.com/office/powerpoint/2010/main" val="53963964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171</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OT Survey</a:t>
            </a:r>
            <a:r>
              <a:rPr lang="en-US" baseline="0" dirty="0">
                <a:latin typeface="Arial" charset="0"/>
                <a:ea typeface="ＭＳ Ｐゴシック" charset="0"/>
                <a:cs typeface="ＭＳ Ｐゴシック" charset="0"/>
              </a:rPr>
              <a:t> (</a:t>
            </a:r>
            <a:r>
              <a:rPr lang="en-US" baseline="0" dirty="0" err="1">
                <a:latin typeface="Arial" charset="0"/>
                <a:ea typeface="ＭＳ Ｐゴシック" charset="0"/>
                <a:cs typeface="ＭＳ Ｐゴシック" charset="0"/>
              </a:rPr>
              <a:t>os</a:t>
            </a:r>
            <a:r>
              <a:rPr lang="en-US" baseline="0" dirty="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82266221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184</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OT Survey</a:t>
            </a:r>
            <a:r>
              <a:rPr lang="en-US" baseline="0" dirty="0">
                <a:latin typeface="Arial" charset="0"/>
                <a:ea typeface="ＭＳ Ｐゴシック" charset="0"/>
                <a:cs typeface="ＭＳ Ｐゴシック" charset="0"/>
              </a:rPr>
              <a:t> (</a:t>
            </a:r>
            <a:r>
              <a:rPr lang="en-US" baseline="0" dirty="0" err="1">
                <a:latin typeface="Arial" charset="0"/>
                <a:ea typeface="ＭＳ Ｐゴシック" charset="0"/>
                <a:cs typeface="ＭＳ Ｐゴシック" charset="0"/>
              </a:rPr>
              <a:t>os</a:t>
            </a:r>
            <a:r>
              <a:rPr lang="en-US" baseline="0" dirty="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hemeOverride" Target="../theme/themeOverride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latin typeface="Times New Roman" pitchFamily="-107" charset="0"/>
                <a:ea typeface="+mn-ea"/>
                <a:cs typeface="+mn-cs"/>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63493" name="Rectangle 5"/>
          <p:cNvSpPr>
            <a:spLocks noGrp="1" noChangeArrowheads="1"/>
          </p:cNvSpPr>
          <p:nvPr>
            <p:ph type="ctrTitle" sz="quarter"/>
          </p:nvPr>
        </p:nvSpPr>
        <p:spPr>
          <a:xfrm>
            <a:off x="1293813" y="762000"/>
            <a:ext cx="7772400" cy="1143000"/>
          </a:xfrm>
        </p:spPr>
        <p:txBody>
          <a:bodyPr anchor="b"/>
          <a:lstStyle>
            <a:lvl1pPr>
              <a:defRPr/>
            </a:lvl1pPr>
          </a:lstStyle>
          <a:p>
            <a:r>
              <a:rPr lang="en-GB"/>
              <a:t>Click to edit Master title style</a:t>
            </a:r>
          </a:p>
        </p:txBody>
      </p:sp>
      <p:sp>
        <p:nvSpPr>
          <p:cNvPr id="6349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12" charset="2"/>
              <a:buNone/>
              <a:defRPr/>
            </a:lvl1pPr>
          </a:lstStyle>
          <a:p>
            <a:r>
              <a:rPr lang="en-GB"/>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lvl1pPr>
          </a:lstStyle>
          <a:p>
            <a:pPr>
              <a:defRPr/>
            </a:pPr>
            <a:fld id="{9D310C19-329D-1044-B127-0936EB32EB33}" type="slidenum">
              <a:rPr lang="en-GB"/>
              <a:pPr>
                <a:defRPr/>
              </a:pPr>
              <a:t>‹#›</a:t>
            </a:fld>
            <a:endParaRPr lang="en-GB"/>
          </a:p>
        </p:txBody>
      </p:sp>
    </p:spTree>
    <p:extLst>
      <p:ext uri="{BB962C8B-B14F-4D97-AF65-F5344CB8AC3E}">
        <p14:creationId xmlns:p14="http://schemas.microsoft.com/office/powerpoint/2010/main" val="4238752369"/>
      </p:ext>
    </p:extLst>
  </p:cSld>
  <p:clrMapOvr>
    <a:masterClrMapping/>
  </p:clrMapOvr>
  <p:transition>
    <p:blinds/>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C41C3022-9300-EA41-B142-DF6D2DF74809}" type="slidenum">
              <a:rPr lang="en-GB"/>
              <a:pPr>
                <a:defRPr/>
              </a:pPr>
              <a:t>‹#›</a:t>
            </a:fld>
            <a:endParaRPr lang="en-GB"/>
          </a:p>
        </p:txBody>
      </p:sp>
    </p:spTree>
    <p:extLst>
      <p:ext uri="{BB962C8B-B14F-4D97-AF65-F5344CB8AC3E}">
        <p14:creationId xmlns:p14="http://schemas.microsoft.com/office/powerpoint/2010/main" val="562309401"/>
      </p:ext>
    </p:extLst>
  </p:cSld>
  <p:clrMapOvr>
    <a:masterClrMapping/>
  </p:clrMapOvr>
  <p:transition>
    <p:blinds/>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13/03/24</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178292073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13/03/24</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169606202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13/03/24</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59267788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13/03/24</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516069096"/>
      </p:ext>
    </p:extLst>
  </p:cSld>
  <p:clrMapOvr>
    <a:overrideClrMapping bg1="lt1" tx1="dk1" bg2="lt2" tx2="dk2" accent1="accent1" accent2="accent2" accent3="accent3" accent4="accent4" accent5="accent5" accent6="accent6" hlink="hlink" folHlink="folHlink"/>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13/03/24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26934097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13/03/24</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1921786424"/>
      </p:ext>
    </p:extLst>
  </p:cSld>
  <p:clrMapOvr>
    <a:overrideClrMapping bg1="lt1" tx1="dk1" bg2="lt2" tx2="dk2" accent1="accent1" accent2="accent2" accent3="accent3" accent4="accent4" accent5="accent5" accent6="accent6" hlink="hlink" folHlink="folHlink"/>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Times New Roman" pitchFamily="-107" charset="0"/>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79877"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79881"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p:txBody>
          <a:bodyPr/>
          <a:lstStyle>
            <a:lvl1pPr>
              <a:defRPr/>
            </a:lvl1pPr>
          </a:lstStyle>
          <a:p>
            <a:pPr>
              <a:defRPr/>
            </a:pPr>
            <a:fld id="{CAD00A97-FEF5-BB40-87FC-B1696E6F46C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1367784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4A8C52BD-B21D-4748-B2A4-5A3C6108355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2365573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1B55B667-E2B6-1B42-A6A9-F46647BE8EB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5647767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6BD733CD-03BF-1840-A553-882BDBC4D59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522102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65328567-45A8-FE47-879D-516FA9D2BD76}" type="slidenum">
              <a:rPr lang="en-GB"/>
              <a:pPr>
                <a:defRPr/>
              </a:pPr>
              <a:t>‹#›</a:t>
            </a:fld>
            <a:endParaRPr lang="en-GB"/>
          </a:p>
        </p:txBody>
      </p:sp>
    </p:spTree>
    <p:extLst>
      <p:ext uri="{BB962C8B-B14F-4D97-AF65-F5344CB8AC3E}">
        <p14:creationId xmlns:p14="http://schemas.microsoft.com/office/powerpoint/2010/main" val="2213308434"/>
      </p:ext>
    </p:extLst>
  </p:cSld>
  <p:clrMapOvr>
    <a:masterClrMapping/>
  </p:clrMapOvr>
  <p:transition>
    <p:blinds/>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a:ln/>
        </p:spPr>
        <p:txBody>
          <a:bodyPr/>
          <a:lstStyle>
            <a:lvl1pPr>
              <a:defRPr/>
            </a:lvl1pPr>
          </a:lstStyle>
          <a:p>
            <a:pPr>
              <a:defRPr/>
            </a:pPr>
            <a:fld id="{977E616D-E74F-B14C-A0DA-0BE210E2928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0456127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sldNum" sz="quarter" idx="12"/>
          </p:nvPr>
        </p:nvSpPr>
        <p:spPr>
          <a:ln/>
        </p:spPr>
        <p:txBody>
          <a:bodyPr/>
          <a:lstStyle>
            <a:lvl1pPr>
              <a:defRPr/>
            </a:lvl1pPr>
          </a:lstStyle>
          <a:p>
            <a:pPr>
              <a:defRPr/>
            </a:pPr>
            <a:fld id="{53CE3991-2ED8-1846-ABCD-DF4CB9E61DE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3162969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sldNum" sz="quarter" idx="12"/>
          </p:nvPr>
        </p:nvSpPr>
        <p:spPr>
          <a:ln/>
        </p:spPr>
        <p:txBody>
          <a:bodyPr/>
          <a:lstStyle>
            <a:lvl1pPr>
              <a:defRPr/>
            </a:lvl1pPr>
          </a:lstStyle>
          <a:p>
            <a:pPr>
              <a:defRPr/>
            </a:pPr>
            <a:fld id="{E0BA487A-8673-0D48-A249-73FA6695550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6723914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F63C3669-81BF-8841-8DAB-01B0D81935E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3633898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F935A496-9488-2F40-A053-F4A60AB38F1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899274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8CBE9B63-029B-7C49-B59F-E512C0D13CA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6029531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8E77F660-F038-6C4B-93F9-5B70B6FB5C5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468464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EAEAEA"/>
                    </a:solidFill>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EAEAEA"/>
                    </a:solidFill>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EAEAEA"/>
                    </a:solidFill>
                  </a:endParaRPr>
                </a:p>
              </p:txBody>
            </p:sp>
            <p:sp>
              <p:nvSpPr>
                <p:cNvPr id="25" name="Oval 8"/>
                <p:cNvSpPr>
                  <a:spLocks noChangeArrowheads="1"/>
                </p:cNvSpPr>
                <p:nvPr userDrawn="1"/>
              </p:nvSpPr>
              <p:spPr bwMode="auto">
                <a:xfrm>
                  <a:off x="720" y="720"/>
                  <a:ext cx="1488" cy="1348"/>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EAEAEA"/>
                    </a:solidFill>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EAEAEA"/>
                    </a:solidFill>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EAEAEA"/>
                    </a:solidFill>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EAEAEA"/>
                    </a:solidFill>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EAEAEA"/>
                    </a:solidFill>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EAEAEA"/>
                    </a:solidFill>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EAEAEA"/>
                    </a:solidFill>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EAEAEA"/>
                    </a:solidFill>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EAEAEA"/>
                    </a:solidFill>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EAEAEA"/>
                    </a:solidFill>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EAEAEA"/>
                    </a:solidFill>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EAEAEA"/>
                    </a:solidFill>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EAEAEA"/>
                </a:solidFill>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EAEAEA"/>
                </a:solidFill>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EAEAEA"/>
                </a:solidFill>
              </a:endParaRPr>
            </a:p>
          </p:txBody>
        </p:sp>
      </p:grpSp>
      <p:sp>
        <p:nvSpPr>
          <p:cNvPr id="64537"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4538"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solidFill>
                <a:srgbClr val="EAEAEA"/>
              </a:solidFill>
            </a:endParaRPr>
          </a:p>
        </p:txBody>
      </p:sp>
      <p:sp>
        <p:nvSpPr>
          <p:cNvPr id="28" name="Rectangle 28"/>
          <p:cNvSpPr>
            <a:spLocks noGrp="1" noChangeArrowheads="1"/>
          </p:cNvSpPr>
          <p:nvPr>
            <p:ph type="ftr" sz="quarter" idx="11"/>
          </p:nvPr>
        </p:nvSpPr>
        <p:spPr/>
        <p:txBody>
          <a:bodyPr/>
          <a:lstStyle>
            <a:lvl1pPr>
              <a:defRPr b="0"/>
            </a:lvl1pPr>
          </a:lstStyle>
          <a:p>
            <a:pPr>
              <a:defRPr/>
            </a:pPr>
            <a:endParaRPr lang="en-US">
              <a:solidFill>
                <a:srgbClr val="EAEAEA"/>
              </a:solidFill>
            </a:endParaRPr>
          </a:p>
        </p:txBody>
      </p:sp>
      <p:sp>
        <p:nvSpPr>
          <p:cNvPr id="29" name="Rectangle 29"/>
          <p:cNvSpPr>
            <a:spLocks noGrp="1" noChangeArrowheads="1"/>
          </p:cNvSpPr>
          <p:nvPr>
            <p:ph type="sldNum" sz="quarter" idx="12"/>
          </p:nvPr>
        </p:nvSpPr>
        <p:spPr/>
        <p:txBody>
          <a:bodyPr/>
          <a:lstStyle>
            <a:lvl1pPr>
              <a:defRPr b="0"/>
            </a:lvl1pPr>
          </a:lstStyle>
          <a:p>
            <a:pPr>
              <a:defRPr/>
            </a:pPr>
            <a:fld id="{3D4E98DA-A23A-494B-AF02-82EC01C95143}"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75961672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441736C5-7B15-4245-B461-CEEFC0A69EE4}"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161457608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9C41DE38-5351-6448-8BF8-6CB8115DC038}"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16108171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latin typeface="Times New Roman" pitchFamily="-107" charset="0"/>
                  <a:ea typeface="+mn-ea"/>
                  <a:cs typeface="+mn-cs"/>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latin typeface="Times New Roman" pitchFamily="-107" charset="0"/>
                  <a:ea typeface="+mn-ea"/>
                  <a:cs typeface="+mn-cs"/>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latin typeface="Times New Roman" pitchFamily="-107" charset="0"/>
                  <a:ea typeface="+mn-ea"/>
                  <a:cs typeface="+mn-cs"/>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latin typeface="Times New Roman" pitchFamily="-107" charset="0"/>
                  <a:ea typeface="+mn-ea"/>
                  <a:cs typeface="+mn-cs"/>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Times New Roman" pitchFamily="-107" charset="0"/>
                <a:ea typeface="+mn-ea"/>
                <a:cs typeface="+mn-cs"/>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817 h 1906"/>
                <a:gd name="T4" fmla="*/ 5959 w 5740"/>
                <a:gd name="T5" fmla="*/ 817 h 1906"/>
                <a:gd name="T6" fmla="*/ 5959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200715"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200716"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AA2FD0CC-9EF4-694C-895C-42285749AC4F}" type="slidenum">
              <a:rPr lang="en-US"/>
              <a:pPr>
                <a:defRPr/>
              </a:pPr>
              <a:t>‹#›</a:t>
            </a:fld>
            <a:endParaRPr lang="en-US"/>
          </a:p>
        </p:txBody>
      </p:sp>
    </p:spTree>
    <p:extLst>
      <p:ext uri="{BB962C8B-B14F-4D97-AF65-F5344CB8AC3E}">
        <p14:creationId xmlns:p14="http://schemas.microsoft.com/office/powerpoint/2010/main" val="7964086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5373D7DD-C45C-CE49-821D-3DB255012E6B}"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247230392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5"/>
          <p:cNvSpPr>
            <a:spLocks noGrp="1" noChangeArrowheads="1"/>
          </p:cNvSpPr>
          <p:nvPr>
            <p:ph type="sldNum" sz="quarter" idx="12"/>
          </p:nvPr>
        </p:nvSpPr>
        <p:spPr>
          <a:ln/>
        </p:spPr>
        <p:txBody>
          <a:bodyPr/>
          <a:lstStyle>
            <a:lvl1pPr>
              <a:defRPr/>
            </a:lvl1pPr>
          </a:lstStyle>
          <a:p>
            <a:pPr>
              <a:defRPr/>
            </a:pPr>
            <a:fld id="{B8F6225E-B555-5349-93DC-8C25B31A5B29}"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244629577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25"/>
          <p:cNvSpPr>
            <a:spLocks noGrp="1" noChangeArrowheads="1"/>
          </p:cNvSpPr>
          <p:nvPr>
            <p:ph type="sldNum" sz="quarter" idx="12"/>
          </p:nvPr>
        </p:nvSpPr>
        <p:spPr>
          <a:ln/>
        </p:spPr>
        <p:txBody>
          <a:bodyPr/>
          <a:lstStyle>
            <a:lvl1pPr>
              <a:defRPr/>
            </a:lvl1pPr>
          </a:lstStyle>
          <a:p>
            <a:pPr>
              <a:defRPr/>
            </a:pPr>
            <a:fld id="{FFCCD79D-8E60-AC4B-B999-6D6131A28413}"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232527611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25"/>
          <p:cNvSpPr>
            <a:spLocks noGrp="1" noChangeArrowheads="1"/>
          </p:cNvSpPr>
          <p:nvPr>
            <p:ph type="sldNum" sz="quarter" idx="12"/>
          </p:nvPr>
        </p:nvSpPr>
        <p:spPr>
          <a:ln/>
        </p:spPr>
        <p:txBody>
          <a:bodyPr/>
          <a:lstStyle>
            <a:lvl1pPr>
              <a:defRPr/>
            </a:lvl1pPr>
          </a:lstStyle>
          <a:p>
            <a:pPr>
              <a:defRPr/>
            </a:pPr>
            <a:fld id="{DD3F5F99-70E6-AB4D-A05A-9A44204AB0CA}"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85092524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0E6FFC6E-3105-EF44-958C-2EB10CF92C80}"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51998179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D7ADD440-5A43-CD44-9439-8C9208D42105}"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419371617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BC193BE9-48F8-2240-998C-1525308AD1FE}"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389919071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0B3CB8A0-40E0-EA40-9855-504D3D50F5FF}"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106435910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37570" name="Rectangle 2"/>
          <p:cNvSpPr>
            <a:spLocks noGrp="1" noChangeArrowheads="1"/>
          </p:cNvSpPr>
          <p:nvPr>
            <p:ph type="ctrTitle"/>
          </p:nvPr>
        </p:nvSpPr>
        <p:spPr>
          <a:xfrm>
            <a:off x="1600200" y="1600200"/>
            <a:ext cx="6858000" cy="1828800"/>
          </a:xfrm>
          <a:effectLst/>
          <a:extLs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lvl1pPr>
              <a:defRPr/>
            </a:lvl1pPr>
          </a:lstStyle>
          <a:p>
            <a:pPr lvl="0"/>
            <a:r>
              <a:rPr lang="en-US" noProof="0"/>
              <a:t>Click to edit Master title style</a:t>
            </a:r>
          </a:p>
        </p:txBody>
      </p:sp>
      <p:sp>
        <p:nvSpPr>
          <p:cNvPr id="237571" name="Rectangle 3"/>
          <p:cNvSpPr>
            <a:spLocks noGrp="1" noChangeArrowheads="1"/>
          </p:cNvSpPr>
          <p:nvPr>
            <p:ph type="subTitle" idx="1"/>
          </p:nvPr>
        </p:nvSpPr>
        <p:spPr>
          <a:xfrm>
            <a:off x="2057400" y="3886200"/>
            <a:ext cx="6400800" cy="1752600"/>
          </a:xfrm>
          <a:effectLst/>
          <a:extLs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lvl1pPr marL="0" indent="0" algn="r">
              <a:buFont typeface="Wingdings" charset="0"/>
              <a:buNone/>
              <a:defRPr sz="2800" i="1"/>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BBBA025-1853-7E4C-A504-2E87180F4ACA}" type="slidenum">
              <a:rPr lang="en-US"/>
              <a:pPr>
                <a:defRPr/>
              </a:pPr>
              <a:t>‹#›</a:t>
            </a:fld>
            <a:endParaRPr lang="en-US"/>
          </a:p>
        </p:txBody>
      </p:sp>
    </p:spTree>
    <p:extLst>
      <p:ext uri="{BB962C8B-B14F-4D97-AF65-F5344CB8AC3E}">
        <p14:creationId xmlns:p14="http://schemas.microsoft.com/office/powerpoint/2010/main" val="39029273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CAB0CC7-2E9E-9649-B8B5-702E115BE59B}" type="slidenum">
              <a:rPr lang="en-US"/>
              <a:pPr>
                <a:defRPr/>
              </a:pPr>
              <a:t>‹#›</a:t>
            </a:fld>
            <a:endParaRPr lang="en-US"/>
          </a:p>
        </p:txBody>
      </p:sp>
    </p:spTree>
    <p:extLst>
      <p:ext uri="{BB962C8B-B14F-4D97-AF65-F5344CB8AC3E}">
        <p14:creationId xmlns:p14="http://schemas.microsoft.com/office/powerpoint/2010/main" val="32702469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p>
        </p:txBody>
      </p:sp>
      <p:sp>
        <p:nvSpPr>
          <p:cNvPr id="5" name="Rectangle 1027"/>
          <p:cNvSpPr>
            <a:spLocks noGrp="1" noChangeArrowheads="1"/>
          </p:cNvSpPr>
          <p:nvPr>
            <p:ph type="sldNum" sz="quarter" idx="11"/>
          </p:nvPr>
        </p:nvSpPr>
        <p:spPr>
          <a:ln/>
        </p:spPr>
        <p:txBody>
          <a:bodyPr/>
          <a:lstStyle>
            <a:lvl1pPr>
              <a:defRPr/>
            </a:lvl1pPr>
          </a:lstStyle>
          <a:p>
            <a:pPr>
              <a:defRPr/>
            </a:pPr>
            <a:fld id="{E750C957-1793-D341-B2E0-3CDCD42DD1ED}" type="slidenum">
              <a:rPr lang="en-US"/>
              <a:pPr>
                <a:defRPr/>
              </a:pPr>
              <a:t>‹#›</a:t>
            </a:fld>
            <a:endParaRPr lang="en-US"/>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2259566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38007165-992F-EA48-9346-9A45A07B2587}" type="slidenum">
              <a:rPr lang="en-US"/>
              <a:pPr>
                <a:defRPr/>
              </a:pPr>
              <a:t>‹#›</a:t>
            </a:fld>
            <a:endParaRPr lang="en-US"/>
          </a:p>
        </p:txBody>
      </p:sp>
    </p:spTree>
    <p:extLst>
      <p:ext uri="{BB962C8B-B14F-4D97-AF65-F5344CB8AC3E}">
        <p14:creationId xmlns:p14="http://schemas.microsoft.com/office/powerpoint/2010/main" val="283210017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9DB4F26-8CA6-404B-95B3-758881C43271}" type="slidenum">
              <a:rPr lang="en-US"/>
              <a:pPr>
                <a:defRPr/>
              </a:pPr>
              <a:t>‹#›</a:t>
            </a:fld>
            <a:endParaRPr lang="en-US"/>
          </a:p>
        </p:txBody>
      </p:sp>
    </p:spTree>
    <p:extLst>
      <p:ext uri="{BB962C8B-B14F-4D97-AF65-F5344CB8AC3E}">
        <p14:creationId xmlns:p14="http://schemas.microsoft.com/office/powerpoint/2010/main" val="247569806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F98F2C89-6285-CB4F-8153-ECE6FFA0F4FB}" type="slidenum">
              <a:rPr lang="en-US"/>
              <a:pPr>
                <a:defRPr/>
              </a:pPr>
              <a:t>‹#›</a:t>
            </a:fld>
            <a:endParaRPr lang="en-US"/>
          </a:p>
        </p:txBody>
      </p:sp>
    </p:spTree>
    <p:extLst>
      <p:ext uri="{BB962C8B-B14F-4D97-AF65-F5344CB8AC3E}">
        <p14:creationId xmlns:p14="http://schemas.microsoft.com/office/powerpoint/2010/main" val="36830654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2F8B6F3D-61EF-694A-981A-A0F62B2FDC83}" type="slidenum">
              <a:rPr lang="en-US"/>
              <a:pPr>
                <a:defRPr/>
              </a:pPr>
              <a:t>‹#›</a:t>
            </a:fld>
            <a:endParaRPr lang="en-US"/>
          </a:p>
        </p:txBody>
      </p:sp>
    </p:spTree>
    <p:extLst>
      <p:ext uri="{BB962C8B-B14F-4D97-AF65-F5344CB8AC3E}">
        <p14:creationId xmlns:p14="http://schemas.microsoft.com/office/powerpoint/2010/main" val="249405318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D4DC0332-DBB8-5146-8E48-BD8B5A1C7658}" type="slidenum">
              <a:rPr lang="en-US"/>
              <a:pPr>
                <a:defRPr/>
              </a:pPr>
              <a:t>‹#›</a:t>
            </a:fld>
            <a:endParaRPr lang="en-US"/>
          </a:p>
        </p:txBody>
      </p:sp>
    </p:spTree>
    <p:extLst>
      <p:ext uri="{BB962C8B-B14F-4D97-AF65-F5344CB8AC3E}">
        <p14:creationId xmlns:p14="http://schemas.microsoft.com/office/powerpoint/2010/main" val="67427250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5C6F0C0-3152-2E49-9F91-D1D09218DF4E}" type="slidenum">
              <a:rPr lang="en-US"/>
              <a:pPr>
                <a:defRPr/>
              </a:pPr>
              <a:t>‹#›</a:t>
            </a:fld>
            <a:endParaRPr lang="en-US"/>
          </a:p>
        </p:txBody>
      </p:sp>
    </p:spTree>
    <p:extLst>
      <p:ext uri="{BB962C8B-B14F-4D97-AF65-F5344CB8AC3E}">
        <p14:creationId xmlns:p14="http://schemas.microsoft.com/office/powerpoint/2010/main" val="290352326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13152DD-94C0-EF42-B30C-3943A590DF68}" type="slidenum">
              <a:rPr lang="en-US"/>
              <a:pPr>
                <a:defRPr/>
              </a:pPr>
              <a:t>‹#›</a:t>
            </a:fld>
            <a:endParaRPr lang="en-US"/>
          </a:p>
        </p:txBody>
      </p:sp>
    </p:spTree>
    <p:extLst>
      <p:ext uri="{BB962C8B-B14F-4D97-AF65-F5344CB8AC3E}">
        <p14:creationId xmlns:p14="http://schemas.microsoft.com/office/powerpoint/2010/main" val="21275196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A13A8FC-3637-6045-89E3-871009C9D72F}" type="slidenum">
              <a:rPr lang="en-US"/>
              <a:pPr>
                <a:defRPr/>
              </a:pPr>
              <a:t>‹#›</a:t>
            </a:fld>
            <a:endParaRPr lang="en-US"/>
          </a:p>
        </p:txBody>
      </p:sp>
    </p:spTree>
    <p:extLst>
      <p:ext uri="{BB962C8B-B14F-4D97-AF65-F5344CB8AC3E}">
        <p14:creationId xmlns:p14="http://schemas.microsoft.com/office/powerpoint/2010/main" val="365206584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4556278-86F1-4145-A50E-7422E3AF05D0}" type="slidenum">
              <a:rPr lang="en-US"/>
              <a:pPr>
                <a:defRPr/>
              </a:pPr>
              <a:t>‹#›</a:t>
            </a:fld>
            <a:endParaRPr lang="en-US"/>
          </a:p>
        </p:txBody>
      </p:sp>
    </p:spTree>
    <p:extLst>
      <p:ext uri="{BB962C8B-B14F-4D97-AF65-F5344CB8AC3E}">
        <p14:creationId xmlns:p14="http://schemas.microsoft.com/office/powerpoint/2010/main" val="130670684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D5F62487-61F7-334F-9EBB-F61EFB3B3EB7}" type="slidenum">
              <a:rPr lang="en-US"/>
              <a:pPr>
                <a:defRPr/>
              </a:pPr>
              <a:t>‹#›</a:t>
            </a:fld>
            <a:endParaRPr lang="en-US"/>
          </a:p>
        </p:txBody>
      </p:sp>
    </p:spTree>
    <p:extLst>
      <p:ext uri="{BB962C8B-B14F-4D97-AF65-F5344CB8AC3E}">
        <p14:creationId xmlns:p14="http://schemas.microsoft.com/office/powerpoint/2010/main" val="29463365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p>
        </p:txBody>
      </p:sp>
      <p:sp>
        <p:nvSpPr>
          <p:cNvPr id="5" name="Rectangle 1027"/>
          <p:cNvSpPr>
            <a:spLocks noGrp="1" noChangeArrowheads="1"/>
          </p:cNvSpPr>
          <p:nvPr>
            <p:ph type="sldNum" sz="quarter" idx="11"/>
          </p:nvPr>
        </p:nvSpPr>
        <p:spPr>
          <a:ln/>
        </p:spPr>
        <p:txBody>
          <a:bodyPr/>
          <a:lstStyle>
            <a:lvl1pPr>
              <a:defRPr/>
            </a:lvl1pPr>
          </a:lstStyle>
          <a:p>
            <a:pPr>
              <a:defRPr/>
            </a:pPr>
            <a:fld id="{BAE5B806-6EEF-2845-AC11-D6E5C750AD43}" type="slidenum">
              <a:rPr lang="en-US"/>
              <a:pPr>
                <a:defRPr/>
              </a:pPr>
              <a:t>‹#›</a:t>
            </a:fld>
            <a:endParaRPr lang="en-US"/>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7211631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6BA61D9B-3B5D-0043-8D3D-D1ECADAE07F1}" type="slidenum">
              <a:rPr lang="en-US"/>
              <a:pPr>
                <a:defRPr/>
              </a:pPr>
              <a:t>‹#›</a:t>
            </a:fld>
            <a:endParaRPr lang="en-US"/>
          </a:p>
        </p:txBody>
      </p:sp>
    </p:spTree>
    <p:extLst>
      <p:ext uri="{BB962C8B-B14F-4D97-AF65-F5344CB8AC3E}">
        <p14:creationId xmlns:p14="http://schemas.microsoft.com/office/powerpoint/2010/main" val="159808244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3B5931B4-62D4-A54F-B27A-50CDBA359ECD}" type="slidenum">
              <a:rPr lang="en-US"/>
              <a:pPr>
                <a:defRPr/>
              </a:pPr>
              <a:t>‹#›</a:t>
            </a:fld>
            <a:endParaRPr lang="en-US"/>
          </a:p>
        </p:txBody>
      </p:sp>
    </p:spTree>
    <p:extLst>
      <p:ext uri="{BB962C8B-B14F-4D97-AF65-F5344CB8AC3E}">
        <p14:creationId xmlns:p14="http://schemas.microsoft.com/office/powerpoint/2010/main" val="310568984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A57B43CD-8FC0-0240-9013-E365DC388C6A}" type="slidenum">
              <a:rPr lang="en-US"/>
              <a:pPr>
                <a:defRPr/>
              </a:pPr>
              <a:t>‹#›</a:t>
            </a:fld>
            <a:endParaRPr lang="en-US"/>
          </a:p>
        </p:txBody>
      </p:sp>
    </p:spTree>
    <p:extLst>
      <p:ext uri="{BB962C8B-B14F-4D97-AF65-F5344CB8AC3E}">
        <p14:creationId xmlns:p14="http://schemas.microsoft.com/office/powerpoint/2010/main" val="193038477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3A4F0BE3-F954-6A49-A456-76F314B0A03C}" type="slidenum">
              <a:rPr lang="en-US"/>
              <a:pPr>
                <a:defRPr/>
              </a:pPr>
              <a:t>‹#›</a:t>
            </a:fld>
            <a:endParaRPr lang="en-US"/>
          </a:p>
        </p:txBody>
      </p:sp>
    </p:spTree>
    <p:extLst>
      <p:ext uri="{BB962C8B-B14F-4D97-AF65-F5344CB8AC3E}">
        <p14:creationId xmlns:p14="http://schemas.microsoft.com/office/powerpoint/2010/main" val="51156566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9F8356A1-1DE4-E746-9592-E7CB3A28FEB2}" type="slidenum">
              <a:rPr lang="en-US"/>
              <a:pPr>
                <a:defRPr/>
              </a:pPr>
              <a:t>‹#›</a:t>
            </a:fld>
            <a:endParaRPr lang="en-US"/>
          </a:p>
        </p:txBody>
      </p:sp>
    </p:spTree>
    <p:extLst>
      <p:ext uri="{BB962C8B-B14F-4D97-AF65-F5344CB8AC3E}">
        <p14:creationId xmlns:p14="http://schemas.microsoft.com/office/powerpoint/2010/main" val="427829278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5EEDED3D-90C1-8F4F-8B44-0BB8B37CE402}" type="slidenum">
              <a:rPr lang="en-US"/>
              <a:pPr>
                <a:defRPr/>
              </a:pPr>
              <a:t>‹#›</a:t>
            </a:fld>
            <a:endParaRPr lang="en-US"/>
          </a:p>
        </p:txBody>
      </p:sp>
    </p:spTree>
    <p:extLst>
      <p:ext uri="{BB962C8B-B14F-4D97-AF65-F5344CB8AC3E}">
        <p14:creationId xmlns:p14="http://schemas.microsoft.com/office/powerpoint/2010/main" val="257243502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220642D-992F-E64C-9F1F-A86CEBF04565}" type="slidenum">
              <a:rPr lang="en-US"/>
              <a:pPr>
                <a:defRPr/>
              </a:pPr>
              <a:t>‹#›</a:t>
            </a:fld>
            <a:endParaRPr lang="en-US"/>
          </a:p>
        </p:txBody>
      </p:sp>
    </p:spTree>
    <p:extLst>
      <p:ext uri="{BB962C8B-B14F-4D97-AF65-F5344CB8AC3E}">
        <p14:creationId xmlns:p14="http://schemas.microsoft.com/office/powerpoint/2010/main" val="73670139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224B635E-C6A5-7C40-AE6D-44293C5472E5}" type="slidenum">
              <a:rPr lang="en-US"/>
              <a:pPr>
                <a:defRPr/>
              </a:pPr>
              <a:t>‹#›</a:t>
            </a:fld>
            <a:endParaRPr lang="en-US"/>
          </a:p>
        </p:txBody>
      </p:sp>
    </p:spTree>
    <p:extLst>
      <p:ext uri="{BB962C8B-B14F-4D97-AF65-F5344CB8AC3E}">
        <p14:creationId xmlns:p14="http://schemas.microsoft.com/office/powerpoint/2010/main" val="364366009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30F47EE-B7DC-304C-8B3A-B063F9A8939F}" type="slidenum">
              <a:rPr lang="en-US"/>
              <a:pPr>
                <a:defRPr/>
              </a:pPr>
              <a:t>‹#›</a:t>
            </a:fld>
            <a:endParaRPr lang="en-US"/>
          </a:p>
        </p:txBody>
      </p:sp>
    </p:spTree>
    <p:extLst>
      <p:ext uri="{BB962C8B-B14F-4D97-AF65-F5344CB8AC3E}">
        <p14:creationId xmlns:p14="http://schemas.microsoft.com/office/powerpoint/2010/main" val="97344494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FF2722B3-23A1-5242-853C-4A0643E133C9}" type="slidenum">
              <a:rPr lang="en-US"/>
              <a:pPr>
                <a:defRPr/>
              </a:pPr>
              <a:t>‹#›</a:t>
            </a:fld>
            <a:endParaRPr lang="en-US"/>
          </a:p>
        </p:txBody>
      </p:sp>
    </p:spTree>
    <p:extLst>
      <p:ext uri="{BB962C8B-B14F-4D97-AF65-F5344CB8AC3E}">
        <p14:creationId xmlns:p14="http://schemas.microsoft.com/office/powerpoint/2010/main" val="19374704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p>
        </p:txBody>
      </p:sp>
      <p:sp>
        <p:nvSpPr>
          <p:cNvPr id="6" name="Rectangle 1027"/>
          <p:cNvSpPr>
            <a:spLocks noGrp="1" noChangeArrowheads="1"/>
          </p:cNvSpPr>
          <p:nvPr>
            <p:ph type="sldNum" sz="quarter" idx="11"/>
          </p:nvPr>
        </p:nvSpPr>
        <p:spPr>
          <a:ln/>
        </p:spPr>
        <p:txBody>
          <a:bodyPr/>
          <a:lstStyle>
            <a:lvl1pPr>
              <a:defRPr/>
            </a:lvl1pPr>
          </a:lstStyle>
          <a:p>
            <a:pPr>
              <a:defRPr/>
            </a:pPr>
            <a:fld id="{3BDC715D-C2EE-0C49-84CB-4AB43C1B7E1E}" type="slidenum">
              <a:rPr lang="en-US"/>
              <a:pPr>
                <a:defRPr/>
              </a:pPr>
              <a:t>‹#›</a:t>
            </a:fld>
            <a:endParaRPr lang="en-US"/>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50917086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D16821D9-119C-1344-9C94-3A0236BD2E97}" type="slidenum">
              <a:rPr lang="en-US"/>
              <a:pPr>
                <a:defRPr/>
              </a:pPr>
              <a:t>‹#›</a:t>
            </a:fld>
            <a:endParaRPr lang="en-US"/>
          </a:p>
        </p:txBody>
      </p:sp>
    </p:spTree>
    <p:extLst>
      <p:ext uri="{BB962C8B-B14F-4D97-AF65-F5344CB8AC3E}">
        <p14:creationId xmlns:p14="http://schemas.microsoft.com/office/powerpoint/2010/main" val="363663973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FFFFFF"/>
                </a:solidFill>
              </a:endParaRPr>
            </a:p>
          </p:txBody>
        </p:sp>
      </p:grpSp>
      <p:sp>
        <p:nvSpPr>
          <p:cNvPr id="63493" name="Rectangle 5"/>
          <p:cNvSpPr>
            <a:spLocks noGrp="1" noChangeArrowheads="1"/>
          </p:cNvSpPr>
          <p:nvPr>
            <p:ph type="ctrTitle" sz="quarter"/>
          </p:nvPr>
        </p:nvSpPr>
        <p:spPr>
          <a:xfrm>
            <a:off x="1293813" y="762000"/>
            <a:ext cx="7772400" cy="1143000"/>
          </a:xfrm>
        </p:spPr>
        <p:txBody>
          <a:bodyPr anchor="b"/>
          <a:lstStyle>
            <a:lvl1pPr>
              <a:defRPr/>
            </a:lvl1pPr>
          </a:lstStyle>
          <a:p>
            <a:r>
              <a:rPr lang="en-GB"/>
              <a:t>Click to edit Master title style</a:t>
            </a:r>
          </a:p>
        </p:txBody>
      </p:sp>
      <p:sp>
        <p:nvSpPr>
          <p:cNvPr id="6349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12" charset="2"/>
              <a:buNone/>
              <a:defRPr/>
            </a:lvl1pPr>
          </a:lstStyle>
          <a:p>
            <a:r>
              <a:rPr lang="en-GB"/>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a:lvl1pPr>
          </a:lstStyle>
          <a:p>
            <a:pPr>
              <a:defRPr/>
            </a:pPr>
            <a:fld id="{9D310C19-329D-1044-B127-0936EB32EB33}"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1802486798"/>
      </p:ext>
    </p:extLst>
  </p:cSld>
  <p:clrMapOvr>
    <a:masterClrMapping/>
  </p:clrMapOvr>
  <p:transition>
    <p:blinds/>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B009C4EB-4B24-3A42-B933-3ECDC39858A9}"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2795534305"/>
      </p:ext>
    </p:extLst>
  </p:cSld>
  <p:clrMapOvr>
    <a:masterClrMapping/>
  </p:clrMapOvr>
  <p:transition>
    <p:blinds/>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9080451F-9A83-3546-954D-06C3C469D373}"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2799643774"/>
      </p:ext>
    </p:extLst>
  </p:cSld>
  <p:clrMapOvr>
    <a:masterClrMapping/>
  </p:clrMapOvr>
  <p:transition>
    <p:blinds/>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05A24E74-726A-2B4F-BF7F-C07C0DFC16AC}"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2868187701"/>
      </p:ext>
    </p:extLst>
  </p:cSld>
  <p:clrMapOvr>
    <a:masterClrMapping/>
  </p:clrMapOvr>
  <p:transition>
    <p:blinds/>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EF4A02E8-234E-D64D-9D10-450F0EC9BB27}"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3879208747"/>
      </p:ext>
    </p:extLst>
  </p:cSld>
  <p:clrMapOvr>
    <a:masterClrMapping/>
  </p:clrMapOvr>
  <p:transition>
    <p:blinds/>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2A4B3A47-9B12-C749-A79E-05C39B099D36}"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4246491602"/>
      </p:ext>
    </p:extLst>
  </p:cSld>
  <p:clrMapOvr>
    <a:masterClrMapping/>
  </p:clrMapOvr>
  <p:transition>
    <p:blinds/>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8363D0AA-625E-0048-8D5B-48B86BDFEF3C}"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3347688975"/>
      </p:ext>
    </p:extLst>
  </p:cSld>
  <p:clrMapOvr>
    <a:masterClrMapping/>
  </p:clrMapOvr>
  <p:transition>
    <p:blinds/>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660D1E8E-29EA-E24D-BDD0-BB9B83CB1512}"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871395762"/>
      </p:ext>
    </p:extLst>
  </p:cSld>
  <p:clrMapOvr>
    <a:masterClrMapping/>
  </p:clrMapOvr>
  <p:transition>
    <p:blinds/>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035EA15D-8B06-1A47-A548-799D9BB20CB1}"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3902498836"/>
      </p:ext>
    </p:extLst>
  </p:cSld>
  <p:clrMapOvr>
    <a:masterClrMapping/>
  </p:clrMapOvr>
  <p:transition>
    <p:blinds/>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6"/>
          <p:cNvSpPr>
            <a:spLocks noGrp="1" noChangeArrowheads="1"/>
          </p:cNvSpPr>
          <p:nvPr>
            <p:ph type="dt" sz="half" idx="10"/>
          </p:nvPr>
        </p:nvSpPr>
        <p:spPr>
          <a:ln/>
        </p:spPr>
        <p:txBody>
          <a:bodyPr/>
          <a:lstStyle>
            <a:lvl1pPr>
              <a:defRPr/>
            </a:lvl1pPr>
          </a:lstStyle>
          <a:p>
            <a:pPr>
              <a:defRPr/>
            </a:pPr>
            <a:endParaRPr lang="en-US"/>
          </a:p>
        </p:txBody>
      </p:sp>
      <p:sp>
        <p:nvSpPr>
          <p:cNvPr id="8" name="Rectangle 1027"/>
          <p:cNvSpPr>
            <a:spLocks noGrp="1" noChangeArrowheads="1"/>
          </p:cNvSpPr>
          <p:nvPr>
            <p:ph type="sldNum" sz="quarter" idx="11"/>
          </p:nvPr>
        </p:nvSpPr>
        <p:spPr>
          <a:ln/>
        </p:spPr>
        <p:txBody>
          <a:bodyPr/>
          <a:lstStyle>
            <a:lvl1pPr>
              <a:defRPr/>
            </a:lvl1pPr>
          </a:lstStyle>
          <a:p>
            <a:pPr>
              <a:defRPr/>
            </a:pPr>
            <a:fld id="{B89D1883-474A-8344-B435-DA0E6CED2D1C}" type="slidenum">
              <a:rPr lang="en-US"/>
              <a:pPr>
                <a:defRPr/>
              </a:pPr>
              <a:t>‹#›</a:t>
            </a:fld>
            <a:endParaRPr lang="en-US"/>
          </a:p>
        </p:txBody>
      </p:sp>
      <p:sp>
        <p:nvSpPr>
          <p:cNvPr id="9"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88372431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C41C3022-9300-EA41-B142-DF6D2DF74809}"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465158827"/>
      </p:ext>
    </p:extLst>
  </p:cSld>
  <p:clrMapOvr>
    <a:masterClrMapping/>
  </p:clrMapOvr>
  <p:transition>
    <p:blinds/>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65328567-45A8-FE47-879D-516FA9D2BD76}"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112657480"/>
      </p:ext>
    </p:extLst>
  </p:cSld>
  <p:clrMapOvr>
    <a:masterClrMapping/>
  </p:clrMapOvr>
  <p:transition>
    <p:blinds/>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solidFill>
                  <a:srgbClr val="FFFFFF"/>
                </a:solidFill>
                <a:latin typeface="Times New Roman" pitchFamily="-107" charset="0"/>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grpSp>
      </p:grpSp>
      <p:sp>
        <p:nvSpPr>
          <p:cNvPr id="8502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850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11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0F72E9CC-9E54-4244-8C7F-CB2D2AB2CB8D}" type="slidenum">
              <a:rPr lang="en-US"/>
              <a:pPr>
                <a:defRPr/>
              </a:pPr>
              <a:t>‹#›</a:t>
            </a:fld>
            <a:endParaRPr lang="en-US"/>
          </a:p>
        </p:txBody>
      </p:sp>
    </p:spTree>
    <p:extLst>
      <p:ext uri="{BB962C8B-B14F-4D97-AF65-F5344CB8AC3E}">
        <p14:creationId xmlns:p14="http://schemas.microsoft.com/office/powerpoint/2010/main" val="399753330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085546E2-C9FB-0A4A-895B-BB70BEE38D0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3225361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494F51C2-5B00-D142-B931-6F86CE963E7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1189283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68F0CC95-2055-624D-963D-DF04283450F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0708167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37"/>
          <p:cNvSpPr>
            <a:spLocks noGrp="1" noChangeArrowheads="1"/>
          </p:cNvSpPr>
          <p:nvPr>
            <p:ph type="sldNum" sz="quarter" idx="12"/>
          </p:nvPr>
        </p:nvSpPr>
        <p:spPr>
          <a:ln/>
        </p:spPr>
        <p:txBody>
          <a:bodyPr/>
          <a:lstStyle>
            <a:lvl1pPr>
              <a:defRPr/>
            </a:lvl1pPr>
          </a:lstStyle>
          <a:p>
            <a:pPr>
              <a:defRPr/>
            </a:pPr>
            <a:fld id="{EE205465-098D-4B45-8126-61FF6BF1CFC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0880909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37"/>
          <p:cNvSpPr>
            <a:spLocks noGrp="1" noChangeArrowheads="1"/>
          </p:cNvSpPr>
          <p:nvPr>
            <p:ph type="sldNum" sz="quarter" idx="12"/>
          </p:nvPr>
        </p:nvSpPr>
        <p:spPr>
          <a:ln/>
        </p:spPr>
        <p:txBody>
          <a:bodyPr/>
          <a:lstStyle>
            <a:lvl1pPr>
              <a:defRPr/>
            </a:lvl1pPr>
          </a:lstStyle>
          <a:p>
            <a:pPr>
              <a:defRPr/>
            </a:pPr>
            <a:fld id="{20721ADD-4BFA-D14F-A3D0-5A1E9C423F7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1689241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37"/>
          <p:cNvSpPr>
            <a:spLocks noGrp="1" noChangeArrowheads="1"/>
          </p:cNvSpPr>
          <p:nvPr>
            <p:ph type="sldNum" sz="quarter" idx="12"/>
          </p:nvPr>
        </p:nvSpPr>
        <p:spPr>
          <a:ln/>
        </p:spPr>
        <p:txBody>
          <a:bodyPr/>
          <a:lstStyle>
            <a:lvl1pPr>
              <a:defRPr/>
            </a:lvl1pPr>
          </a:lstStyle>
          <a:p>
            <a:pPr>
              <a:defRPr/>
            </a:pPr>
            <a:fld id="{65B8A61C-063B-8E43-951E-A08990268D5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2875592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4358787A-5975-A046-915E-4CE9D961EED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63647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6"/>
          <p:cNvSpPr>
            <a:spLocks noGrp="1" noChangeArrowheads="1"/>
          </p:cNvSpPr>
          <p:nvPr>
            <p:ph type="dt" sz="half" idx="10"/>
          </p:nvPr>
        </p:nvSpPr>
        <p:spPr>
          <a:ln/>
        </p:spPr>
        <p:txBody>
          <a:bodyPr/>
          <a:lstStyle>
            <a:lvl1pPr>
              <a:defRPr/>
            </a:lvl1pPr>
          </a:lstStyle>
          <a:p>
            <a:pPr>
              <a:defRPr/>
            </a:pPr>
            <a:endParaRPr lang="en-US"/>
          </a:p>
        </p:txBody>
      </p:sp>
      <p:sp>
        <p:nvSpPr>
          <p:cNvPr id="4" name="Rectangle 1027"/>
          <p:cNvSpPr>
            <a:spLocks noGrp="1" noChangeArrowheads="1"/>
          </p:cNvSpPr>
          <p:nvPr>
            <p:ph type="sldNum" sz="quarter" idx="11"/>
          </p:nvPr>
        </p:nvSpPr>
        <p:spPr>
          <a:ln/>
        </p:spPr>
        <p:txBody>
          <a:bodyPr/>
          <a:lstStyle>
            <a:lvl1pPr>
              <a:defRPr/>
            </a:lvl1pPr>
          </a:lstStyle>
          <a:p>
            <a:pPr>
              <a:defRPr/>
            </a:pPr>
            <a:fld id="{0ED4DEDD-8B20-764F-ABA0-7C699F76D01D}" type="slidenum">
              <a:rPr lang="en-US"/>
              <a:pPr>
                <a:defRPr/>
              </a:pPr>
              <a:t>‹#›</a:t>
            </a:fld>
            <a:endParaRPr lang="en-US"/>
          </a:p>
        </p:txBody>
      </p:sp>
      <p:sp>
        <p:nvSpPr>
          <p:cNvPr id="5"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7486690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336854E2-A1F5-C845-BC17-624D38317CA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8559603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07486CDD-D0B6-B943-9D38-6D2C897027A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2010137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EA4B302E-69FC-AF46-AAA7-42495A1203D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2973799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37CBEB92-3DA5-DE44-B45E-0211E7D237B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7002965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solidFill>
                  <a:srgbClr val="FFFFFF"/>
                </a:solidFill>
                <a:latin typeface="Times New Roman" pitchFamily="-107" charset="0"/>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grpSp>
      </p:grpSp>
      <p:sp>
        <p:nvSpPr>
          <p:cNvPr id="8502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850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11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54666DCE-1F4B-A84B-9F8A-4BB303357FE7}" type="slidenum">
              <a:rPr lang="en-US"/>
              <a:pPr>
                <a:defRPr/>
              </a:pPr>
              <a:t>‹#›</a:t>
            </a:fld>
            <a:endParaRPr lang="en-US"/>
          </a:p>
        </p:txBody>
      </p:sp>
    </p:spTree>
    <p:extLst>
      <p:ext uri="{BB962C8B-B14F-4D97-AF65-F5344CB8AC3E}">
        <p14:creationId xmlns:p14="http://schemas.microsoft.com/office/powerpoint/2010/main" val="327927740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83BF0260-4587-8A47-845C-F08CDFB638CF}" type="slidenum">
              <a:rPr lang="en-US"/>
              <a:pPr>
                <a:defRPr/>
              </a:pPr>
              <a:t>‹#›</a:t>
            </a:fld>
            <a:endParaRPr lang="en-US"/>
          </a:p>
        </p:txBody>
      </p:sp>
    </p:spTree>
    <p:extLst>
      <p:ext uri="{BB962C8B-B14F-4D97-AF65-F5344CB8AC3E}">
        <p14:creationId xmlns:p14="http://schemas.microsoft.com/office/powerpoint/2010/main" val="256927026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05DDE47D-3A86-324B-89A2-EF2A298888C4}" type="slidenum">
              <a:rPr lang="en-US"/>
              <a:pPr>
                <a:defRPr/>
              </a:pPr>
              <a:t>‹#›</a:t>
            </a:fld>
            <a:endParaRPr lang="en-US"/>
          </a:p>
        </p:txBody>
      </p:sp>
    </p:spTree>
    <p:extLst>
      <p:ext uri="{BB962C8B-B14F-4D97-AF65-F5344CB8AC3E}">
        <p14:creationId xmlns:p14="http://schemas.microsoft.com/office/powerpoint/2010/main" val="166598108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55DEA8FD-1468-9545-B4FF-9AA4AF06E21A}" type="slidenum">
              <a:rPr lang="en-US"/>
              <a:pPr>
                <a:defRPr/>
              </a:pPr>
              <a:t>‹#›</a:t>
            </a:fld>
            <a:endParaRPr lang="en-US"/>
          </a:p>
        </p:txBody>
      </p:sp>
    </p:spTree>
    <p:extLst>
      <p:ext uri="{BB962C8B-B14F-4D97-AF65-F5344CB8AC3E}">
        <p14:creationId xmlns:p14="http://schemas.microsoft.com/office/powerpoint/2010/main" val="142026458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p>
        </p:txBody>
      </p:sp>
      <p:sp>
        <p:nvSpPr>
          <p:cNvPr id="8" name="Rectangle 36"/>
          <p:cNvSpPr>
            <a:spLocks noGrp="1" noChangeArrowheads="1"/>
          </p:cNvSpPr>
          <p:nvPr>
            <p:ph type="ftr" sz="quarter" idx="11"/>
          </p:nvPr>
        </p:nvSpPr>
        <p:spPr>
          <a:ln/>
        </p:spPr>
        <p:txBody>
          <a:bodyPr/>
          <a:lstStyle>
            <a:lvl1pPr>
              <a:defRPr/>
            </a:lvl1pPr>
          </a:lstStyle>
          <a:p>
            <a:pPr>
              <a:defRPr/>
            </a:pPr>
            <a:endParaRPr lang="en-US"/>
          </a:p>
        </p:txBody>
      </p:sp>
      <p:sp>
        <p:nvSpPr>
          <p:cNvPr id="9" name="Rectangle 37"/>
          <p:cNvSpPr>
            <a:spLocks noGrp="1" noChangeArrowheads="1"/>
          </p:cNvSpPr>
          <p:nvPr>
            <p:ph type="sldNum" sz="quarter" idx="12"/>
          </p:nvPr>
        </p:nvSpPr>
        <p:spPr>
          <a:ln/>
        </p:spPr>
        <p:txBody>
          <a:bodyPr/>
          <a:lstStyle>
            <a:lvl1pPr>
              <a:defRPr/>
            </a:lvl1pPr>
          </a:lstStyle>
          <a:p>
            <a:pPr>
              <a:defRPr/>
            </a:pPr>
            <a:fld id="{7ACE039F-0C3E-5C44-AF47-66B8AC63D8CD}" type="slidenum">
              <a:rPr lang="en-US"/>
              <a:pPr>
                <a:defRPr/>
              </a:pPr>
              <a:t>‹#›</a:t>
            </a:fld>
            <a:endParaRPr lang="en-US"/>
          </a:p>
        </p:txBody>
      </p:sp>
    </p:spTree>
    <p:extLst>
      <p:ext uri="{BB962C8B-B14F-4D97-AF65-F5344CB8AC3E}">
        <p14:creationId xmlns:p14="http://schemas.microsoft.com/office/powerpoint/2010/main" val="355494458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p>
        </p:txBody>
      </p:sp>
      <p:sp>
        <p:nvSpPr>
          <p:cNvPr id="4" name="Rectangle 36"/>
          <p:cNvSpPr>
            <a:spLocks noGrp="1" noChangeArrowheads="1"/>
          </p:cNvSpPr>
          <p:nvPr>
            <p:ph type="ftr" sz="quarter" idx="11"/>
          </p:nvPr>
        </p:nvSpPr>
        <p:spPr>
          <a:ln/>
        </p:spPr>
        <p:txBody>
          <a:bodyPr/>
          <a:lstStyle>
            <a:lvl1pPr>
              <a:defRPr/>
            </a:lvl1pPr>
          </a:lstStyle>
          <a:p>
            <a:pPr>
              <a:defRPr/>
            </a:pPr>
            <a:endParaRPr lang="en-US"/>
          </a:p>
        </p:txBody>
      </p:sp>
      <p:sp>
        <p:nvSpPr>
          <p:cNvPr id="5" name="Rectangle 37"/>
          <p:cNvSpPr>
            <a:spLocks noGrp="1" noChangeArrowheads="1"/>
          </p:cNvSpPr>
          <p:nvPr>
            <p:ph type="sldNum" sz="quarter" idx="12"/>
          </p:nvPr>
        </p:nvSpPr>
        <p:spPr>
          <a:ln/>
        </p:spPr>
        <p:txBody>
          <a:bodyPr/>
          <a:lstStyle>
            <a:lvl1pPr>
              <a:defRPr/>
            </a:lvl1pPr>
          </a:lstStyle>
          <a:p>
            <a:pPr>
              <a:defRPr/>
            </a:pPr>
            <a:fld id="{9FD1DF98-7DBE-724F-BACE-FE2078B83359}" type="slidenum">
              <a:rPr lang="en-US"/>
              <a:pPr>
                <a:defRPr/>
              </a:pPr>
              <a:t>‹#›</a:t>
            </a:fld>
            <a:endParaRPr lang="en-US"/>
          </a:p>
        </p:txBody>
      </p:sp>
    </p:spTree>
    <p:extLst>
      <p:ext uri="{BB962C8B-B14F-4D97-AF65-F5344CB8AC3E}">
        <p14:creationId xmlns:p14="http://schemas.microsoft.com/office/powerpoint/2010/main" val="18693325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6"/>
          <p:cNvSpPr>
            <a:spLocks noGrp="1" noChangeArrowheads="1"/>
          </p:cNvSpPr>
          <p:nvPr>
            <p:ph type="dt" sz="half" idx="10"/>
          </p:nvPr>
        </p:nvSpPr>
        <p:spPr>
          <a:ln/>
        </p:spPr>
        <p:txBody>
          <a:bodyPr/>
          <a:lstStyle>
            <a:lvl1pPr>
              <a:defRPr/>
            </a:lvl1pPr>
          </a:lstStyle>
          <a:p>
            <a:pPr>
              <a:defRPr/>
            </a:pPr>
            <a:endParaRPr lang="en-US"/>
          </a:p>
        </p:txBody>
      </p:sp>
      <p:sp>
        <p:nvSpPr>
          <p:cNvPr id="3" name="Rectangle 1027"/>
          <p:cNvSpPr>
            <a:spLocks noGrp="1" noChangeArrowheads="1"/>
          </p:cNvSpPr>
          <p:nvPr>
            <p:ph type="sldNum" sz="quarter" idx="11"/>
          </p:nvPr>
        </p:nvSpPr>
        <p:spPr>
          <a:ln/>
        </p:spPr>
        <p:txBody>
          <a:bodyPr/>
          <a:lstStyle>
            <a:lvl1pPr>
              <a:defRPr/>
            </a:lvl1pPr>
          </a:lstStyle>
          <a:p>
            <a:pPr>
              <a:defRPr/>
            </a:pPr>
            <a:fld id="{8E1B5A33-EB59-5848-AD08-7B6AB98E0537}" type="slidenum">
              <a:rPr lang="en-US"/>
              <a:pPr>
                <a:defRPr/>
              </a:pPr>
              <a:t>‹#›</a:t>
            </a:fld>
            <a:endParaRPr lang="en-US"/>
          </a:p>
        </p:txBody>
      </p:sp>
      <p:sp>
        <p:nvSpPr>
          <p:cNvPr id="4"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4298375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p>
        </p:txBody>
      </p:sp>
      <p:sp>
        <p:nvSpPr>
          <p:cNvPr id="3" name="Rectangle 36"/>
          <p:cNvSpPr>
            <a:spLocks noGrp="1" noChangeArrowheads="1"/>
          </p:cNvSpPr>
          <p:nvPr>
            <p:ph type="ftr" sz="quarter" idx="11"/>
          </p:nvPr>
        </p:nvSpPr>
        <p:spPr>
          <a:ln/>
        </p:spPr>
        <p:txBody>
          <a:bodyPr/>
          <a:lstStyle>
            <a:lvl1pPr>
              <a:defRPr/>
            </a:lvl1pPr>
          </a:lstStyle>
          <a:p>
            <a:pPr>
              <a:defRPr/>
            </a:pPr>
            <a:endParaRPr lang="en-US"/>
          </a:p>
        </p:txBody>
      </p:sp>
      <p:sp>
        <p:nvSpPr>
          <p:cNvPr id="4" name="Rectangle 37"/>
          <p:cNvSpPr>
            <a:spLocks noGrp="1" noChangeArrowheads="1"/>
          </p:cNvSpPr>
          <p:nvPr>
            <p:ph type="sldNum" sz="quarter" idx="12"/>
          </p:nvPr>
        </p:nvSpPr>
        <p:spPr>
          <a:ln/>
        </p:spPr>
        <p:txBody>
          <a:bodyPr/>
          <a:lstStyle>
            <a:lvl1pPr>
              <a:defRPr/>
            </a:lvl1pPr>
          </a:lstStyle>
          <a:p>
            <a:pPr>
              <a:defRPr/>
            </a:pPr>
            <a:fld id="{5BF3F654-7CAB-4F41-993C-8BD73B0454D6}" type="slidenum">
              <a:rPr lang="en-US"/>
              <a:pPr>
                <a:defRPr/>
              </a:pPr>
              <a:t>‹#›</a:t>
            </a:fld>
            <a:endParaRPr lang="en-US"/>
          </a:p>
        </p:txBody>
      </p:sp>
    </p:spTree>
    <p:extLst>
      <p:ext uri="{BB962C8B-B14F-4D97-AF65-F5344CB8AC3E}">
        <p14:creationId xmlns:p14="http://schemas.microsoft.com/office/powerpoint/2010/main" val="247982354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3CA07F36-B783-5048-9F7A-D85E4AED7122}" type="slidenum">
              <a:rPr lang="en-US"/>
              <a:pPr>
                <a:defRPr/>
              </a:pPr>
              <a:t>‹#›</a:t>
            </a:fld>
            <a:endParaRPr lang="en-US"/>
          </a:p>
        </p:txBody>
      </p:sp>
    </p:spTree>
    <p:extLst>
      <p:ext uri="{BB962C8B-B14F-4D97-AF65-F5344CB8AC3E}">
        <p14:creationId xmlns:p14="http://schemas.microsoft.com/office/powerpoint/2010/main" val="339152058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BA23239B-543B-8F4A-9DE1-8A4E05A124F9}" type="slidenum">
              <a:rPr lang="en-US"/>
              <a:pPr>
                <a:defRPr/>
              </a:pPr>
              <a:t>‹#›</a:t>
            </a:fld>
            <a:endParaRPr lang="en-US"/>
          </a:p>
        </p:txBody>
      </p:sp>
    </p:spTree>
    <p:extLst>
      <p:ext uri="{BB962C8B-B14F-4D97-AF65-F5344CB8AC3E}">
        <p14:creationId xmlns:p14="http://schemas.microsoft.com/office/powerpoint/2010/main" val="274623079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3A3271DF-E76F-1E42-9620-85F35CC81576}" type="slidenum">
              <a:rPr lang="en-US"/>
              <a:pPr>
                <a:defRPr/>
              </a:pPr>
              <a:t>‹#›</a:t>
            </a:fld>
            <a:endParaRPr lang="en-US"/>
          </a:p>
        </p:txBody>
      </p:sp>
    </p:spTree>
    <p:extLst>
      <p:ext uri="{BB962C8B-B14F-4D97-AF65-F5344CB8AC3E}">
        <p14:creationId xmlns:p14="http://schemas.microsoft.com/office/powerpoint/2010/main" val="47480913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5C07D0CF-6F63-C44A-A840-E0F5CBE8BDF3}" type="slidenum">
              <a:rPr lang="en-US"/>
              <a:pPr>
                <a:defRPr/>
              </a:pPr>
              <a:t>‹#›</a:t>
            </a:fld>
            <a:endParaRPr lang="en-US"/>
          </a:p>
        </p:txBody>
      </p:sp>
    </p:spTree>
    <p:extLst>
      <p:ext uri="{BB962C8B-B14F-4D97-AF65-F5344CB8AC3E}">
        <p14:creationId xmlns:p14="http://schemas.microsoft.com/office/powerpoint/2010/main" val="6234711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DF3EDAB5-DE76-D04D-A554-F0E9073785C1}" type="slidenum">
              <a:rPr lang="en-US"/>
              <a:pPr>
                <a:defRPr/>
              </a:pPr>
              <a:t>‹#›</a:t>
            </a:fld>
            <a:endParaRPr lang="en-US"/>
          </a:p>
        </p:txBody>
      </p:sp>
    </p:spTree>
    <p:extLst>
      <p:ext uri="{BB962C8B-B14F-4D97-AF65-F5344CB8AC3E}">
        <p14:creationId xmlns:p14="http://schemas.microsoft.com/office/powerpoint/2010/main" val="421688448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FFFFFF"/>
                </a:solidFill>
              </a:endParaRPr>
            </a:p>
          </p:txBody>
        </p:sp>
      </p:grpSp>
      <p:sp>
        <p:nvSpPr>
          <p:cNvPr id="63493" name="Rectangle 5"/>
          <p:cNvSpPr>
            <a:spLocks noGrp="1" noChangeArrowheads="1"/>
          </p:cNvSpPr>
          <p:nvPr>
            <p:ph type="ctrTitle" sz="quarter"/>
          </p:nvPr>
        </p:nvSpPr>
        <p:spPr>
          <a:xfrm>
            <a:off x="1293813" y="762000"/>
            <a:ext cx="7772400" cy="1143000"/>
          </a:xfrm>
        </p:spPr>
        <p:txBody>
          <a:bodyPr anchor="b"/>
          <a:lstStyle>
            <a:lvl1pPr>
              <a:defRPr/>
            </a:lvl1pPr>
          </a:lstStyle>
          <a:p>
            <a:r>
              <a:rPr lang="en-GB"/>
              <a:t>Click to edit Master title style</a:t>
            </a:r>
          </a:p>
        </p:txBody>
      </p:sp>
      <p:sp>
        <p:nvSpPr>
          <p:cNvPr id="6349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12" charset="2"/>
              <a:buNone/>
              <a:defRPr/>
            </a:lvl1pPr>
          </a:lstStyle>
          <a:p>
            <a:r>
              <a:rPr lang="en-GB"/>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a:lvl1pPr>
          </a:lstStyle>
          <a:p>
            <a:pPr>
              <a:defRPr/>
            </a:pPr>
            <a:fld id="{9D310C19-329D-1044-B127-0936EB32EB33}"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2389380797"/>
      </p:ext>
    </p:extLst>
  </p:cSld>
  <p:clrMapOvr>
    <a:masterClrMapping/>
  </p:clrMapOvr>
  <p:transition>
    <p:blinds/>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B009C4EB-4B24-3A42-B933-3ECDC39858A9}"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1208583882"/>
      </p:ext>
    </p:extLst>
  </p:cSld>
  <p:clrMapOvr>
    <a:masterClrMapping/>
  </p:clrMapOvr>
  <p:transition>
    <p:blinds/>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9080451F-9A83-3546-954D-06C3C469D373}"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3432146182"/>
      </p:ext>
    </p:extLst>
  </p:cSld>
  <p:clrMapOvr>
    <a:masterClrMapping/>
  </p:clrMapOvr>
  <p:transition>
    <p:blinds/>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05A24E74-726A-2B4F-BF7F-C07C0DFC16AC}"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4063606454"/>
      </p:ext>
    </p:extLst>
  </p:cSld>
  <p:clrMapOvr>
    <a:masterClrMapping/>
  </p:clrMapOvr>
  <p:transition>
    <p:blinds/>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p>
        </p:txBody>
      </p:sp>
      <p:sp>
        <p:nvSpPr>
          <p:cNvPr id="6" name="Rectangle 1027"/>
          <p:cNvSpPr>
            <a:spLocks noGrp="1" noChangeArrowheads="1"/>
          </p:cNvSpPr>
          <p:nvPr>
            <p:ph type="sldNum" sz="quarter" idx="11"/>
          </p:nvPr>
        </p:nvSpPr>
        <p:spPr>
          <a:ln/>
        </p:spPr>
        <p:txBody>
          <a:bodyPr/>
          <a:lstStyle>
            <a:lvl1pPr>
              <a:defRPr/>
            </a:lvl1pPr>
          </a:lstStyle>
          <a:p>
            <a:pPr>
              <a:defRPr/>
            </a:pPr>
            <a:fld id="{E06E0762-18CF-E349-9C08-14C22C860126}" type="slidenum">
              <a:rPr lang="en-US"/>
              <a:pPr>
                <a:defRPr/>
              </a:pPr>
              <a:t>‹#›</a:t>
            </a:fld>
            <a:endParaRPr lang="en-US"/>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8569990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EF4A02E8-234E-D64D-9D10-450F0EC9BB27}"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606110978"/>
      </p:ext>
    </p:extLst>
  </p:cSld>
  <p:clrMapOvr>
    <a:masterClrMapping/>
  </p:clrMapOvr>
  <p:transition>
    <p:blinds/>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2A4B3A47-9B12-C749-A79E-05C39B099D36}"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2619181567"/>
      </p:ext>
    </p:extLst>
  </p:cSld>
  <p:clrMapOvr>
    <a:masterClrMapping/>
  </p:clrMapOvr>
  <p:transition>
    <p:blinds/>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8363D0AA-625E-0048-8D5B-48B86BDFEF3C}"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2029604901"/>
      </p:ext>
    </p:extLst>
  </p:cSld>
  <p:clrMapOvr>
    <a:masterClrMapping/>
  </p:clrMapOvr>
  <p:transition>
    <p:blinds/>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660D1E8E-29EA-E24D-BDD0-BB9B83CB1512}"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299955143"/>
      </p:ext>
    </p:extLst>
  </p:cSld>
  <p:clrMapOvr>
    <a:masterClrMapping/>
  </p:clrMapOvr>
  <p:transition>
    <p:blinds/>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035EA15D-8B06-1A47-A548-799D9BB20CB1}"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1570686834"/>
      </p:ext>
    </p:extLst>
  </p:cSld>
  <p:clrMapOvr>
    <a:masterClrMapping/>
  </p:clrMapOvr>
  <p:transition>
    <p:blinds/>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C41C3022-9300-EA41-B142-DF6D2DF74809}"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2172917279"/>
      </p:ext>
    </p:extLst>
  </p:cSld>
  <p:clrMapOvr>
    <a:masterClrMapping/>
  </p:clrMapOvr>
  <p:transition>
    <p:blinds/>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65328567-45A8-FE47-879D-516FA9D2BD76}"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2501286481"/>
      </p:ext>
    </p:extLst>
  </p:cSld>
  <p:clrMapOvr>
    <a:masterClrMapping/>
  </p:clrMapOvr>
  <p:transition>
    <p:blinds/>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solidFill>
                  <a:srgbClr val="FFFFFF"/>
                </a:solidFill>
                <a:latin typeface="Times New Roman" pitchFamily="-107" charset="0"/>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grpSp>
      </p:grpSp>
      <p:sp>
        <p:nvSpPr>
          <p:cNvPr id="8502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850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11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0F72E9CC-9E54-4244-8C7F-CB2D2AB2CB8D}" type="slidenum">
              <a:rPr lang="en-US"/>
              <a:pPr>
                <a:defRPr/>
              </a:pPr>
              <a:t>‹#›</a:t>
            </a:fld>
            <a:endParaRPr lang="en-US"/>
          </a:p>
        </p:txBody>
      </p:sp>
    </p:spTree>
    <p:extLst>
      <p:ext uri="{BB962C8B-B14F-4D97-AF65-F5344CB8AC3E}">
        <p14:creationId xmlns:p14="http://schemas.microsoft.com/office/powerpoint/2010/main" val="340862126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085546E2-C9FB-0A4A-895B-BB70BEE38D0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4202794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494F51C2-5B00-D142-B931-6F86CE963E7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707761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B009C4EB-4B24-3A42-B933-3ECDC39858A9}" type="slidenum">
              <a:rPr lang="en-GB"/>
              <a:pPr>
                <a:defRPr/>
              </a:pPr>
              <a:t>‹#›</a:t>
            </a:fld>
            <a:endParaRPr lang="en-GB"/>
          </a:p>
        </p:txBody>
      </p:sp>
    </p:spTree>
    <p:extLst>
      <p:ext uri="{BB962C8B-B14F-4D97-AF65-F5344CB8AC3E}">
        <p14:creationId xmlns:p14="http://schemas.microsoft.com/office/powerpoint/2010/main" val="1784288753"/>
      </p:ext>
    </p:extLst>
  </p:cSld>
  <p:clrMapOvr>
    <a:masterClrMapping/>
  </p:clrMapOvr>
  <p:transition>
    <p:blinds/>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p>
        </p:txBody>
      </p:sp>
      <p:sp>
        <p:nvSpPr>
          <p:cNvPr id="6" name="Rectangle 1027"/>
          <p:cNvSpPr>
            <a:spLocks noGrp="1" noChangeArrowheads="1"/>
          </p:cNvSpPr>
          <p:nvPr>
            <p:ph type="sldNum" sz="quarter" idx="11"/>
          </p:nvPr>
        </p:nvSpPr>
        <p:spPr>
          <a:ln/>
        </p:spPr>
        <p:txBody>
          <a:bodyPr/>
          <a:lstStyle>
            <a:lvl1pPr>
              <a:defRPr/>
            </a:lvl1pPr>
          </a:lstStyle>
          <a:p>
            <a:pPr>
              <a:defRPr/>
            </a:pPr>
            <a:fld id="{DDBDF550-DB71-EC48-A353-DC89FF08AD0B}" type="slidenum">
              <a:rPr lang="en-US"/>
              <a:pPr>
                <a:defRPr/>
              </a:pPr>
              <a:t>‹#›</a:t>
            </a:fld>
            <a:endParaRPr lang="en-US"/>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68722310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68F0CC95-2055-624D-963D-DF04283450F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301471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37"/>
          <p:cNvSpPr>
            <a:spLocks noGrp="1" noChangeArrowheads="1"/>
          </p:cNvSpPr>
          <p:nvPr>
            <p:ph type="sldNum" sz="quarter" idx="12"/>
          </p:nvPr>
        </p:nvSpPr>
        <p:spPr>
          <a:ln/>
        </p:spPr>
        <p:txBody>
          <a:bodyPr/>
          <a:lstStyle>
            <a:lvl1pPr>
              <a:defRPr/>
            </a:lvl1pPr>
          </a:lstStyle>
          <a:p>
            <a:pPr>
              <a:defRPr/>
            </a:pPr>
            <a:fld id="{EE205465-098D-4B45-8126-61FF6BF1CFC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7307031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37"/>
          <p:cNvSpPr>
            <a:spLocks noGrp="1" noChangeArrowheads="1"/>
          </p:cNvSpPr>
          <p:nvPr>
            <p:ph type="sldNum" sz="quarter" idx="12"/>
          </p:nvPr>
        </p:nvSpPr>
        <p:spPr>
          <a:ln/>
        </p:spPr>
        <p:txBody>
          <a:bodyPr/>
          <a:lstStyle>
            <a:lvl1pPr>
              <a:defRPr/>
            </a:lvl1pPr>
          </a:lstStyle>
          <a:p>
            <a:pPr>
              <a:defRPr/>
            </a:pPr>
            <a:fld id="{20721ADD-4BFA-D14F-A3D0-5A1E9C423F7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7742497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37"/>
          <p:cNvSpPr>
            <a:spLocks noGrp="1" noChangeArrowheads="1"/>
          </p:cNvSpPr>
          <p:nvPr>
            <p:ph type="sldNum" sz="quarter" idx="12"/>
          </p:nvPr>
        </p:nvSpPr>
        <p:spPr>
          <a:ln/>
        </p:spPr>
        <p:txBody>
          <a:bodyPr/>
          <a:lstStyle>
            <a:lvl1pPr>
              <a:defRPr/>
            </a:lvl1pPr>
          </a:lstStyle>
          <a:p>
            <a:pPr>
              <a:defRPr/>
            </a:pPr>
            <a:fld id="{65B8A61C-063B-8E43-951E-A08990268D5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6656599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4358787A-5975-A046-915E-4CE9D961EED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1353623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336854E2-A1F5-C845-BC17-624D38317CA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29861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07486CDD-D0B6-B943-9D38-6D2C897027A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3604385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EA4B302E-69FC-AF46-AAA7-42495A1203D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6162757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37CBEB92-3DA5-DE44-B45E-0211E7D237B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6975144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FFFFFF"/>
                </a:solidFill>
              </a:endParaRPr>
            </a:p>
          </p:txBody>
        </p:sp>
      </p:grpSp>
      <p:sp>
        <p:nvSpPr>
          <p:cNvPr id="63493" name="Rectangle 5"/>
          <p:cNvSpPr>
            <a:spLocks noGrp="1" noChangeArrowheads="1"/>
          </p:cNvSpPr>
          <p:nvPr>
            <p:ph type="ctrTitle" sz="quarter"/>
          </p:nvPr>
        </p:nvSpPr>
        <p:spPr>
          <a:xfrm>
            <a:off x="1293813" y="762000"/>
            <a:ext cx="7772400" cy="1143000"/>
          </a:xfrm>
        </p:spPr>
        <p:txBody>
          <a:bodyPr anchor="b"/>
          <a:lstStyle>
            <a:lvl1pPr>
              <a:defRPr/>
            </a:lvl1pPr>
          </a:lstStyle>
          <a:p>
            <a:r>
              <a:rPr lang="en-GB"/>
              <a:t>Click to edit Master title style</a:t>
            </a:r>
          </a:p>
        </p:txBody>
      </p:sp>
      <p:sp>
        <p:nvSpPr>
          <p:cNvPr id="6349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12" charset="2"/>
              <a:buNone/>
              <a:defRPr/>
            </a:lvl1pPr>
          </a:lstStyle>
          <a:p>
            <a:r>
              <a:rPr lang="en-GB"/>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a:lvl1pPr>
          </a:lstStyle>
          <a:p>
            <a:pPr>
              <a:defRPr/>
            </a:pPr>
            <a:fld id="{9D310C19-329D-1044-B127-0936EB32EB33}"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1636755439"/>
      </p:ext>
    </p:extLst>
  </p:cSld>
  <p:clrMapOvr>
    <a:masterClrMapping/>
  </p:clrMapOvr>
  <p:transition>
    <p:blinds/>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p>
        </p:txBody>
      </p:sp>
      <p:sp>
        <p:nvSpPr>
          <p:cNvPr id="5" name="Rectangle 1027"/>
          <p:cNvSpPr>
            <a:spLocks noGrp="1" noChangeArrowheads="1"/>
          </p:cNvSpPr>
          <p:nvPr>
            <p:ph type="sldNum" sz="quarter" idx="11"/>
          </p:nvPr>
        </p:nvSpPr>
        <p:spPr>
          <a:ln/>
        </p:spPr>
        <p:txBody>
          <a:bodyPr/>
          <a:lstStyle>
            <a:lvl1pPr>
              <a:defRPr/>
            </a:lvl1pPr>
          </a:lstStyle>
          <a:p>
            <a:pPr>
              <a:defRPr/>
            </a:pPr>
            <a:fld id="{BA97F6C3-5101-5A45-ADDD-C6483485C2D4}" type="slidenum">
              <a:rPr lang="en-US"/>
              <a:pPr>
                <a:defRPr/>
              </a:pPr>
              <a:t>‹#›</a:t>
            </a:fld>
            <a:endParaRPr lang="en-US"/>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96553442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B009C4EB-4B24-3A42-B933-3ECDC39858A9}"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3154375490"/>
      </p:ext>
    </p:extLst>
  </p:cSld>
  <p:clrMapOvr>
    <a:masterClrMapping/>
  </p:clrMapOvr>
  <p:transition>
    <p:blinds/>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9080451F-9A83-3546-954D-06C3C469D373}"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3980948935"/>
      </p:ext>
    </p:extLst>
  </p:cSld>
  <p:clrMapOvr>
    <a:masterClrMapping/>
  </p:clrMapOvr>
  <p:transition>
    <p:blinds/>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05A24E74-726A-2B4F-BF7F-C07C0DFC16AC}"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1990137465"/>
      </p:ext>
    </p:extLst>
  </p:cSld>
  <p:clrMapOvr>
    <a:masterClrMapping/>
  </p:clrMapOvr>
  <p:transition>
    <p:blinds/>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EF4A02E8-234E-D64D-9D10-450F0EC9BB27}"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1303371292"/>
      </p:ext>
    </p:extLst>
  </p:cSld>
  <p:clrMapOvr>
    <a:masterClrMapping/>
  </p:clrMapOvr>
  <p:transition>
    <p:blinds/>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2A4B3A47-9B12-C749-A79E-05C39B099D36}"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2099392549"/>
      </p:ext>
    </p:extLst>
  </p:cSld>
  <p:clrMapOvr>
    <a:masterClrMapping/>
  </p:clrMapOvr>
  <p:transition>
    <p:blinds/>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8363D0AA-625E-0048-8D5B-48B86BDFEF3C}"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643860709"/>
      </p:ext>
    </p:extLst>
  </p:cSld>
  <p:clrMapOvr>
    <a:masterClrMapping/>
  </p:clrMapOvr>
  <p:transition>
    <p:blinds/>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660D1E8E-29EA-E24D-BDD0-BB9B83CB1512}"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468165085"/>
      </p:ext>
    </p:extLst>
  </p:cSld>
  <p:clrMapOvr>
    <a:masterClrMapping/>
  </p:clrMapOvr>
  <p:transition>
    <p:blinds/>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035EA15D-8B06-1A47-A548-799D9BB20CB1}"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1900454516"/>
      </p:ext>
    </p:extLst>
  </p:cSld>
  <p:clrMapOvr>
    <a:masterClrMapping/>
  </p:clrMapOvr>
  <p:transition>
    <p:blinds/>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C41C3022-9300-EA41-B142-DF6D2DF74809}"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1258592538"/>
      </p:ext>
    </p:extLst>
  </p:cSld>
  <p:clrMapOvr>
    <a:masterClrMapping/>
  </p:clrMapOvr>
  <p:transition>
    <p:blinds/>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65328567-45A8-FE47-879D-516FA9D2BD76}"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398301081"/>
      </p:ext>
    </p:extLst>
  </p:cSld>
  <p:clrMapOvr>
    <a:masterClrMapping/>
  </p:clrMapOvr>
  <p:transition>
    <p:blinds/>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p>
        </p:txBody>
      </p:sp>
      <p:sp>
        <p:nvSpPr>
          <p:cNvPr id="5" name="Rectangle 1027"/>
          <p:cNvSpPr>
            <a:spLocks noGrp="1" noChangeArrowheads="1"/>
          </p:cNvSpPr>
          <p:nvPr>
            <p:ph type="sldNum" sz="quarter" idx="11"/>
          </p:nvPr>
        </p:nvSpPr>
        <p:spPr>
          <a:ln/>
        </p:spPr>
        <p:txBody>
          <a:bodyPr/>
          <a:lstStyle>
            <a:lvl1pPr>
              <a:defRPr/>
            </a:lvl1pPr>
          </a:lstStyle>
          <a:p>
            <a:pPr>
              <a:defRPr/>
            </a:pPr>
            <a:fld id="{CF237C1E-1809-4E48-94D1-E82B05268C0C}" type="slidenum">
              <a:rPr lang="en-US"/>
              <a:pPr>
                <a:defRPr/>
              </a:pPr>
              <a:t>‹#›</a:t>
            </a:fld>
            <a:endParaRPr lang="en-US"/>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61511620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eaLnBrk="0" hangingPunct="0">
              <a:defRPr sz="1800">
                <a:solidFill>
                  <a:srgbClr val="FFFFCC"/>
                </a:solidFill>
                <a:latin typeface="Arial" pitchFamily="-112" charset="0"/>
                <a:ea typeface="+mn-ea"/>
                <a:cs typeface="+mn-cs"/>
              </a:defRPr>
            </a:lvl1pPr>
          </a:lstStyle>
          <a:p>
            <a:pPr>
              <a:defRPr/>
            </a:pPr>
            <a:endParaRPr lang="en-US" altLang="zh-TW">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eaLnBrk="0" hangingPunct="0">
              <a:defRPr sz="1800">
                <a:solidFill>
                  <a:srgbClr val="FFFFCC"/>
                </a:solidFill>
                <a:latin typeface="Arial" pitchFamily="-112" charset="0"/>
                <a:ea typeface="+mn-ea"/>
                <a:cs typeface="+mn-cs"/>
              </a:defRPr>
            </a:lvl1pPr>
          </a:lstStyle>
          <a:p>
            <a:pPr>
              <a:defRPr/>
            </a:pPr>
            <a:endParaRPr lang="en-US" altLang="zh-TW">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eaLnBrk="0" hangingPunct="0">
              <a:defRPr sz="1800">
                <a:solidFill>
                  <a:srgbClr val="FFFFCC"/>
                </a:solidFill>
                <a:latin typeface="Arial" charset="0"/>
                <a:ea typeface="新細明體" charset="0"/>
                <a:cs typeface="新細明體" charset="0"/>
              </a:defRPr>
            </a:lvl1pPr>
          </a:lstStyle>
          <a:p>
            <a:pPr>
              <a:defRPr/>
            </a:pPr>
            <a:fld id="{3CA6CD7C-A88A-B549-9D03-AE3237634331}" type="slidenum">
              <a:rPr lang="en-US" altLang="zh-TW"/>
              <a:pPr>
                <a:defRPr/>
              </a:pPr>
              <a:t>‹#›</a:t>
            </a:fld>
            <a:endParaRPr lang="en-US" altLang="zh-TW"/>
          </a:p>
        </p:txBody>
      </p:sp>
    </p:spTree>
    <p:extLst>
      <p:ext uri="{BB962C8B-B14F-4D97-AF65-F5344CB8AC3E}">
        <p14:creationId xmlns:p14="http://schemas.microsoft.com/office/powerpoint/2010/main" val="60437247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FFFFFF"/>
                </a:solidFill>
              </a:endParaRPr>
            </a:p>
          </p:txBody>
        </p:sp>
      </p:grpSp>
      <p:sp>
        <p:nvSpPr>
          <p:cNvPr id="63493" name="Rectangle 5"/>
          <p:cNvSpPr>
            <a:spLocks noGrp="1" noChangeArrowheads="1"/>
          </p:cNvSpPr>
          <p:nvPr>
            <p:ph type="ctrTitle" sz="quarter"/>
          </p:nvPr>
        </p:nvSpPr>
        <p:spPr>
          <a:xfrm>
            <a:off x="1293813" y="762000"/>
            <a:ext cx="7772400" cy="1143000"/>
          </a:xfrm>
        </p:spPr>
        <p:txBody>
          <a:bodyPr anchor="b"/>
          <a:lstStyle>
            <a:lvl1pPr>
              <a:defRPr/>
            </a:lvl1pPr>
          </a:lstStyle>
          <a:p>
            <a:r>
              <a:rPr lang="en-GB"/>
              <a:t>Click to edit Master title style</a:t>
            </a:r>
          </a:p>
        </p:txBody>
      </p:sp>
      <p:sp>
        <p:nvSpPr>
          <p:cNvPr id="6349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12" charset="2"/>
              <a:buNone/>
              <a:defRPr/>
            </a:lvl1pPr>
          </a:lstStyle>
          <a:p>
            <a:r>
              <a:rPr lang="en-GB"/>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a:lvl1pPr>
          </a:lstStyle>
          <a:p>
            <a:pPr>
              <a:defRPr/>
            </a:pPr>
            <a:fld id="{9D310C19-329D-1044-B127-0936EB32EB33}"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4088513779"/>
      </p:ext>
    </p:extLst>
  </p:cSld>
  <p:clrMapOvr>
    <a:masterClrMapping/>
  </p:clrMapOvr>
  <p:transition>
    <p:blinds/>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B009C4EB-4B24-3A42-B933-3ECDC39858A9}"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3938133580"/>
      </p:ext>
    </p:extLst>
  </p:cSld>
  <p:clrMapOvr>
    <a:masterClrMapping/>
  </p:clrMapOvr>
  <p:transition>
    <p:blinds/>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9080451F-9A83-3546-954D-06C3C469D373}"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3907943050"/>
      </p:ext>
    </p:extLst>
  </p:cSld>
  <p:clrMapOvr>
    <a:masterClrMapping/>
  </p:clrMapOvr>
  <p:transition>
    <p:blinds/>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05A24E74-726A-2B4F-BF7F-C07C0DFC16AC}"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2275049493"/>
      </p:ext>
    </p:extLst>
  </p:cSld>
  <p:clrMapOvr>
    <a:masterClrMapping/>
  </p:clrMapOvr>
  <p:transition>
    <p:blinds/>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EF4A02E8-234E-D64D-9D10-450F0EC9BB27}"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1941000516"/>
      </p:ext>
    </p:extLst>
  </p:cSld>
  <p:clrMapOvr>
    <a:masterClrMapping/>
  </p:clrMapOvr>
  <p:transition>
    <p:blinds/>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2A4B3A47-9B12-C749-A79E-05C39B099D36}"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2713566624"/>
      </p:ext>
    </p:extLst>
  </p:cSld>
  <p:clrMapOvr>
    <a:masterClrMapping/>
  </p:clrMapOvr>
  <p:transition>
    <p:blinds/>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8363D0AA-625E-0048-8D5B-48B86BDFEF3C}"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1954389584"/>
      </p:ext>
    </p:extLst>
  </p:cSld>
  <p:clrMapOvr>
    <a:masterClrMapping/>
  </p:clrMapOvr>
  <p:transition>
    <p:blinds/>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660D1E8E-29EA-E24D-BDD0-BB9B83CB1512}"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2223871805"/>
      </p:ext>
    </p:extLst>
  </p:cSld>
  <p:clrMapOvr>
    <a:masterClrMapping/>
  </p:clrMapOvr>
  <p:transition>
    <p:blinds/>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035EA15D-8B06-1A47-A548-799D9BB20CB1}"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1563903690"/>
      </p:ext>
    </p:extLst>
  </p:cSld>
  <p:clrMapOvr>
    <a:masterClrMapping/>
  </p:clrMapOvr>
  <p:transition>
    <p:blinds/>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EDFA8030-BAFB-FD45-8378-2C21BECA512B}" type="slidenum">
              <a:rPr lang="en-US"/>
              <a:pPr>
                <a:defRPr/>
              </a:pPr>
              <a:t>‹#›</a:t>
            </a:fld>
            <a:endParaRPr lang="en-US"/>
          </a:p>
        </p:txBody>
      </p:sp>
    </p:spTree>
    <p:extLst>
      <p:ext uri="{BB962C8B-B14F-4D97-AF65-F5344CB8AC3E}">
        <p14:creationId xmlns:p14="http://schemas.microsoft.com/office/powerpoint/2010/main" val="252062335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C41C3022-9300-EA41-B142-DF6D2DF74809}"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3734907893"/>
      </p:ext>
    </p:extLst>
  </p:cSld>
  <p:clrMapOvr>
    <a:masterClrMapping/>
  </p:clrMapOvr>
  <p:transition>
    <p:blinds/>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65328567-45A8-FE47-879D-516FA9D2BD76}"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3651701636"/>
      </p:ext>
    </p:extLst>
  </p:cSld>
  <p:clrMapOvr>
    <a:masterClrMapping/>
  </p:clrMapOvr>
  <p:transition>
    <p:blinds/>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FFFFFF"/>
                </a:solidFill>
              </a:endParaRPr>
            </a:p>
          </p:txBody>
        </p:sp>
      </p:grpSp>
      <p:sp>
        <p:nvSpPr>
          <p:cNvPr id="63493" name="Rectangle 5"/>
          <p:cNvSpPr>
            <a:spLocks noGrp="1" noChangeArrowheads="1"/>
          </p:cNvSpPr>
          <p:nvPr>
            <p:ph type="ctrTitle" sz="quarter"/>
          </p:nvPr>
        </p:nvSpPr>
        <p:spPr>
          <a:xfrm>
            <a:off x="1293813" y="762000"/>
            <a:ext cx="7772400" cy="1143000"/>
          </a:xfrm>
        </p:spPr>
        <p:txBody>
          <a:bodyPr anchor="b"/>
          <a:lstStyle>
            <a:lvl1pPr>
              <a:defRPr/>
            </a:lvl1pPr>
          </a:lstStyle>
          <a:p>
            <a:r>
              <a:rPr lang="en-GB"/>
              <a:t>Click to edit Master title style</a:t>
            </a:r>
          </a:p>
        </p:txBody>
      </p:sp>
      <p:sp>
        <p:nvSpPr>
          <p:cNvPr id="6349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12" charset="2"/>
              <a:buNone/>
              <a:defRPr/>
            </a:lvl1pPr>
          </a:lstStyle>
          <a:p>
            <a:r>
              <a:rPr lang="en-GB"/>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a:lvl1pPr>
          </a:lstStyle>
          <a:p>
            <a:pPr>
              <a:defRPr/>
            </a:pPr>
            <a:fld id="{9D310C19-329D-1044-B127-0936EB32EB33}"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1615886317"/>
      </p:ext>
    </p:extLst>
  </p:cSld>
  <p:clrMapOvr>
    <a:masterClrMapping/>
  </p:clrMapOvr>
  <p:transition>
    <p:blinds/>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B009C4EB-4B24-3A42-B933-3ECDC39858A9}"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1597713669"/>
      </p:ext>
    </p:extLst>
  </p:cSld>
  <p:clrMapOvr>
    <a:masterClrMapping/>
  </p:clrMapOvr>
  <p:transition>
    <p:blinds/>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9080451F-9A83-3546-954D-06C3C469D373}"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2611485200"/>
      </p:ext>
    </p:extLst>
  </p:cSld>
  <p:clrMapOvr>
    <a:masterClrMapping/>
  </p:clrMapOvr>
  <p:transition>
    <p:blinds/>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05A24E74-726A-2B4F-BF7F-C07C0DFC16AC}"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1801731107"/>
      </p:ext>
    </p:extLst>
  </p:cSld>
  <p:clrMapOvr>
    <a:masterClrMapping/>
  </p:clrMapOvr>
  <p:transition>
    <p:blinds/>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EF4A02E8-234E-D64D-9D10-450F0EC9BB27}"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2293281372"/>
      </p:ext>
    </p:extLst>
  </p:cSld>
  <p:clrMapOvr>
    <a:masterClrMapping/>
  </p:clrMapOvr>
  <p:transition>
    <p:blinds/>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2A4B3A47-9B12-C749-A79E-05C39B099D36}"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1223483179"/>
      </p:ext>
    </p:extLst>
  </p:cSld>
  <p:clrMapOvr>
    <a:masterClrMapping/>
  </p:clrMapOvr>
  <p:transition>
    <p:blinds/>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8363D0AA-625E-0048-8D5B-48B86BDFEF3C}"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550646497"/>
      </p:ext>
    </p:extLst>
  </p:cSld>
  <p:clrMapOvr>
    <a:masterClrMapping/>
  </p:clrMapOvr>
  <p:transition>
    <p:blinds/>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660D1E8E-29EA-E24D-BDD0-BB9B83CB1512}"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3781287839"/>
      </p:ext>
    </p:extLst>
  </p:cSld>
  <p:clrMapOvr>
    <a:masterClrMapping/>
  </p:clrMapOvr>
  <p:transition>
    <p:blinds/>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63760C10-5C16-AC48-97CE-03A28A769CC3}" type="slidenum">
              <a:rPr lang="en-US"/>
              <a:pPr>
                <a:defRPr/>
              </a:pPr>
              <a:t>‹#›</a:t>
            </a:fld>
            <a:endParaRPr lang="en-US"/>
          </a:p>
        </p:txBody>
      </p:sp>
    </p:spTree>
    <p:extLst>
      <p:ext uri="{BB962C8B-B14F-4D97-AF65-F5344CB8AC3E}">
        <p14:creationId xmlns:p14="http://schemas.microsoft.com/office/powerpoint/2010/main" val="3227681482"/>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035EA15D-8B06-1A47-A548-799D9BB20CB1}"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504345241"/>
      </p:ext>
    </p:extLst>
  </p:cSld>
  <p:clrMapOvr>
    <a:masterClrMapping/>
  </p:clrMapOvr>
  <p:transition>
    <p:blinds/>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C41C3022-9300-EA41-B142-DF6D2DF74809}"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740057776"/>
      </p:ext>
    </p:extLst>
  </p:cSld>
  <p:clrMapOvr>
    <a:masterClrMapping/>
  </p:clrMapOvr>
  <p:transition>
    <p:blinds/>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65328567-45A8-FE47-879D-516FA9D2BD76}"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1377092510"/>
      </p:ext>
    </p:extLst>
  </p:cSld>
  <p:clrMapOvr>
    <a:masterClrMapping/>
  </p:clrMapOvr>
  <p:transition>
    <p:blinds/>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FFFFFF"/>
                </a:solidFill>
              </a:endParaRPr>
            </a:p>
          </p:txBody>
        </p:sp>
      </p:grpSp>
      <p:sp>
        <p:nvSpPr>
          <p:cNvPr id="63493" name="Rectangle 5"/>
          <p:cNvSpPr>
            <a:spLocks noGrp="1" noChangeArrowheads="1"/>
          </p:cNvSpPr>
          <p:nvPr>
            <p:ph type="ctrTitle" sz="quarter"/>
          </p:nvPr>
        </p:nvSpPr>
        <p:spPr>
          <a:xfrm>
            <a:off x="1293813" y="762000"/>
            <a:ext cx="7772400" cy="1143000"/>
          </a:xfrm>
        </p:spPr>
        <p:txBody>
          <a:bodyPr anchor="b"/>
          <a:lstStyle>
            <a:lvl1pPr>
              <a:defRPr/>
            </a:lvl1pPr>
          </a:lstStyle>
          <a:p>
            <a:r>
              <a:rPr lang="en-GB"/>
              <a:t>Click to edit Master title style</a:t>
            </a:r>
          </a:p>
        </p:txBody>
      </p:sp>
      <p:sp>
        <p:nvSpPr>
          <p:cNvPr id="6349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12" charset="2"/>
              <a:buNone/>
              <a:defRPr/>
            </a:lvl1pPr>
          </a:lstStyle>
          <a:p>
            <a:r>
              <a:rPr lang="en-GB"/>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a:lvl1pPr>
          </a:lstStyle>
          <a:p>
            <a:pPr>
              <a:defRPr/>
            </a:pPr>
            <a:fld id="{9D310C19-329D-1044-B127-0936EB32EB33}"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275676841"/>
      </p:ext>
    </p:extLst>
  </p:cSld>
  <p:clrMapOvr>
    <a:masterClrMapping/>
  </p:clrMapOvr>
  <p:transition>
    <p:blinds/>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B009C4EB-4B24-3A42-B933-3ECDC39858A9}"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90486541"/>
      </p:ext>
    </p:extLst>
  </p:cSld>
  <p:clrMapOvr>
    <a:masterClrMapping/>
  </p:clrMapOvr>
  <p:transition>
    <p:blinds/>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9080451F-9A83-3546-954D-06C3C469D373}"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439871052"/>
      </p:ext>
    </p:extLst>
  </p:cSld>
  <p:clrMapOvr>
    <a:masterClrMapping/>
  </p:clrMapOvr>
  <p:transition>
    <p:blinds/>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05A24E74-726A-2B4F-BF7F-C07C0DFC16AC}"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3777764626"/>
      </p:ext>
    </p:extLst>
  </p:cSld>
  <p:clrMapOvr>
    <a:masterClrMapping/>
  </p:clrMapOvr>
  <p:transition>
    <p:blinds/>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EF4A02E8-234E-D64D-9D10-450F0EC9BB27}"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1723275245"/>
      </p:ext>
    </p:extLst>
  </p:cSld>
  <p:clrMapOvr>
    <a:masterClrMapping/>
  </p:clrMapOvr>
  <p:transition>
    <p:blinds/>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2A4B3A47-9B12-C749-A79E-05C39B099D36}"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3436230802"/>
      </p:ext>
    </p:extLst>
  </p:cSld>
  <p:clrMapOvr>
    <a:masterClrMapping/>
  </p:clrMapOvr>
  <p:transition>
    <p:blinds/>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8363D0AA-625E-0048-8D5B-48B86BDFEF3C}"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2505145026"/>
      </p:ext>
    </p:extLst>
  </p:cSld>
  <p:clrMapOvr>
    <a:masterClrMapping/>
  </p:clrMapOvr>
  <p:transition>
    <p:blinds/>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DF787227-3F90-9B46-96DB-730E2F27B298}" type="slidenum">
              <a:rPr lang="en-US"/>
              <a:pPr>
                <a:defRPr/>
              </a:pPr>
              <a:t>‹#›</a:t>
            </a:fld>
            <a:endParaRPr lang="en-US"/>
          </a:p>
        </p:txBody>
      </p:sp>
    </p:spTree>
    <p:extLst>
      <p:ext uri="{BB962C8B-B14F-4D97-AF65-F5344CB8AC3E}">
        <p14:creationId xmlns:p14="http://schemas.microsoft.com/office/powerpoint/2010/main" val="4170062141"/>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660D1E8E-29EA-E24D-BDD0-BB9B83CB1512}"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2360735429"/>
      </p:ext>
    </p:extLst>
  </p:cSld>
  <p:clrMapOvr>
    <a:masterClrMapping/>
  </p:clrMapOvr>
  <p:transition>
    <p:blinds/>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035EA15D-8B06-1A47-A548-799D9BB20CB1}"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2216801910"/>
      </p:ext>
    </p:extLst>
  </p:cSld>
  <p:clrMapOvr>
    <a:masterClrMapping/>
  </p:clrMapOvr>
  <p:transition>
    <p:blinds/>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C41C3022-9300-EA41-B142-DF6D2DF74809}"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773125739"/>
      </p:ext>
    </p:extLst>
  </p:cSld>
  <p:clrMapOvr>
    <a:masterClrMapping/>
  </p:clrMapOvr>
  <p:transition>
    <p:blinds/>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65328567-45A8-FE47-879D-516FA9D2BD76}"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843412939"/>
      </p:ext>
    </p:extLst>
  </p:cSld>
  <p:clrMapOvr>
    <a:masterClrMapping/>
  </p:clrMapOvr>
  <p:transition>
    <p:blinds/>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BC051D86-428E-6041-8117-C0486E09C512}" type="slidenum">
              <a:rPr lang="en-US"/>
              <a:pPr>
                <a:defRPr/>
              </a:pPr>
              <a:t>‹#›</a:t>
            </a:fld>
            <a:endParaRPr lang="en-US"/>
          </a:p>
        </p:txBody>
      </p:sp>
    </p:spTree>
    <p:extLst>
      <p:ext uri="{BB962C8B-B14F-4D97-AF65-F5344CB8AC3E}">
        <p14:creationId xmlns:p14="http://schemas.microsoft.com/office/powerpoint/2010/main" val="3898815128"/>
      </p:ext>
    </p:extLst>
  </p:cSld>
  <p:clrMapOvr>
    <a:masterClrMapping/>
  </p:clrMapOvr>
  <p:transition spd="med">
    <p:randomBar dir="vert"/>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26C335DA-5AC9-3043-B5A9-A0B6A9AEE859}" type="slidenum">
              <a:rPr lang="en-US"/>
              <a:pPr>
                <a:defRPr/>
              </a:pPr>
              <a:t>‹#›</a:t>
            </a:fld>
            <a:endParaRPr lang="en-US"/>
          </a:p>
        </p:txBody>
      </p:sp>
    </p:spTree>
    <p:extLst>
      <p:ext uri="{BB962C8B-B14F-4D97-AF65-F5344CB8AC3E}">
        <p14:creationId xmlns:p14="http://schemas.microsoft.com/office/powerpoint/2010/main" val="3463796622"/>
      </p:ext>
    </p:extLst>
  </p:cSld>
  <p:clrMapOvr>
    <a:masterClrMapping/>
  </p:clrMapOvr>
  <p:transition spd="med">
    <p:randomBar dir="vert"/>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C8BF8C6B-3508-5047-8DBE-886FAE66FE02}" type="slidenum">
              <a:rPr lang="en-US"/>
              <a:pPr>
                <a:defRPr/>
              </a:pPr>
              <a:t>‹#›</a:t>
            </a:fld>
            <a:endParaRPr lang="en-US"/>
          </a:p>
        </p:txBody>
      </p:sp>
    </p:spTree>
    <p:extLst>
      <p:ext uri="{BB962C8B-B14F-4D97-AF65-F5344CB8AC3E}">
        <p14:creationId xmlns:p14="http://schemas.microsoft.com/office/powerpoint/2010/main" val="4035858370"/>
      </p:ext>
    </p:extLst>
  </p:cSld>
  <p:clrMapOvr>
    <a:masterClrMapping/>
  </p:clrMapOvr>
  <p:transition spd="med">
    <p:randomBar dir="vert"/>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CBF511DD-F679-164A-BD0B-A0CCEA85C02E}" type="slidenum">
              <a:rPr lang="en-US"/>
              <a:pPr>
                <a:defRPr/>
              </a:pPr>
              <a:t>‹#›</a:t>
            </a:fld>
            <a:endParaRPr lang="en-US"/>
          </a:p>
        </p:txBody>
      </p:sp>
    </p:spTree>
    <p:extLst>
      <p:ext uri="{BB962C8B-B14F-4D97-AF65-F5344CB8AC3E}">
        <p14:creationId xmlns:p14="http://schemas.microsoft.com/office/powerpoint/2010/main" val="1265401619"/>
      </p:ext>
    </p:extLst>
  </p:cSld>
  <p:clrMapOvr>
    <a:masterClrMapping/>
  </p:clrMapOvr>
  <p:transition spd="med">
    <p:randomBar dir="vert"/>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cs typeface="ＭＳ Ｐゴシック" charset="0"/>
              </a:defRPr>
            </a:lvl1pPr>
          </a:lstStyle>
          <a:p>
            <a:pPr>
              <a:defRPr/>
            </a:pPr>
            <a:fld id="{EB5D9B93-900E-5844-AFA7-1444AEE2CA99}" type="slidenum">
              <a:rPr lang="en-US"/>
              <a:pPr>
                <a:defRPr/>
              </a:pPr>
              <a:t>‹#›</a:t>
            </a:fld>
            <a:endParaRPr lang="en-US"/>
          </a:p>
        </p:txBody>
      </p:sp>
    </p:spTree>
    <p:extLst>
      <p:ext uri="{BB962C8B-B14F-4D97-AF65-F5344CB8AC3E}">
        <p14:creationId xmlns:p14="http://schemas.microsoft.com/office/powerpoint/2010/main" val="2675243128"/>
      </p:ext>
    </p:extLst>
  </p:cSld>
  <p:clrMapOvr>
    <a:masterClrMapping/>
  </p:clrMapOvr>
  <p:transition spd="med">
    <p:randomBar dir="vert"/>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cs typeface="ＭＳ Ｐゴシック" charset="0"/>
              </a:defRPr>
            </a:lvl1pPr>
          </a:lstStyle>
          <a:p>
            <a:pPr>
              <a:defRPr/>
            </a:pPr>
            <a:fld id="{A6EA364D-883D-1443-85E9-3982D708387C}" type="slidenum">
              <a:rPr lang="en-US"/>
              <a:pPr>
                <a:defRPr/>
              </a:pPr>
              <a:t>‹#›</a:t>
            </a:fld>
            <a:endParaRPr lang="en-US"/>
          </a:p>
        </p:txBody>
      </p:sp>
    </p:spTree>
    <p:extLst>
      <p:ext uri="{BB962C8B-B14F-4D97-AF65-F5344CB8AC3E}">
        <p14:creationId xmlns:p14="http://schemas.microsoft.com/office/powerpoint/2010/main" val="496265581"/>
      </p:ext>
    </p:extLst>
  </p:cSld>
  <p:clrMapOvr>
    <a:masterClrMapping/>
  </p:clrMapOvr>
  <p:transition spd="med">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25F6FE76-1C70-3343-8CD1-3ADEBBA88402}" type="slidenum">
              <a:rPr lang="en-US"/>
              <a:pPr>
                <a:defRPr/>
              </a:pPr>
              <a:t>‹#›</a:t>
            </a:fld>
            <a:endParaRPr lang="en-US"/>
          </a:p>
        </p:txBody>
      </p:sp>
    </p:spTree>
    <p:extLst>
      <p:ext uri="{BB962C8B-B14F-4D97-AF65-F5344CB8AC3E}">
        <p14:creationId xmlns:p14="http://schemas.microsoft.com/office/powerpoint/2010/main" val="3307310715"/>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cs typeface="ＭＳ Ｐゴシック" charset="0"/>
              </a:defRPr>
            </a:lvl1pPr>
          </a:lstStyle>
          <a:p>
            <a:pPr>
              <a:defRPr/>
            </a:pPr>
            <a:fld id="{C2E03359-24F5-DE49-87E1-E1A8291223F5}" type="slidenum">
              <a:rPr lang="en-US"/>
              <a:pPr>
                <a:defRPr/>
              </a:pPr>
              <a:t>‹#›</a:t>
            </a:fld>
            <a:endParaRPr lang="en-US"/>
          </a:p>
        </p:txBody>
      </p:sp>
    </p:spTree>
    <p:extLst>
      <p:ext uri="{BB962C8B-B14F-4D97-AF65-F5344CB8AC3E}">
        <p14:creationId xmlns:p14="http://schemas.microsoft.com/office/powerpoint/2010/main" val="3365624925"/>
      </p:ext>
    </p:extLst>
  </p:cSld>
  <p:clrMapOvr>
    <a:masterClrMapping/>
  </p:clrMapOvr>
  <p:transition spd="med">
    <p:randomBar dir="vert"/>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42DA7F2C-6FC9-A843-9E69-EDC893522307}" type="slidenum">
              <a:rPr lang="en-US"/>
              <a:pPr>
                <a:defRPr/>
              </a:pPr>
              <a:t>‹#›</a:t>
            </a:fld>
            <a:endParaRPr lang="en-US"/>
          </a:p>
        </p:txBody>
      </p:sp>
    </p:spTree>
    <p:extLst>
      <p:ext uri="{BB962C8B-B14F-4D97-AF65-F5344CB8AC3E}">
        <p14:creationId xmlns:p14="http://schemas.microsoft.com/office/powerpoint/2010/main" val="1103749707"/>
      </p:ext>
    </p:extLst>
  </p:cSld>
  <p:clrMapOvr>
    <a:masterClrMapping/>
  </p:clrMapOvr>
  <p:transition spd="med">
    <p:randomBar dir="vert"/>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2BFF54F1-20EA-FF41-9054-5DBC6D6DE028}" type="slidenum">
              <a:rPr lang="en-US"/>
              <a:pPr>
                <a:defRPr/>
              </a:pPr>
              <a:t>‹#›</a:t>
            </a:fld>
            <a:endParaRPr lang="en-US"/>
          </a:p>
        </p:txBody>
      </p:sp>
    </p:spTree>
    <p:extLst>
      <p:ext uri="{BB962C8B-B14F-4D97-AF65-F5344CB8AC3E}">
        <p14:creationId xmlns:p14="http://schemas.microsoft.com/office/powerpoint/2010/main" val="2720345567"/>
      </p:ext>
    </p:extLst>
  </p:cSld>
  <p:clrMapOvr>
    <a:masterClrMapping/>
  </p:clrMapOvr>
  <p:transition spd="med">
    <p:randomBar dir="vert"/>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131B0A22-892D-1547-85FD-C79B8B7C6AA0}" type="slidenum">
              <a:rPr lang="en-US"/>
              <a:pPr>
                <a:defRPr/>
              </a:pPr>
              <a:t>‹#›</a:t>
            </a:fld>
            <a:endParaRPr lang="en-US"/>
          </a:p>
        </p:txBody>
      </p:sp>
    </p:spTree>
    <p:extLst>
      <p:ext uri="{BB962C8B-B14F-4D97-AF65-F5344CB8AC3E}">
        <p14:creationId xmlns:p14="http://schemas.microsoft.com/office/powerpoint/2010/main" val="1496870876"/>
      </p:ext>
    </p:extLst>
  </p:cSld>
  <p:clrMapOvr>
    <a:masterClrMapping/>
  </p:clrMapOvr>
  <p:transition spd="med">
    <p:randomBar dir="vert"/>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E4E62210-95C1-2443-9684-5B55AE68441F}" type="slidenum">
              <a:rPr lang="en-US"/>
              <a:pPr>
                <a:defRPr/>
              </a:pPr>
              <a:t>‹#›</a:t>
            </a:fld>
            <a:endParaRPr lang="en-US"/>
          </a:p>
        </p:txBody>
      </p:sp>
    </p:spTree>
    <p:extLst>
      <p:ext uri="{BB962C8B-B14F-4D97-AF65-F5344CB8AC3E}">
        <p14:creationId xmlns:p14="http://schemas.microsoft.com/office/powerpoint/2010/main" val="2462362760"/>
      </p:ext>
    </p:extLst>
  </p:cSld>
  <p:clrMapOvr>
    <a:masterClrMapping/>
  </p:clrMapOvr>
  <p:transition spd="med">
    <p:randomBar dir="vert"/>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b="1"/>
            </a:lvl1pPr>
          </a:lstStyle>
          <a:p>
            <a:pPr>
              <a:defRPr/>
            </a:pPr>
            <a:endParaRPr lang="en-US"/>
          </a:p>
        </p:txBody>
      </p:sp>
      <p:sp>
        <p:nvSpPr>
          <p:cNvPr id="5" name="Rectangle 13"/>
          <p:cNvSpPr>
            <a:spLocks noGrp="1" noChangeArrowheads="1"/>
          </p:cNvSpPr>
          <p:nvPr>
            <p:ph type="ftr" sz="quarter" idx="11"/>
          </p:nvPr>
        </p:nvSpPr>
        <p:spPr/>
        <p:txBody>
          <a:bodyPr/>
          <a:lstStyle>
            <a:lvl1pPr>
              <a:defRPr b="1"/>
            </a:lvl1pPr>
          </a:lstStyle>
          <a:p>
            <a:pPr>
              <a:defRPr/>
            </a:pPr>
            <a:endParaRPr lang="en-US"/>
          </a:p>
        </p:txBody>
      </p:sp>
      <p:sp>
        <p:nvSpPr>
          <p:cNvPr id="6"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B154CFBA-DAAE-3D42-B4B1-59C34F9DFB52}" type="slidenum">
              <a:rPr lang="en-US"/>
              <a:pPr>
                <a:defRPr/>
              </a:pPr>
              <a:t>‹#›</a:t>
            </a:fld>
            <a:endParaRPr lang="en-US"/>
          </a:p>
        </p:txBody>
      </p:sp>
    </p:spTree>
    <p:extLst>
      <p:ext uri="{BB962C8B-B14F-4D97-AF65-F5344CB8AC3E}">
        <p14:creationId xmlns:p14="http://schemas.microsoft.com/office/powerpoint/2010/main" val="1667476360"/>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b="1"/>
            </a:lvl1pPr>
          </a:lstStyle>
          <a:p>
            <a:pPr>
              <a:defRPr/>
            </a:pPr>
            <a:endParaRPr lang="en-US"/>
          </a:p>
        </p:txBody>
      </p:sp>
      <p:sp>
        <p:nvSpPr>
          <p:cNvPr id="5" name="Rectangle 13"/>
          <p:cNvSpPr>
            <a:spLocks noGrp="1" noChangeArrowheads="1"/>
          </p:cNvSpPr>
          <p:nvPr>
            <p:ph type="ftr" sz="quarter" idx="11"/>
          </p:nvPr>
        </p:nvSpPr>
        <p:spPr/>
        <p:txBody>
          <a:bodyPr/>
          <a:lstStyle>
            <a:lvl1pPr>
              <a:defRPr b="1"/>
            </a:lvl1pPr>
          </a:lstStyle>
          <a:p>
            <a:pPr>
              <a:defRPr/>
            </a:pPr>
            <a:endParaRPr lang="en-US"/>
          </a:p>
        </p:txBody>
      </p:sp>
      <p:sp>
        <p:nvSpPr>
          <p:cNvPr id="6"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D191A4CC-9405-D147-92E8-85EC8705A8B2}" type="slidenum">
              <a:rPr lang="en-US"/>
              <a:pPr>
                <a:defRPr/>
              </a:pPr>
              <a:t>‹#›</a:t>
            </a:fld>
            <a:endParaRPr lang="en-US"/>
          </a:p>
        </p:txBody>
      </p:sp>
    </p:spTree>
    <p:extLst>
      <p:ext uri="{BB962C8B-B14F-4D97-AF65-F5344CB8AC3E}">
        <p14:creationId xmlns:p14="http://schemas.microsoft.com/office/powerpoint/2010/main" val="842541241"/>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b="1"/>
            </a:lvl1pPr>
          </a:lstStyle>
          <a:p>
            <a:pPr>
              <a:defRPr/>
            </a:pPr>
            <a:endParaRPr lang="en-US"/>
          </a:p>
        </p:txBody>
      </p:sp>
      <p:sp>
        <p:nvSpPr>
          <p:cNvPr id="6" name="Rectangle 13"/>
          <p:cNvSpPr>
            <a:spLocks noGrp="1" noChangeArrowheads="1"/>
          </p:cNvSpPr>
          <p:nvPr>
            <p:ph type="ftr" sz="quarter" idx="11"/>
          </p:nvPr>
        </p:nvSpPr>
        <p:spPr/>
        <p:txBody>
          <a:bodyPr/>
          <a:lstStyle>
            <a:lvl1pPr>
              <a:defRPr b="1"/>
            </a:lvl1pPr>
          </a:lstStyle>
          <a:p>
            <a:pPr>
              <a:defRPr/>
            </a:pPr>
            <a:endParaRPr lang="en-US"/>
          </a:p>
        </p:txBody>
      </p:sp>
      <p:sp>
        <p:nvSpPr>
          <p:cNvPr id="7"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9A0174DA-4BD4-D04D-BEEE-3A5A2F3F8F84}" type="slidenum">
              <a:rPr lang="en-US"/>
              <a:pPr>
                <a:defRPr/>
              </a:pPr>
              <a:t>‹#›</a:t>
            </a:fld>
            <a:endParaRPr lang="en-US"/>
          </a:p>
        </p:txBody>
      </p:sp>
    </p:spTree>
    <p:extLst>
      <p:ext uri="{BB962C8B-B14F-4D97-AF65-F5344CB8AC3E}">
        <p14:creationId xmlns:p14="http://schemas.microsoft.com/office/powerpoint/2010/main" val="1515620720"/>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b="1"/>
            </a:lvl1pPr>
          </a:lstStyle>
          <a:p>
            <a:pPr>
              <a:defRPr/>
            </a:pPr>
            <a:endParaRPr lang="en-US"/>
          </a:p>
        </p:txBody>
      </p:sp>
      <p:sp>
        <p:nvSpPr>
          <p:cNvPr id="8" name="Rectangle 13"/>
          <p:cNvSpPr>
            <a:spLocks noGrp="1" noChangeArrowheads="1"/>
          </p:cNvSpPr>
          <p:nvPr>
            <p:ph type="ftr" sz="quarter" idx="11"/>
          </p:nvPr>
        </p:nvSpPr>
        <p:spPr/>
        <p:txBody>
          <a:bodyPr/>
          <a:lstStyle>
            <a:lvl1pPr>
              <a:defRPr b="1"/>
            </a:lvl1pPr>
          </a:lstStyle>
          <a:p>
            <a:pPr>
              <a:defRPr/>
            </a:pPr>
            <a:endParaRPr lang="en-US"/>
          </a:p>
        </p:txBody>
      </p:sp>
      <p:sp>
        <p:nvSpPr>
          <p:cNvPr id="9"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F1BF0DF2-403C-3B47-9595-CCA25A91EFA3}" type="slidenum">
              <a:rPr lang="en-US"/>
              <a:pPr>
                <a:defRPr/>
              </a:pPr>
              <a:t>‹#›</a:t>
            </a:fld>
            <a:endParaRPr lang="en-US"/>
          </a:p>
        </p:txBody>
      </p:sp>
    </p:spTree>
    <p:extLst>
      <p:ext uri="{BB962C8B-B14F-4D97-AF65-F5344CB8AC3E}">
        <p14:creationId xmlns:p14="http://schemas.microsoft.com/office/powerpoint/2010/main" val="1229407662"/>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b="1"/>
            </a:lvl1pPr>
          </a:lstStyle>
          <a:p>
            <a:pPr>
              <a:defRPr/>
            </a:pPr>
            <a:endParaRPr lang="en-US"/>
          </a:p>
        </p:txBody>
      </p:sp>
      <p:sp>
        <p:nvSpPr>
          <p:cNvPr id="4" name="Rectangle 13"/>
          <p:cNvSpPr>
            <a:spLocks noGrp="1" noChangeArrowheads="1"/>
          </p:cNvSpPr>
          <p:nvPr>
            <p:ph type="ftr" sz="quarter" idx="11"/>
          </p:nvPr>
        </p:nvSpPr>
        <p:spPr/>
        <p:txBody>
          <a:bodyPr/>
          <a:lstStyle>
            <a:lvl1pPr>
              <a:defRPr b="1"/>
            </a:lvl1pPr>
          </a:lstStyle>
          <a:p>
            <a:pPr>
              <a:defRPr/>
            </a:pPr>
            <a:endParaRPr lang="en-US"/>
          </a:p>
        </p:txBody>
      </p:sp>
      <p:sp>
        <p:nvSpPr>
          <p:cNvPr id="5"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868641CE-66E7-F24B-9F5B-870522FB8B64}" type="slidenum">
              <a:rPr lang="en-US"/>
              <a:pPr>
                <a:defRPr/>
              </a:pPr>
              <a:t>‹#›</a:t>
            </a:fld>
            <a:endParaRPr lang="en-US"/>
          </a:p>
        </p:txBody>
      </p:sp>
    </p:spTree>
    <p:extLst>
      <p:ext uri="{BB962C8B-B14F-4D97-AF65-F5344CB8AC3E}">
        <p14:creationId xmlns:p14="http://schemas.microsoft.com/office/powerpoint/2010/main" val="1199058350"/>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00BE8347-10D8-2747-B684-91299B8FACDE}" type="slidenum">
              <a:rPr lang="en-US"/>
              <a:pPr>
                <a:defRPr/>
              </a:pPr>
              <a:t>‹#›</a:t>
            </a:fld>
            <a:endParaRPr lang="en-US"/>
          </a:p>
        </p:txBody>
      </p:sp>
    </p:spTree>
    <p:extLst>
      <p:ext uri="{BB962C8B-B14F-4D97-AF65-F5344CB8AC3E}">
        <p14:creationId xmlns:p14="http://schemas.microsoft.com/office/powerpoint/2010/main" val="794551975"/>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a:lvl1pPr>
          </a:lstStyle>
          <a:p>
            <a:pPr>
              <a:defRPr/>
            </a:pPr>
            <a:endParaRPr lang="en-US"/>
          </a:p>
        </p:txBody>
      </p:sp>
      <p:sp>
        <p:nvSpPr>
          <p:cNvPr id="3" name="Rectangle 13"/>
          <p:cNvSpPr>
            <a:spLocks noGrp="1" noChangeArrowheads="1"/>
          </p:cNvSpPr>
          <p:nvPr>
            <p:ph type="ftr" sz="quarter" idx="11"/>
          </p:nvPr>
        </p:nvSpPr>
        <p:spPr/>
        <p:txBody>
          <a:bodyPr/>
          <a:lstStyle>
            <a:lvl1pPr>
              <a:defRPr b="1"/>
            </a:lvl1pPr>
          </a:lstStyle>
          <a:p>
            <a:pPr>
              <a:defRPr/>
            </a:pPr>
            <a:endParaRPr lang="en-US"/>
          </a:p>
        </p:txBody>
      </p:sp>
      <p:sp>
        <p:nvSpPr>
          <p:cNvPr id="4"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093962B8-A7CE-7F42-B127-37B999A265A2}" type="slidenum">
              <a:rPr lang="en-US"/>
              <a:pPr>
                <a:defRPr/>
              </a:pPr>
              <a:t>‹#›</a:t>
            </a:fld>
            <a:endParaRPr lang="en-US"/>
          </a:p>
        </p:txBody>
      </p:sp>
    </p:spTree>
    <p:extLst>
      <p:ext uri="{BB962C8B-B14F-4D97-AF65-F5344CB8AC3E}">
        <p14:creationId xmlns:p14="http://schemas.microsoft.com/office/powerpoint/2010/main" val="2685940309"/>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b="1"/>
            </a:lvl1pPr>
          </a:lstStyle>
          <a:p>
            <a:pPr>
              <a:defRPr/>
            </a:pPr>
            <a:endParaRPr lang="en-US"/>
          </a:p>
        </p:txBody>
      </p:sp>
      <p:sp>
        <p:nvSpPr>
          <p:cNvPr id="6" name="Rectangle 13"/>
          <p:cNvSpPr>
            <a:spLocks noGrp="1" noChangeArrowheads="1"/>
          </p:cNvSpPr>
          <p:nvPr>
            <p:ph type="ftr" sz="quarter" idx="11"/>
          </p:nvPr>
        </p:nvSpPr>
        <p:spPr/>
        <p:txBody>
          <a:bodyPr/>
          <a:lstStyle>
            <a:lvl1pPr>
              <a:defRPr b="1"/>
            </a:lvl1pPr>
          </a:lstStyle>
          <a:p>
            <a:pPr>
              <a:defRPr/>
            </a:pPr>
            <a:endParaRPr lang="en-US"/>
          </a:p>
        </p:txBody>
      </p:sp>
      <p:sp>
        <p:nvSpPr>
          <p:cNvPr id="7"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64A7FD8B-A34C-7940-8DDA-BE98AAAA2C29}" type="slidenum">
              <a:rPr lang="en-US"/>
              <a:pPr>
                <a:defRPr/>
              </a:pPr>
              <a:t>‹#›</a:t>
            </a:fld>
            <a:endParaRPr lang="en-US"/>
          </a:p>
        </p:txBody>
      </p:sp>
    </p:spTree>
    <p:extLst>
      <p:ext uri="{BB962C8B-B14F-4D97-AF65-F5344CB8AC3E}">
        <p14:creationId xmlns:p14="http://schemas.microsoft.com/office/powerpoint/2010/main" val="3654374265"/>
      </p:ext>
    </p:extLst>
  </p:cSld>
  <p:clrMapOvr>
    <a:masterClrMapping/>
  </p:clrMapOv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b="1"/>
            </a:lvl1pPr>
          </a:lstStyle>
          <a:p>
            <a:pPr>
              <a:defRPr/>
            </a:pPr>
            <a:endParaRPr lang="en-US"/>
          </a:p>
        </p:txBody>
      </p:sp>
      <p:sp>
        <p:nvSpPr>
          <p:cNvPr id="6" name="Rectangle 13"/>
          <p:cNvSpPr>
            <a:spLocks noGrp="1" noChangeArrowheads="1"/>
          </p:cNvSpPr>
          <p:nvPr>
            <p:ph type="ftr" sz="quarter" idx="11"/>
          </p:nvPr>
        </p:nvSpPr>
        <p:spPr/>
        <p:txBody>
          <a:bodyPr/>
          <a:lstStyle>
            <a:lvl1pPr>
              <a:defRPr b="1"/>
            </a:lvl1pPr>
          </a:lstStyle>
          <a:p>
            <a:pPr>
              <a:defRPr/>
            </a:pPr>
            <a:endParaRPr lang="en-US"/>
          </a:p>
        </p:txBody>
      </p:sp>
      <p:sp>
        <p:nvSpPr>
          <p:cNvPr id="7"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2C7928C4-998F-4640-B4D4-93D3D1818F5F}" type="slidenum">
              <a:rPr lang="en-US"/>
              <a:pPr>
                <a:defRPr/>
              </a:pPr>
              <a:t>‹#›</a:t>
            </a:fld>
            <a:endParaRPr lang="en-US"/>
          </a:p>
        </p:txBody>
      </p:sp>
    </p:spTree>
    <p:extLst>
      <p:ext uri="{BB962C8B-B14F-4D97-AF65-F5344CB8AC3E}">
        <p14:creationId xmlns:p14="http://schemas.microsoft.com/office/powerpoint/2010/main" val="1703230521"/>
      </p:ext>
    </p:extLst>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b="1"/>
            </a:lvl1pPr>
          </a:lstStyle>
          <a:p>
            <a:pPr>
              <a:defRPr/>
            </a:pPr>
            <a:endParaRPr lang="en-US"/>
          </a:p>
        </p:txBody>
      </p:sp>
      <p:sp>
        <p:nvSpPr>
          <p:cNvPr id="5" name="Rectangle 13"/>
          <p:cNvSpPr>
            <a:spLocks noGrp="1" noChangeArrowheads="1"/>
          </p:cNvSpPr>
          <p:nvPr>
            <p:ph type="ftr" sz="quarter" idx="11"/>
          </p:nvPr>
        </p:nvSpPr>
        <p:spPr/>
        <p:txBody>
          <a:bodyPr/>
          <a:lstStyle>
            <a:lvl1pPr>
              <a:defRPr b="1"/>
            </a:lvl1pPr>
          </a:lstStyle>
          <a:p>
            <a:pPr>
              <a:defRPr/>
            </a:pPr>
            <a:endParaRPr lang="en-US"/>
          </a:p>
        </p:txBody>
      </p:sp>
      <p:sp>
        <p:nvSpPr>
          <p:cNvPr id="6"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127C778D-4E7D-FC4C-89F6-3C93A5BFF551}" type="slidenum">
              <a:rPr lang="en-US"/>
              <a:pPr>
                <a:defRPr/>
              </a:pPr>
              <a:t>‹#›</a:t>
            </a:fld>
            <a:endParaRPr lang="en-US"/>
          </a:p>
        </p:txBody>
      </p:sp>
    </p:spTree>
    <p:extLst>
      <p:ext uri="{BB962C8B-B14F-4D97-AF65-F5344CB8AC3E}">
        <p14:creationId xmlns:p14="http://schemas.microsoft.com/office/powerpoint/2010/main" val="1262631165"/>
      </p:ext>
    </p:extLst>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b="1"/>
            </a:lvl1pPr>
          </a:lstStyle>
          <a:p>
            <a:pPr>
              <a:defRPr/>
            </a:pPr>
            <a:endParaRPr lang="en-US"/>
          </a:p>
        </p:txBody>
      </p:sp>
      <p:sp>
        <p:nvSpPr>
          <p:cNvPr id="5" name="Rectangle 13"/>
          <p:cNvSpPr>
            <a:spLocks noGrp="1" noChangeArrowheads="1"/>
          </p:cNvSpPr>
          <p:nvPr>
            <p:ph type="ftr" sz="quarter" idx="11"/>
          </p:nvPr>
        </p:nvSpPr>
        <p:spPr/>
        <p:txBody>
          <a:bodyPr/>
          <a:lstStyle>
            <a:lvl1pPr>
              <a:defRPr b="1"/>
            </a:lvl1pPr>
          </a:lstStyle>
          <a:p>
            <a:pPr>
              <a:defRPr/>
            </a:pPr>
            <a:endParaRPr lang="en-US"/>
          </a:p>
        </p:txBody>
      </p:sp>
      <p:sp>
        <p:nvSpPr>
          <p:cNvPr id="6"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655538A7-4075-3446-B748-ED04C41C8480}" type="slidenum">
              <a:rPr lang="en-US"/>
              <a:pPr>
                <a:defRPr/>
              </a:pPr>
              <a:t>‹#›</a:t>
            </a:fld>
            <a:endParaRPr lang="en-US"/>
          </a:p>
        </p:txBody>
      </p:sp>
    </p:spTree>
    <p:extLst>
      <p:ext uri="{BB962C8B-B14F-4D97-AF65-F5344CB8AC3E}">
        <p14:creationId xmlns:p14="http://schemas.microsoft.com/office/powerpoint/2010/main" val="536844185"/>
      </p:ext>
    </p:extLst>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878424862"/>
      </p:ext>
    </p:extLst>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B87AEAF-063C-6F4C-82AD-87D58630C74F}" type="slidenum">
              <a:rPr lang="en-US"/>
              <a:pPr>
                <a:defRPr/>
              </a:pPr>
              <a:t>‹#›</a:t>
            </a:fld>
            <a:endParaRPr lang="en-US"/>
          </a:p>
        </p:txBody>
      </p:sp>
    </p:spTree>
    <p:extLst>
      <p:ext uri="{BB962C8B-B14F-4D97-AF65-F5344CB8AC3E}">
        <p14:creationId xmlns:p14="http://schemas.microsoft.com/office/powerpoint/2010/main" val="3856186284"/>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D7A1356-6872-9642-8AFB-09203EE7B424}" type="slidenum">
              <a:rPr lang="en-US"/>
              <a:pPr>
                <a:defRPr/>
              </a:pPr>
              <a:t>‹#›</a:t>
            </a:fld>
            <a:endParaRPr lang="en-US"/>
          </a:p>
        </p:txBody>
      </p:sp>
    </p:spTree>
    <p:extLst>
      <p:ext uri="{BB962C8B-B14F-4D97-AF65-F5344CB8AC3E}">
        <p14:creationId xmlns:p14="http://schemas.microsoft.com/office/powerpoint/2010/main" val="37248209"/>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94AE1DC-7E46-A640-90E6-C6B11B548EEE}" type="slidenum">
              <a:rPr lang="en-US"/>
              <a:pPr>
                <a:defRPr/>
              </a:pPr>
              <a:t>‹#›</a:t>
            </a:fld>
            <a:endParaRPr lang="en-US"/>
          </a:p>
        </p:txBody>
      </p:sp>
    </p:spTree>
    <p:extLst>
      <p:ext uri="{BB962C8B-B14F-4D97-AF65-F5344CB8AC3E}">
        <p14:creationId xmlns:p14="http://schemas.microsoft.com/office/powerpoint/2010/main" val="2826950122"/>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4219F53-DF26-D94F-AE8A-195ACFD92D08}" type="slidenum">
              <a:rPr lang="en-US"/>
              <a:pPr>
                <a:defRPr/>
              </a:pPr>
              <a:t>‹#›</a:t>
            </a:fld>
            <a:endParaRPr lang="en-US"/>
          </a:p>
        </p:txBody>
      </p:sp>
    </p:spTree>
    <p:extLst>
      <p:ext uri="{BB962C8B-B14F-4D97-AF65-F5344CB8AC3E}">
        <p14:creationId xmlns:p14="http://schemas.microsoft.com/office/powerpoint/2010/main" val="19598824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E8D2945C-9C7A-8844-A87E-700A0EEA131B}" type="slidenum">
              <a:rPr lang="en-US"/>
              <a:pPr>
                <a:defRPr/>
              </a:pPr>
              <a:t>‹#›</a:t>
            </a:fld>
            <a:endParaRPr lang="en-US"/>
          </a:p>
        </p:txBody>
      </p:sp>
    </p:spTree>
    <p:extLst>
      <p:ext uri="{BB962C8B-B14F-4D97-AF65-F5344CB8AC3E}">
        <p14:creationId xmlns:p14="http://schemas.microsoft.com/office/powerpoint/2010/main" val="1629847693"/>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7A426824-74F9-9847-8BB0-E0A54E1BEBBE}" type="slidenum">
              <a:rPr lang="en-US"/>
              <a:pPr>
                <a:defRPr/>
              </a:pPr>
              <a:t>‹#›</a:t>
            </a:fld>
            <a:endParaRPr lang="en-US"/>
          </a:p>
        </p:txBody>
      </p:sp>
    </p:spTree>
    <p:extLst>
      <p:ext uri="{BB962C8B-B14F-4D97-AF65-F5344CB8AC3E}">
        <p14:creationId xmlns:p14="http://schemas.microsoft.com/office/powerpoint/2010/main" val="2997284755"/>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E14663F-D19B-2947-BBA4-BA64BB940B9B}" type="slidenum">
              <a:rPr lang="en-US"/>
              <a:pPr>
                <a:defRPr/>
              </a:pPr>
              <a:t>‹#›</a:t>
            </a:fld>
            <a:endParaRPr lang="en-US"/>
          </a:p>
        </p:txBody>
      </p:sp>
    </p:spTree>
    <p:extLst>
      <p:ext uri="{BB962C8B-B14F-4D97-AF65-F5344CB8AC3E}">
        <p14:creationId xmlns:p14="http://schemas.microsoft.com/office/powerpoint/2010/main" val="3586581959"/>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FAC4ADBD-A693-4E44-A3C5-0497ABD5FD23}" type="slidenum">
              <a:rPr lang="en-US"/>
              <a:pPr>
                <a:defRPr/>
              </a:pPr>
              <a:t>‹#›</a:t>
            </a:fld>
            <a:endParaRPr lang="en-US"/>
          </a:p>
        </p:txBody>
      </p:sp>
    </p:spTree>
    <p:extLst>
      <p:ext uri="{BB962C8B-B14F-4D97-AF65-F5344CB8AC3E}">
        <p14:creationId xmlns:p14="http://schemas.microsoft.com/office/powerpoint/2010/main" val="34983198"/>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C770A7A-005F-0744-880B-888534749407}" type="slidenum">
              <a:rPr lang="en-US"/>
              <a:pPr>
                <a:defRPr/>
              </a:pPr>
              <a:t>‹#›</a:t>
            </a:fld>
            <a:endParaRPr lang="en-US"/>
          </a:p>
        </p:txBody>
      </p:sp>
    </p:spTree>
    <p:extLst>
      <p:ext uri="{BB962C8B-B14F-4D97-AF65-F5344CB8AC3E}">
        <p14:creationId xmlns:p14="http://schemas.microsoft.com/office/powerpoint/2010/main" val="3370420614"/>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10C94C7-2BDC-7042-B6CD-828FB1A90C49}" type="slidenum">
              <a:rPr lang="en-US"/>
              <a:pPr>
                <a:defRPr/>
              </a:pPr>
              <a:t>‹#›</a:t>
            </a:fld>
            <a:endParaRPr lang="en-US"/>
          </a:p>
        </p:txBody>
      </p:sp>
    </p:spTree>
    <p:extLst>
      <p:ext uri="{BB962C8B-B14F-4D97-AF65-F5344CB8AC3E}">
        <p14:creationId xmlns:p14="http://schemas.microsoft.com/office/powerpoint/2010/main" val="3072676340"/>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ADF7986-6304-0B41-ADAC-64C3F74215DF}" type="slidenum">
              <a:rPr lang="en-US"/>
              <a:pPr>
                <a:defRPr/>
              </a:pPr>
              <a:t>‹#›</a:t>
            </a:fld>
            <a:endParaRPr lang="en-US"/>
          </a:p>
        </p:txBody>
      </p:sp>
    </p:spTree>
    <p:extLst>
      <p:ext uri="{BB962C8B-B14F-4D97-AF65-F5344CB8AC3E}">
        <p14:creationId xmlns:p14="http://schemas.microsoft.com/office/powerpoint/2010/main" val="1692859543"/>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47D6074-A244-5943-AA0D-F029C35BA0E1}" type="slidenum">
              <a:rPr lang="en-US"/>
              <a:pPr>
                <a:defRPr/>
              </a:pPr>
              <a:t>‹#›</a:t>
            </a:fld>
            <a:endParaRPr lang="en-US"/>
          </a:p>
        </p:txBody>
      </p:sp>
    </p:spTree>
    <p:extLst>
      <p:ext uri="{BB962C8B-B14F-4D97-AF65-F5344CB8AC3E}">
        <p14:creationId xmlns:p14="http://schemas.microsoft.com/office/powerpoint/2010/main" val="94432554"/>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019DD537-CCAA-E948-A588-D9A67026571A}" type="slidenum">
              <a:rPr lang="en-US"/>
              <a:pPr>
                <a:defRPr/>
              </a:pPr>
              <a:t>‹#›</a:t>
            </a:fld>
            <a:endParaRPr lang="en-US"/>
          </a:p>
        </p:txBody>
      </p:sp>
    </p:spTree>
    <p:extLst>
      <p:ext uri="{BB962C8B-B14F-4D97-AF65-F5344CB8AC3E}">
        <p14:creationId xmlns:p14="http://schemas.microsoft.com/office/powerpoint/2010/main" val="3210106626"/>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73F6411C-37A0-DD40-9009-FA7264CB0043}" type="slidenum">
              <a:rPr lang="en-US"/>
              <a:pPr>
                <a:defRPr/>
              </a:pPr>
              <a:t>‹#›</a:t>
            </a:fld>
            <a:endParaRPr lang="en-US"/>
          </a:p>
        </p:txBody>
      </p:sp>
    </p:spTree>
    <p:extLst>
      <p:ext uri="{BB962C8B-B14F-4D97-AF65-F5344CB8AC3E}">
        <p14:creationId xmlns:p14="http://schemas.microsoft.com/office/powerpoint/2010/main" val="171140008"/>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3/13/24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0259853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185D9B2F-B4EF-EC4B-A082-149096D950E3}" type="slidenum">
              <a:rPr lang="en-US"/>
              <a:pPr>
                <a:defRPr/>
              </a:pPr>
              <a:t>‹#›</a:t>
            </a:fld>
            <a:endParaRPr lang="en-US"/>
          </a:p>
        </p:txBody>
      </p:sp>
    </p:spTree>
    <p:extLst>
      <p:ext uri="{BB962C8B-B14F-4D97-AF65-F5344CB8AC3E}">
        <p14:creationId xmlns:p14="http://schemas.microsoft.com/office/powerpoint/2010/main" val="1275118805"/>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3/13/24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412962152"/>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3/13/24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64328862"/>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3/13/24</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611026162"/>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3/13/24</a:t>
            </a:fld>
            <a:endParaRPr lang="en-US">
              <a:solidFill>
                <a:prstClr val="black"/>
              </a:solidFill>
              <a:latin typeface="Calibri"/>
              <a:ea typeface="ＭＳ Ｐゴシック" charset="0"/>
              <a:cs typeface="ＭＳ Ｐゴシック" charset="0"/>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500142062"/>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3/13/24</a:t>
            </a:fld>
            <a:endParaRPr lang="en-US">
              <a:solidFill>
                <a:prstClr val="black"/>
              </a:solidFill>
              <a:latin typeface="Calibri"/>
              <a:ea typeface="ＭＳ Ｐゴシック" charset="0"/>
              <a:cs typeface="ＭＳ Ｐゴシック" charset="0"/>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638989412"/>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3/13/24</a:t>
            </a:fld>
            <a:endParaRPr lang="en-US">
              <a:solidFill>
                <a:prstClr val="black"/>
              </a:solidFill>
              <a:latin typeface="Calibri"/>
              <a:ea typeface="ＭＳ Ｐゴシック" charset="0"/>
              <a:cs typeface="ＭＳ Ｐゴシック" charset="0"/>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162954705"/>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3/13/24</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756900107"/>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3/13/24</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621692731"/>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3/13/24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624455571"/>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3/13/24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5108908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9080451F-9A83-3546-954D-06C3C469D373}" type="slidenum">
              <a:rPr lang="en-GB"/>
              <a:pPr>
                <a:defRPr/>
              </a:pPr>
              <a:t>‹#›</a:t>
            </a:fld>
            <a:endParaRPr lang="en-GB"/>
          </a:p>
        </p:txBody>
      </p:sp>
    </p:spTree>
    <p:extLst>
      <p:ext uri="{BB962C8B-B14F-4D97-AF65-F5344CB8AC3E}">
        <p14:creationId xmlns:p14="http://schemas.microsoft.com/office/powerpoint/2010/main" val="3855807539"/>
      </p:ext>
    </p:extLst>
  </p:cSld>
  <p:clrMapOvr>
    <a:masterClrMapping/>
  </p:clrMapOvr>
  <p:transition>
    <p:blinds/>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7DAC792F-25AC-D345-8E1D-BB3C5EBD2226}" type="slidenum">
              <a:rPr lang="en-US"/>
              <a:pPr>
                <a:defRPr/>
              </a:pPr>
              <a:t>‹#›</a:t>
            </a:fld>
            <a:endParaRPr lang="en-US"/>
          </a:p>
        </p:txBody>
      </p:sp>
    </p:spTree>
    <p:extLst>
      <p:ext uri="{BB962C8B-B14F-4D97-AF65-F5344CB8AC3E}">
        <p14:creationId xmlns:p14="http://schemas.microsoft.com/office/powerpoint/2010/main" val="1079512323"/>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endParaRPr>
            </a:p>
          </p:txBody>
        </p:sp>
      </p:grpSp>
      <p:sp>
        <p:nvSpPr>
          <p:cNvPr id="63493" name="Rectangle 5"/>
          <p:cNvSpPr>
            <a:spLocks noGrp="1" noChangeArrowheads="1"/>
          </p:cNvSpPr>
          <p:nvPr>
            <p:ph type="ctrTitle" sz="quarter"/>
          </p:nvPr>
        </p:nvSpPr>
        <p:spPr>
          <a:xfrm>
            <a:off x="1293813" y="762000"/>
            <a:ext cx="7772400" cy="1143000"/>
          </a:xfrm>
        </p:spPr>
        <p:txBody>
          <a:bodyPr anchor="b"/>
          <a:lstStyle>
            <a:lvl1pPr>
              <a:defRPr/>
            </a:lvl1pPr>
          </a:lstStyle>
          <a:p>
            <a:r>
              <a:rPr lang="en-GB"/>
              <a:t>Click to edit Master title style</a:t>
            </a:r>
          </a:p>
        </p:txBody>
      </p:sp>
      <p:sp>
        <p:nvSpPr>
          <p:cNvPr id="6349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12" charset="2"/>
              <a:buNone/>
              <a:defRPr/>
            </a:lvl1pPr>
          </a:lstStyle>
          <a:p>
            <a:r>
              <a:rPr lang="en-GB"/>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a:lvl1pPr>
          </a:lstStyle>
          <a:p>
            <a:pPr>
              <a:defRPr/>
            </a:pPr>
            <a:fld id="{9D310C19-329D-1044-B127-0936EB32EB33}" type="slidenum">
              <a:rPr lang="en-GB">
                <a:solidFill>
                  <a:srgbClr val="FFFFFF"/>
                </a:solidFill>
                <a:latin typeface="Times New Roman"/>
              </a:rPr>
              <a:pPr>
                <a:defRPr/>
              </a:pPr>
              <a:t>‹#›</a:t>
            </a:fld>
            <a:endParaRPr lang="en-GB">
              <a:solidFill>
                <a:srgbClr val="FFFFFF"/>
              </a:solidFill>
              <a:latin typeface="Times New Roman"/>
            </a:endParaRPr>
          </a:p>
        </p:txBody>
      </p:sp>
    </p:spTree>
    <p:extLst>
      <p:ext uri="{BB962C8B-B14F-4D97-AF65-F5344CB8AC3E}">
        <p14:creationId xmlns:p14="http://schemas.microsoft.com/office/powerpoint/2010/main" val="1995957188"/>
      </p:ext>
    </p:extLst>
  </p:cSld>
  <p:clrMapOvr>
    <a:masterClrMapping/>
  </p:clrMapOvr>
  <p:transition>
    <p:blinds/>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B009C4EB-4B24-3A42-B933-3ECDC39858A9}" type="slidenum">
              <a:rPr lang="en-GB">
                <a:solidFill>
                  <a:srgbClr val="FFFFFF"/>
                </a:solidFill>
                <a:latin typeface="Times New Roman"/>
              </a:rPr>
              <a:pPr>
                <a:defRPr/>
              </a:pPr>
              <a:t>‹#›</a:t>
            </a:fld>
            <a:endParaRPr lang="en-GB">
              <a:solidFill>
                <a:srgbClr val="FFFFFF"/>
              </a:solidFill>
              <a:latin typeface="Times New Roman"/>
            </a:endParaRPr>
          </a:p>
        </p:txBody>
      </p:sp>
    </p:spTree>
    <p:extLst>
      <p:ext uri="{BB962C8B-B14F-4D97-AF65-F5344CB8AC3E}">
        <p14:creationId xmlns:p14="http://schemas.microsoft.com/office/powerpoint/2010/main" val="870415205"/>
      </p:ext>
    </p:extLst>
  </p:cSld>
  <p:clrMapOvr>
    <a:masterClrMapping/>
  </p:clrMapOvr>
  <p:transition>
    <p:blinds/>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9080451F-9A83-3546-954D-06C3C469D373}" type="slidenum">
              <a:rPr lang="en-GB">
                <a:solidFill>
                  <a:srgbClr val="FFFFFF"/>
                </a:solidFill>
                <a:latin typeface="Times New Roman"/>
              </a:rPr>
              <a:pPr>
                <a:defRPr/>
              </a:pPr>
              <a:t>‹#›</a:t>
            </a:fld>
            <a:endParaRPr lang="en-GB">
              <a:solidFill>
                <a:srgbClr val="FFFFFF"/>
              </a:solidFill>
              <a:latin typeface="Times New Roman"/>
            </a:endParaRPr>
          </a:p>
        </p:txBody>
      </p:sp>
    </p:spTree>
    <p:extLst>
      <p:ext uri="{BB962C8B-B14F-4D97-AF65-F5344CB8AC3E}">
        <p14:creationId xmlns:p14="http://schemas.microsoft.com/office/powerpoint/2010/main" val="448761948"/>
      </p:ext>
    </p:extLst>
  </p:cSld>
  <p:clrMapOvr>
    <a:masterClrMapping/>
  </p:clrMapOvr>
  <p:transition>
    <p:blinds/>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05A24E74-726A-2B4F-BF7F-C07C0DFC16AC}" type="slidenum">
              <a:rPr lang="en-GB">
                <a:solidFill>
                  <a:srgbClr val="FFFFFF"/>
                </a:solidFill>
                <a:latin typeface="Times New Roman"/>
              </a:rPr>
              <a:pPr>
                <a:defRPr/>
              </a:pPr>
              <a:t>‹#›</a:t>
            </a:fld>
            <a:endParaRPr lang="en-GB">
              <a:solidFill>
                <a:srgbClr val="FFFFFF"/>
              </a:solidFill>
              <a:latin typeface="Times New Roman"/>
            </a:endParaRPr>
          </a:p>
        </p:txBody>
      </p:sp>
    </p:spTree>
    <p:extLst>
      <p:ext uri="{BB962C8B-B14F-4D97-AF65-F5344CB8AC3E}">
        <p14:creationId xmlns:p14="http://schemas.microsoft.com/office/powerpoint/2010/main" val="1045089066"/>
      </p:ext>
    </p:extLst>
  </p:cSld>
  <p:clrMapOvr>
    <a:masterClrMapping/>
  </p:clrMapOvr>
  <p:transition>
    <p:blinds/>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EF4A02E8-234E-D64D-9D10-450F0EC9BB27}" type="slidenum">
              <a:rPr lang="en-GB">
                <a:solidFill>
                  <a:srgbClr val="FFFFFF"/>
                </a:solidFill>
                <a:latin typeface="Times New Roman"/>
              </a:rPr>
              <a:pPr>
                <a:defRPr/>
              </a:pPr>
              <a:t>‹#›</a:t>
            </a:fld>
            <a:endParaRPr lang="en-GB">
              <a:solidFill>
                <a:srgbClr val="FFFFFF"/>
              </a:solidFill>
              <a:latin typeface="Times New Roman"/>
            </a:endParaRPr>
          </a:p>
        </p:txBody>
      </p:sp>
    </p:spTree>
    <p:extLst>
      <p:ext uri="{BB962C8B-B14F-4D97-AF65-F5344CB8AC3E}">
        <p14:creationId xmlns:p14="http://schemas.microsoft.com/office/powerpoint/2010/main" val="3743270720"/>
      </p:ext>
    </p:extLst>
  </p:cSld>
  <p:clrMapOvr>
    <a:masterClrMapping/>
  </p:clrMapOvr>
  <p:transition>
    <p:blinds/>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2A4B3A47-9B12-C749-A79E-05C39B099D36}" type="slidenum">
              <a:rPr lang="en-GB">
                <a:solidFill>
                  <a:srgbClr val="FFFFFF"/>
                </a:solidFill>
                <a:latin typeface="Times New Roman"/>
              </a:rPr>
              <a:pPr>
                <a:defRPr/>
              </a:pPr>
              <a:t>‹#›</a:t>
            </a:fld>
            <a:endParaRPr lang="en-GB">
              <a:solidFill>
                <a:srgbClr val="FFFFFF"/>
              </a:solidFill>
              <a:latin typeface="Times New Roman"/>
            </a:endParaRPr>
          </a:p>
        </p:txBody>
      </p:sp>
    </p:spTree>
    <p:extLst>
      <p:ext uri="{BB962C8B-B14F-4D97-AF65-F5344CB8AC3E}">
        <p14:creationId xmlns:p14="http://schemas.microsoft.com/office/powerpoint/2010/main" val="2455643861"/>
      </p:ext>
    </p:extLst>
  </p:cSld>
  <p:clrMapOvr>
    <a:masterClrMapping/>
  </p:clrMapOvr>
  <p:transition>
    <p:blinds/>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8363D0AA-625E-0048-8D5B-48B86BDFEF3C}" type="slidenum">
              <a:rPr lang="en-GB">
                <a:solidFill>
                  <a:srgbClr val="FFFFFF"/>
                </a:solidFill>
                <a:latin typeface="Times New Roman"/>
              </a:rPr>
              <a:pPr>
                <a:defRPr/>
              </a:pPr>
              <a:t>‹#›</a:t>
            </a:fld>
            <a:endParaRPr lang="en-GB">
              <a:solidFill>
                <a:srgbClr val="FFFFFF"/>
              </a:solidFill>
              <a:latin typeface="Times New Roman"/>
            </a:endParaRPr>
          </a:p>
        </p:txBody>
      </p:sp>
    </p:spTree>
    <p:extLst>
      <p:ext uri="{BB962C8B-B14F-4D97-AF65-F5344CB8AC3E}">
        <p14:creationId xmlns:p14="http://schemas.microsoft.com/office/powerpoint/2010/main" val="1800018554"/>
      </p:ext>
    </p:extLst>
  </p:cSld>
  <p:clrMapOvr>
    <a:masterClrMapping/>
  </p:clrMapOvr>
  <p:transition>
    <p:blinds/>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660D1E8E-29EA-E24D-BDD0-BB9B83CB1512}" type="slidenum">
              <a:rPr lang="en-GB">
                <a:solidFill>
                  <a:srgbClr val="FFFFFF"/>
                </a:solidFill>
                <a:latin typeface="Times New Roman"/>
              </a:rPr>
              <a:pPr>
                <a:defRPr/>
              </a:pPr>
              <a:t>‹#›</a:t>
            </a:fld>
            <a:endParaRPr lang="en-GB">
              <a:solidFill>
                <a:srgbClr val="FFFFFF"/>
              </a:solidFill>
              <a:latin typeface="Times New Roman"/>
            </a:endParaRPr>
          </a:p>
        </p:txBody>
      </p:sp>
    </p:spTree>
    <p:extLst>
      <p:ext uri="{BB962C8B-B14F-4D97-AF65-F5344CB8AC3E}">
        <p14:creationId xmlns:p14="http://schemas.microsoft.com/office/powerpoint/2010/main" val="823542227"/>
      </p:ext>
    </p:extLst>
  </p:cSld>
  <p:clrMapOvr>
    <a:masterClrMapping/>
  </p:clrMapOvr>
  <p:transition>
    <p:blinds/>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035EA15D-8B06-1A47-A548-799D9BB20CB1}" type="slidenum">
              <a:rPr lang="en-GB">
                <a:solidFill>
                  <a:srgbClr val="FFFFFF"/>
                </a:solidFill>
                <a:latin typeface="Times New Roman"/>
              </a:rPr>
              <a:pPr>
                <a:defRPr/>
              </a:pPr>
              <a:t>‹#›</a:t>
            </a:fld>
            <a:endParaRPr lang="en-GB">
              <a:solidFill>
                <a:srgbClr val="FFFFFF"/>
              </a:solidFill>
              <a:latin typeface="Times New Roman"/>
            </a:endParaRPr>
          </a:p>
        </p:txBody>
      </p:sp>
    </p:spTree>
    <p:extLst>
      <p:ext uri="{BB962C8B-B14F-4D97-AF65-F5344CB8AC3E}">
        <p14:creationId xmlns:p14="http://schemas.microsoft.com/office/powerpoint/2010/main" val="2519922913"/>
      </p:ext>
    </p:extLst>
  </p:cSld>
  <p:clrMapOvr>
    <a:masterClrMapping/>
  </p:clrMapOvr>
  <p:transition>
    <p:blinds/>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C41C3022-9300-EA41-B142-DF6D2DF74809}" type="slidenum">
              <a:rPr lang="en-GB">
                <a:solidFill>
                  <a:srgbClr val="FFFFFF"/>
                </a:solidFill>
                <a:latin typeface="Times New Roman"/>
              </a:rPr>
              <a:pPr>
                <a:defRPr/>
              </a:pPr>
              <a:t>‹#›</a:t>
            </a:fld>
            <a:endParaRPr lang="en-GB">
              <a:solidFill>
                <a:srgbClr val="FFFFFF"/>
              </a:solidFill>
              <a:latin typeface="Times New Roman"/>
            </a:endParaRPr>
          </a:p>
        </p:txBody>
      </p:sp>
    </p:spTree>
    <p:extLst>
      <p:ext uri="{BB962C8B-B14F-4D97-AF65-F5344CB8AC3E}">
        <p14:creationId xmlns:p14="http://schemas.microsoft.com/office/powerpoint/2010/main" val="871755529"/>
      </p:ext>
    </p:extLst>
  </p:cSld>
  <p:clrMapOvr>
    <a:masterClrMapping/>
  </p:clrMapOvr>
  <p:transition>
    <p:blinds/>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1E3B0289-7564-FE4C-9C93-0B835F0F30A6}" type="slidenum">
              <a:rPr lang="en-US"/>
              <a:pPr>
                <a:defRPr/>
              </a:pPr>
              <a:t>‹#›</a:t>
            </a:fld>
            <a:endParaRPr lang="en-US"/>
          </a:p>
        </p:txBody>
      </p:sp>
    </p:spTree>
    <p:extLst>
      <p:ext uri="{BB962C8B-B14F-4D97-AF65-F5344CB8AC3E}">
        <p14:creationId xmlns:p14="http://schemas.microsoft.com/office/powerpoint/2010/main" val="2822432234"/>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65328567-45A8-FE47-879D-516FA9D2BD76}" type="slidenum">
              <a:rPr lang="en-GB">
                <a:solidFill>
                  <a:srgbClr val="FFFFFF"/>
                </a:solidFill>
                <a:latin typeface="Times New Roman"/>
              </a:rPr>
              <a:pPr>
                <a:defRPr/>
              </a:pPr>
              <a:t>‹#›</a:t>
            </a:fld>
            <a:endParaRPr lang="en-GB">
              <a:solidFill>
                <a:srgbClr val="FFFFFF"/>
              </a:solidFill>
              <a:latin typeface="Times New Roman"/>
            </a:endParaRPr>
          </a:p>
        </p:txBody>
      </p:sp>
    </p:spTree>
    <p:extLst>
      <p:ext uri="{BB962C8B-B14F-4D97-AF65-F5344CB8AC3E}">
        <p14:creationId xmlns:p14="http://schemas.microsoft.com/office/powerpoint/2010/main" val="1859674252"/>
      </p:ext>
    </p:extLst>
  </p:cSld>
  <p:clrMapOvr>
    <a:masterClrMapping/>
  </p:clrMapOvr>
  <p:transition>
    <p:blinds/>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88048805"/>
      </p:ext>
    </p:extLst>
  </p:cSld>
  <p:clrMapOvr>
    <a:masterClrMapping/>
  </p:clrMapOvr>
  <p:transition spd="med">
    <p:fade/>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9227974"/>
      </p:ext>
    </p:extLst>
  </p:cSld>
  <p:clrMapOvr>
    <a:masterClrMapping/>
  </p:clrMapOvr>
  <p:transition spd="med">
    <p:fade/>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367388704"/>
      </p:ext>
    </p:extLst>
  </p:cSld>
  <p:clrMapOvr>
    <a:masterClrMapping/>
  </p:clrMapOvr>
  <p:transition spd="med">
    <p:fade/>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7001526"/>
      </p:ext>
    </p:extLst>
  </p:cSld>
  <p:clrMapOvr>
    <a:masterClrMapping/>
  </p:clrMapOvr>
  <p:transition spd="med">
    <p:fade/>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2346008"/>
      </p:ext>
    </p:extLst>
  </p:cSld>
  <p:clrMapOvr>
    <a:masterClrMapping/>
  </p:clrMapOvr>
  <p:transition spd="med">
    <p:fade/>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671352454"/>
      </p:ext>
    </p:extLst>
  </p:cSld>
  <p:clrMapOvr>
    <a:masterClrMapping/>
  </p:clrMapOvr>
  <p:transition spd="med">
    <p:fade/>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4305770"/>
      </p:ext>
    </p:extLst>
  </p:cSld>
  <p:clrMapOvr>
    <a:masterClrMapping/>
  </p:clrMapOvr>
  <p:transition spd="med">
    <p:fade/>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64947885"/>
      </p:ext>
    </p:extLst>
  </p:cSld>
  <p:clrMapOvr>
    <a:masterClrMapping/>
  </p:clrMapOvr>
  <p:transition spd="med">
    <p:fade/>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73526913"/>
      </p:ext>
    </p:extLst>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CBAD96B2-5E6C-BD40-9F50-7AABF8EFC8D3}" type="slidenum">
              <a:rPr lang="en-US"/>
              <a:pPr>
                <a:defRPr/>
              </a:pPr>
              <a:t>‹#›</a:t>
            </a:fld>
            <a:endParaRPr lang="en-US"/>
          </a:p>
        </p:txBody>
      </p:sp>
    </p:spTree>
    <p:extLst>
      <p:ext uri="{BB962C8B-B14F-4D97-AF65-F5344CB8AC3E}">
        <p14:creationId xmlns:p14="http://schemas.microsoft.com/office/powerpoint/2010/main" val="1688004640"/>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8039601"/>
      </p:ext>
    </p:extLst>
  </p:cSld>
  <p:clrMapOvr>
    <a:masterClrMapping/>
  </p:clrMapOvr>
  <p:transition spd="med">
    <p:fade/>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3991139"/>
      </p:ext>
    </p:extLst>
  </p:cSld>
  <p:clrMapOvr>
    <a:masterClrMapping/>
  </p:clrMapOvr>
  <p:transition spd="med">
    <p:fade/>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a:defRPr/>
            </a:pPr>
            <a:r>
              <a:rPr lang="en-US" sz="2000" b="1">
                <a:solidFill>
                  <a:srgbClr val="FFD34A"/>
                </a:solidFill>
                <a:latin typeface="Times" pitchFamily="-112" charset="0"/>
                <a:ea typeface="ＭＳ Ｐゴシック" pitchFamily="-112" charset="-128"/>
                <a:cs typeface="ＭＳ Ｐゴシック" pitchFamily="-112" charset="-128"/>
              </a:rPr>
              <a:t>        THE                                    </a:t>
            </a:r>
          </a:p>
          <a:p>
            <a:pPr>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4247393860"/>
      </p:ext>
    </p:extLst>
  </p:cSld>
  <p:clrMapOvr>
    <a:masterClrMapping/>
  </p:clrMapOvr>
  <p:transition spd="med">
    <p:cut/>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124200"/>
            <a:ext cx="9144000" cy="3581400"/>
            <a:chOff x="0" y="1968"/>
            <a:chExt cx="5760" cy="2256"/>
          </a:xfrm>
        </p:grpSpPr>
        <p:sp>
          <p:nvSpPr>
            <p:cNvPr id="5"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7"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8"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9"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0"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1"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2"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3"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4"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6"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7"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8"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9"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0"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1"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2"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3"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4"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5"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6"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7"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8"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9"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0"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1"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2"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3"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4"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5"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6"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7"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8"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9"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0"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1"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2"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3"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4"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5"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6"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7"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8"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9"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0"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1"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2"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3"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4"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5"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6"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7"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8"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9"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0"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1"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2"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3"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4"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5"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6"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7"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grpSp>
      <p:sp>
        <p:nvSpPr>
          <p:cNvPr id="68" name="Freeform 70"/>
          <p:cNvSpPr>
            <a:spLocks/>
          </p:cNvSpPr>
          <p:nvPr/>
        </p:nvSpPr>
        <p:spPr bwMode="auto">
          <a:xfrm rot="16200000">
            <a:off x="3871118"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88132" name="Rectangle 68"/>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88133" name="Rectangle 69"/>
          <p:cNvSpPr>
            <a:spLocks noGrp="1" noChangeArrowheads="1"/>
          </p:cNvSpPr>
          <p:nvPr>
            <p:ph type="subTitle" idx="1"/>
          </p:nvPr>
        </p:nvSpPr>
        <p:spPr>
          <a:xfrm>
            <a:off x="1371600" y="3886200"/>
            <a:ext cx="6400800" cy="1752600"/>
          </a:xfrm>
        </p:spPr>
        <p:txBody>
          <a:bodyPr/>
          <a:lstStyle>
            <a:lvl1pPr marL="0" indent="101600" algn="ctr">
              <a:buFont typeface="Wingdings" pitchFamily="-108" charset="2"/>
              <a:buNone/>
              <a:defRPr/>
            </a:lvl1pPr>
          </a:lstStyle>
          <a:p>
            <a:r>
              <a:rPr lang="en-US" altLang="ja-JP"/>
              <a:t>Click to edit Master subtitle style</a:t>
            </a:r>
          </a:p>
        </p:txBody>
      </p:sp>
      <p:sp>
        <p:nvSpPr>
          <p:cNvPr id="69" name="Rectangle 66"/>
          <p:cNvSpPr>
            <a:spLocks noGrp="1" noChangeArrowheads="1"/>
          </p:cNvSpPr>
          <p:nvPr>
            <p:ph type="dt" sz="half" idx="10"/>
          </p:nvPr>
        </p:nvSpPr>
        <p:spPr/>
        <p:txBody>
          <a:bodyPr/>
          <a:lstStyle>
            <a:lvl1pPr>
              <a:defRPr>
                <a:solidFill>
                  <a:srgbClr val="FFFFFF"/>
                </a:solidFill>
              </a:defRPr>
            </a:lvl1pPr>
          </a:lstStyle>
          <a:p>
            <a:pPr>
              <a:defRPr/>
            </a:pPr>
            <a:endParaRPr lang="en-US" altLang="ja-JP"/>
          </a:p>
        </p:txBody>
      </p:sp>
      <p:sp>
        <p:nvSpPr>
          <p:cNvPr id="70" name="Rectangle 67"/>
          <p:cNvSpPr>
            <a:spLocks noGrp="1" noChangeArrowheads="1"/>
          </p:cNvSpPr>
          <p:nvPr>
            <p:ph type="ftr" sz="quarter" idx="11"/>
          </p:nvPr>
        </p:nvSpPr>
        <p:spPr>
          <a:xfrm>
            <a:off x="2057400" y="6248400"/>
            <a:ext cx="5257800" cy="457200"/>
          </a:xfrm>
        </p:spPr>
        <p:txBody>
          <a:bodyPr/>
          <a:lstStyle>
            <a:lvl1pPr>
              <a:defRPr>
                <a:solidFill>
                  <a:srgbClr val="FFFFFF"/>
                </a:solidFill>
              </a:defRPr>
            </a:lvl1pPr>
          </a:lstStyle>
          <a:p>
            <a:pPr>
              <a:defRPr/>
            </a:pPr>
            <a:endParaRPr lang="en-US" altLang="ja-JP"/>
          </a:p>
        </p:txBody>
      </p:sp>
      <p:sp>
        <p:nvSpPr>
          <p:cNvPr id="71" name="Rectangle 71"/>
          <p:cNvSpPr>
            <a:spLocks noGrp="1" noChangeArrowheads="1"/>
          </p:cNvSpPr>
          <p:nvPr>
            <p:ph type="sldNum" sz="quarter" idx="12"/>
          </p:nvPr>
        </p:nvSpPr>
        <p:spPr/>
        <p:txBody>
          <a:bodyPr/>
          <a:lstStyle>
            <a:lvl1pPr algn="r">
              <a:defRPr/>
            </a:lvl1pPr>
          </a:lstStyle>
          <a:p>
            <a:pPr>
              <a:defRPr/>
            </a:pPr>
            <a:fld id="{A376FD39-BE68-E147-8660-808B477A80A5}" type="slidenum">
              <a:rPr lang="en-US" altLang="ja-JP"/>
              <a:pPr>
                <a:defRPr/>
              </a:pPr>
              <a:t>‹#›</a:t>
            </a:fld>
            <a:endParaRPr lang="en-US" altLang="ja-JP"/>
          </a:p>
        </p:txBody>
      </p:sp>
    </p:spTree>
    <p:extLst>
      <p:ext uri="{BB962C8B-B14F-4D97-AF65-F5344CB8AC3E}">
        <p14:creationId xmlns:p14="http://schemas.microsoft.com/office/powerpoint/2010/main" val="3427807293"/>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2E03F37A-017A-0E4D-B733-9AEC051F9DCC}" type="slidenum">
              <a:rPr lang="en-US" altLang="ja-JP"/>
              <a:pPr>
                <a:defRPr/>
              </a:pPr>
              <a:t>‹#›</a:t>
            </a:fld>
            <a:endParaRPr lang="en-US" altLang="ja-JP"/>
          </a:p>
        </p:txBody>
      </p:sp>
    </p:spTree>
    <p:extLst>
      <p:ext uri="{BB962C8B-B14F-4D97-AF65-F5344CB8AC3E}">
        <p14:creationId xmlns:p14="http://schemas.microsoft.com/office/powerpoint/2010/main" val="284594890"/>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6DB133CE-28E8-C845-949F-8BF9765E13DC}" type="slidenum">
              <a:rPr lang="en-US" altLang="ja-JP"/>
              <a:pPr>
                <a:defRPr/>
              </a:pPr>
              <a:t>‹#›</a:t>
            </a:fld>
            <a:endParaRPr lang="en-US" altLang="ja-JP"/>
          </a:p>
        </p:txBody>
      </p:sp>
    </p:spTree>
    <p:extLst>
      <p:ext uri="{BB962C8B-B14F-4D97-AF65-F5344CB8AC3E}">
        <p14:creationId xmlns:p14="http://schemas.microsoft.com/office/powerpoint/2010/main" val="933745332"/>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0F0FC6E6-2B54-F94E-80AE-63199204E8AA}" type="slidenum">
              <a:rPr lang="en-US" altLang="ja-JP"/>
              <a:pPr>
                <a:defRPr/>
              </a:pPr>
              <a:t>‹#›</a:t>
            </a:fld>
            <a:endParaRPr lang="en-US" altLang="ja-JP"/>
          </a:p>
        </p:txBody>
      </p:sp>
    </p:spTree>
    <p:extLst>
      <p:ext uri="{BB962C8B-B14F-4D97-AF65-F5344CB8AC3E}">
        <p14:creationId xmlns:p14="http://schemas.microsoft.com/office/powerpoint/2010/main" val="3895149336"/>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70"/>
          <p:cNvSpPr>
            <a:spLocks noGrp="1" noChangeArrowheads="1"/>
          </p:cNvSpPr>
          <p:nvPr>
            <p:ph type="sldNum" sz="quarter" idx="12"/>
          </p:nvPr>
        </p:nvSpPr>
        <p:spPr>
          <a:ln/>
        </p:spPr>
        <p:txBody>
          <a:bodyPr/>
          <a:lstStyle>
            <a:lvl1pPr>
              <a:defRPr/>
            </a:lvl1pPr>
          </a:lstStyle>
          <a:p>
            <a:pPr>
              <a:defRPr/>
            </a:pPr>
            <a:fld id="{27245A2E-4E4C-464D-A4D6-92C0D163A5B7}" type="slidenum">
              <a:rPr lang="en-US" altLang="ja-JP"/>
              <a:pPr>
                <a:defRPr/>
              </a:pPr>
              <a:t>‹#›</a:t>
            </a:fld>
            <a:endParaRPr lang="en-US" altLang="ja-JP"/>
          </a:p>
        </p:txBody>
      </p:sp>
    </p:spTree>
    <p:extLst>
      <p:ext uri="{BB962C8B-B14F-4D97-AF65-F5344CB8AC3E}">
        <p14:creationId xmlns:p14="http://schemas.microsoft.com/office/powerpoint/2010/main" val="2540574736"/>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70"/>
          <p:cNvSpPr>
            <a:spLocks noGrp="1" noChangeArrowheads="1"/>
          </p:cNvSpPr>
          <p:nvPr>
            <p:ph type="sldNum" sz="quarter" idx="12"/>
          </p:nvPr>
        </p:nvSpPr>
        <p:spPr>
          <a:ln/>
        </p:spPr>
        <p:txBody>
          <a:bodyPr/>
          <a:lstStyle>
            <a:lvl1pPr>
              <a:defRPr/>
            </a:lvl1pPr>
          </a:lstStyle>
          <a:p>
            <a:pPr>
              <a:defRPr/>
            </a:pPr>
            <a:fld id="{9001D313-5256-7843-8A8D-9748FD59D254}" type="slidenum">
              <a:rPr lang="en-US" altLang="ja-JP"/>
              <a:pPr>
                <a:defRPr/>
              </a:pPr>
              <a:t>‹#›</a:t>
            </a:fld>
            <a:endParaRPr lang="en-US" altLang="ja-JP"/>
          </a:p>
        </p:txBody>
      </p:sp>
    </p:spTree>
    <p:extLst>
      <p:ext uri="{BB962C8B-B14F-4D97-AF65-F5344CB8AC3E}">
        <p14:creationId xmlns:p14="http://schemas.microsoft.com/office/powerpoint/2010/main" val="4149761306"/>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70"/>
          <p:cNvSpPr>
            <a:spLocks noGrp="1" noChangeArrowheads="1"/>
          </p:cNvSpPr>
          <p:nvPr>
            <p:ph type="sldNum" sz="quarter" idx="12"/>
          </p:nvPr>
        </p:nvSpPr>
        <p:spPr>
          <a:ln/>
        </p:spPr>
        <p:txBody>
          <a:bodyPr/>
          <a:lstStyle>
            <a:lvl1pPr>
              <a:defRPr/>
            </a:lvl1pPr>
          </a:lstStyle>
          <a:p>
            <a:pPr>
              <a:defRPr/>
            </a:pPr>
            <a:fld id="{2511B662-E845-4743-B8EC-22E7BE592192}" type="slidenum">
              <a:rPr lang="en-US" altLang="ja-JP"/>
              <a:pPr>
                <a:defRPr/>
              </a:pPr>
              <a:t>‹#›</a:t>
            </a:fld>
            <a:endParaRPr lang="en-US" altLang="ja-JP"/>
          </a:p>
        </p:txBody>
      </p:sp>
    </p:spTree>
    <p:extLst>
      <p:ext uri="{BB962C8B-B14F-4D97-AF65-F5344CB8AC3E}">
        <p14:creationId xmlns:p14="http://schemas.microsoft.com/office/powerpoint/2010/main" val="8719605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F8B08286-9FE8-BE40-904C-214D1D5BA845}" type="slidenum">
              <a:rPr lang="en-US"/>
              <a:pPr>
                <a:defRPr/>
              </a:pPr>
              <a:t>‹#›</a:t>
            </a:fld>
            <a:endParaRPr lang="en-US"/>
          </a:p>
        </p:txBody>
      </p:sp>
    </p:spTree>
    <p:extLst>
      <p:ext uri="{BB962C8B-B14F-4D97-AF65-F5344CB8AC3E}">
        <p14:creationId xmlns:p14="http://schemas.microsoft.com/office/powerpoint/2010/main" val="4276135338"/>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6CBE882F-9A27-3A4C-9EDB-0BF3949E3383}" type="slidenum">
              <a:rPr lang="en-US" altLang="ja-JP"/>
              <a:pPr>
                <a:defRPr/>
              </a:pPr>
              <a:t>‹#›</a:t>
            </a:fld>
            <a:endParaRPr lang="en-US" altLang="ja-JP"/>
          </a:p>
        </p:txBody>
      </p:sp>
    </p:spTree>
    <p:extLst>
      <p:ext uri="{BB962C8B-B14F-4D97-AF65-F5344CB8AC3E}">
        <p14:creationId xmlns:p14="http://schemas.microsoft.com/office/powerpoint/2010/main" val="3361480654"/>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39742D83-C143-B147-8330-4895D98375EC}" type="slidenum">
              <a:rPr lang="en-US" altLang="ja-JP"/>
              <a:pPr>
                <a:defRPr/>
              </a:pPr>
              <a:t>‹#›</a:t>
            </a:fld>
            <a:endParaRPr lang="en-US" altLang="ja-JP"/>
          </a:p>
        </p:txBody>
      </p:sp>
    </p:spTree>
    <p:extLst>
      <p:ext uri="{BB962C8B-B14F-4D97-AF65-F5344CB8AC3E}">
        <p14:creationId xmlns:p14="http://schemas.microsoft.com/office/powerpoint/2010/main" val="3049759003"/>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0C33106D-828D-5B48-9269-5E72FC0E61B5}" type="slidenum">
              <a:rPr lang="en-US" altLang="ja-JP"/>
              <a:pPr>
                <a:defRPr/>
              </a:pPr>
              <a:t>‹#›</a:t>
            </a:fld>
            <a:endParaRPr lang="en-US" altLang="ja-JP"/>
          </a:p>
        </p:txBody>
      </p:sp>
    </p:spTree>
    <p:extLst>
      <p:ext uri="{BB962C8B-B14F-4D97-AF65-F5344CB8AC3E}">
        <p14:creationId xmlns:p14="http://schemas.microsoft.com/office/powerpoint/2010/main" val="1314382785"/>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AB194521-3EFE-9840-9B22-854FFEC26A10}" type="slidenum">
              <a:rPr lang="en-US" altLang="ja-JP"/>
              <a:pPr>
                <a:defRPr/>
              </a:pPr>
              <a:t>‹#›</a:t>
            </a:fld>
            <a:endParaRPr lang="en-US" altLang="ja-JP"/>
          </a:p>
        </p:txBody>
      </p:sp>
    </p:spTree>
    <p:extLst>
      <p:ext uri="{BB962C8B-B14F-4D97-AF65-F5344CB8AC3E}">
        <p14:creationId xmlns:p14="http://schemas.microsoft.com/office/powerpoint/2010/main" val="3159578339"/>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a:solidFill>
                  <a:srgbClr val="000000"/>
                </a:solidFill>
                <a:latin typeface="Arial" charset="0"/>
              </a:defRPr>
            </a:lvl1pPr>
          </a:lstStyle>
          <a:p>
            <a:pPr>
              <a:defRPr/>
            </a:pPr>
            <a:fld id="{6B4FFC22-1525-834F-AD78-066892607F64}" type="slidenum">
              <a:rPr lang="en-US"/>
              <a:pPr>
                <a:defRPr/>
              </a:pPr>
              <a:t>‹#›</a:t>
            </a:fld>
            <a:endParaRPr lang="en-US"/>
          </a:p>
        </p:txBody>
      </p:sp>
    </p:spTree>
    <p:extLst>
      <p:ext uri="{BB962C8B-B14F-4D97-AF65-F5344CB8AC3E}">
        <p14:creationId xmlns:p14="http://schemas.microsoft.com/office/powerpoint/2010/main" val="3042155637"/>
      </p:ext>
    </p:extLst>
  </p:cSld>
  <p:clrMapOvr>
    <a:masterClrMapping/>
  </p:clrMapOvr>
  <p:transition spd="med">
    <p:randomBar dir="vert"/>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a:solidFill>
                  <a:srgbClr val="000000"/>
                </a:solidFill>
                <a:latin typeface="Arial" charset="0"/>
              </a:defRPr>
            </a:lvl1pPr>
          </a:lstStyle>
          <a:p>
            <a:pPr>
              <a:defRPr/>
            </a:pPr>
            <a:fld id="{41ED1A27-9226-C44C-8614-40E4865D8079}" type="slidenum">
              <a:rPr lang="en-US"/>
              <a:pPr>
                <a:defRPr/>
              </a:pPr>
              <a:t>‹#›</a:t>
            </a:fld>
            <a:endParaRPr lang="en-US"/>
          </a:p>
        </p:txBody>
      </p:sp>
    </p:spTree>
    <p:extLst>
      <p:ext uri="{BB962C8B-B14F-4D97-AF65-F5344CB8AC3E}">
        <p14:creationId xmlns:p14="http://schemas.microsoft.com/office/powerpoint/2010/main" val="1576123983"/>
      </p:ext>
    </p:extLst>
  </p:cSld>
  <p:clrMapOvr>
    <a:masterClrMapping/>
  </p:clrMapOvr>
  <p:transition spd="med">
    <p:randomBar dir="vert"/>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a:solidFill>
                  <a:srgbClr val="000000"/>
                </a:solidFill>
                <a:latin typeface="Arial" charset="0"/>
              </a:defRPr>
            </a:lvl1pPr>
          </a:lstStyle>
          <a:p>
            <a:pPr>
              <a:defRPr/>
            </a:pPr>
            <a:fld id="{7ECD946C-4790-6844-9451-074906634162}" type="slidenum">
              <a:rPr lang="en-US"/>
              <a:pPr>
                <a:defRPr/>
              </a:pPr>
              <a:t>‹#›</a:t>
            </a:fld>
            <a:endParaRPr lang="en-US"/>
          </a:p>
        </p:txBody>
      </p:sp>
    </p:spTree>
    <p:extLst>
      <p:ext uri="{BB962C8B-B14F-4D97-AF65-F5344CB8AC3E}">
        <p14:creationId xmlns:p14="http://schemas.microsoft.com/office/powerpoint/2010/main" val="4113951948"/>
      </p:ext>
    </p:extLst>
  </p:cSld>
  <p:clrMapOvr>
    <a:masterClrMapping/>
  </p:clrMapOvr>
  <p:transition spd="med">
    <p:randomBar dir="vert"/>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a:solidFill>
                  <a:srgbClr val="000000"/>
                </a:solidFill>
                <a:latin typeface="Arial" charset="0"/>
              </a:defRPr>
            </a:lvl1pPr>
          </a:lstStyle>
          <a:p>
            <a:pPr>
              <a:defRPr/>
            </a:pPr>
            <a:fld id="{7324019F-9113-5C43-A249-E6071310063F}" type="slidenum">
              <a:rPr lang="en-US"/>
              <a:pPr>
                <a:defRPr/>
              </a:pPr>
              <a:t>‹#›</a:t>
            </a:fld>
            <a:endParaRPr lang="en-US"/>
          </a:p>
        </p:txBody>
      </p:sp>
    </p:spTree>
    <p:extLst>
      <p:ext uri="{BB962C8B-B14F-4D97-AF65-F5344CB8AC3E}">
        <p14:creationId xmlns:p14="http://schemas.microsoft.com/office/powerpoint/2010/main" val="3222220829"/>
      </p:ext>
    </p:extLst>
  </p:cSld>
  <p:clrMapOvr>
    <a:masterClrMapping/>
  </p:clrMapOvr>
  <p:transition spd="med">
    <p:randomBar dir="vert"/>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a:solidFill>
                  <a:srgbClr val="000000"/>
                </a:solidFill>
                <a:latin typeface="Arial" charset="0"/>
              </a:defRPr>
            </a:lvl1pPr>
          </a:lstStyle>
          <a:p>
            <a:pPr>
              <a:defRPr/>
            </a:pPr>
            <a:fld id="{435D7718-F2BD-2B46-B56F-56BC6E0D3AD6}" type="slidenum">
              <a:rPr lang="en-US"/>
              <a:pPr>
                <a:defRPr/>
              </a:pPr>
              <a:t>‹#›</a:t>
            </a:fld>
            <a:endParaRPr lang="en-US"/>
          </a:p>
        </p:txBody>
      </p:sp>
    </p:spTree>
    <p:extLst>
      <p:ext uri="{BB962C8B-B14F-4D97-AF65-F5344CB8AC3E}">
        <p14:creationId xmlns:p14="http://schemas.microsoft.com/office/powerpoint/2010/main" val="1133335647"/>
      </p:ext>
    </p:extLst>
  </p:cSld>
  <p:clrMapOvr>
    <a:masterClrMapping/>
  </p:clrMapOvr>
  <p:transition spd="med">
    <p:randomBar dir="vert"/>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a:solidFill>
                  <a:srgbClr val="000000"/>
                </a:solidFill>
                <a:latin typeface="Arial" charset="0"/>
              </a:defRPr>
            </a:lvl1pPr>
          </a:lstStyle>
          <a:p>
            <a:pPr>
              <a:defRPr/>
            </a:pPr>
            <a:fld id="{CA54D366-0B63-9747-AEFB-D7DBF54CCE4C}" type="slidenum">
              <a:rPr lang="en-US"/>
              <a:pPr>
                <a:defRPr/>
              </a:pPr>
              <a:t>‹#›</a:t>
            </a:fld>
            <a:endParaRPr lang="en-US"/>
          </a:p>
        </p:txBody>
      </p:sp>
    </p:spTree>
    <p:extLst>
      <p:ext uri="{BB962C8B-B14F-4D97-AF65-F5344CB8AC3E}">
        <p14:creationId xmlns:p14="http://schemas.microsoft.com/office/powerpoint/2010/main" val="3073502046"/>
      </p:ext>
    </p:extLst>
  </p:cSld>
  <p:clrMapOvr>
    <a:masterClrMapping/>
  </p:clrMapOvr>
  <p:transition spd="med">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Times New Roman" pitchFamily="-107" charset="0"/>
                <a:ea typeface="+mn-ea"/>
                <a:cs typeface="+mn-cs"/>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79877"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79881"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CAD00A97-FEF5-BB40-87FC-B1696E6F46C9}" type="slidenum">
              <a:rPr lang="en-US"/>
              <a:pPr>
                <a:defRPr/>
              </a:pPr>
              <a:t>‹#›</a:t>
            </a:fld>
            <a:endParaRPr lang="en-US"/>
          </a:p>
        </p:txBody>
      </p:sp>
    </p:spTree>
    <p:extLst>
      <p:ext uri="{BB962C8B-B14F-4D97-AF65-F5344CB8AC3E}">
        <p14:creationId xmlns:p14="http://schemas.microsoft.com/office/powerpoint/2010/main" val="1730132866"/>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a:solidFill>
                  <a:srgbClr val="000000"/>
                </a:solidFill>
                <a:latin typeface="Arial" charset="0"/>
              </a:defRPr>
            </a:lvl1pPr>
          </a:lstStyle>
          <a:p>
            <a:pPr>
              <a:defRPr/>
            </a:pPr>
            <a:fld id="{FBAB51C6-CF8B-DE48-9999-068C0B378D5E}" type="slidenum">
              <a:rPr lang="en-US"/>
              <a:pPr>
                <a:defRPr/>
              </a:pPr>
              <a:t>‹#›</a:t>
            </a:fld>
            <a:endParaRPr lang="en-US"/>
          </a:p>
        </p:txBody>
      </p:sp>
    </p:spTree>
    <p:extLst>
      <p:ext uri="{BB962C8B-B14F-4D97-AF65-F5344CB8AC3E}">
        <p14:creationId xmlns:p14="http://schemas.microsoft.com/office/powerpoint/2010/main" val="3289887750"/>
      </p:ext>
    </p:extLst>
  </p:cSld>
  <p:clrMapOvr>
    <a:masterClrMapping/>
  </p:clrMapOvr>
  <p:transition spd="med">
    <p:randomBar dir="vert"/>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a:solidFill>
                  <a:srgbClr val="000000"/>
                </a:solidFill>
                <a:latin typeface="Arial" charset="0"/>
              </a:defRPr>
            </a:lvl1pPr>
          </a:lstStyle>
          <a:p>
            <a:pPr>
              <a:defRPr/>
            </a:pPr>
            <a:fld id="{9D6FC9A0-01C9-E34F-AA39-063C0FAAF753}" type="slidenum">
              <a:rPr lang="en-US"/>
              <a:pPr>
                <a:defRPr/>
              </a:pPr>
              <a:t>‹#›</a:t>
            </a:fld>
            <a:endParaRPr lang="en-US"/>
          </a:p>
        </p:txBody>
      </p:sp>
    </p:spTree>
    <p:extLst>
      <p:ext uri="{BB962C8B-B14F-4D97-AF65-F5344CB8AC3E}">
        <p14:creationId xmlns:p14="http://schemas.microsoft.com/office/powerpoint/2010/main" val="721748388"/>
      </p:ext>
    </p:extLst>
  </p:cSld>
  <p:clrMapOvr>
    <a:masterClrMapping/>
  </p:clrMapOvr>
  <p:transition spd="med">
    <p:randomBar dir="vert"/>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a:solidFill>
                  <a:srgbClr val="000000"/>
                </a:solidFill>
                <a:latin typeface="Arial" charset="0"/>
              </a:defRPr>
            </a:lvl1pPr>
          </a:lstStyle>
          <a:p>
            <a:pPr>
              <a:defRPr/>
            </a:pPr>
            <a:fld id="{5C6C2CBE-1221-B64F-A503-7A8D83036AD5}" type="slidenum">
              <a:rPr lang="en-US"/>
              <a:pPr>
                <a:defRPr/>
              </a:pPr>
              <a:t>‹#›</a:t>
            </a:fld>
            <a:endParaRPr lang="en-US"/>
          </a:p>
        </p:txBody>
      </p:sp>
    </p:spTree>
    <p:extLst>
      <p:ext uri="{BB962C8B-B14F-4D97-AF65-F5344CB8AC3E}">
        <p14:creationId xmlns:p14="http://schemas.microsoft.com/office/powerpoint/2010/main" val="644304312"/>
      </p:ext>
    </p:extLst>
  </p:cSld>
  <p:clrMapOvr>
    <a:masterClrMapping/>
  </p:clrMapOvr>
  <p:transition spd="med">
    <p:randomBar dir="vert"/>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a:solidFill>
                  <a:srgbClr val="000000"/>
                </a:solidFill>
                <a:latin typeface="Arial" charset="0"/>
              </a:defRPr>
            </a:lvl1pPr>
          </a:lstStyle>
          <a:p>
            <a:pPr>
              <a:defRPr/>
            </a:pPr>
            <a:fld id="{A7E40AAD-67F5-7B4D-A2E2-5F28103763E5}" type="slidenum">
              <a:rPr lang="en-US"/>
              <a:pPr>
                <a:defRPr/>
              </a:pPr>
              <a:t>‹#›</a:t>
            </a:fld>
            <a:endParaRPr lang="en-US"/>
          </a:p>
        </p:txBody>
      </p:sp>
    </p:spTree>
    <p:extLst>
      <p:ext uri="{BB962C8B-B14F-4D97-AF65-F5344CB8AC3E}">
        <p14:creationId xmlns:p14="http://schemas.microsoft.com/office/powerpoint/2010/main" val="3430311468"/>
      </p:ext>
    </p:extLst>
  </p:cSld>
  <p:clrMapOvr>
    <a:masterClrMapping/>
  </p:clrMapOvr>
  <p:transition spd="med">
    <p:randomBar dir="vert"/>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a:solidFill>
                  <a:srgbClr val="000000"/>
                </a:solidFill>
                <a:latin typeface="Arial" charset="0"/>
              </a:defRPr>
            </a:lvl1pPr>
          </a:lstStyle>
          <a:p>
            <a:pPr>
              <a:defRPr/>
            </a:pPr>
            <a:fld id="{1C485E23-D286-D847-93DF-FC8B876DEAE1}" type="slidenum">
              <a:rPr lang="en-US"/>
              <a:pPr>
                <a:defRPr/>
              </a:pPr>
              <a:t>‹#›</a:t>
            </a:fld>
            <a:endParaRPr lang="en-US"/>
          </a:p>
        </p:txBody>
      </p:sp>
    </p:spTree>
    <p:extLst>
      <p:ext uri="{BB962C8B-B14F-4D97-AF65-F5344CB8AC3E}">
        <p14:creationId xmlns:p14="http://schemas.microsoft.com/office/powerpoint/2010/main" val="3676629866"/>
      </p:ext>
    </p:extLst>
  </p:cSld>
  <p:clrMapOvr>
    <a:masterClrMapping/>
  </p:clrMapOvr>
  <p:transition spd="med">
    <p:randomBar dir="vert"/>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a:solidFill>
                  <a:srgbClr val="000000"/>
                </a:solidFill>
                <a:latin typeface="Arial" charset="0"/>
              </a:defRPr>
            </a:lvl1pPr>
          </a:lstStyle>
          <a:p>
            <a:pPr>
              <a:defRPr/>
            </a:pPr>
            <a:fld id="{B37EF89B-BA61-AF4B-AC16-8311665B8885}" type="slidenum">
              <a:rPr lang="en-US"/>
              <a:pPr>
                <a:defRPr/>
              </a:pPr>
              <a:t>‹#›</a:t>
            </a:fld>
            <a:endParaRPr lang="en-US"/>
          </a:p>
        </p:txBody>
      </p:sp>
    </p:spTree>
    <p:extLst>
      <p:ext uri="{BB962C8B-B14F-4D97-AF65-F5344CB8AC3E}">
        <p14:creationId xmlns:p14="http://schemas.microsoft.com/office/powerpoint/2010/main" val="1461434144"/>
      </p:ext>
    </p:extLst>
  </p:cSld>
  <p:clrMapOvr>
    <a:masterClrMapping/>
  </p:clrMapOvr>
  <p:transition spd="med">
    <p:randomBar dir="vert"/>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0787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207875" name="Rectangle 3"/>
          <p:cNvSpPr>
            <a:spLocks noGrp="1" noChangeArrowheads="1"/>
          </p:cNvSpPr>
          <p:nvPr>
            <p:ph type="subTitle" idx="1"/>
          </p:nvPr>
        </p:nvSpPr>
        <p:spPr>
          <a:xfrm>
            <a:off x="1371600" y="3886200"/>
            <a:ext cx="6400800" cy="1752600"/>
          </a:xfrm>
        </p:spPr>
        <p:txBody>
          <a:bodyPr/>
          <a:lstStyle>
            <a:lvl1pPr marL="0" indent="0" algn="ctr">
              <a:buFont typeface="Times" pitchFamily="24" charset="0"/>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latin typeface="Trebuchet MS"/>
              <a:ea typeface="Osaka"/>
              <a:cs typeface="Osaka"/>
            </a:endParaRPr>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latin typeface="Trebuchet MS"/>
              <a:ea typeface="Osaka"/>
              <a:cs typeface="Osaka"/>
            </a:endParaRPr>
          </a:p>
        </p:txBody>
      </p:sp>
      <p:sp>
        <p:nvSpPr>
          <p:cNvPr id="6" name="Rectangle 6"/>
          <p:cNvSpPr>
            <a:spLocks noGrp="1" noChangeArrowheads="1"/>
          </p:cNvSpPr>
          <p:nvPr>
            <p:ph type="sldNum" sz="quarter" idx="12"/>
          </p:nvPr>
        </p:nvSpPr>
        <p:spPr/>
        <p:txBody>
          <a:bodyPr/>
          <a:lstStyle>
            <a:lvl1pPr eaLnBrk="1" hangingPunct="1">
              <a:defRPr/>
            </a:lvl1pPr>
          </a:lstStyle>
          <a:p>
            <a:pPr>
              <a:defRPr/>
            </a:pPr>
            <a:fld id="{7543C7FB-6D75-4244-BD3E-E453FF56E71C}" type="slidenum">
              <a:rPr lang="en-US"/>
              <a:pPr>
                <a:defRPr/>
              </a:pPr>
              <a:t>‹#›</a:t>
            </a:fld>
            <a:endParaRPr lang="en-US"/>
          </a:p>
        </p:txBody>
      </p:sp>
    </p:spTree>
    <p:extLst>
      <p:ext uri="{BB962C8B-B14F-4D97-AF65-F5344CB8AC3E}">
        <p14:creationId xmlns:p14="http://schemas.microsoft.com/office/powerpoint/2010/main" val="84369816"/>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226226916"/>
      </p:ext>
    </p:extLst>
  </p:cSld>
  <p:clrMapOvr>
    <a:masterClrMapping/>
  </p:clrMapOvr>
  <p:transition>
    <p:cut/>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9977703"/>
      </p:ext>
    </p:extLst>
  </p:cSld>
  <p:clrMapOvr>
    <a:masterClrMapping/>
  </p:clrMapOvr>
  <p:transition>
    <p:cut/>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905946"/>
      </p:ext>
    </p:extLst>
  </p:cSld>
  <p:clrMapOvr>
    <a:masterClrMapping/>
  </p:clrMapOvr>
  <p:transition>
    <p:cu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4A8C52BD-B21D-4748-B2A4-5A3C6108355C}" type="slidenum">
              <a:rPr lang="en-US"/>
              <a:pPr>
                <a:defRPr/>
              </a:pPr>
              <a:t>‹#›</a:t>
            </a:fld>
            <a:endParaRPr lang="en-US"/>
          </a:p>
        </p:txBody>
      </p:sp>
    </p:spTree>
    <p:extLst>
      <p:ext uri="{BB962C8B-B14F-4D97-AF65-F5344CB8AC3E}">
        <p14:creationId xmlns:p14="http://schemas.microsoft.com/office/powerpoint/2010/main" val="3334493842"/>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435575"/>
      </p:ext>
    </p:extLst>
  </p:cSld>
  <p:clrMapOvr>
    <a:masterClrMapping/>
  </p:clrMapOvr>
  <p:transition>
    <p:cut/>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7794593"/>
      </p:ext>
    </p:extLst>
  </p:cSld>
  <p:clrMapOvr>
    <a:masterClrMapping/>
  </p:clrMapOvr>
  <p:transition>
    <p:cut/>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689878273"/>
      </p:ext>
    </p:extLst>
  </p:cSld>
  <p:clrMapOvr>
    <a:masterClrMapping/>
  </p:clrMapOvr>
  <p:transition>
    <p:cut/>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7468679"/>
      </p:ext>
    </p:extLst>
  </p:cSld>
  <p:clrMapOvr>
    <a:masterClrMapping/>
  </p:clrMapOvr>
  <p:transition>
    <p:cut/>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64048611"/>
      </p:ext>
    </p:extLst>
  </p:cSld>
  <p:clrMapOvr>
    <a:masterClrMapping/>
  </p:clrMapOvr>
  <p:transition>
    <p:cut/>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66973508"/>
      </p:ext>
    </p:extLst>
  </p:cSld>
  <p:clrMapOvr>
    <a:masterClrMapping/>
  </p:clrMapOvr>
  <p:transition>
    <p:cut/>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5929600"/>
      </p:ext>
    </p:extLst>
  </p:cSld>
  <p:clrMapOvr>
    <a:masterClrMapping/>
  </p:clrMapOvr>
  <p:transition>
    <p:cut/>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7005019"/>
      </p:ext>
    </p:extLst>
  </p:cSld>
  <p:clrMapOvr>
    <a:masterClrMapping/>
  </p:clrMapOvr>
  <p:transition>
    <p:cut/>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ru-RU"/>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Click to edit Master subtitle style</a:t>
            </a:r>
            <a:endParaRPr lang="en-US"/>
          </a:p>
        </p:txBody>
      </p:sp>
    </p:spTree>
    <p:extLst>
      <p:ext uri="{BB962C8B-B14F-4D97-AF65-F5344CB8AC3E}">
        <p14:creationId xmlns:p14="http://schemas.microsoft.com/office/powerpoint/2010/main" val="1524178518"/>
      </p:ext>
    </p:extLst>
  </p:cSld>
  <p:clrMapOvr>
    <a:masterClrMapping/>
  </p:clrMapOvr>
  <p:transition spd="med">
    <p:fade/>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693728226"/>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1B55B667-E2B6-1B42-A6A9-F46647BE8EBD}" type="slidenum">
              <a:rPr lang="en-US"/>
              <a:pPr>
                <a:defRPr/>
              </a:pPr>
              <a:t>‹#›</a:t>
            </a:fld>
            <a:endParaRPr lang="en-US"/>
          </a:p>
        </p:txBody>
      </p:sp>
    </p:spTree>
    <p:extLst>
      <p:ext uri="{BB962C8B-B14F-4D97-AF65-F5344CB8AC3E}">
        <p14:creationId xmlns:p14="http://schemas.microsoft.com/office/powerpoint/2010/main" val="230602626"/>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ru-RU"/>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Click to edit Master text styles</a:t>
            </a:r>
          </a:p>
        </p:txBody>
      </p:sp>
    </p:spTree>
    <p:extLst>
      <p:ext uri="{BB962C8B-B14F-4D97-AF65-F5344CB8AC3E}">
        <p14:creationId xmlns:p14="http://schemas.microsoft.com/office/powerpoint/2010/main" val="1707293248"/>
      </p:ext>
    </p:extLst>
  </p:cSld>
  <p:clrMapOvr>
    <a:masterClrMapping/>
  </p:clrMapOvr>
  <p:transition spd="med">
    <p:fade/>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49568914"/>
      </p:ext>
    </p:extLst>
  </p:cSld>
  <p:clrMapOvr>
    <a:masterClrMapping/>
  </p:clrMapOvr>
  <p:transition spd="med">
    <p:fade/>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ru-RU"/>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427752347"/>
      </p:ext>
    </p:extLst>
  </p:cSld>
  <p:clrMapOvr>
    <a:masterClrMapping/>
  </p:clrMapOvr>
  <p:transition spd="med">
    <p:fade/>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Tree>
    <p:extLst>
      <p:ext uri="{BB962C8B-B14F-4D97-AF65-F5344CB8AC3E}">
        <p14:creationId xmlns:p14="http://schemas.microsoft.com/office/powerpoint/2010/main" val="2122185868"/>
      </p:ext>
    </p:extLst>
  </p:cSld>
  <p:clrMapOvr>
    <a:masterClrMapping/>
  </p:clrMapOvr>
  <p:transition spd="med">
    <p:fade/>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9219530"/>
      </p:ext>
    </p:extLst>
  </p:cSld>
  <p:clrMapOvr>
    <a:masterClrMapping/>
  </p:clrMapOvr>
  <p:transition spd="med">
    <p:fade/>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ru-RU"/>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3479801603"/>
      </p:ext>
    </p:extLst>
  </p:cSld>
  <p:clrMapOvr>
    <a:masterClrMapping/>
  </p:clrMapOvr>
  <p:transition spd="med">
    <p:fade/>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ru-RU"/>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3607083899"/>
      </p:ext>
    </p:extLst>
  </p:cSld>
  <p:clrMapOvr>
    <a:masterClrMapping/>
  </p:clrMapOvr>
  <p:transition spd="med">
    <p:fade/>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3396730417"/>
      </p:ext>
    </p:extLst>
  </p:cSld>
  <p:clrMapOvr>
    <a:masterClrMapping/>
  </p:clrMapOvr>
  <p:transition spd="med">
    <p:fade/>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ru-RU"/>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1900164077"/>
      </p:ext>
    </p:extLst>
  </p:cSld>
  <p:clrMapOvr>
    <a:masterClrMapping/>
  </p:clrMapOvr>
  <p:transition spd="med">
    <p:fade/>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white">
            <a:xfrm>
              <a:off x="0" y="720"/>
              <a:ext cx="5760" cy="864"/>
            </a:xfrm>
            <a:prstGeom prst="rect">
              <a:avLst/>
            </a:prstGeom>
            <a:gradFill rotWithShape="0">
              <a:gsLst>
                <a:gs pos="0">
                  <a:schemeClr val="hlink"/>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pic>
          <p:nvPicPr>
            <p:cNvPr id="7" name="Picture 5" descr="URBBANND"/>
            <p:cNvPicPr>
              <a:picLocks noChangeAspect="1" noChangeArrowheads="1"/>
            </p:cNvPicPr>
            <p:nvPr/>
          </p:nvPicPr>
          <p:blipFill>
            <a:blip r:embed="rId2" cstate="screen">
              <a:extLst>
                <a:ext uri="{28A0092B-C50C-407E-A947-70E740481C1C}">
                  <a14:useLocalDpi xmlns:a14="http://schemas.microsoft.com/office/drawing/2010/main"/>
                </a:ext>
              </a:extLst>
            </a:blip>
            <a:srcRect l="5824" t="8493" r="35922"/>
            <a:stretch>
              <a:fillRect/>
            </a:stretch>
          </p:blipFill>
          <p:spPr bwMode="ltGray">
            <a:xfrm>
              <a:off x="0" y="0"/>
              <a:ext cx="5760" cy="9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68614" name="Rectangle 6"/>
          <p:cNvSpPr>
            <a:spLocks noGrp="1" noChangeArrowheads="1"/>
          </p:cNvSpPr>
          <p:nvPr>
            <p:ph type="ctrTitle"/>
          </p:nvPr>
        </p:nvSpPr>
        <p:spPr>
          <a:xfrm>
            <a:off x="685800" y="2438400"/>
            <a:ext cx="7772400" cy="1143000"/>
          </a:xfrm>
        </p:spPr>
        <p:txBody>
          <a:bodyPr/>
          <a:lstStyle>
            <a:lvl1pPr>
              <a:defRPr/>
            </a:lvl1pPr>
          </a:lstStyle>
          <a:p>
            <a:r>
              <a:rPr lang="en-US"/>
              <a:t>Click to edit Master title style</a:t>
            </a:r>
          </a:p>
        </p:txBody>
      </p:sp>
      <p:sp>
        <p:nvSpPr>
          <p:cNvPr id="68615" name="Rectangle 7"/>
          <p:cNvSpPr>
            <a:spLocks noGrp="1" noChangeArrowheads="1"/>
          </p:cNvSpPr>
          <p:nvPr>
            <p:ph type="subTitle" idx="1"/>
          </p:nvPr>
        </p:nvSpPr>
        <p:spPr>
          <a:xfrm>
            <a:off x="1371600" y="39624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8" name="Rectangle 8"/>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a:xfrm>
            <a:off x="6553200" y="6248400"/>
            <a:ext cx="1905000" cy="457200"/>
          </a:xfrm>
        </p:spPr>
        <p:txBody>
          <a:bodyPr/>
          <a:lstStyle>
            <a:lvl1pPr>
              <a:defRPr/>
            </a:lvl1pPr>
          </a:lstStyle>
          <a:p>
            <a:pPr>
              <a:defRPr/>
            </a:pPr>
            <a:fld id="{89244226-67E5-6341-BF4B-5666C55FC8BA}" type="slidenum">
              <a:rPr lang="en-US"/>
              <a:pPr>
                <a:defRPr/>
              </a:pPr>
              <a:t>‹#›</a:t>
            </a:fld>
            <a:endParaRPr lang="en-US"/>
          </a:p>
        </p:txBody>
      </p:sp>
    </p:spTree>
    <p:extLst>
      <p:ext uri="{BB962C8B-B14F-4D97-AF65-F5344CB8AC3E}">
        <p14:creationId xmlns:p14="http://schemas.microsoft.com/office/powerpoint/2010/main" val="15740610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6BD733CD-03BF-1840-A553-882BDBC4D598}" type="slidenum">
              <a:rPr lang="en-US"/>
              <a:pPr>
                <a:defRPr/>
              </a:pPr>
              <a:t>‹#›</a:t>
            </a:fld>
            <a:endParaRPr lang="en-US"/>
          </a:p>
        </p:txBody>
      </p:sp>
    </p:spTree>
    <p:extLst>
      <p:ext uri="{BB962C8B-B14F-4D97-AF65-F5344CB8AC3E}">
        <p14:creationId xmlns:p14="http://schemas.microsoft.com/office/powerpoint/2010/main" val="25005969"/>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D1372ED0-B7CE-7F49-9DE9-0157649ED891}" type="slidenum">
              <a:rPr lang="en-US"/>
              <a:pPr>
                <a:defRPr/>
              </a:pPr>
              <a:t>‹#›</a:t>
            </a:fld>
            <a:endParaRPr lang="en-US"/>
          </a:p>
        </p:txBody>
      </p:sp>
    </p:spTree>
    <p:extLst>
      <p:ext uri="{BB962C8B-B14F-4D97-AF65-F5344CB8AC3E}">
        <p14:creationId xmlns:p14="http://schemas.microsoft.com/office/powerpoint/2010/main" val="3294553904"/>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F53D8143-619B-0A4C-A542-5AA1217DBFCF}" type="slidenum">
              <a:rPr lang="en-US"/>
              <a:pPr>
                <a:defRPr/>
              </a:pPr>
              <a:t>‹#›</a:t>
            </a:fld>
            <a:endParaRPr lang="en-US"/>
          </a:p>
        </p:txBody>
      </p:sp>
    </p:spTree>
    <p:extLst>
      <p:ext uri="{BB962C8B-B14F-4D97-AF65-F5344CB8AC3E}">
        <p14:creationId xmlns:p14="http://schemas.microsoft.com/office/powerpoint/2010/main" val="3879857330"/>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65253B00-649D-6A44-87D8-1884E9B943E4}" type="slidenum">
              <a:rPr lang="en-US"/>
              <a:pPr>
                <a:defRPr/>
              </a:pPr>
              <a:t>‹#›</a:t>
            </a:fld>
            <a:endParaRPr lang="en-US"/>
          </a:p>
        </p:txBody>
      </p:sp>
    </p:spTree>
    <p:extLst>
      <p:ext uri="{BB962C8B-B14F-4D97-AF65-F5344CB8AC3E}">
        <p14:creationId xmlns:p14="http://schemas.microsoft.com/office/powerpoint/2010/main" val="3314691239"/>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6075A59C-DB8C-0747-ABC3-C7C5B4443BFF}" type="slidenum">
              <a:rPr lang="en-US"/>
              <a:pPr>
                <a:defRPr/>
              </a:pPr>
              <a:t>‹#›</a:t>
            </a:fld>
            <a:endParaRPr lang="en-US"/>
          </a:p>
        </p:txBody>
      </p:sp>
    </p:spTree>
    <p:extLst>
      <p:ext uri="{BB962C8B-B14F-4D97-AF65-F5344CB8AC3E}">
        <p14:creationId xmlns:p14="http://schemas.microsoft.com/office/powerpoint/2010/main" val="2385375380"/>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8B16982D-84EB-704A-8D41-197D39223C23}" type="slidenum">
              <a:rPr lang="en-US"/>
              <a:pPr>
                <a:defRPr/>
              </a:pPr>
              <a:t>‹#›</a:t>
            </a:fld>
            <a:endParaRPr lang="en-US"/>
          </a:p>
        </p:txBody>
      </p:sp>
    </p:spTree>
    <p:extLst>
      <p:ext uri="{BB962C8B-B14F-4D97-AF65-F5344CB8AC3E}">
        <p14:creationId xmlns:p14="http://schemas.microsoft.com/office/powerpoint/2010/main" val="2817370972"/>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5E911920-EFA7-AA41-832A-3448909137D7}" type="slidenum">
              <a:rPr lang="en-US"/>
              <a:pPr>
                <a:defRPr/>
              </a:pPr>
              <a:t>‹#›</a:t>
            </a:fld>
            <a:endParaRPr lang="en-US"/>
          </a:p>
        </p:txBody>
      </p:sp>
    </p:spTree>
    <p:extLst>
      <p:ext uri="{BB962C8B-B14F-4D97-AF65-F5344CB8AC3E}">
        <p14:creationId xmlns:p14="http://schemas.microsoft.com/office/powerpoint/2010/main" val="1454017328"/>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F56EE202-6130-4A4D-93B7-B3FF3BD94079}" type="slidenum">
              <a:rPr lang="en-US"/>
              <a:pPr>
                <a:defRPr/>
              </a:pPr>
              <a:t>‹#›</a:t>
            </a:fld>
            <a:endParaRPr lang="en-US"/>
          </a:p>
        </p:txBody>
      </p:sp>
    </p:spTree>
    <p:extLst>
      <p:ext uri="{BB962C8B-B14F-4D97-AF65-F5344CB8AC3E}">
        <p14:creationId xmlns:p14="http://schemas.microsoft.com/office/powerpoint/2010/main" val="3266789486"/>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0C2A477F-4E0F-964D-A6C9-21323E83B857}" type="slidenum">
              <a:rPr lang="en-US"/>
              <a:pPr>
                <a:defRPr/>
              </a:pPr>
              <a:t>‹#›</a:t>
            </a:fld>
            <a:endParaRPr lang="en-US"/>
          </a:p>
        </p:txBody>
      </p:sp>
    </p:spTree>
    <p:extLst>
      <p:ext uri="{BB962C8B-B14F-4D97-AF65-F5344CB8AC3E}">
        <p14:creationId xmlns:p14="http://schemas.microsoft.com/office/powerpoint/2010/main" val="3091753326"/>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135592EC-831E-9443-A65A-75469883540B}" type="slidenum">
              <a:rPr lang="en-US"/>
              <a:pPr>
                <a:defRPr/>
              </a:pPr>
              <a:t>‹#›</a:t>
            </a:fld>
            <a:endParaRPr lang="en-US"/>
          </a:p>
        </p:txBody>
      </p:sp>
    </p:spTree>
    <p:extLst>
      <p:ext uri="{BB962C8B-B14F-4D97-AF65-F5344CB8AC3E}">
        <p14:creationId xmlns:p14="http://schemas.microsoft.com/office/powerpoint/2010/main" val="504507804"/>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CEB1A85B-F4DD-8D4C-8FDB-ADCF5D4415B3}" type="slidenum">
              <a:rPr lang="en-US"/>
              <a:pPr>
                <a:defRPr/>
              </a:pPr>
              <a:t>‹#›</a:t>
            </a:fld>
            <a:endParaRPr lang="en-US"/>
          </a:p>
        </p:txBody>
      </p:sp>
    </p:spTree>
    <p:extLst>
      <p:ext uri="{BB962C8B-B14F-4D97-AF65-F5344CB8AC3E}">
        <p14:creationId xmlns:p14="http://schemas.microsoft.com/office/powerpoint/2010/main" val="28517300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977E616D-E74F-B14C-A0DA-0BE210E29285}" type="slidenum">
              <a:rPr lang="en-US"/>
              <a:pPr>
                <a:defRPr/>
              </a:pPr>
              <a:t>‹#›</a:t>
            </a:fld>
            <a:endParaRPr lang="en-US"/>
          </a:p>
        </p:txBody>
      </p:sp>
    </p:spTree>
    <p:extLst>
      <p:ext uri="{BB962C8B-B14F-4D97-AF65-F5344CB8AC3E}">
        <p14:creationId xmlns:p14="http://schemas.microsoft.com/office/powerpoint/2010/main" val="4154666891"/>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370"/>
            <a:ext cx="7772400" cy="1470183"/>
          </a:xfrm>
        </p:spPr>
        <p:txBody>
          <a:bodyPr/>
          <a:lstStyle/>
          <a:p>
            <a:r>
              <a:rPr lang="en-US"/>
              <a:t>Click to edit Master title style</a:t>
            </a:r>
          </a:p>
        </p:txBody>
      </p:sp>
      <p:sp>
        <p:nvSpPr>
          <p:cNvPr id="3" name="Subtitle 2"/>
          <p:cNvSpPr>
            <a:spLocks noGrp="1"/>
          </p:cNvSpPr>
          <p:nvPr>
            <p:ph type="subTitle" idx="1"/>
          </p:nvPr>
        </p:nvSpPr>
        <p:spPr>
          <a:xfrm>
            <a:off x="1371600" y="3886303"/>
            <a:ext cx="6400800" cy="1753077"/>
          </a:xfrm>
        </p:spPr>
        <p:txBody>
          <a:bodyPr/>
          <a:lstStyle>
            <a:lvl1pPr marL="0" indent="0" algn="ctr">
              <a:buNone/>
              <a:defRPr/>
            </a:lvl1pPr>
            <a:lvl2pPr marL="410710" indent="0" algn="ctr">
              <a:buNone/>
              <a:defRPr/>
            </a:lvl2pPr>
            <a:lvl3pPr marL="821345" indent="0" algn="ctr">
              <a:buNone/>
              <a:defRPr/>
            </a:lvl3pPr>
            <a:lvl4pPr marL="1232129" indent="0" algn="ctr">
              <a:buNone/>
              <a:defRPr/>
            </a:lvl4pPr>
            <a:lvl5pPr marL="1642797" indent="0" algn="ctr">
              <a:buNone/>
              <a:defRPr/>
            </a:lvl5pPr>
            <a:lvl6pPr marL="2053517" indent="0" algn="ctr">
              <a:buNone/>
              <a:defRPr/>
            </a:lvl6pPr>
            <a:lvl7pPr marL="2464200" indent="0" algn="ctr">
              <a:buNone/>
              <a:defRPr/>
            </a:lvl7pPr>
            <a:lvl8pPr marL="2874902" indent="0" algn="ctr">
              <a:buNone/>
              <a:defRPr/>
            </a:lvl8pPr>
            <a:lvl9pPr marL="3285594" indent="0" algn="ctr">
              <a:buNone/>
              <a:defRPr/>
            </a:lvl9pPr>
          </a:lstStyle>
          <a:p>
            <a:r>
              <a:rPr lang="en-US"/>
              <a:t>Click to edit Master subtitle style</a:t>
            </a:r>
          </a:p>
        </p:txBody>
      </p:sp>
    </p:spTree>
    <p:extLst>
      <p:ext uri="{BB962C8B-B14F-4D97-AF65-F5344CB8AC3E}">
        <p14:creationId xmlns:p14="http://schemas.microsoft.com/office/powerpoint/2010/main" val="2004968098"/>
      </p:ext>
    </p:extLst>
  </p:cSld>
  <p:clrMapOvr>
    <a:masterClrMapping/>
  </p:clrMapOvr>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550713"/>
      </p:ext>
    </p:extLst>
  </p:cSld>
  <p:clrMapOvr>
    <a:masterClrMapping/>
  </p:clrMapOvr>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948" y="4406265"/>
            <a:ext cx="7772400" cy="1363028"/>
          </a:xfrm>
        </p:spPr>
        <p:txBody>
          <a:bodyPr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722948" y="2906079"/>
            <a:ext cx="7772400" cy="1500188"/>
          </a:xfrm>
        </p:spPr>
        <p:txBody>
          <a:bodyPr anchor="b"/>
          <a:lstStyle>
            <a:lvl1pPr marL="0" indent="0">
              <a:buNone/>
              <a:defRPr sz="1800"/>
            </a:lvl1pPr>
            <a:lvl2pPr marL="410710" indent="0">
              <a:buNone/>
              <a:defRPr sz="1600"/>
            </a:lvl2pPr>
            <a:lvl3pPr marL="821345" indent="0">
              <a:buNone/>
              <a:defRPr sz="1400"/>
            </a:lvl3pPr>
            <a:lvl4pPr marL="1232129" indent="0">
              <a:buNone/>
              <a:defRPr sz="1300"/>
            </a:lvl4pPr>
            <a:lvl5pPr marL="1642797" indent="0">
              <a:buNone/>
              <a:defRPr sz="1300"/>
            </a:lvl5pPr>
            <a:lvl6pPr marL="2053517" indent="0">
              <a:buNone/>
              <a:defRPr sz="1300"/>
            </a:lvl6pPr>
            <a:lvl7pPr marL="2464200" indent="0">
              <a:buNone/>
              <a:defRPr sz="1300"/>
            </a:lvl7pPr>
            <a:lvl8pPr marL="2874902" indent="0">
              <a:buNone/>
              <a:defRPr sz="1300"/>
            </a:lvl8pPr>
            <a:lvl9pPr marL="3285594" indent="0">
              <a:buNone/>
              <a:defRPr sz="1300"/>
            </a:lvl9pPr>
          </a:lstStyle>
          <a:p>
            <a:pPr lvl="0"/>
            <a:r>
              <a:rPr lang="en-US"/>
              <a:t>Click to edit Master text styles</a:t>
            </a:r>
          </a:p>
        </p:txBody>
      </p:sp>
    </p:spTree>
    <p:extLst>
      <p:ext uri="{BB962C8B-B14F-4D97-AF65-F5344CB8AC3E}">
        <p14:creationId xmlns:p14="http://schemas.microsoft.com/office/powerpoint/2010/main" val="3744870134"/>
      </p:ext>
    </p:extLst>
  </p:cSld>
  <p:clrMapOvr>
    <a:masterClrMapping/>
  </p:clrMapOvr>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17220" y="1783080"/>
            <a:ext cx="3429000" cy="370332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183380" y="1783080"/>
            <a:ext cx="3429000" cy="370332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5071710"/>
      </p:ext>
    </p:extLst>
  </p:cSld>
  <p:clrMapOvr>
    <a:masterClrMapping/>
  </p:clrMapOvr>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6" y="1534478"/>
            <a:ext cx="4040505" cy="640080"/>
          </a:xfrm>
        </p:spPr>
        <p:txBody>
          <a:bodyPr anchor="b"/>
          <a:lstStyle>
            <a:lvl1pPr marL="0" indent="0">
              <a:buNone/>
              <a:defRPr sz="2200" b="1"/>
            </a:lvl1pPr>
            <a:lvl2pPr marL="410710" indent="0">
              <a:buNone/>
              <a:defRPr sz="1800" b="1"/>
            </a:lvl2pPr>
            <a:lvl3pPr marL="821345" indent="0">
              <a:buNone/>
              <a:defRPr sz="1600" b="1"/>
            </a:lvl3pPr>
            <a:lvl4pPr marL="1232129" indent="0">
              <a:buNone/>
              <a:defRPr sz="1400" b="1"/>
            </a:lvl4pPr>
            <a:lvl5pPr marL="1642797" indent="0">
              <a:buNone/>
              <a:defRPr sz="1400" b="1"/>
            </a:lvl5pPr>
            <a:lvl6pPr marL="2053517" indent="0">
              <a:buNone/>
              <a:defRPr sz="1400" b="1"/>
            </a:lvl6pPr>
            <a:lvl7pPr marL="2464200" indent="0">
              <a:buNone/>
              <a:defRPr sz="1400" b="1"/>
            </a:lvl7pPr>
            <a:lvl8pPr marL="2874902" indent="0">
              <a:buNone/>
              <a:defRPr sz="1400" b="1"/>
            </a:lvl8pPr>
            <a:lvl9pPr marL="3285594" indent="0">
              <a:buNone/>
              <a:defRPr sz="1400" b="1"/>
            </a:lvl9pPr>
          </a:lstStyle>
          <a:p>
            <a:pPr lvl="0"/>
            <a:r>
              <a:rPr lang="en-US"/>
              <a:t>Click to edit Master text styles</a:t>
            </a:r>
          </a:p>
        </p:txBody>
      </p:sp>
      <p:sp>
        <p:nvSpPr>
          <p:cNvPr id="4" name="Content Placeholder 3"/>
          <p:cNvSpPr>
            <a:spLocks noGrp="1"/>
          </p:cNvSpPr>
          <p:nvPr>
            <p:ph sz="half" idx="2"/>
          </p:nvPr>
        </p:nvSpPr>
        <p:spPr>
          <a:xfrm>
            <a:off x="457206" y="2174577"/>
            <a:ext cx="4040505"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928" y="1534478"/>
            <a:ext cx="4041933" cy="640080"/>
          </a:xfrm>
        </p:spPr>
        <p:txBody>
          <a:bodyPr anchor="b"/>
          <a:lstStyle>
            <a:lvl1pPr marL="0" indent="0">
              <a:buNone/>
              <a:defRPr sz="2200" b="1"/>
            </a:lvl1pPr>
            <a:lvl2pPr marL="410710" indent="0">
              <a:buNone/>
              <a:defRPr sz="1800" b="1"/>
            </a:lvl2pPr>
            <a:lvl3pPr marL="821345" indent="0">
              <a:buNone/>
              <a:defRPr sz="1600" b="1"/>
            </a:lvl3pPr>
            <a:lvl4pPr marL="1232129" indent="0">
              <a:buNone/>
              <a:defRPr sz="1400" b="1"/>
            </a:lvl4pPr>
            <a:lvl5pPr marL="1642797" indent="0">
              <a:buNone/>
              <a:defRPr sz="1400" b="1"/>
            </a:lvl5pPr>
            <a:lvl6pPr marL="2053517" indent="0">
              <a:buNone/>
              <a:defRPr sz="1400" b="1"/>
            </a:lvl6pPr>
            <a:lvl7pPr marL="2464200" indent="0">
              <a:buNone/>
              <a:defRPr sz="1400" b="1"/>
            </a:lvl7pPr>
            <a:lvl8pPr marL="2874902" indent="0">
              <a:buNone/>
              <a:defRPr sz="1400" b="1"/>
            </a:lvl8pPr>
            <a:lvl9pPr marL="3285594" indent="0">
              <a:buNone/>
              <a:defRPr sz="1400" b="1"/>
            </a:lvl9pPr>
          </a:lstStyle>
          <a:p>
            <a:pPr lvl="0"/>
            <a:r>
              <a:rPr lang="en-US"/>
              <a:t>Click to edit Master text styles</a:t>
            </a:r>
          </a:p>
        </p:txBody>
      </p:sp>
      <p:sp>
        <p:nvSpPr>
          <p:cNvPr id="6" name="Content Placeholder 5"/>
          <p:cNvSpPr>
            <a:spLocks noGrp="1"/>
          </p:cNvSpPr>
          <p:nvPr>
            <p:ph sz="quarter" idx="4"/>
          </p:nvPr>
        </p:nvSpPr>
        <p:spPr>
          <a:xfrm>
            <a:off x="4644928" y="2174577"/>
            <a:ext cx="4041933"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6347963"/>
      </p:ext>
    </p:extLst>
  </p:cSld>
  <p:clrMapOvr>
    <a:masterClrMapping/>
  </p:clrMapOvr>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78163525"/>
      </p:ext>
    </p:extLst>
  </p:cSld>
  <p:clrMapOvr>
    <a:masterClrMapping/>
  </p:clrMapOvr>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0353405"/>
      </p:ext>
    </p:extLst>
  </p:cSld>
  <p:clrMapOvr>
    <a:masterClrMapping/>
  </p:clrMapOvr>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2995"/>
            <a:ext cx="3008948" cy="1161573"/>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3574734" y="272900"/>
            <a:ext cx="5112068" cy="5853588"/>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4471"/>
            <a:ext cx="3008948" cy="4692015"/>
          </a:xfrm>
        </p:spPr>
        <p:txBody>
          <a:bodyPr/>
          <a:lstStyle>
            <a:lvl1pPr marL="0" indent="0">
              <a:buNone/>
              <a:defRPr sz="1300"/>
            </a:lvl1pPr>
            <a:lvl2pPr marL="410710" indent="0">
              <a:buNone/>
              <a:defRPr sz="1100"/>
            </a:lvl2pPr>
            <a:lvl3pPr marL="821345" indent="0">
              <a:buNone/>
              <a:defRPr sz="900"/>
            </a:lvl3pPr>
            <a:lvl4pPr marL="1232129" indent="0">
              <a:buNone/>
              <a:defRPr sz="800"/>
            </a:lvl4pPr>
            <a:lvl5pPr marL="1642797" indent="0">
              <a:buNone/>
              <a:defRPr sz="800"/>
            </a:lvl5pPr>
            <a:lvl6pPr marL="2053517" indent="0">
              <a:buNone/>
              <a:defRPr sz="800"/>
            </a:lvl6pPr>
            <a:lvl7pPr marL="2464200" indent="0">
              <a:buNone/>
              <a:defRPr sz="800"/>
            </a:lvl7pPr>
            <a:lvl8pPr marL="2874902" indent="0">
              <a:buNone/>
              <a:defRPr sz="800"/>
            </a:lvl8pPr>
            <a:lvl9pPr marL="3285594" indent="0">
              <a:buNone/>
              <a:defRPr sz="800"/>
            </a:lvl9pPr>
          </a:lstStyle>
          <a:p>
            <a:pPr lvl="0"/>
            <a:r>
              <a:rPr lang="en-US"/>
              <a:t>Click to edit Master text styles</a:t>
            </a:r>
          </a:p>
        </p:txBody>
      </p:sp>
    </p:spTree>
    <p:extLst>
      <p:ext uri="{BB962C8B-B14F-4D97-AF65-F5344CB8AC3E}">
        <p14:creationId xmlns:p14="http://schemas.microsoft.com/office/powerpoint/2010/main" val="341799471"/>
      </p:ext>
    </p:extLst>
  </p:cSld>
  <p:clrMapOvr>
    <a:masterClrMapping/>
  </p:clrMapOvr>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653" y="4800601"/>
            <a:ext cx="5486400" cy="567214"/>
          </a:xfrm>
        </p:spPr>
        <p:txBody>
          <a:bodyPr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1791653" y="612934"/>
            <a:ext cx="5486400" cy="4114800"/>
          </a:xfrm>
        </p:spPr>
        <p:txBody>
          <a:bodyPr/>
          <a:lstStyle>
            <a:lvl1pPr marL="0" indent="0">
              <a:buNone/>
              <a:defRPr sz="2900"/>
            </a:lvl1pPr>
            <a:lvl2pPr marL="410710" indent="0">
              <a:buNone/>
              <a:defRPr sz="2500"/>
            </a:lvl2pPr>
            <a:lvl3pPr marL="821345" indent="0">
              <a:buNone/>
              <a:defRPr sz="2200"/>
            </a:lvl3pPr>
            <a:lvl4pPr marL="1232129" indent="0">
              <a:buNone/>
              <a:defRPr sz="1800"/>
            </a:lvl4pPr>
            <a:lvl5pPr marL="1642797" indent="0">
              <a:buNone/>
              <a:defRPr sz="1800"/>
            </a:lvl5pPr>
            <a:lvl6pPr marL="2053517" indent="0">
              <a:buNone/>
              <a:defRPr sz="1800"/>
            </a:lvl6pPr>
            <a:lvl7pPr marL="2464200" indent="0">
              <a:buNone/>
              <a:defRPr sz="1800"/>
            </a:lvl7pPr>
            <a:lvl8pPr marL="2874902" indent="0">
              <a:buNone/>
              <a:defRPr sz="1800"/>
            </a:lvl8pPr>
            <a:lvl9pPr marL="3285594" indent="0">
              <a:buNone/>
              <a:defRPr sz="1800"/>
            </a:lvl9pPr>
          </a:lstStyle>
          <a:p>
            <a:pPr lvl="0"/>
            <a:endParaRPr lang="en-US" noProof="0">
              <a:sym typeface="Times" charset="0"/>
            </a:endParaRPr>
          </a:p>
        </p:txBody>
      </p:sp>
      <p:sp>
        <p:nvSpPr>
          <p:cNvPr id="4" name="Text Placeholder 3"/>
          <p:cNvSpPr>
            <a:spLocks noGrp="1"/>
          </p:cNvSpPr>
          <p:nvPr>
            <p:ph type="body" sz="half" idx="2"/>
          </p:nvPr>
        </p:nvSpPr>
        <p:spPr>
          <a:xfrm>
            <a:off x="1791653" y="5367815"/>
            <a:ext cx="5486400" cy="804386"/>
          </a:xfrm>
        </p:spPr>
        <p:txBody>
          <a:bodyPr/>
          <a:lstStyle>
            <a:lvl1pPr marL="0" indent="0">
              <a:buNone/>
              <a:defRPr sz="1300"/>
            </a:lvl1pPr>
            <a:lvl2pPr marL="410710" indent="0">
              <a:buNone/>
              <a:defRPr sz="1100"/>
            </a:lvl2pPr>
            <a:lvl3pPr marL="821345" indent="0">
              <a:buNone/>
              <a:defRPr sz="900"/>
            </a:lvl3pPr>
            <a:lvl4pPr marL="1232129" indent="0">
              <a:buNone/>
              <a:defRPr sz="800"/>
            </a:lvl4pPr>
            <a:lvl5pPr marL="1642797" indent="0">
              <a:buNone/>
              <a:defRPr sz="800"/>
            </a:lvl5pPr>
            <a:lvl6pPr marL="2053517" indent="0">
              <a:buNone/>
              <a:defRPr sz="800"/>
            </a:lvl6pPr>
            <a:lvl7pPr marL="2464200" indent="0">
              <a:buNone/>
              <a:defRPr sz="800"/>
            </a:lvl7pPr>
            <a:lvl8pPr marL="2874902" indent="0">
              <a:buNone/>
              <a:defRPr sz="800"/>
            </a:lvl8pPr>
            <a:lvl9pPr marL="3285594" indent="0">
              <a:buNone/>
              <a:defRPr sz="800"/>
            </a:lvl9pPr>
          </a:lstStyle>
          <a:p>
            <a:pPr lvl="0"/>
            <a:r>
              <a:rPr lang="en-US"/>
              <a:t>Click to edit Master text styles</a:t>
            </a:r>
          </a:p>
        </p:txBody>
      </p:sp>
    </p:spTree>
    <p:extLst>
      <p:ext uri="{BB962C8B-B14F-4D97-AF65-F5344CB8AC3E}">
        <p14:creationId xmlns:p14="http://schemas.microsoft.com/office/powerpoint/2010/main" val="122228673"/>
      </p:ext>
    </p:extLst>
  </p:cSld>
  <p:clrMapOvr>
    <a:masterClrMapping/>
  </p:clrMapOvr>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8861660"/>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53CE3991-2ED8-1846-ABCD-DF4CB9E61DE3}" type="slidenum">
              <a:rPr lang="en-US"/>
              <a:pPr>
                <a:defRPr/>
              </a:pPr>
              <a:t>‹#›</a:t>
            </a:fld>
            <a:endParaRPr lang="en-US"/>
          </a:p>
        </p:txBody>
      </p:sp>
    </p:spTree>
    <p:extLst>
      <p:ext uri="{BB962C8B-B14F-4D97-AF65-F5344CB8AC3E}">
        <p14:creationId xmlns:p14="http://schemas.microsoft.com/office/powerpoint/2010/main" val="2204647209"/>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63590" y="548640"/>
            <a:ext cx="1748790" cy="493776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17220" y="548640"/>
            <a:ext cx="5109210" cy="493776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0818912"/>
      </p:ext>
    </p:extLst>
  </p:cSld>
  <p:clrMapOvr>
    <a:masterClrMapping/>
  </p:clrMapOvr>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538957873"/>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868683061"/>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578539900"/>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60261996"/>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860835141"/>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050575630"/>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124389033"/>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2418399"/>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8331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05A24E74-726A-2B4F-BF7F-C07C0DFC16AC}" type="slidenum">
              <a:rPr lang="en-GB"/>
              <a:pPr>
                <a:defRPr/>
              </a:pPr>
              <a:t>‹#›</a:t>
            </a:fld>
            <a:endParaRPr lang="en-GB"/>
          </a:p>
        </p:txBody>
      </p:sp>
    </p:spTree>
    <p:extLst>
      <p:ext uri="{BB962C8B-B14F-4D97-AF65-F5344CB8AC3E}">
        <p14:creationId xmlns:p14="http://schemas.microsoft.com/office/powerpoint/2010/main" val="202341766"/>
      </p:ext>
    </p:extLst>
  </p:cSld>
  <p:clrMapOvr>
    <a:masterClrMapping/>
  </p:clrMapOvr>
  <p:transition>
    <p:blinds/>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E0BA487A-8673-0D48-A249-73FA6695550B}" type="slidenum">
              <a:rPr lang="en-US"/>
              <a:pPr>
                <a:defRPr/>
              </a:pPr>
              <a:t>‹#›</a:t>
            </a:fld>
            <a:endParaRPr lang="en-US"/>
          </a:p>
        </p:txBody>
      </p:sp>
    </p:spTree>
    <p:extLst>
      <p:ext uri="{BB962C8B-B14F-4D97-AF65-F5344CB8AC3E}">
        <p14:creationId xmlns:p14="http://schemas.microsoft.com/office/powerpoint/2010/main" val="3599760280"/>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138885791"/>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919016144"/>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671335631"/>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7925291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F63C3669-81BF-8841-8DAB-01B0D81935EA}" type="slidenum">
              <a:rPr lang="en-US"/>
              <a:pPr>
                <a:defRPr/>
              </a:pPr>
              <a:t>‹#›</a:t>
            </a:fld>
            <a:endParaRPr lang="en-US"/>
          </a:p>
        </p:txBody>
      </p:sp>
    </p:spTree>
    <p:extLst>
      <p:ext uri="{BB962C8B-B14F-4D97-AF65-F5344CB8AC3E}">
        <p14:creationId xmlns:p14="http://schemas.microsoft.com/office/powerpoint/2010/main" val="25916697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F935A496-9488-2F40-A053-F4A60AB38F1F}" type="slidenum">
              <a:rPr lang="en-US"/>
              <a:pPr>
                <a:defRPr/>
              </a:pPr>
              <a:t>‹#›</a:t>
            </a:fld>
            <a:endParaRPr lang="en-US"/>
          </a:p>
        </p:txBody>
      </p:sp>
    </p:spTree>
    <p:extLst>
      <p:ext uri="{BB962C8B-B14F-4D97-AF65-F5344CB8AC3E}">
        <p14:creationId xmlns:p14="http://schemas.microsoft.com/office/powerpoint/2010/main" val="35223851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8CBE9B63-029B-7C49-B59F-E512C0D13CAB}" type="slidenum">
              <a:rPr lang="en-US"/>
              <a:pPr>
                <a:defRPr/>
              </a:pPr>
              <a:t>‹#›</a:t>
            </a:fld>
            <a:endParaRPr lang="en-US"/>
          </a:p>
        </p:txBody>
      </p:sp>
    </p:spTree>
    <p:extLst>
      <p:ext uri="{BB962C8B-B14F-4D97-AF65-F5344CB8AC3E}">
        <p14:creationId xmlns:p14="http://schemas.microsoft.com/office/powerpoint/2010/main" val="4666333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8E77F660-F038-6C4B-93F9-5B70B6FB5C59}" type="slidenum">
              <a:rPr lang="en-US"/>
              <a:pPr>
                <a:defRPr/>
              </a:pPr>
              <a:t>‹#›</a:t>
            </a:fld>
            <a:endParaRPr lang="en-US"/>
          </a:p>
        </p:txBody>
      </p:sp>
    </p:spTree>
    <p:extLst>
      <p:ext uri="{BB962C8B-B14F-4D97-AF65-F5344CB8AC3E}">
        <p14:creationId xmlns:p14="http://schemas.microsoft.com/office/powerpoint/2010/main" val="35173412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107" charset="0"/>
                <a:ea typeface="+mn-ea"/>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sp>
        <p:nvSpPr>
          <p:cNvPr id="8502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850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11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0F72E9CC-9E54-4244-8C7F-CB2D2AB2CB8D}" type="slidenum">
              <a:rPr lang="en-US"/>
              <a:pPr>
                <a:defRPr/>
              </a:pPr>
              <a:t>‹#›</a:t>
            </a:fld>
            <a:endParaRPr lang="en-US"/>
          </a:p>
        </p:txBody>
      </p:sp>
    </p:spTree>
    <p:extLst>
      <p:ext uri="{BB962C8B-B14F-4D97-AF65-F5344CB8AC3E}">
        <p14:creationId xmlns:p14="http://schemas.microsoft.com/office/powerpoint/2010/main" val="20713943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085546E2-C9FB-0A4A-895B-BB70BEE38D0E}" type="slidenum">
              <a:rPr lang="en-US"/>
              <a:pPr>
                <a:defRPr/>
              </a:pPr>
              <a:t>‹#›</a:t>
            </a:fld>
            <a:endParaRPr lang="en-US"/>
          </a:p>
        </p:txBody>
      </p:sp>
    </p:spTree>
    <p:extLst>
      <p:ext uri="{BB962C8B-B14F-4D97-AF65-F5344CB8AC3E}">
        <p14:creationId xmlns:p14="http://schemas.microsoft.com/office/powerpoint/2010/main" val="22757735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494F51C2-5B00-D142-B931-6F86CE963E7A}" type="slidenum">
              <a:rPr lang="en-US"/>
              <a:pPr>
                <a:defRPr/>
              </a:pPr>
              <a:t>‹#›</a:t>
            </a:fld>
            <a:endParaRPr lang="en-US"/>
          </a:p>
        </p:txBody>
      </p:sp>
    </p:spTree>
    <p:extLst>
      <p:ext uri="{BB962C8B-B14F-4D97-AF65-F5344CB8AC3E}">
        <p14:creationId xmlns:p14="http://schemas.microsoft.com/office/powerpoint/2010/main" val="14904254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68F0CC95-2055-624D-963D-DF04283450F5}" type="slidenum">
              <a:rPr lang="en-US"/>
              <a:pPr>
                <a:defRPr/>
              </a:pPr>
              <a:t>‹#›</a:t>
            </a:fld>
            <a:endParaRPr lang="en-US"/>
          </a:p>
        </p:txBody>
      </p:sp>
    </p:spTree>
    <p:extLst>
      <p:ext uri="{BB962C8B-B14F-4D97-AF65-F5344CB8AC3E}">
        <p14:creationId xmlns:p14="http://schemas.microsoft.com/office/powerpoint/2010/main" val="12220662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p>
        </p:txBody>
      </p:sp>
      <p:sp>
        <p:nvSpPr>
          <p:cNvPr id="8" name="Rectangle 36"/>
          <p:cNvSpPr>
            <a:spLocks noGrp="1" noChangeArrowheads="1"/>
          </p:cNvSpPr>
          <p:nvPr>
            <p:ph type="ftr" sz="quarter" idx="11"/>
          </p:nvPr>
        </p:nvSpPr>
        <p:spPr>
          <a:ln/>
        </p:spPr>
        <p:txBody>
          <a:bodyPr/>
          <a:lstStyle>
            <a:lvl1pPr>
              <a:defRPr/>
            </a:lvl1pPr>
          </a:lstStyle>
          <a:p>
            <a:pPr>
              <a:defRPr/>
            </a:pPr>
            <a:endParaRPr lang="en-US"/>
          </a:p>
        </p:txBody>
      </p:sp>
      <p:sp>
        <p:nvSpPr>
          <p:cNvPr id="9" name="Rectangle 37"/>
          <p:cNvSpPr>
            <a:spLocks noGrp="1" noChangeArrowheads="1"/>
          </p:cNvSpPr>
          <p:nvPr>
            <p:ph type="sldNum" sz="quarter" idx="12"/>
          </p:nvPr>
        </p:nvSpPr>
        <p:spPr>
          <a:ln/>
        </p:spPr>
        <p:txBody>
          <a:bodyPr/>
          <a:lstStyle>
            <a:lvl1pPr>
              <a:defRPr/>
            </a:lvl1pPr>
          </a:lstStyle>
          <a:p>
            <a:pPr>
              <a:defRPr/>
            </a:pPr>
            <a:fld id="{EE205465-098D-4B45-8126-61FF6BF1CFCD}" type="slidenum">
              <a:rPr lang="en-US"/>
              <a:pPr>
                <a:defRPr/>
              </a:pPr>
              <a:t>‹#›</a:t>
            </a:fld>
            <a:endParaRPr lang="en-US"/>
          </a:p>
        </p:txBody>
      </p:sp>
    </p:spTree>
    <p:extLst>
      <p:ext uri="{BB962C8B-B14F-4D97-AF65-F5344CB8AC3E}">
        <p14:creationId xmlns:p14="http://schemas.microsoft.com/office/powerpoint/2010/main" val="2084209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EF4A02E8-234E-D64D-9D10-450F0EC9BB27}" type="slidenum">
              <a:rPr lang="en-GB"/>
              <a:pPr>
                <a:defRPr/>
              </a:pPr>
              <a:t>‹#›</a:t>
            </a:fld>
            <a:endParaRPr lang="en-GB"/>
          </a:p>
        </p:txBody>
      </p:sp>
    </p:spTree>
    <p:extLst>
      <p:ext uri="{BB962C8B-B14F-4D97-AF65-F5344CB8AC3E}">
        <p14:creationId xmlns:p14="http://schemas.microsoft.com/office/powerpoint/2010/main" val="927701281"/>
      </p:ext>
    </p:extLst>
  </p:cSld>
  <p:clrMapOvr>
    <a:masterClrMapping/>
  </p:clrMapOvr>
  <p:transition>
    <p:blinds/>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p>
        </p:txBody>
      </p:sp>
      <p:sp>
        <p:nvSpPr>
          <p:cNvPr id="4" name="Rectangle 36"/>
          <p:cNvSpPr>
            <a:spLocks noGrp="1" noChangeArrowheads="1"/>
          </p:cNvSpPr>
          <p:nvPr>
            <p:ph type="ftr" sz="quarter" idx="11"/>
          </p:nvPr>
        </p:nvSpPr>
        <p:spPr>
          <a:ln/>
        </p:spPr>
        <p:txBody>
          <a:bodyPr/>
          <a:lstStyle>
            <a:lvl1pPr>
              <a:defRPr/>
            </a:lvl1pPr>
          </a:lstStyle>
          <a:p>
            <a:pPr>
              <a:defRPr/>
            </a:pPr>
            <a:endParaRPr lang="en-US"/>
          </a:p>
        </p:txBody>
      </p:sp>
      <p:sp>
        <p:nvSpPr>
          <p:cNvPr id="5" name="Rectangle 37"/>
          <p:cNvSpPr>
            <a:spLocks noGrp="1" noChangeArrowheads="1"/>
          </p:cNvSpPr>
          <p:nvPr>
            <p:ph type="sldNum" sz="quarter" idx="12"/>
          </p:nvPr>
        </p:nvSpPr>
        <p:spPr>
          <a:ln/>
        </p:spPr>
        <p:txBody>
          <a:bodyPr/>
          <a:lstStyle>
            <a:lvl1pPr>
              <a:defRPr/>
            </a:lvl1pPr>
          </a:lstStyle>
          <a:p>
            <a:pPr>
              <a:defRPr/>
            </a:pPr>
            <a:fld id="{20721ADD-4BFA-D14F-A3D0-5A1E9C423F74}" type="slidenum">
              <a:rPr lang="en-US"/>
              <a:pPr>
                <a:defRPr/>
              </a:pPr>
              <a:t>‹#›</a:t>
            </a:fld>
            <a:endParaRPr lang="en-US"/>
          </a:p>
        </p:txBody>
      </p:sp>
    </p:spTree>
    <p:extLst>
      <p:ext uri="{BB962C8B-B14F-4D97-AF65-F5344CB8AC3E}">
        <p14:creationId xmlns:p14="http://schemas.microsoft.com/office/powerpoint/2010/main" val="42487454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p>
        </p:txBody>
      </p:sp>
      <p:sp>
        <p:nvSpPr>
          <p:cNvPr id="3" name="Rectangle 36"/>
          <p:cNvSpPr>
            <a:spLocks noGrp="1" noChangeArrowheads="1"/>
          </p:cNvSpPr>
          <p:nvPr>
            <p:ph type="ftr" sz="quarter" idx="11"/>
          </p:nvPr>
        </p:nvSpPr>
        <p:spPr>
          <a:ln/>
        </p:spPr>
        <p:txBody>
          <a:bodyPr/>
          <a:lstStyle>
            <a:lvl1pPr>
              <a:defRPr/>
            </a:lvl1pPr>
          </a:lstStyle>
          <a:p>
            <a:pPr>
              <a:defRPr/>
            </a:pPr>
            <a:endParaRPr lang="en-US"/>
          </a:p>
        </p:txBody>
      </p:sp>
      <p:sp>
        <p:nvSpPr>
          <p:cNvPr id="4" name="Rectangle 37"/>
          <p:cNvSpPr>
            <a:spLocks noGrp="1" noChangeArrowheads="1"/>
          </p:cNvSpPr>
          <p:nvPr>
            <p:ph type="sldNum" sz="quarter" idx="12"/>
          </p:nvPr>
        </p:nvSpPr>
        <p:spPr>
          <a:ln/>
        </p:spPr>
        <p:txBody>
          <a:bodyPr/>
          <a:lstStyle>
            <a:lvl1pPr>
              <a:defRPr/>
            </a:lvl1pPr>
          </a:lstStyle>
          <a:p>
            <a:pPr>
              <a:defRPr/>
            </a:pPr>
            <a:fld id="{65B8A61C-063B-8E43-951E-A08990268D56}" type="slidenum">
              <a:rPr lang="en-US"/>
              <a:pPr>
                <a:defRPr/>
              </a:pPr>
              <a:t>‹#›</a:t>
            </a:fld>
            <a:endParaRPr lang="en-US"/>
          </a:p>
        </p:txBody>
      </p:sp>
    </p:spTree>
    <p:extLst>
      <p:ext uri="{BB962C8B-B14F-4D97-AF65-F5344CB8AC3E}">
        <p14:creationId xmlns:p14="http://schemas.microsoft.com/office/powerpoint/2010/main" val="25554349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4358787A-5975-A046-915E-4CE9D961EED2}" type="slidenum">
              <a:rPr lang="en-US"/>
              <a:pPr>
                <a:defRPr/>
              </a:pPr>
              <a:t>‹#›</a:t>
            </a:fld>
            <a:endParaRPr lang="en-US"/>
          </a:p>
        </p:txBody>
      </p:sp>
    </p:spTree>
    <p:extLst>
      <p:ext uri="{BB962C8B-B14F-4D97-AF65-F5344CB8AC3E}">
        <p14:creationId xmlns:p14="http://schemas.microsoft.com/office/powerpoint/2010/main" val="1192381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336854E2-A1F5-C845-BC17-624D38317CA5}" type="slidenum">
              <a:rPr lang="en-US"/>
              <a:pPr>
                <a:defRPr/>
              </a:pPr>
              <a:t>‹#›</a:t>
            </a:fld>
            <a:endParaRPr lang="en-US"/>
          </a:p>
        </p:txBody>
      </p:sp>
    </p:spTree>
    <p:extLst>
      <p:ext uri="{BB962C8B-B14F-4D97-AF65-F5344CB8AC3E}">
        <p14:creationId xmlns:p14="http://schemas.microsoft.com/office/powerpoint/2010/main" val="3765296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07486CDD-D0B6-B943-9D38-6D2C897027A2}" type="slidenum">
              <a:rPr lang="en-US"/>
              <a:pPr>
                <a:defRPr/>
              </a:pPr>
              <a:t>‹#›</a:t>
            </a:fld>
            <a:endParaRPr lang="en-US"/>
          </a:p>
        </p:txBody>
      </p:sp>
    </p:spTree>
    <p:extLst>
      <p:ext uri="{BB962C8B-B14F-4D97-AF65-F5344CB8AC3E}">
        <p14:creationId xmlns:p14="http://schemas.microsoft.com/office/powerpoint/2010/main" val="15315638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EA4B302E-69FC-AF46-AAA7-42495A1203D2}" type="slidenum">
              <a:rPr lang="en-US"/>
              <a:pPr>
                <a:defRPr/>
              </a:pPr>
              <a:t>‹#›</a:t>
            </a:fld>
            <a:endParaRPr lang="en-US"/>
          </a:p>
        </p:txBody>
      </p:sp>
    </p:spTree>
    <p:extLst>
      <p:ext uri="{BB962C8B-B14F-4D97-AF65-F5344CB8AC3E}">
        <p14:creationId xmlns:p14="http://schemas.microsoft.com/office/powerpoint/2010/main" val="24459715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37CBEB92-3DA5-DE44-B45E-0211E7D237B3}" type="slidenum">
              <a:rPr lang="en-US"/>
              <a:pPr>
                <a:defRPr/>
              </a:pPr>
              <a:t>‹#›</a:t>
            </a:fld>
            <a:endParaRPr lang="en-US"/>
          </a:p>
        </p:txBody>
      </p:sp>
    </p:spTree>
    <p:extLst>
      <p:ext uri="{BB962C8B-B14F-4D97-AF65-F5344CB8AC3E}">
        <p14:creationId xmlns:p14="http://schemas.microsoft.com/office/powerpoint/2010/main" val="41382725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11619" name="Rectangle 3"/>
          <p:cNvSpPr>
            <a:spLocks noGrp="1" noChangeArrowheads="1"/>
          </p:cNvSpPr>
          <p:nvPr>
            <p:ph type="subTitle" idx="1"/>
          </p:nvPr>
        </p:nvSpPr>
        <p:spPr>
          <a:xfrm>
            <a:off x="1371600" y="3886200"/>
            <a:ext cx="6400800" cy="1752600"/>
          </a:xfrm>
        </p:spPr>
        <p:txBody>
          <a:bodyPr/>
          <a:lstStyle>
            <a:lvl1pPr marL="0" indent="0" algn="ctr">
              <a:buFont typeface="Times" pitchFamily="-108" charset="0"/>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3430A15-45A7-4E4B-829A-3CE0A0B9F1BA}" type="slidenum">
              <a:rPr lang="en-US"/>
              <a:pPr>
                <a:defRPr/>
              </a:pPr>
              <a:t>‹#›</a:t>
            </a:fld>
            <a:endParaRPr lang="en-US"/>
          </a:p>
        </p:txBody>
      </p:sp>
    </p:spTree>
    <p:extLst>
      <p:ext uri="{BB962C8B-B14F-4D97-AF65-F5344CB8AC3E}">
        <p14:creationId xmlns:p14="http://schemas.microsoft.com/office/powerpoint/2010/main" val="321819999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08934136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4782389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2A4B3A47-9B12-C749-A79E-05C39B099D36}" type="slidenum">
              <a:rPr lang="en-GB"/>
              <a:pPr>
                <a:defRPr/>
              </a:pPr>
              <a:t>‹#›</a:t>
            </a:fld>
            <a:endParaRPr lang="en-GB"/>
          </a:p>
        </p:txBody>
      </p:sp>
    </p:spTree>
    <p:extLst>
      <p:ext uri="{BB962C8B-B14F-4D97-AF65-F5344CB8AC3E}">
        <p14:creationId xmlns:p14="http://schemas.microsoft.com/office/powerpoint/2010/main" val="1143004533"/>
      </p:ext>
    </p:extLst>
  </p:cSld>
  <p:clrMapOvr>
    <a:masterClrMapping/>
  </p:clrMapOvr>
  <p:transition>
    <p:blinds/>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90414273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28571501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01352103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482497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9872464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0666940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27062212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38441337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37527048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6304069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8363D0AA-625E-0048-8D5B-48B86BDFEF3C}" type="slidenum">
              <a:rPr lang="en-GB"/>
              <a:pPr>
                <a:defRPr/>
              </a:pPr>
              <a:t>‹#›</a:t>
            </a:fld>
            <a:endParaRPr lang="en-GB"/>
          </a:p>
        </p:txBody>
      </p:sp>
    </p:spTree>
    <p:extLst>
      <p:ext uri="{BB962C8B-B14F-4D97-AF65-F5344CB8AC3E}">
        <p14:creationId xmlns:p14="http://schemas.microsoft.com/office/powerpoint/2010/main" val="2549682214"/>
      </p:ext>
    </p:extLst>
  </p:cSld>
  <p:clrMapOvr>
    <a:masterClrMapping/>
  </p:clrMapOvr>
  <p:transition>
    <p:blinds/>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55091464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eaLnBrk="0" hangingPunct="0">
              <a:defRPr>
                <a:effectLst>
                  <a:outerShdw blurRad="38100" dist="38100" dir="2700000" algn="tl">
                    <a:srgbClr val="DDDDDD"/>
                  </a:outerShdw>
                </a:effectLst>
                <a:latin typeface="Arial" charset="0"/>
              </a:defRPr>
            </a:lvl1pPr>
          </a:lstStyle>
          <a:p>
            <a:pPr>
              <a:defRPr/>
            </a:pPr>
            <a:fld id="{505A1344-2ABF-1E4C-A27D-D325DC679576}" type="slidenum">
              <a:rPr lang="en-GB"/>
              <a:pPr>
                <a:defRPr/>
              </a:pPr>
              <a:t>‹#›</a:t>
            </a:fld>
            <a:endParaRPr lang="en-GB"/>
          </a:p>
        </p:txBody>
      </p:sp>
    </p:spTree>
    <p:extLst>
      <p:ext uri="{BB962C8B-B14F-4D97-AF65-F5344CB8AC3E}">
        <p14:creationId xmlns:p14="http://schemas.microsoft.com/office/powerpoint/2010/main" val="147869448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a:p>
        </p:txBody>
      </p:sp>
      <p:sp>
        <p:nvSpPr>
          <p:cNvPr id="3" name="Rectangle 25"/>
          <p:cNvSpPr>
            <a:spLocks noGrp="1" noChangeArrowheads="1"/>
          </p:cNvSpPr>
          <p:nvPr>
            <p:ph type="ftr" sz="quarter" idx="11"/>
          </p:nvPr>
        </p:nvSpPr>
        <p:spPr>
          <a:ln/>
        </p:spPr>
        <p:txBody>
          <a:bodyPr/>
          <a:lstStyle>
            <a:lvl1pPr>
              <a:defRPr/>
            </a:lvl1pPr>
          </a:lstStyle>
          <a:p>
            <a:pPr>
              <a:defRPr/>
            </a:pPr>
            <a:endParaRPr lang="en-US"/>
          </a:p>
        </p:txBody>
      </p:sp>
      <p:sp>
        <p:nvSpPr>
          <p:cNvPr id="4" name="Rectangle 26"/>
          <p:cNvSpPr>
            <a:spLocks noGrp="1" noChangeArrowheads="1"/>
          </p:cNvSpPr>
          <p:nvPr>
            <p:ph type="sldNum" sz="quarter" idx="12"/>
          </p:nvPr>
        </p:nvSpPr>
        <p:spPr>
          <a:ln/>
        </p:spPr>
        <p:txBody>
          <a:bodyPr/>
          <a:lstStyle>
            <a:lvl1pPr>
              <a:defRPr/>
            </a:lvl1pPr>
          </a:lstStyle>
          <a:p>
            <a:pPr>
              <a:defRPr/>
            </a:pPr>
            <a:fld id="{13B8F657-760A-8543-81AC-C9F95E5CB863}" type="slidenum">
              <a:rPr lang="en-US"/>
              <a:pPr>
                <a:defRPr/>
              </a:pPr>
              <a:t>‹#›</a:t>
            </a:fld>
            <a:endParaRPr lang="en-US"/>
          </a:p>
        </p:txBody>
      </p:sp>
    </p:spTree>
    <p:extLst>
      <p:ext uri="{BB962C8B-B14F-4D97-AF65-F5344CB8AC3E}">
        <p14:creationId xmlns:p14="http://schemas.microsoft.com/office/powerpoint/2010/main" val="105096667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5226963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3618179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9066077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9791961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5983185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9743253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713418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660D1E8E-29EA-E24D-BDD0-BB9B83CB1512}" type="slidenum">
              <a:rPr lang="en-GB"/>
              <a:pPr>
                <a:defRPr/>
              </a:pPr>
              <a:t>‹#›</a:t>
            </a:fld>
            <a:endParaRPr lang="en-GB"/>
          </a:p>
        </p:txBody>
      </p:sp>
    </p:spTree>
    <p:extLst>
      <p:ext uri="{BB962C8B-B14F-4D97-AF65-F5344CB8AC3E}">
        <p14:creationId xmlns:p14="http://schemas.microsoft.com/office/powerpoint/2010/main" val="3130215477"/>
      </p:ext>
    </p:extLst>
  </p:cSld>
  <p:clrMapOvr>
    <a:masterClrMapping/>
  </p:clrMapOvr>
  <p:transition>
    <p:blinds/>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0531135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5538408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6182303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0167074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3/13/24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25435054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3/13/24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92890797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3/13/24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01453774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3/13/24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95401964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3/13/24</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98410605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3/13/24</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2142880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035EA15D-8B06-1A47-A548-799D9BB20CB1}" type="slidenum">
              <a:rPr lang="en-GB"/>
              <a:pPr>
                <a:defRPr/>
              </a:pPr>
              <a:t>‹#›</a:t>
            </a:fld>
            <a:endParaRPr lang="en-GB"/>
          </a:p>
        </p:txBody>
      </p:sp>
    </p:spTree>
    <p:extLst>
      <p:ext uri="{BB962C8B-B14F-4D97-AF65-F5344CB8AC3E}">
        <p14:creationId xmlns:p14="http://schemas.microsoft.com/office/powerpoint/2010/main" val="2635546471"/>
      </p:ext>
    </p:extLst>
  </p:cSld>
  <p:clrMapOvr>
    <a:masterClrMapping/>
  </p:clrMapOvr>
  <p:transition>
    <p:blinds/>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3/13/24</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14568639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3/13/24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95637385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3/13/24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19747826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3/13/24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16276157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3/13/24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45978326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13/03/24</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1830494741"/>
      </p:ext>
    </p:extLst>
  </p:cSld>
  <p:clrMapOvr>
    <a:overrideClrMapping bg1="dk1" tx1="lt1" bg2="dk2" tx2="lt2" accent1="accent1" accent2="accent2" accent3="accent3" accent4="accent4" accent5="accent5" accent6="accent6" hlink="hlink" folHlink="folHlink"/>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13/03/24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401912828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13/03/24</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759248266"/>
      </p:ext>
    </p:extLst>
  </p:cSld>
  <p:clrMapOvr>
    <a:overrideClrMapping bg1="lt1" tx1="dk1" bg2="lt2" tx2="dk2" accent1="accent1" accent2="accent2" accent3="accent3" accent4="accent4" accent5="accent5" accent6="accent6" hlink="hlink" folHlink="folHlink"/>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13/03/24</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38591006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13/03/24</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8980782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10.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11.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12.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3.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24.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14.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image" Target="../media/image5.jpeg"/><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15.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theme" Target="../theme/theme16.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slideLayout" Target="../slideLayouts/slideLayout150.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58.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theme" Target="../theme/theme17.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69.xml"/><Relationship Id="rId13" Type="http://schemas.openxmlformats.org/officeDocument/2006/relationships/theme" Target="../theme/theme18.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slideLayout" Target="../slideLayouts/slideLayout173.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81.xml"/><Relationship Id="rId13" Type="http://schemas.openxmlformats.org/officeDocument/2006/relationships/theme" Target="../theme/theme19.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slideLayout" Target="../slideLayouts/slideLayout185.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93.xml"/><Relationship Id="rId3" Type="http://schemas.openxmlformats.org/officeDocument/2006/relationships/slideLayout" Target="../slideLayouts/slideLayout188.xml"/><Relationship Id="rId7" Type="http://schemas.openxmlformats.org/officeDocument/2006/relationships/slideLayout" Target="../slideLayouts/slideLayout192.xml"/><Relationship Id="rId12" Type="http://schemas.openxmlformats.org/officeDocument/2006/relationships/theme" Target="../theme/theme20.xml"/><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0" Type="http://schemas.openxmlformats.org/officeDocument/2006/relationships/slideLayout" Target="../slideLayouts/slideLayout195.xml"/><Relationship Id="rId4" Type="http://schemas.openxmlformats.org/officeDocument/2006/relationships/slideLayout" Target="../slideLayouts/slideLayout189.xml"/><Relationship Id="rId9" Type="http://schemas.openxmlformats.org/officeDocument/2006/relationships/slideLayout" Target="../slideLayouts/slideLayout194.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04.xml"/><Relationship Id="rId13" Type="http://schemas.openxmlformats.org/officeDocument/2006/relationships/theme" Target="../theme/theme21.xml"/><Relationship Id="rId3" Type="http://schemas.openxmlformats.org/officeDocument/2006/relationships/slideLayout" Target="../slideLayouts/slideLayout199.xml"/><Relationship Id="rId7" Type="http://schemas.openxmlformats.org/officeDocument/2006/relationships/slideLayout" Target="../slideLayouts/slideLayout203.xml"/><Relationship Id="rId12" Type="http://schemas.openxmlformats.org/officeDocument/2006/relationships/slideLayout" Target="../slideLayouts/slideLayout208.xml"/><Relationship Id="rId2" Type="http://schemas.openxmlformats.org/officeDocument/2006/relationships/slideLayout" Target="../slideLayouts/slideLayout198.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5" Type="http://schemas.openxmlformats.org/officeDocument/2006/relationships/slideLayout" Target="../slideLayouts/slideLayout201.xml"/><Relationship Id="rId10" Type="http://schemas.openxmlformats.org/officeDocument/2006/relationships/slideLayout" Target="../slideLayouts/slideLayout206.xml"/><Relationship Id="rId4" Type="http://schemas.openxmlformats.org/officeDocument/2006/relationships/slideLayout" Target="../slideLayouts/slideLayout200.xml"/><Relationship Id="rId9" Type="http://schemas.openxmlformats.org/officeDocument/2006/relationships/slideLayout" Target="../slideLayouts/slideLayout205.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16.xml"/><Relationship Id="rId3" Type="http://schemas.openxmlformats.org/officeDocument/2006/relationships/slideLayout" Target="../slideLayouts/slideLayout211.xml"/><Relationship Id="rId7" Type="http://schemas.openxmlformats.org/officeDocument/2006/relationships/slideLayout" Target="../slideLayouts/slideLayout215.xml"/><Relationship Id="rId12" Type="http://schemas.openxmlformats.org/officeDocument/2006/relationships/theme" Target="../theme/theme22.xml"/><Relationship Id="rId2" Type="http://schemas.openxmlformats.org/officeDocument/2006/relationships/slideLayout" Target="../slideLayouts/slideLayout210.xml"/><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5" Type="http://schemas.openxmlformats.org/officeDocument/2006/relationships/slideLayout" Target="../slideLayouts/slideLayout213.xml"/><Relationship Id="rId10" Type="http://schemas.openxmlformats.org/officeDocument/2006/relationships/slideLayout" Target="../slideLayouts/slideLayout218.xml"/><Relationship Id="rId4" Type="http://schemas.openxmlformats.org/officeDocument/2006/relationships/slideLayout" Target="../slideLayouts/slideLayout212.xml"/><Relationship Id="rId9" Type="http://schemas.openxmlformats.org/officeDocument/2006/relationships/slideLayout" Target="../slideLayouts/slideLayout217.xml"/></Relationships>
</file>

<file path=ppt/slideMasters/_rels/slideMaster23.xml.rels><?xml version="1.0" encoding="UTF-8" standalone="yes"?>
<Relationships xmlns="http://schemas.openxmlformats.org/package/2006/relationships"><Relationship Id="rId2" Type="http://schemas.openxmlformats.org/officeDocument/2006/relationships/theme" Target="../theme/theme23.xml"/><Relationship Id="rId1" Type="http://schemas.openxmlformats.org/officeDocument/2006/relationships/slideLayout" Target="../slideLayouts/slideLayout220.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4.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3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5.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50.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6.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61.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7.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72.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8.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83.xml"/><Relationship Id="rId13" Type="http://schemas.openxmlformats.org/officeDocument/2006/relationships/slideLayout" Target="../slideLayouts/slideLayout288.xml"/><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slideLayout" Target="../slideLayouts/slideLayout287.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 Id="rId14" Type="http://schemas.openxmlformats.org/officeDocument/2006/relationships/theme" Target="../theme/theme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96.xml"/><Relationship Id="rId3" Type="http://schemas.openxmlformats.org/officeDocument/2006/relationships/slideLayout" Target="../slideLayouts/slideLayout291.xml"/><Relationship Id="rId7" Type="http://schemas.openxmlformats.org/officeDocument/2006/relationships/slideLayout" Target="../slideLayouts/slideLayout295.xml"/><Relationship Id="rId12" Type="http://schemas.openxmlformats.org/officeDocument/2006/relationships/theme" Target="../theme/theme30.xml"/><Relationship Id="rId2" Type="http://schemas.openxmlformats.org/officeDocument/2006/relationships/slideLayout" Target="../slideLayouts/slideLayout290.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5" Type="http://schemas.openxmlformats.org/officeDocument/2006/relationships/slideLayout" Target="../slideLayouts/slideLayout293.xml"/><Relationship Id="rId10" Type="http://schemas.openxmlformats.org/officeDocument/2006/relationships/slideLayout" Target="../slideLayouts/slideLayout298.xml"/><Relationship Id="rId4" Type="http://schemas.openxmlformats.org/officeDocument/2006/relationships/slideLayout" Target="../slideLayouts/slideLayout292.xml"/><Relationship Id="rId9" Type="http://schemas.openxmlformats.org/officeDocument/2006/relationships/slideLayout" Target="../slideLayouts/slideLayout297.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07.xml"/><Relationship Id="rId3" Type="http://schemas.openxmlformats.org/officeDocument/2006/relationships/slideLayout" Target="../slideLayouts/slideLayout302.xml"/><Relationship Id="rId7" Type="http://schemas.openxmlformats.org/officeDocument/2006/relationships/slideLayout" Target="../slideLayouts/slideLayout306.xml"/><Relationship Id="rId12" Type="http://schemas.openxmlformats.org/officeDocument/2006/relationships/theme" Target="../theme/theme31.xml"/><Relationship Id="rId2" Type="http://schemas.openxmlformats.org/officeDocument/2006/relationships/slideLayout" Target="../slideLayouts/slideLayout301.xm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5" Type="http://schemas.openxmlformats.org/officeDocument/2006/relationships/slideLayout" Target="../slideLayouts/slideLayout304.xml"/><Relationship Id="rId10" Type="http://schemas.openxmlformats.org/officeDocument/2006/relationships/slideLayout" Target="../slideLayouts/slideLayout309.xml"/><Relationship Id="rId4" Type="http://schemas.openxmlformats.org/officeDocument/2006/relationships/slideLayout" Target="../slideLayouts/slideLayout303.xml"/><Relationship Id="rId9" Type="http://schemas.openxmlformats.org/officeDocument/2006/relationships/slideLayout" Target="../slideLayouts/slideLayout308.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18.xml"/><Relationship Id="rId13" Type="http://schemas.openxmlformats.org/officeDocument/2006/relationships/theme" Target="../theme/theme32.xml"/><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slideLayout" Target="../slideLayouts/slideLayout322.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30.xml"/><Relationship Id="rId13" Type="http://schemas.openxmlformats.org/officeDocument/2006/relationships/image" Target="../media/image6.emf"/><Relationship Id="rId3" Type="http://schemas.openxmlformats.org/officeDocument/2006/relationships/slideLayout" Target="../slideLayouts/slideLayout325.xml"/><Relationship Id="rId7" Type="http://schemas.openxmlformats.org/officeDocument/2006/relationships/slideLayout" Target="../slideLayouts/slideLayout329.xml"/><Relationship Id="rId12" Type="http://schemas.openxmlformats.org/officeDocument/2006/relationships/theme" Target="../theme/theme33.xml"/><Relationship Id="rId2" Type="http://schemas.openxmlformats.org/officeDocument/2006/relationships/slideLayout" Target="../slideLayouts/slideLayout324.xml"/><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5" Type="http://schemas.openxmlformats.org/officeDocument/2006/relationships/slideLayout" Target="../slideLayouts/slideLayout327.xml"/><Relationship Id="rId10" Type="http://schemas.openxmlformats.org/officeDocument/2006/relationships/slideLayout" Target="../slideLayouts/slideLayout332.xml"/><Relationship Id="rId4" Type="http://schemas.openxmlformats.org/officeDocument/2006/relationships/slideLayout" Target="../slideLayouts/slideLayout326.xml"/><Relationship Id="rId9" Type="http://schemas.openxmlformats.org/officeDocument/2006/relationships/slideLayout" Target="../slideLayouts/slideLayout331.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41.xml"/><Relationship Id="rId13" Type="http://schemas.openxmlformats.org/officeDocument/2006/relationships/theme" Target="../theme/theme34.xml"/><Relationship Id="rId3" Type="http://schemas.openxmlformats.org/officeDocument/2006/relationships/slideLayout" Target="../slideLayouts/slideLayout336.xml"/><Relationship Id="rId7" Type="http://schemas.openxmlformats.org/officeDocument/2006/relationships/slideLayout" Target="../slideLayouts/slideLayout340.xml"/><Relationship Id="rId12" Type="http://schemas.openxmlformats.org/officeDocument/2006/relationships/slideLayout" Target="../slideLayouts/slideLayout345.xml"/><Relationship Id="rId2" Type="http://schemas.openxmlformats.org/officeDocument/2006/relationships/slideLayout" Target="../slideLayouts/slideLayout335.xml"/><Relationship Id="rId1" Type="http://schemas.openxmlformats.org/officeDocument/2006/relationships/slideLayout" Target="../slideLayouts/slideLayout334.xml"/><Relationship Id="rId6" Type="http://schemas.openxmlformats.org/officeDocument/2006/relationships/slideLayout" Target="../slideLayouts/slideLayout339.xml"/><Relationship Id="rId11" Type="http://schemas.openxmlformats.org/officeDocument/2006/relationships/slideLayout" Target="../slideLayouts/slideLayout344.xml"/><Relationship Id="rId5" Type="http://schemas.openxmlformats.org/officeDocument/2006/relationships/slideLayout" Target="../slideLayouts/slideLayout338.xml"/><Relationship Id="rId10" Type="http://schemas.openxmlformats.org/officeDocument/2006/relationships/slideLayout" Target="../slideLayouts/slideLayout343.xml"/><Relationship Id="rId4" Type="http://schemas.openxmlformats.org/officeDocument/2006/relationships/slideLayout" Target="../slideLayouts/slideLayout337.xml"/><Relationship Id="rId9" Type="http://schemas.openxmlformats.org/officeDocument/2006/relationships/slideLayout" Target="../slideLayouts/slideLayout342.xml"/></Relationships>
</file>

<file path=ppt/slideMasters/_rels/slideMaster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35.xml"/><Relationship Id="rId1" Type="http://schemas.openxmlformats.org/officeDocument/2006/relationships/slideLayout" Target="../slideLayouts/slideLayout346.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54.xml"/><Relationship Id="rId3" Type="http://schemas.openxmlformats.org/officeDocument/2006/relationships/slideLayout" Target="../slideLayouts/slideLayout349.xml"/><Relationship Id="rId7" Type="http://schemas.openxmlformats.org/officeDocument/2006/relationships/slideLayout" Target="../slideLayouts/slideLayout353.xml"/><Relationship Id="rId12" Type="http://schemas.openxmlformats.org/officeDocument/2006/relationships/theme" Target="../theme/theme36.xml"/><Relationship Id="rId2" Type="http://schemas.openxmlformats.org/officeDocument/2006/relationships/slideLayout" Target="../slideLayouts/slideLayout348.xml"/><Relationship Id="rId1" Type="http://schemas.openxmlformats.org/officeDocument/2006/relationships/slideLayout" Target="../slideLayouts/slideLayout347.xml"/><Relationship Id="rId6" Type="http://schemas.openxmlformats.org/officeDocument/2006/relationships/slideLayout" Target="../slideLayouts/slideLayout352.xml"/><Relationship Id="rId11" Type="http://schemas.openxmlformats.org/officeDocument/2006/relationships/slideLayout" Target="../slideLayouts/slideLayout357.xml"/><Relationship Id="rId5" Type="http://schemas.openxmlformats.org/officeDocument/2006/relationships/slideLayout" Target="../slideLayouts/slideLayout351.xml"/><Relationship Id="rId10" Type="http://schemas.openxmlformats.org/officeDocument/2006/relationships/slideLayout" Target="../slideLayouts/slideLayout356.xml"/><Relationship Id="rId4" Type="http://schemas.openxmlformats.org/officeDocument/2006/relationships/slideLayout" Target="../slideLayouts/slideLayout350.xml"/><Relationship Id="rId9" Type="http://schemas.openxmlformats.org/officeDocument/2006/relationships/slideLayout" Target="../slideLayouts/slideLayout355.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65.xml"/><Relationship Id="rId3" Type="http://schemas.openxmlformats.org/officeDocument/2006/relationships/slideLayout" Target="../slideLayouts/slideLayout360.xml"/><Relationship Id="rId7" Type="http://schemas.openxmlformats.org/officeDocument/2006/relationships/slideLayout" Target="../slideLayouts/slideLayout364.xml"/><Relationship Id="rId12" Type="http://schemas.openxmlformats.org/officeDocument/2006/relationships/theme" Target="../theme/theme37.xml"/><Relationship Id="rId2" Type="http://schemas.openxmlformats.org/officeDocument/2006/relationships/slideLayout" Target="../slideLayouts/slideLayout359.xml"/><Relationship Id="rId1" Type="http://schemas.openxmlformats.org/officeDocument/2006/relationships/slideLayout" Target="../slideLayouts/slideLayout358.xml"/><Relationship Id="rId6" Type="http://schemas.openxmlformats.org/officeDocument/2006/relationships/slideLayout" Target="../slideLayouts/slideLayout363.xml"/><Relationship Id="rId11" Type="http://schemas.openxmlformats.org/officeDocument/2006/relationships/slideLayout" Target="../slideLayouts/slideLayout368.xml"/><Relationship Id="rId5" Type="http://schemas.openxmlformats.org/officeDocument/2006/relationships/slideLayout" Target="../slideLayouts/slideLayout362.xml"/><Relationship Id="rId10" Type="http://schemas.openxmlformats.org/officeDocument/2006/relationships/slideLayout" Target="../slideLayouts/slideLayout367.xml"/><Relationship Id="rId4" Type="http://schemas.openxmlformats.org/officeDocument/2006/relationships/slideLayout" Target="../slideLayouts/slideLayout361.xml"/><Relationship Id="rId9" Type="http://schemas.openxmlformats.org/officeDocument/2006/relationships/slideLayout" Target="../slideLayouts/slideLayout366.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76.xml"/><Relationship Id="rId13" Type="http://schemas.openxmlformats.org/officeDocument/2006/relationships/image" Target="../media/image7.png"/><Relationship Id="rId3" Type="http://schemas.openxmlformats.org/officeDocument/2006/relationships/slideLayout" Target="../slideLayouts/slideLayout371.xml"/><Relationship Id="rId7" Type="http://schemas.openxmlformats.org/officeDocument/2006/relationships/slideLayout" Target="../slideLayouts/slideLayout375.xml"/><Relationship Id="rId12" Type="http://schemas.openxmlformats.org/officeDocument/2006/relationships/theme" Target="../theme/theme38.xml"/><Relationship Id="rId2" Type="http://schemas.openxmlformats.org/officeDocument/2006/relationships/slideLayout" Target="../slideLayouts/slideLayout370.xml"/><Relationship Id="rId1" Type="http://schemas.openxmlformats.org/officeDocument/2006/relationships/slideLayout" Target="../slideLayouts/slideLayout369.xml"/><Relationship Id="rId6" Type="http://schemas.openxmlformats.org/officeDocument/2006/relationships/slideLayout" Target="../slideLayouts/slideLayout374.xml"/><Relationship Id="rId11" Type="http://schemas.openxmlformats.org/officeDocument/2006/relationships/slideLayout" Target="../slideLayouts/slideLayout379.xml"/><Relationship Id="rId5" Type="http://schemas.openxmlformats.org/officeDocument/2006/relationships/slideLayout" Target="../slideLayouts/slideLayout373.xml"/><Relationship Id="rId10" Type="http://schemas.openxmlformats.org/officeDocument/2006/relationships/slideLayout" Target="../slideLayouts/slideLayout378.xml"/><Relationship Id="rId4" Type="http://schemas.openxmlformats.org/officeDocument/2006/relationships/slideLayout" Target="../slideLayouts/slideLayout372.xml"/><Relationship Id="rId9" Type="http://schemas.openxmlformats.org/officeDocument/2006/relationships/slideLayout" Target="../slideLayouts/slideLayout377.xml"/><Relationship Id="rId14" Type="http://schemas.openxmlformats.org/officeDocument/2006/relationships/image" Target="../media/image8.png"/></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87.xml"/><Relationship Id="rId3" Type="http://schemas.openxmlformats.org/officeDocument/2006/relationships/slideLayout" Target="../slideLayouts/slideLayout382.xml"/><Relationship Id="rId7" Type="http://schemas.openxmlformats.org/officeDocument/2006/relationships/slideLayout" Target="../slideLayouts/slideLayout386.xml"/><Relationship Id="rId12" Type="http://schemas.openxmlformats.org/officeDocument/2006/relationships/theme" Target="../theme/theme39.xml"/><Relationship Id="rId2" Type="http://schemas.openxmlformats.org/officeDocument/2006/relationships/slideLayout" Target="../slideLayouts/slideLayout381.xml"/><Relationship Id="rId1" Type="http://schemas.openxmlformats.org/officeDocument/2006/relationships/slideLayout" Target="../slideLayouts/slideLayout380.xml"/><Relationship Id="rId6" Type="http://schemas.openxmlformats.org/officeDocument/2006/relationships/slideLayout" Target="../slideLayouts/slideLayout385.xml"/><Relationship Id="rId11" Type="http://schemas.openxmlformats.org/officeDocument/2006/relationships/slideLayout" Target="../slideLayouts/slideLayout390.xml"/><Relationship Id="rId5" Type="http://schemas.openxmlformats.org/officeDocument/2006/relationships/slideLayout" Target="../slideLayouts/slideLayout384.xml"/><Relationship Id="rId10" Type="http://schemas.openxmlformats.org/officeDocument/2006/relationships/slideLayout" Target="../slideLayouts/slideLayout389.xml"/><Relationship Id="rId4" Type="http://schemas.openxmlformats.org/officeDocument/2006/relationships/slideLayout" Target="../slideLayouts/slideLayout383.xml"/><Relationship Id="rId9" Type="http://schemas.openxmlformats.org/officeDocument/2006/relationships/slideLayout" Target="../slideLayouts/slideLayout38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398.xml"/><Relationship Id="rId13" Type="http://schemas.openxmlformats.org/officeDocument/2006/relationships/slideLayout" Target="../slideLayouts/slideLayout403.xml"/><Relationship Id="rId3" Type="http://schemas.openxmlformats.org/officeDocument/2006/relationships/slideLayout" Target="../slideLayouts/slideLayout393.xml"/><Relationship Id="rId7" Type="http://schemas.openxmlformats.org/officeDocument/2006/relationships/slideLayout" Target="../slideLayouts/slideLayout397.xml"/><Relationship Id="rId12" Type="http://schemas.openxmlformats.org/officeDocument/2006/relationships/slideLayout" Target="../slideLayouts/slideLayout402.xml"/><Relationship Id="rId2" Type="http://schemas.openxmlformats.org/officeDocument/2006/relationships/slideLayout" Target="../slideLayouts/slideLayout392.xml"/><Relationship Id="rId1" Type="http://schemas.openxmlformats.org/officeDocument/2006/relationships/slideLayout" Target="../slideLayouts/slideLayout391.xml"/><Relationship Id="rId6" Type="http://schemas.openxmlformats.org/officeDocument/2006/relationships/slideLayout" Target="../slideLayouts/slideLayout396.xml"/><Relationship Id="rId11" Type="http://schemas.openxmlformats.org/officeDocument/2006/relationships/slideLayout" Target="../slideLayouts/slideLayout401.xml"/><Relationship Id="rId5" Type="http://schemas.openxmlformats.org/officeDocument/2006/relationships/slideLayout" Target="../slideLayouts/slideLayout395.xml"/><Relationship Id="rId10" Type="http://schemas.openxmlformats.org/officeDocument/2006/relationships/slideLayout" Target="../slideLayouts/slideLayout400.xml"/><Relationship Id="rId4" Type="http://schemas.openxmlformats.org/officeDocument/2006/relationships/slideLayout" Target="../slideLayouts/slideLayout394.xml"/><Relationship Id="rId9" Type="http://schemas.openxmlformats.org/officeDocument/2006/relationships/slideLayout" Target="../slideLayouts/slideLayout399.xml"/><Relationship Id="rId14" Type="http://schemas.openxmlformats.org/officeDocument/2006/relationships/theme" Target="../theme/theme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6.xml"/><Relationship Id="rId1"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71.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246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latin typeface="Times New Roman" pitchFamily="-107" charset="0"/>
                <a:ea typeface="+mn-ea"/>
                <a:cs typeface="+mn-cs"/>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62469" name="Rectangle 5"/>
          <p:cNvSpPr>
            <a:spLocks noGrp="1" noChangeArrowheads="1"/>
          </p:cNvSpPr>
          <p:nvPr>
            <p:ph type="title"/>
          </p:nvPr>
        </p:nvSpPr>
        <p:spPr bwMode="auto">
          <a:xfrm>
            <a:off x="76200" y="76200"/>
            <a:ext cx="8915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dirty="0"/>
              <a:t>Click to edit Master title style</a:t>
            </a:r>
          </a:p>
        </p:txBody>
      </p:sp>
      <p:sp>
        <p:nvSpPr>
          <p:cNvPr id="6247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07" charset="0"/>
                <a:ea typeface="+mn-ea"/>
                <a:cs typeface="+mn-cs"/>
              </a:defRPr>
            </a:lvl1pPr>
          </a:lstStyle>
          <a:p>
            <a:pPr>
              <a:defRPr/>
            </a:pPr>
            <a:endParaRPr lang="en-US"/>
          </a:p>
        </p:txBody>
      </p:sp>
      <p:sp>
        <p:nvSpPr>
          <p:cNvPr id="6247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07" charset="0"/>
                <a:ea typeface="+mn-ea"/>
                <a:cs typeface="+mn-cs"/>
              </a:defRPr>
            </a:lvl1pPr>
          </a:lstStyle>
          <a:p>
            <a:pPr>
              <a:defRPr/>
            </a:pPr>
            <a:endParaRPr lang="en-US"/>
          </a:p>
        </p:txBody>
      </p:sp>
      <p:sp>
        <p:nvSpPr>
          <p:cNvPr id="6247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9748684E-0BAF-3345-BA0C-0C021758B93F}" type="slidenum">
              <a:rPr lang="en-GB"/>
              <a:pPr>
                <a:defRPr/>
              </a:pPr>
              <a:t>‹#›</a:t>
            </a:fld>
            <a:endParaRPr lang="en-GB"/>
          </a:p>
        </p:txBody>
      </p:sp>
      <p:sp>
        <p:nvSpPr>
          <p:cNvPr id="1031" name="Rectangle 9"/>
          <p:cNvSpPr>
            <a:spLocks noGrp="1" noChangeArrowheads="1"/>
          </p:cNvSpPr>
          <p:nvPr>
            <p:ph type="body" idx="1"/>
          </p:nvPr>
        </p:nvSpPr>
        <p:spPr bwMode="auto">
          <a:xfrm>
            <a:off x="76200" y="1447800"/>
            <a:ext cx="8915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cSld>
  <p:clrMap bg1="dk2" tx1="lt1" bg2="dk1" tx2="lt2" accent1="accent1" accent2="accent2" accent3="accent3" accent4="accent4" accent5="accent5" accent6="accent6" hlink="hlink" folHlink="folHlink"/>
  <p:sldLayoutIdLst>
    <p:sldLayoutId id="2147485370" r:id="rId1"/>
    <p:sldLayoutId id="2147485307" r:id="rId2"/>
    <p:sldLayoutId id="2147485308" r:id="rId3"/>
    <p:sldLayoutId id="2147485309" r:id="rId4"/>
    <p:sldLayoutId id="2147485310" r:id="rId5"/>
    <p:sldLayoutId id="2147485311" r:id="rId6"/>
    <p:sldLayoutId id="2147485312" r:id="rId7"/>
    <p:sldLayoutId id="2147485313" r:id="rId8"/>
    <p:sldLayoutId id="2147485314" r:id="rId9"/>
    <p:sldLayoutId id="2147485315" r:id="rId10"/>
    <p:sldLayoutId id="2147485316" r:id="rId11"/>
  </p:sldLayoutIdLst>
  <p:transition>
    <p:blinds/>
  </p:transition>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7"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669884750"/>
      </p:ext>
    </p:extLst>
  </p:cSld>
  <p:clrMap bg1="lt1" tx1="dk1" bg2="lt2" tx2="dk2" accent1="accent1" accent2="accent2" accent3="accent3" accent4="accent4" accent5="accent5" accent6="accent6" hlink="hlink" folHlink="folHlink"/>
  <p:sldLayoutIdLst>
    <p:sldLayoutId id="2147485445" r:id="rId1"/>
    <p:sldLayoutId id="2147485446" r:id="rId2"/>
    <p:sldLayoutId id="2147485447" r:id="rId3"/>
    <p:sldLayoutId id="2147485448" r:id="rId4"/>
    <p:sldLayoutId id="2147485449" r:id="rId5"/>
    <p:sldLayoutId id="2147485450" r:id="rId6"/>
    <p:sldLayoutId id="2147485451" r:id="rId7"/>
    <p:sldLayoutId id="2147485452" r:id="rId8"/>
    <p:sldLayoutId id="2147485453" r:id="rId9"/>
    <p:sldLayoutId id="2147485454" r:id="rId10"/>
    <p:sldLayoutId id="214748545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defRPr/>
            </a:pPr>
            <a:fld id="{C16A198B-9034-4749-8A8D-B90A5F5B90A3}" type="datetimeFigureOut">
              <a:rPr lang="en-US">
                <a:latin typeface="Calibri" charset="0"/>
              </a:rPr>
              <a:pPr>
                <a:defRPr/>
              </a:pPr>
              <a:t>3/13/24</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a:latin typeface="Calibri" charset="0"/>
              </a:rPr>
              <a:pPr>
                <a:defRPr/>
              </a:pPr>
              <a:t>‹#›</a:t>
            </a:fld>
            <a:endParaRPr lang="en-US">
              <a:latin typeface="Calibri" charset="0"/>
            </a:endParaRPr>
          </a:p>
        </p:txBody>
      </p:sp>
    </p:spTree>
    <p:extLst>
      <p:ext uri="{BB962C8B-B14F-4D97-AF65-F5344CB8AC3E}">
        <p14:creationId xmlns:p14="http://schemas.microsoft.com/office/powerpoint/2010/main" val="3963325416"/>
      </p:ext>
    </p:extLst>
  </p:cSld>
  <p:clrMap bg1="lt1" tx1="dk1" bg2="lt2" tx2="dk2" accent1="accent1" accent2="accent2" accent3="accent3" accent4="accent4" accent5="accent5" accent6="accent6" hlink="hlink" folHlink="folHlink"/>
  <p:sldLayoutIdLst>
    <p:sldLayoutId id="2147485493" r:id="rId1"/>
    <p:sldLayoutId id="2147485494" r:id="rId2"/>
    <p:sldLayoutId id="2147485495" r:id="rId3"/>
    <p:sldLayoutId id="2147485496" r:id="rId4"/>
    <p:sldLayoutId id="2147485497" r:id="rId5"/>
    <p:sldLayoutId id="2147485498" r:id="rId6"/>
    <p:sldLayoutId id="2147485499" r:id="rId7"/>
    <p:sldLayoutId id="2147485500" r:id="rId8"/>
    <p:sldLayoutId id="2147485501" r:id="rId9"/>
    <p:sldLayoutId id="2147485502" r:id="rId10"/>
    <p:sldLayoutId id="2147485503"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a:defRPr/>
            </a:pPr>
            <a:fld id="{1D5C261E-1679-774F-B786-F39C014CA69C}" type="datetimeFigureOut">
              <a:rPr lang="en-NZ"/>
              <a:pPr>
                <a:defRPr/>
              </a:pPr>
              <a:t>13/03/24</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a:defRPr/>
            </a:pPr>
            <a:fld id="{FAAF8DCE-046A-904B-90A6-C0407654BE76}" type="slidenum">
              <a:rPr lang="en-NZ"/>
              <a:pPr>
                <a:defRPr/>
              </a:pPr>
              <a:t>‹#›</a:t>
            </a:fld>
            <a:endParaRPr lang="en-NZ"/>
          </a:p>
        </p:txBody>
      </p:sp>
    </p:spTree>
    <p:extLst>
      <p:ext uri="{BB962C8B-B14F-4D97-AF65-F5344CB8AC3E}">
        <p14:creationId xmlns:p14="http://schemas.microsoft.com/office/powerpoint/2010/main" val="725762168"/>
      </p:ext>
    </p:extLst>
  </p:cSld>
  <p:clrMap bg1="lt1" tx1="dk1" bg2="lt2" tx2="dk2" accent1="accent1" accent2="accent2" accent3="accent3" accent4="accent4" accent5="accent5" accent6="accent6" hlink="hlink" folHlink="folHlink"/>
  <p:sldLayoutIdLst>
    <p:sldLayoutId id="2147485518" r:id="rId1"/>
    <p:sldLayoutId id="2147485519" r:id="rId2"/>
    <p:sldLayoutId id="2147485520" r:id="rId3"/>
    <p:sldLayoutId id="2147485521" r:id="rId4"/>
    <p:sldLayoutId id="2147485522" r:id="rId5"/>
    <p:sldLayoutId id="2147485523" r:id="rId6"/>
    <p:sldLayoutId id="2147485524" r:id="rId7"/>
    <p:sldLayoutId id="2147485525" r:id="rId8"/>
    <p:sldLayoutId id="2147485526" r:id="rId9"/>
    <p:sldLayoutId id="2147485527" r:id="rId10"/>
    <p:sldLayoutId id="2147485528"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0"/>
            <a:ext cx="7242175" cy="1981200"/>
            <a:chOff x="0" y="0"/>
            <a:chExt cx="4562" cy="1248"/>
          </a:xfrm>
        </p:grpSpPr>
        <p:sp>
          <p:nvSpPr>
            <p:cNvPr id="78851"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solidFill>
                  <a:srgbClr val="FFFFFF"/>
                </a:solidFill>
                <a:latin typeface="Times New Roman" pitchFamily="-107" charset="0"/>
              </a:endParaRPr>
            </a:p>
          </p:txBody>
        </p:sp>
        <p:sp>
          <p:nvSpPr>
            <p:cNvPr id="37897"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78853"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8854"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8855"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Tahoma" pitchFamily="-107" charset="-52"/>
                <a:ea typeface="+mn-ea"/>
                <a:cs typeface="+mn-cs"/>
              </a:defRPr>
            </a:lvl1pPr>
          </a:lstStyle>
          <a:p>
            <a:pPr>
              <a:defRPr/>
            </a:pPr>
            <a:endParaRPr lang="en-US">
              <a:solidFill>
                <a:srgbClr val="FFFFFF"/>
              </a:solidFill>
            </a:endParaRPr>
          </a:p>
        </p:txBody>
      </p:sp>
      <p:sp>
        <p:nvSpPr>
          <p:cNvPr id="78856"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Tahoma" pitchFamily="-107" charset="-52"/>
                <a:ea typeface="+mn-ea"/>
                <a:cs typeface="+mn-cs"/>
              </a:defRPr>
            </a:lvl1pPr>
          </a:lstStyle>
          <a:p>
            <a:pPr>
              <a:defRPr/>
            </a:pPr>
            <a:endParaRPr lang="en-US">
              <a:solidFill>
                <a:srgbClr val="FFFFFF"/>
              </a:solidFill>
            </a:endParaRPr>
          </a:p>
        </p:txBody>
      </p:sp>
      <p:sp>
        <p:nvSpPr>
          <p:cNvPr id="78857"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Tahoma" charset="0"/>
              </a:defRPr>
            </a:lvl1pPr>
          </a:lstStyle>
          <a:p>
            <a:pPr>
              <a:defRPr/>
            </a:pPr>
            <a:fld id="{FA3E48CC-4D35-E24A-8B08-9934A1A51AA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27456462"/>
      </p:ext>
    </p:extLst>
  </p:cSld>
  <p:clrMap bg1="dk2" tx1="lt1" bg2="dk1" tx2="lt2" accent1="accent1" accent2="accent2" accent3="accent3" accent4="accent4" accent5="accent5" accent6="accent6" hlink="hlink" folHlink="folHlink"/>
  <p:sldLayoutIdLst>
    <p:sldLayoutId id="2147485530" r:id="rId1"/>
    <p:sldLayoutId id="2147485531" r:id="rId2"/>
    <p:sldLayoutId id="2147485532" r:id="rId3"/>
    <p:sldLayoutId id="2147485533" r:id="rId4"/>
    <p:sldLayoutId id="2147485534" r:id="rId5"/>
    <p:sldLayoutId id="2147485535" r:id="rId6"/>
    <p:sldLayoutId id="2147485536" r:id="rId7"/>
    <p:sldLayoutId id="2147485537" r:id="rId8"/>
    <p:sldLayoutId id="2147485538" r:id="rId9"/>
    <p:sldLayoutId id="2147485539" r:id="rId10"/>
    <p:sldLayoutId id="2147485540"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0"/>
            <a:ext cx="8839200" cy="6858000"/>
            <a:chOff x="0" y="0"/>
            <a:chExt cx="5568" cy="4320"/>
          </a:xfrm>
        </p:grpSpPr>
        <p:grpSp>
          <p:nvGrpSpPr>
            <p:cNvPr id="25608" name="Group 3"/>
            <p:cNvGrpSpPr>
              <a:grpSpLocks/>
            </p:cNvGrpSpPr>
            <p:nvPr userDrawn="1"/>
          </p:nvGrpSpPr>
          <p:grpSpPr bwMode="auto">
            <a:xfrm>
              <a:off x="0" y="0"/>
              <a:ext cx="3216" cy="3072"/>
              <a:chOff x="0" y="0"/>
              <a:chExt cx="2928" cy="2784"/>
            </a:xfrm>
          </p:grpSpPr>
          <p:sp>
            <p:nvSpPr>
              <p:cNvPr id="25621"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EAEAEA"/>
                  </a:solidFill>
                </a:endParaRPr>
              </a:p>
            </p:txBody>
          </p:sp>
          <p:sp>
            <p:nvSpPr>
              <p:cNvPr id="25622"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EAEAEA"/>
                  </a:solidFill>
                </a:endParaRPr>
              </a:p>
            </p:txBody>
          </p:sp>
          <p:sp>
            <p:nvSpPr>
              <p:cNvPr id="25623"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EAEAEA"/>
                  </a:solidFill>
                </a:endParaRPr>
              </a:p>
            </p:txBody>
          </p:sp>
          <p:sp>
            <p:nvSpPr>
              <p:cNvPr id="25624" name="Oval 7"/>
              <p:cNvSpPr>
                <a:spLocks noChangeArrowheads="1"/>
              </p:cNvSpPr>
              <p:nvPr userDrawn="1"/>
            </p:nvSpPr>
            <p:spPr bwMode="auto">
              <a:xfrm>
                <a:off x="720" y="720"/>
                <a:ext cx="1488" cy="1348"/>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EAEAEA"/>
                  </a:solidFill>
                </a:endParaRPr>
              </a:p>
            </p:txBody>
          </p:sp>
          <p:sp>
            <p:nvSpPr>
              <p:cNvPr id="25625"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EAEAEA"/>
                  </a:solidFill>
                </a:endParaRPr>
              </a:p>
            </p:txBody>
          </p:sp>
        </p:grpSp>
        <p:grpSp>
          <p:nvGrpSpPr>
            <p:cNvPr id="25609" name="Group 9"/>
            <p:cNvGrpSpPr>
              <a:grpSpLocks/>
            </p:cNvGrpSpPr>
            <p:nvPr userDrawn="1"/>
          </p:nvGrpSpPr>
          <p:grpSpPr bwMode="auto">
            <a:xfrm>
              <a:off x="2016" y="2016"/>
              <a:ext cx="2448" cy="2304"/>
              <a:chOff x="0" y="0"/>
              <a:chExt cx="2928" cy="2784"/>
            </a:xfrm>
          </p:grpSpPr>
          <p:sp>
            <p:nvSpPr>
              <p:cNvPr id="25616"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EAEAEA"/>
                  </a:solidFill>
                </a:endParaRPr>
              </a:p>
            </p:txBody>
          </p:sp>
          <p:sp>
            <p:nvSpPr>
              <p:cNvPr id="25617"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EAEAEA"/>
                  </a:solidFill>
                </a:endParaRPr>
              </a:p>
            </p:txBody>
          </p:sp>
          <p:sp>
            <p:nvSpPr>
              <p:cNvPr id="25618"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EAEAEA"/>
                  </a:solidFill>
                </a:endParaRPr>
              </a:p>
            </p:txBody>
          </p:sp>
          <p:sp>
            <p:nvSpPr>
              <p:cNvPr id="25619"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EAEAEA"/>
                  </a:solidFill>
                </a:endParaRPr>
              </a:p>
            </p:txBody>
          </p:sp>
          <p:sp>
            <p:nvSpPr>
              <p:cNvPr id="25620"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EAEAEA"/>
                  </a:solidFill>
                </a:endParaRPr>
              </a:p>
            </p:txBody>
          </p:sp>
        </p:grpSp>
        <p:grpSp>
          <p:nvGrpSpPr>
            <p:cNvPr id="25610" name="Group 15"/>
            <p:cNvGrpSpPr>
              <a:grpSpLocks/>
            </p:cNvGrpSpPr>
            <p:nvPr userDrawn="1"/>
          </p:nvGrpSpPr>
          <p:grpSpPr bwMode="auto">
            <a:xfrm>
              <a:off x="2832" y="96"/>
              <a:ext cx="2736" cy="2592"/>
              <a:chOff x="0" y="0"/>
              <a:chExt cx="2928" cy="2784"/>
            </a:xfrm>
          </p:grpSpPr>
          <p:sp>
            <p:nvSpPr>
              <p:cNvPr id="25611"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EAEAEA"/>
                  </a:solidFill>
                </a:endParaRPr>
              </a:p>
            </p:txBody>
          </p:sp>
          <p:sp>
            <p:nvSpPr>
              <p:cNvPr id="25612"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EAEAEA"/>
                  </a:solidFill>
                </a:endParaRPr>
              </a:p>
            </p:txBody>
          </p:sp>
          <p:sp>
            <p:nvSpPr>
              <p:cNvPr id="25613"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EAEAEA"/>
                  </a:solidFill>
                </a:endParaRPr>
              </a:p>
            </p:txBody>
          </p:sp>
          <p:sp>
            <p:nvSpPr>
              <p:cNvPr id="25614"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EAEAEA"/>
                  </a:solidFill>
                </a:endParaRPr>
              </a:p>
            </p:txBody>
          </p:sp>
          <p:sp>
            <p:nvSpPr>
              <p:cNvPr id="25615"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EAEAEA"/>
                  </a:solidFill>
                </a:endParaRPr>
              </a:p>
            </p:txBody>
          </p:sp>
        </p:grpSp>
      </p:grpSp>
      <p:sp>
        <p:nvSpPr>
          <p:cNvPr id="25603" name="Rectangle 2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4" name="Rectangle 22"/>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3511"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a:latin typeface="Times New Roman" pitchFamily="-128" charset="0"/>
                <a:ea typeface="+mn-ea"/>
                <a:cs typeface="+mn-cs"/>
              </a:defRPr>
            </a:lvl1pPr>
          </a:lstStyle>
          <a:p>
            <a:pPr>
              <a:defRPr/>
            </a:pPr>
            <a:endParaRPr lang="en-US">
              <a:solidFill>
                <a:srgbClr val="EAEAEA"/>
              </a:solidFill>
            </a:endParaRPr>
          </a:p>
        </p:txBody>
      </p:sp>
      <p:sp>
        <p:nvSpPr>
          <p:cNvPr id="63512"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a:latin typeface="Times New Roman" pitchFamily="-128" charset="0"/>
                <a:ea typeface="+mn-ea"/>
                <a:cs typeface="+mn-cs"/>
              </a:defRPr>
            </a:lvl1pPr>
          </a:lstStyle>
          <a:p>
            <a:pPr>
              <a:defRPr/>
            </a:pPr>
            <a:endParaRPr lang="en-US">
              <a:solidFill>
                <a:srgbClr val="EAEAEA"/>
              </a:solidFill>
            </a:endParaRPr>
          </a:p>
        </p:txBody>
      </p:sp>
      <p:sp>
        <p:nvSpPr>
          <p:cNvPr id="63513"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lvl1pPr>
          </a:lstStyle>
          <a:p>
            <a:pPr>
              <a:defRPr/>
            </a:pPr>
            <a:fld id="{B9526FBC-064B-4A4D-9EF9-C64523071A1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898866043"/>
      </p:ext>
    </p:extLst>
  </p:cSld>
  <p:clrMap bg1="dk2" tx1="lt1" bg2="dk1" tx2="lt2" accent1="accent1" accent2="accent2" accent3="accent3" accent4="accent4" accent5="accent5" accent6="accent6" hlink="hlink" folHlink="folHlink"/>
  <p:sldLayoutIdLst>
    <p:sldLayoutId id="2147485579" r:id="rId1"/>
    <p:sldLayoutId id="2147485580" r:id="rId2"/>
    <p:sldLayoutId id="2147485581" r:id="rId3"/>
    <p:sldLayoutId id="2147485582" r:id="rId4"/>
    <p:sldLayoutId id="2147485583" r:id="rId5"/>
    <p:sldLayoutId id="2147485584" r:id="rId6"/>
    <p:sldLayoutId id="2147485585" r:id="rId7"/>
    <p:sldLayoutId id="2147485586" r:id="rId8"/>
    <p:sldLayoutId id="2147485587" r:id="rId9"/>
    <p:sldLayoutId id="2147485588" r:id="rId10"/>
    <p:sldLayoutId id="214748558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charset="-128"/>
        </a:defRPr>
      </a:lvl1pPr>
      <a:lvl2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128"/>
        </a:defRPr>
      </a:lvl2pPr>
      <a:lvl3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128"/>
        </a:defRPr>
      </a:lvl3pPr>
      <a:lvl4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128"/>
        </a:defRPr>
      </a:lvl4pPr>
      <a:lvl5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128"/>
        </a:defRPr>
      </a:lvl5pPr>
      <a:lvl6pPr marL="457200" algn="ctr" rtl="0" fontAlgn="base">
        <a:spcBef>
          <a:spcPct val="0"/>
        </a:spcBef>
        <a:spcAft>
          <a:spcPct val="0"/>
        </a:spcAft>
        <a:defRPr sz="4400">
          <a:solidFill>
            <a:schemeClr val="tx2"/>
          </a:solidFill>
          <a:latin typeface="Times New Roman" pitchFamily="-128" charset="0"/>
        </a:defRPr>
      </a:lvl6pPr>
      <a:lvl7pPr marL="914400" algn="ctr" rtl="0" fontAlgn="base">
        <a:spcBef>
          <a:spcPct val="0"/>
        </a:spcBef>
        <a:spcAft>
          <a:spcPct val="0"/>
        </a:spcAft>
        <a:defRPr sz="4400">
          <a:solidFill>
            <a:schemeClr val="tx2"/>
          </a:solidFill>
          <a:latin typeface="Times New Roman" pitchFamily="-128" charset="0"/>
        </a:defRPr>
      </a:lvl7pPr>
      <a:lvl8pPr marL="1371600" algn="ctr" rtl="0" fontAlgn="base">
        <a:spcBef>
          <a:spcPct val="0"/>
        </a:spcBef>
        <a:spcAft>
          <a:spcPct val="0"/>
        </a:spcAft>
        <a:defRPr sz="4400">
          <a:solidFill>
            <a:schemeClr val="tx2"/>
          </a:solidFill>
          <a:latin typeface="Times New Roman" pitchFamily="-128" charset="0"/>
        </a:defRPr>
      </a:lvl8pPr>
      <a:lvl9pPr marL="1828800" algn="ctr" rtl="0" fontAlgn="base">
        <a:spcBef>
          <a:spcPct val="0"/>
        </a:spcBef>
        <a:spcAft>
          <a:spcPct val="0"/>
        </a:spcAft>
        <a:defRPr sz="4400">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lr>
          <a:schemeClr val="accent2"/>
        </a:buClr>
        <a:buSzPct val="110000"/>
        <a:buChar char="•"/>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Clr>
          <a:schemeClr val="hlink"/>
        </a:buClr>
        <a:buSzPct val="110000"/>
        <a:buChar char="•"/>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1"/>
        </a:buClr>
        <a:buChar char="•"/>
        <a:defRPr sz="2000">
          <a:solidFill>
            <a:schemeClr val="tx1"/>
          </a:solidFill>
          <a:latin typeface="+mn-lt"/>
          <a:ea typeface="Geneva" pitchFamily="-108"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Geneva" pitchFamily="-108"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Geneva" pitchFamily="-108"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36546" name="Rectangle 2"/>
          <p:cNvSpPr>
            <a:spLocks noGrp="1" noChangeArrowheads="1"/>
          </p:cNvSpPr>
          <p:nvPr>
            <p:ph type="title"/>
          </p:nvPr>
        </p:nvSpPr>
        <p:spPr bwMode="auto">
          <a:xfrm>
            <a:off x="685800" y="609600"/>
            <a:ext cx="7772400" cy="1143000"/>
          </a:xfrm>
          <a:prstGeom prst="rect">
            <a:avLst/>
          </a:prstGeom>
          <a:noFill/>
          <a:ln>
            <a:noFill/>
          </a:ln>
          <a:effectLst>
            <a:outerShdw blurRad="50800" dist="25399" dir="16200000" algn="ctr" rotWithShape="0">
              <a:srgbClr val="FFFFFF">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6547"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16200000" algn="ctr" rotWithShape="0">
              <a:srgbClr val="FFFFFF">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654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ahoma"/>
              </a:defRPr>
            </a:lvl1pPr>
          </a:lstStyle>
          <a:p>
            <a:pPr>
              <a:defRPr/>
            </a:pPr>
            <a:endParaRPr lang="en-US"/>
          </a:p>
        </p:txBody>
      </p:sp>
      <p:sp>
        <p:nvSpPr>
          <p:cNvPr id="23654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ahoma"/>
              </a:defRPr>
            </a:lvl1pPr>
          </a:lstStyle>
          <a:p>
            <a:pPr>
              <a:defRPr/>
            </a:pPr>
            <a:endParaRPr lang="en-US"/>
          </a:p>
        </p:txBody>
      </p:sp>
      <p:sp>
        <p:nvSpPr>
          <p:cNvPr id="23655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ahoma"/>
              </a:defRPr>
            </a:lvl1pPr>
          </a:lstStyle>
          <a:p>
            <a:pPr>
              <a:defRPr/>
            </a:pPr>
            <a:fld id="{BDCB50BB-2C84-2440-8C94-EF91CEBDCBEF}" type="slidenum">
              <a:rPr lang="en-US"/>
              <a:pPr>
                <a:defRPr/>
              </a:pPr>
              <a:t>‹#›</a:t>
            </a:fld>
            <a:endParaRPr lang="en-US"/>
          </a:p>
        </p:txBody>
      </p:sp>
    </p:spTree>
    <p:extLst>
      <p:ext uri="{BB962C8B-B14F-4D97-AF65-F5344CB8AC3E}">
        <p14:creationId xmlns:p14="http://schemas.microsoft.com/office/powerpoint/2010/main" val="771981835"/>
      </p:ext>
    </p:extLst>
  </p:cSld>
  <p:clrMap bg1="lt1" tx1="dk1" bg2="lt2" tx2="dk2" accent1="accent1" accent2="accent2" accent3="accent3" accent4="accent4" accent5="accent5" accent6="accent6" hlink="hlink" folHlink="folHlink"/>
  <p:sldLayoutIdLst>
    <p:sldLayoutId id="2147485591" r:id="rId1"/>
    <p:sldLayoutId id="2147485592" r:id="rId2"/>
    <p:sldLayoutId id="2147485593" r:id="rId3"/>
    <p:sldLayoutId id="2147485594" r:id="rId4"/>
    <p:sldLayoutId id="2147485595" r:id="rId5"/>
    <p:sldLayoutId id="2147485596" r:id="rId6"/>
    <p:sldLayoutId id="2147485597" r:id="rId7"/>
    <p:sldLayoutId id="2147485598" r:id="rId8"/>
    <p:sldLayoutId id="2147485599" r:id="rId9"/>
    <p:sldLayoutId id="2147485600" r:id="rId10"/>
    <p:sldLayoutId id="2147485601"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2pPr>
      <a:lvl3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3pPr>
      <a:lvl4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4pPr>
      <a:lvl5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5pPr>
      <a:lvl6pPr marL="457200" algn="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lr>
          <a:srgbClr val="800040"/>
        </a:buClr>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800040"/>
        </a:buClr>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rgbClr val="800040"/>
        </a:buClr>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charset="0"/>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charset="0"/>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charset="0"/>
              </a:defRPr>
            </a:lvl1pPr>
          </a:lstStyle>
          <a:p>
            <a:pPr>
              <a:defRPr/>
            </a:pPr>
            <a:fld id="{A69F0DBA-DA02-9747-9CE3-D506231488FC}" type="slidenum">
              <a:rPr lang="en-US"/>
              <a:pPr>
                <a:defRPr/>
              </a:pPr>
              <a:t>‹#›</a:t>
            </a:fld>
            <a:endParaRPr lang="en-US"/>
          </a:p>
        </p:txBody>
      </p:sp>
    </p:spTree>
    <p:extLst>
      <p:ext uri="{BB962C8B-B14F-4D97-AF65-F5344CB8AC3E}">
        <p14:creationId xmlns:p14="http://schemas.microsoft.com/office/powerpoint/2010/main" val="3131665361"/>
      </p:ext>
    </p:extLst>
  </p:cSld>
  <p:clrMap bg1="dk2" tx1="lt1" bg2="dk1" tx2="lt2" accent1="accent1" accent2="accent2" accent3="accent3" accent4="accent4" accent5="accent5" accent6="accent6" hlink="hlink" folHlink="folHlink"/>
  <p:sldLayoutIdLst>
    <p:sldLayoutId id="2147485603" r:id="rId1"/>
    <p:sldLayoutId id="2147485604" r:id="rId2"/>
    <p:sldLayoutId id="2147485605" r:id="rId3"/>
    <p:sldLayoutId id="2147485606" r:id="rId4"/>
    <p:sldLayoutId id="2147485607" r:id="rId5"/>
    <p:sldLayoutId id="2147485608" r:id="rId6"/>
    <p:sldLayoutId id="2147485609" r:id="rId7"/>
    <p:sldLayoutId id="2147485610" r:id="rId8"/>
    <p:sldLayoutId id="2147485611" r:id="rId9"/>
    <p:sldLayoutId id="2147485612" r:id="rId10"/>
    <p:sldLayoutId id="2147485613" r:id="rId11"/>
    <p:sldLayoutId id="2147485614"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246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FFFFFF"/>
                </a:solidFill>
              </a:endParaRPr>
            </a:p>
          </p:txBody>
        </p:sp>
      </p:grpSp>
      <p:sp>
        <p:nvSpPr>
          <p:cNvPr id="62469" name="Rectangle 5"/>
          <p:cNvSpPr>
            <a:spLocks noGrp="1" noChangeArrowheads="1"/>
          </p:cNvSpPr>
          <p:nvPr>
            <p:ph type="title"/>
          </p:nvPr>
        </p:nvSpPr>
        <p:spPr bwMode="auto">
          <a:xfrm>
            <a:off x="76200" y="76200"/>
            <a:ext cx="8915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dirty="0"/>
              <a:t>Click to edit Master title style</a:t>
            </a:r>
          </a:p>
        </p:txBody>
      </p:sp>
      <p:sp>
        <p:nvSpPr>
          <p:cNvPr id="6247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07" charset="0"/>
                <a:ea typeface="+mn-ea"/>
                <a:cs typeface="+mn-cs"/>
              </a:defRPr>
            </a:lvl1pPr>
          </a:lstStyle>
          <a:p>
            <a:pPr>
              <a:defRPr/>
            </a:pPr>
            <a:endParaRPr lang="en-US">
              <a:solidFill>
                <a:srgbClr val="FFFFFF"/>
              </a:solidFill>
            </a:endParaRPr>
          </a:p>
        </p:txBody>
      </p:sp>
      <p:sp>
        <p:nvSpPr>
          <p:cNvPr id="6247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07" charset="0"/>
                <a:ea typeface="+mn-ea"/>
                <a:cs typeface="+mn-cs"/>
              </a:defRPr>
            </a:lvl1pPr>
          </a:lstStyle>
          <a:p>
            <a:pPr>
              <a:defRPr/>
            </a:pPr>
            <a:endParaRPr lang="en-US">
              <a:solidFill>
                <a:srgbClr val="FFFFFF"/>
              </a:solidFill>
            </a:endParaRPr>
          </a:p>
        </p:txBody>
      </p:sp>
      <p:sp>
        <p:nvSpPr>
          <p:cNvPr id="6247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9748684E-0BAF-3345-BA0C-0C021758B93F}" type="slidenum">
              <a:rPr lang="en-GB">
                <a:solidFill>
                  <a:srgbClr val="FFFFFF"/>
                </a:solidFill>
              </a:rPr>
              <a:pPr>
                <a:defRPr/>
              </a:pPr>
              <a:t>‹#›</a:t>
            </a:fld>
            <a:endParaRPr lang="en-GB">
              <a:solidFill>
                <a:srgbClr val="FFFFFF"/>
              </a:solidFill>
            </a:endParaRPr>
          </a:p>
        </p:txBody>
      </p:sp>
      <p:sp>
        <p:nvSpPr>
          <p:cNvPr id="1031" name="Rectangle 9"/>
          <p:cNvSpPr>
            <a:spLocks noGrp="1" noChangeArrowheads="1"/>
          </p:cNvSpPr>
          <p:nvPr>
            <p:ph type="body" idx="1"/>
          </p:nvPr>
        </p:nvSpPr>
        <p:spPr bwMode="auto">
          <a:xfrm>
            <a:off x="76200" y="1447800"/>
            <a:ext cx="8915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67650062"/>
      </p:ext>
    </p:extLst>
  </p:cSld>
  <p:clrMap bg1="dk2" tx1="lt1" bg2="dk1" tx2="lt2" accent1="accent1" accent2="accent2" accent3="accent3" accent4="accent4" accent5="accent5" accent6="accent6" hlink="hlink" folHlink="folHlink"/>
  <p:sldLayoutIdLst>
    <p:sldLayoutId id="2147485628" r:id="rId1"/>
    <p:sldLayoutId id="2147485629" r:id="rId2"/>
    <p:sldLayoutId id="2147485630" r:id="rId3"/>
    <p:sldLayoutId id="2147485631" r:id="rId4"/>
    <p:sldLayoutId id="2147485632" r:id="rId5"/>
    <p:sldLayoutId id="2147485633" r:id="rId6"/>
    <p:sldLayoutId id="2147485634" r:id="rId7"/>
    <p:sldLayoutId id="2147485635" r:id="rId8"/>
    <p:sldLayoutId id="2147485636" r:id="rId9"/>
    <p:sldLayoutId id="2147485637" r:id="rId10"/>
    <p:sldLayoutId id="2147485638" r:id="rId11"/>
  </p:sldLayoutIdLst>
  <p:transition>
    <p:blinds/>
  </p:transition>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7"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0"/>
            <a:ext cx="1085850" cy="6854825"/>
            <a:chOff x="0" y="0"/>
            <a:chExt cx="684" cy="4318"/>
          </a:xfrm>
        </p:grpSpPr>
        <p:sp>
          <p:nvSpPr>
            <p:cNvPr id="839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solidFill>
                  <a:srgbClr val="FFFFFF"/>
                </a:solidFill>
                <a:latin typeface="Times New Roman" pitchFamily="-107" charset="0"/>
              </a:endParaRPr>
            </a:p>
          </p:txBody>
        </p:sp>
        <p:grpSp>
          <p:nvGrpSpPr>
            <p:cNvPr id="50185" name="Group 4"/>
            <p:cNvGrpSpPr>
              <a:grpSpLocks/>
            </p:cNvGrpSpPr>
            <p:nvPr/>
          </p:nvGrpSpPr>
          <p:grpSpPr bwMode="auto">
            <a:xfrm>
              <a:off x="48" y="102"/>
              <a:ext cx="96" cy="4128"/>
              <a:chOff x="48" y="102"/>
              <a:chExt cx="96" cy="4128"/>
            </a:xfrm>
          </p:grpSpPr>
          <p:sp>
            <p:nvSpPr>
              <p:cNvPr id="50186"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0187"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0188"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0189"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0190"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0191"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0192"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0193"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0194"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0195"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0196"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0197"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0198"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0199"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0200"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0201"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0202"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0203"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0204"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0205"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0206"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0207"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0208"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0209"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0210"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0211"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0212"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0213"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0214"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grpSp>
      </p:grpSp>
      <p:sp>
        <p:nvSpPr>
          <p:cNvPr id="50179"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84003"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07" charset="0"/>
                <a:ea typeface="+mn-ea"/>
                <a:cs typeface="+mn-cs"/>
              </a:defRPr>
            </a:lvl1pPr>
          </a:lstStyle>
          <a:p>
            <a:pPr>
              <a:defRPr/>
            </a:pPr>
            <a:endParaRPr lang="en-US">
              <a:solidFill>
                <a:srgbClr val="FFFFFF"/>
              </a:solidFill>
            </a:endParaRPr>
          </a:p>
        </p:txBody>
      </p:sp>
      <p:sp>
        <p:nvSpPr>
          <p:cNvPr id="84004"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07" charset="0"/>
                <a:ea typeface="+mn-ea"/>
                <a:cs typeface="+mn-cs"/>
              </a:defRPr>
            </a:lvl1pPr>
          </a:lstStyle>
          <a:p>
            <a:pPr>
              <a:defRPr/>
            </a:pPr>
            <a:endParaRPr lang="en-US">
              <a:solidFill>
                <a:srgbClr val="FFFFFF"/>
              </a:solidFill>
            </a:endParaRPr>
          </a:p>
        </p:txBody>
      </p:sp>
      <p:sp>
        <p:nvSpPr>
          <p:cNvPr id="84005"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B6B4D505-5A84-CF45-A4B8-17C5ED6A46AD}" type="slidenum">
              <a:rPr lang="en-US">
                <a:solidFill>
                  <a:srgbClr val="FFFFFF"/>
                </a:solidFill>
              </a:rPr>
              <a:pPr>
                <a:defRPr/>
              </a:pPr>
              <a:t>‹#›</a:t>
            </a:fld>
            <a:endParaRPr lang="en-US">
              <a:solidFill>
                <a:srgbClr val="FFFFFF"/>
              </a:solidFill>
            </a:endParaRPr>
          </a:p>
        </p:txBody>
      </p:sp>
      <p:sp>
        <p:nvSpPr>
          <p:cNvPr id="840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08849726"/>
      </p:ext>
    </p:extLst>
  </p:cSld>
  <p:clrMap bg1="dk2" tx1="lt1" bg2="dk1" tx2="lt2" accent1="accent1" accent2="accent2" accent3="accent3" accent4="accent4" accent5="accent5" accent6="accent6" hlink="hlink" folHlink="folHlink"/>
  <p:sldLayoutIdLst>
    <p:sldLayoutId id="2147485677" r:id="rId1"/>
    <p:sldLayoutId id="2147485678" r:id="rId2"/>
    <p:sldLayoutId id="2147485679" r:id="rId3"/>
    <p:sldLayoutId id="2147485680" r:id="rId4"/>
    <p:sldLayoutId id="2147485681" r:id="rId5"/>
    <p:sldLayoutId id="2147485682" r:id="rId6"/>
    <p:sldLayoutId id="2147485683" r:id="rId7"/>
    <p:sldLayoutId id="2147485684" r:id="rId8"/>
    <p:sldLayoutId id="2147485685" r:id="rId9"/>
    <p:sldLayoutId id="2147485686" r:id="rId10"/>
    <p:sldLayoutId id="2147485687" r:id="rId11"/>
    <p:sldLayoutId id="2147485688" r:id="rId12"/>
  </p:sldLayoutIdLst>
  <p:txStyles>
    <p:titleStyle>
      <a:lvl1pPr algn="l"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69634" name="Group 2"/>
          <p:cNvGrpSpPr>
            <a:grpSpLocks/>
          </p:cNvGrpSpPr>
          <p:nvPr/>
        </p:nvGrpSpPr>
        <p:grpSpPr bwMode="auto">
          <a:xfrm>
            <a:off x="0" y="0"/>
            <a:ext cx="1085850" cy="6854825"/>
            <a:chOff x="0" y="0"/>
            <a:chExt cx="684" cy="4318"/>
          </a:xfrm>
        </p:grpSpPr>
        <p:sp>
          <p:nvSpPr>
            <p:cNvPr id="839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solidFill>
                  <a:srgbClr val="FFFFFF"/>
                </a:solidFill>
                <a:latin typeface="Times New Roman" pitchFamily="-107" charset="0"/>
              </a:endParaRPr>
            </a:p>
          </p:txBody>
        </p:sp>
        <p:grpSp>
          <p:nvGrpSpPr>
            <p:cNvPr id="69641" name="Group 4"/>
            <p:cNvGrpSpPr>
              <a:grpSpLocks/>
            </p:cNvGrpSpPr>
            <p:nvPr/>
          </p:nvGrpSpPr>
          <p:grpSpPr bwMode="auto">
            <a:xfrm>
              <a:off x="48" y="102"/>
              <a:ext cx="96" cy="4128"/>
              <a:chOff x="48" y="102"/>
              <a:chExt cx="96" cy="4128"/>
            </a:xfrm>
          </p:grpSpPr>
          <p:sp>
            <p:nvSpPr>
              <p:cNvPr id="69642"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9643"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9644"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9645"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9646"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9647"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9648"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9649"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9650"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9651"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9652"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9653"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9654"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9655"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9656"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9657"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9658"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9659"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9660"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9661"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9662"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9663"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9664"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9665"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9666"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9667"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9668"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9669"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9670"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grpSp>
      </p:grpSp>
      <p:sp>
        <p:nvSpPr>
          <p:cNvPr id="69635"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84003"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FF"/>
                </a:solidFill>
                <a:latin typeface="Times New Roman" pitchFamily="-107" charset="0"/>
                <a:ea typeface="+mn-ea"/>
                <a:cs typeface="+mn-cs"/>
              </a:defRPr>
            </a:lvl1pPr>
          </a:lstStyle>
          <a:p>
            <a:pPr>
              <a:defRPr/>
            </a:pPr>
            <a:endParaRPr lang="en-US"/>
          </a:p>
        </p:txBody>
      </p:sp>
      <p:sp>
        <p:nvSpPr>
          <p:cNvPr id="84004"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latin typeface="Times New Roman" pitchFamily="-107" charset="0"/>
                <a:ea typeface="+mn-ea"/>
                <a:cs typeface="+mn-cs"/>
              </a:defRPr>
            </a:lvl1pPr>
          </a:lstStyle>
          <a:p>
            <a:pPr>
              <a:defRPr/>
            </a:pPr>
            <a:endParaRPr lang="en-US"/>
          </a:p>
        </p:txBody>
      </p:sp>
      <p:sp>
        <p:nvSpPr>
          <p:cNvPr id="84005"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solidFill>
                  <a:srgbClr val="FFFFFF"/>
                </a:solidFill>
              </a:defRPr>
            </a:lvl1pPr>
          </a:lstStyle>
          <a:p>
            <a:pPr>
              <a:defRPr/>
            </a:pPr>
            <a:fld id="{DE2253E0-CFB6-F548-99E2-45B994663513}" type="slidenum">
              <a:rPr lang="en-US"/>
              <a:pPr>
                <a:defRPr/>
              </a:pPr>
              <a:t>‹#›</a:t>
            </a:fld>
            <a:endParaRPr lang="en-US"/>
          </a:p>
        </p:txBody>
      </p:sp>
      <p:sp>
        <p:nvSpPr>
          <p:cNvPr id="840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575883"/>
      </p:ext>
    </p:extLst>
  </p:cSld>
  <p:clrMap bg1="dk2" tx1="lt1" bg2="dk1" tx2="lt2" accent1="accent1" accent2="accent2" accent3="accent3" accent4="accent4" accent5="accent5" accent6="accent6" hlink="hlink" folHlink="folHlink"/>
  <p:sldLayoutIdLst>
    <p:sldLayoutId id="2147485690" r:id="rId1"/>
    <p:sldLayoutId id="2147485691" r:id="rId2"/>
    <p:sldLayoutId id="2147485692" r:id="rId3"/>
    <p:sldLayoutId id="2147485693" r:id="rId4"/>
    <p:sldLayoutId id="2147485694" r:id="rId5"/>
    <p:sldLayoutId id="2147485695" r:id="rId6"/>
    <p:sldLayoutId id="2147485696" r:id="rId7"/>
    <p:sldLayoutId id="2147485697" r:id="rId8"/>
    <p:sldLayoutId id="2147485698" r:id="rId9"/>
    <p:sldLayoutId id="2147485699" r:id="rId10"/>
    <p:sldLayoutId id="2147485700" r:id="rId11"/>
    <p:sldLayoutId id="2147485701" r:id="rId12"/>
  </p:sldLayoutIdLst>
  <p:txStyles>
    <p:titleStyle>
      <a:lvl1pPr algn="l"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9682" name="Rectangle 1026"/>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107" charset="0"/>
                <a:ea typeface="+mn-ea"/>
                <a:cs typeface="+mn-cs"/>
              </a:defRPr>
            </a:lvl1pPr>
          </a:lstStyle>
          <a:p>
            <a:pPr>
              <a:defRPr/>
            </a:pPr>
            <a:endParaRPr lang="en-US"/>
          </a:p>
        </p:txBody>
      </p:sp>
      <p:sp>
        <p:nvSpPr>
          <p:cNvPr id="199683" name="Rectangle 1027"/>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85A004A2-099A-1447-A418-85984E00B323}" type="slidenum">
              <a:rPr lang="en-US"/>
              <a:pPr>
                <a:defRPr/>
              </a:pPr>
              <a:t>‹#›</a:t>
            </a:fld>
            <a:endParaRPr lang="en-US"/>
          </a:p>
        </p:txBody>
      </p:sp>
      <p:grpSp>
        <p:nvGrpSpPr>
          <p:cNvPr id="13316" name="Group 1028"/>
          <p:cNvGrpSpPr>
            <a:grpSpLocks/>
          </p:cNvGrpSpPr>
          <p:nvPr/>
        </p:nvGrpSpPr>
        <p:grpSpPr bwMode="auto">
          <a:xfrm>
            <a:off x="0" y="0"/>
            <a:ext cx="9140825" cy="6850063"/>
            <a:chOff x="0" y="0"/>
            <a:chExt cx="5758" cy="4315"/>
          </a:xfrm>
        </p:grpSpPr>
        <p:grpSp>
          <p:nvGrpSpPr>
            <p:cNvPr id="13320" name="Group 1029"/>
            <p:cNvGrpSpPr>
              <a:grpSpLocks/>
            </p:cNvGrpSpPr>
            <p:nvPr userDrawn="1"/>
          </p:nvGrpSpPr>
          <p:grpSpPr bwMode="auto">
            <a:xfrm>
              <a:off x="1728" y="2230"/>
              <a:ext cx="4027" cy="2085"/>
              <a:chOff x="1728" y="2230"/>
              <a:chExt cx="4027" cy="2085"/>
            </a:xfrm>
          </p:grpSpPr>
          <p:sp>
            <p:nvSpPr>
              <p:cNvPr id="199686" name="Freeform 1030"/>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latin typeface="Times New Roman" pitchFamily="-107" charset="0"/>
                  <a:ea typeface="+mn-ea"/>
                  <a:cs typeface="+mn-cs"/>
                </a:endParaRPr>
              </a:p>
            </p:txBody>
          </p:sp>
          <p:sp>
            <p:nvSpPr>
              <p:cNvPr id="199687" name="Freeform 1031"/>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latin typeface="Times New Roman" pitchFamily="-107" charset="0"/>
                  <a:ea typeface="+mn-ea"/>
                  <a:cs typeface="+mn-cs"/>
                </a:endParaRPr>
              </a:p>
            </p:txBody>
          </p:sp>
          <p:sp>
            <p:nvSpPr>
              <p:cNvPr id="199688" name="Freeform 1032"/>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latin typeface="Times New Roman" pitchFamily="-107" charset="0"/>
                  <a:ea typeface="+mn-ea"/>
                  <a:cs typeface="+mn-cs"/>
                </a:endParaRPr>
              </a:p>
            </p:txBody>
          </p:sp>
          <p:sp>
            <p:nvSpPr>
              <p:cNvPr id="13326" name="Freeform 1033"/>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99690" name="Freeform 1034"/>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latin typeface="Times New Roman" pitchFamily="-107" charset="0"/>
                  <a:ea typeface="+mn-ea"/>
                  <a:cs typeface="+mn-cs"/>
                </a:endParaRPr>
              </a:p>
            </p:txBody>
          </p:sp>
        </p:grpSp>
        <p:sp>
          <p:nvSpPr>
            <p:cNvPr id="199691" name="Freeform 1035"/>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Times New Roman" pitchFamily="-107" charset="0"/>
                <a:ea typeface="+mn-ea"/>
                <a:cs typeface="+mn-cs"/>
              </a:endParaRPr>
            </a:p>
          </p:txBody>
        </p:sp>
        <p:sp>
          <p:nvSpPr>
            <p:cNvPr id="13322" name="Freeform 1036"/>
            <p:cNvSpPr>
              <a:spLocks/>
            </p:cNvSpPr>
            <p:nvPr/>
          </p:nvSpPr>
          <p:spPr bwMode="hidden">
            <a:xfrm>
              <a:off x="0" y="0"/>
              <a:ext cx="5758" cy="1776"/>
            </a:xfrm>
            <a:custGeom>
              <a:avLst/>
              <a:gdLst>
                <a:gd name="T0" fmla="*/ 0 w 5740"/>
                <a:gd name="T1" fmla="*/ 0 h 1906"/>
                <a:gd name="T2" fmla="*/ 0 w 5740"/>
                <a:gd name="T3" fmla="*/ 817 h 1906"/>
                <a:gd name="T4" fmla="*/ 5959 w 5740"/>
                <a:gd name="T5" fmla="*/ 817 h 1906"/>
                <a:gd name="T6" fmla="*/ 5959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199693" name="Rectangle 1037"/>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9694" name="Rectangle 1038"/>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Arial" pitchFamily="-107" charset="0"/>
                <a:ea typeface="+mn-ea"/>
                <a:cs typeface="+mn-cs"/>
              </a:defRPr>
            </a:lvl1pPr>
          </a:lstStyle>
          <a:p>
            <a:pPr>
              <a:defRPr/>
            </a:pPr>
            <a:endParaRPr lang="en-US"/>
          </a:p>
        </p:txBody>
      </p:sp>
      <p:sp>
        <p:nvSpPr>
          <p:cNvPr id="199695" name="Rectangle 1039"/>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371" r:id="rId1"/>
    <p:sldLayoutId id="2147485317" r:id="rId2"/>
    <p:sldLayoutId id="2147485318" r:id="rId3"/>
    <p:sldLayoutId id="2147485319" r:id="rId4"/>
    <p:sldLayoutId id="2147485320" r:id="rId5"/>
    <p:sldLayoutId id="2147485321" r:id="rId6"/>
    <p:sldLayoutId id="2147485322" r:id="rId7"/>
    <p:sldLayoutId id="2147485323" r:id="rId8"/>
    <p:sldLayoutId id="2147485324" r:id="rId9"/>
    <p:sldLayoutId id="2147485325" r:id="rId10"/>
    <p:sldLayoutId id="2147485326"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07" charset="-128"/>
          <a:cs typeface="ＭＳ Ｐゴシック" pitchFamily="-107"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246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FFFFFF"/>
                </a:solidFill>
              </a:endParaRPr>
            </a:p>
          </p:txBody>
        </p:sp>
      </p:grpSp>
      <p:sp>
        <p:nvSpPr>
          <p:cNvPr id="62469" name="Rectangle 5"/>
          <p:cNvSpPr>
            <a:spLocks noGrp="1" noChangeArrowheads="1"/>
          </p:cNvSpPr>
          <p:nvPr>
            <p:ph type="title"/>
          </p:nvPr>
        </p:nvSpPr>
        <p:spPr bwMode="auto">
          <a:xfrm>
            <a:off x="76200" y="76200"/>
            <a:ext cx="8915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dirty="0"/>
              <a:t>Click to edit Master title style</a:t>
            </a:r>
          </a:p>
        </p:txBody>
      </p:sp>
      <p:sp>
        <p:nvSpPr>
          <p:cNvPr id="6247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07" charset="0"/>
                <a:ea typeface="+mn-ea"/>
                <a:cs typeface="+mn-cs"/>
              </a:defRPr>
            </a:lvl1pPr>
          </a:lstStyle>
          <a:p>
            <a:pPr>
              <a:defRPr/>
            </a:pPr>
            <a:endParaRPr lang="en-US">
              <a:solidFill>
                <a:srgbClr val="FFFFFF"/>
              </a:solidFill>
            </a:endParaRPr>
          </a:p>
        </p:txBody>
      </p:sp>
      <p:sp>
        <p:nvSpPr>
          <p:cNvPr id="6247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07" charset="0"/>
                <a:ea typeface="+mn-ea"/>
                <a:cs typeface="+mn-cs"/>
              </a:defRPr>
            </a:lvl1pPr>
          </a:lstStyle>
          <a:p>
            <a:pPr>
              <a:defRPr/>
            </a:pPr>
            <a:endParaRPr lang="en-US">
              <a:solidFill>
                <a:srgbClr val="FFFFFF"/>
              </a:solidFill>
            </a:endParaRPr>
          </a:p>
        </p:txBody>
      </p:sp>
      <p:sp>
        <p:nvSpPr>
          <p:cNvPr id="6247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9748684E-0BAF-3345-BA0C-0C021758B93F}" type="slidenum">
              <a:rPr lang="en-GB">
                <a:solidFill>
                  <a:srgbClr val="FFFFFF"/>
                </a:solidFill>
              </a:rPr>
              <a:pPr>
                <a:defRPr/>
              </a:pPr>
              <a:t>‹#›</a:t>
            </a:fld>
            <a:endParaRPr lang="en-GB">
              <a:solidFill>
                <a:srgbClr val="FFFFFF"/>
              </a:solidFill>
            </a:endParaRPr>
          </a:p>
        </p:txBody>
      </p:sp>
      <p:sp>
        <p:nvSpPr>
          <p:cNvPr id="1031" name="Rectangle 9"/>
          <p:cNvSpPr>
            <a:spLocks noGrp="1" noChangeArrowheads="1"/>
          </p:cNvSpPr>
          <p:nvPr>
            <p:ph type="body" idx="1"/>
          </p:nvPr>
        </p:nvSpPr>
        <p:spPr bwMode="auto">
          <a:xfrm>
            <a:off x="76200" y="1447800"/>
            <a:ext cx="8915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08952018"/>
      </p:ext>
    </p:extLst>
  </p:cSld>
  <p:clrMap bg1="dk2" tx1="lt1" bg2="dk1" tx2="lt2" accent1="accent1" accent2="accent2" accent3="accent3" accent4="accent4" accent5="accent5" accent6="accent6" hlink="hlink" folHlink="folHlink"/>
  <p:sldLayoutIdLst>
    <p:sldLayoutId id="2147485703" r:id="rId1"/>
    <p:sldLayoutId id="2147485704" r:id="rId2"/>
    <p:sldLayoutId id="2147485705" r:id="rId3"/>
    <p:sldLayoutId id="2147485706" r:id="rId4"/>
    <p:sldLayoutId id="2147485707" r:id="rId5"/>
    <p:sldLayoutId id="2147485708" r:id="rId6"/>
    <p:sldLayoutId id="2147485709" r:id="rId7"/>
    <p:sldLayoutId id="2147485710" r:id="rId8"/>
    <p:sldLayoutId id="2147485711" r:id="rId9"/>
    <p:sldLayoutId id="2147485712" r:id="rId10"/>
    <p:sldLayoutId id="2147485713" r:id="rId11"/>
  </p:sldLayoutIdLst>
  <p:transition>
    <p:blinds/>
  </p:transition>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7"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0"/>
            <a:ext cx="1085850" cy="6854825"/>
            <a:chOff x="0" y="0"/>
            <a:chExt cx="684" cy="4318"/>
          </a:xfrm>
        </p:grpSpPr>
        <p:sp>
          <p:nvSpPr>
            <p:cNvPr id="839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solidFill>
                  <a:srgbClr val="FFFFFF"/>
                </a:solidFill>
                <a:latin typeface="Times New Roman" pitchFamily="-107" charset="0"/>
              </a:endParaRPr>
            </a:p>
          </p:txBody>
        </p:sp>
        <p:grpSp>
          <p:nvGrpSpPr>
            <p:cNvPr id="50185" name="Group 4"/>
            <p:cNvGrpSpPr>
              <a:grpSpLocks/>
            </p:cNvGrpSpPr>
            <p:nvPr/>
          </p:nvGrpSpPr>
          <p:grpSpPr bwMode="auto">
            <a:xfrm>
              <a:off x="48" y="102"/>
              <a:ext cx="96" cy="4128"/>
              <a:chOff x="48" y="102"/>
              <a:chExt cx="96" cy="4128"/>
            </a:xfrm>
          </p:grpSpPr>
          <p:sp>
            <p:nvSpPr>
              <p:cNvPr id="50186"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0187"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0188"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0189"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0190"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0191"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0192"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0193"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0194"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0195"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0196"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0197"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0198"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0199"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0200"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0201"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0202"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0203"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0204"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0205"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0206"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0207"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0208"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0209"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0210"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0211"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0212"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0213"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0214"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grpSp>
      </p:grpSp>
      <p:sp>
        <p:nvSpPr>
          <p:cNvPr id="50179"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84003"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07" charset="0"/>
                <a:ea typeface="+mn-ea"/>
                <a:cs typeface="+mn-cs"/>
              </a:defRPr>
            </a:lvl1pPr>
          </a:lstStyle>
          <a:p>
            <a:pPr>
              <a:defRPr/>
            </a:pPr>
            <a:endParaRPr lang="en-US">
              <a:solidFill>
                <a:srgbClr val="FFFFFF"/>
              </a:solidFill>
            </a:endParaRPr>
          </a:p>
        </p:txBody>
      </p:sp>
      <p:sp>
        <p:nvSpPr>
          <p:cNvPr id="84004"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07" charset="0"/>
                <a:ea typeface="+mn-ea"/>
                <a:cs typeface="+mn-cs"/>
              </a:defRPr>
            </a:lvl1pPr>
          </a:lstStyle>
          <a:p>
            <a:pPr>
              <a:defRPr/>
            </a:pPr>
            <a:endParaRPr lang="en-US">
              <a:solidFill>
                <a:srgbClr val="FFFFFF"/>
              </a:solidFill>
            </a:endParaRPr>
          </a:p>
        </p:txBody>
      </p:sp>
      <p:sp>
        <p:nvSpPr>
          <p:cNvPr id="84005"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B6B4D505-5A84-CF45-A4B8-17C5ED6A46AD}" type="slidenum">
              <a:rPr lang="en-US">
                <a:solidFill>
                  <a:srgbClr val="FFFFFF"/>
                </a:solidFill>
              </a:rPr>
              <a:pPr>
                <a:defRPr/>
              </a:pPr>
              <a:t>‹#›</a:t>
            </a:fld>
            <a:endParaRPr lang="en-US">
              <a:solidFill>
                <a:srgbClr val="FFFFFF"/>
              </a:solidFill>
            </a:endParaRPr>
          </a:p>
        </p:txBody>
      </p:sp>
      <p:sp>
        <p:nvSpPr>
          <p:cNvPr id="840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29529360"/>
      </p:ext>
    </p:extLst>
  </p:cSld>
  <p:clrMap bg1="dk2" tx1="lt1" bg2="dk1" tx2="lt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Lst>
  <p:txStyles>
    <p:titleStyle>
      <a:lvl1pPr algn="l"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246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FFFFFF"/>
                </a:solidFill>
              </a:endParaRPr>
            </a:p>
          </p:txBody>
        </p:sp>
      </p:grpSp>
      <p:sp>
        <p:nvSpPr>
          <p:cNvPr id="62469" name="Rectangle 5"/>
          <p:cNvSpPr>
            <a:spLocks noGrp="1" noChangeArrowheads="1"/>
          </p:cNvSpPr>
          <p:nvPr>
            <p:ph type="title"/>
          </p:nvPr>
        </p:nvSpPr>
        <p:spPr bwMode="auto">
          <a:xfrm>
            <a:off x="76200" y="76200"/>
            <a:ext cx="8915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dirty="0"/>
              <a:t>Click to edit Master title style</a:t>
            </a:r>
          </a:p>
        </p:txBody>
      </p:sp>
      <p:sp>
        <p:nvSpPr>
          <p:cNvPr id="6247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07" charset="0"/>
                <a:ea typeface="+mn-ea"/>
                <a:cs typeface="+mn-cs"/>
              </a:defRPr>
            </a:lvl1pPr>
          </a:lstStyle>
          <a:p>
            <a:pPr>
              <a:defRPr/>
            </a:pPr>
            <a:endParaRPr lang="en-US">
              <a:solidFill>
                <a:srgbClr val="FFFFFF"/>
              </a:solidFill>
            </a:endParaRPr>
          </a:p>
        </p:txBody>
      </p:sp>
      <p:sp>
        <p:nvSpPr>
          <p:cNvPr id="6247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07" charset="0"/>
                <a:ea typeface="+mn-ea"/>
                <a:cs typeface="+mn-cs"/>
              </a:defRPr>
            </a:lvl1pPr>
          </a:lstStyle>
          <a:p>
            <a:pPr>
              <a:defRPr/>
            </a:pPr>
            <a:endParaRPr lang="en-US">
              <a:solidFill>
                <a:srgbClr val="FFFFFF"/>
              </a:solidFill>
            </a:endParaRPr>
          </a:p>
        </p:txBody>
      </p:sp>
      <p:sp>
        <p:nvSpPr>
          <p:cNvPr id="6247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9748684E-0BAF-3345-BA0C-0C021758B93F}" type="slidenum">
              <a:rPr lang="en-GB">
                <a:solidFill>
                  <a:srgbClr val="FFFFFF"/>
                </a:solidFill>
              </a:rPr>
              <a:pPr>
                <a:defRPr/>
              </a:pPr>
              <a:t>‹#›</a:t>
            </a:fld>
            <a:endParaRPr lang="en-GB">
              <a:solidFill>
                <a:srgbClr val="FFFFFF"/>
              </a:solidFill>
            </a:endParaRPr>
          </a:p>
        </p:txBody>
      </p:sp>
      <p:sp>
        <p:nvSpPr>
          <p:cNvPr id="1031" name="Rectangle 9"/>
          <p:cNvSpPr>
            <a:spLocks noGrp="1" noChangeArrowheads="1"/>
          </p:cNvSpPr>
          <p:nvPr>
            <p:ph type="body" idx="1"/>
          </p:nvPr>
        </p:nvSpPr>
        <p:spPr bwMode="auto">
          <a:xfrm>
            <a:off x="76200" y="1447800"/>
            <a:ext cx="8915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42674800"/>
      </p:ext>
    </p:extLst>
  </p:cSld>
  <p:clrMap bg1="dk2" tx1="lt1" bg2="dk1" tx2="lt2" accent1="accent1" accent2="accent2" accent3="accent3" accent4="accent4" accent5="accent5" accent6="accent6" hlink="hlink" folHlink="folHlink"/>
  <p:sldLayoutIdLst>
    <p:sldLayoutId id="2147485728" r:id="rId1"/>
    <p:sldLayoutId id="2147485729" r:id="rId2"/>
    <p:sldLayoutId id="2147485730" r:id="rId3"/>
    <p:sldLayoutId id="2147485731" r:id="rId4"/>
    <p:sldLayoutId id="2147485732" r:id="rId5"/>
    <p:sldLayoutId id="2147485733" r:id="rId6"/>
    <p:sldLayoutId id="2147485734" r:id="rId7"/>
    <p:sldLayoutId id="2147485735" r:id="rId8"/>
    <p:sldLayoutId id="2147485736" r:id="rId9"/>
    <p:sldLayoutId id="2147485737" r:id="rId10"/>
    <p:sldLayoutId id="2147485738" r:id="rId11"/>
  </p:sldLayoutIdLst>
  <p:transition>
    <p:blinds/>
  </p:transition>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7"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7586" name="Group 2"/>
          <p:cNvGrpSpPr>
            <a:grpSpLocks/>
          </p:cNvGrpSpPr>
          <p:nvPr/>
        </p:nvGrpSpPr>
        <p:grpSpPr bwMode="auto">
          <a:xfrm>
            <a:off x="457200" y="992188"/>
            <a:ext cx="8153400" cy="1600200"/>
            <a:chOff x="288" y="625"/>
            <a:chExt cx="5136" cy="1008"/>
          </a:xfrm>
        </p:grpSpPr>
        <p:sp>
          <p:nvSpPr>
            <p:cNvPr id="67589"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67590"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67591"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67592"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lang="en-US" sz="1800">
                <a:solidFill>
                  <a:srgbClr val="FFFFCC"/>
                </a:solidFill>
                <a:latin typeface="Arial" charset="0"/>
                <a:ea typeface="新細明體" charset="0"/>
                <a:cs typeface="新細明體" charset="0"/>
              </a:endParaRPr>
            </a:p>
          </p:txBody>
        </p:sp>
      </p:grpSp>
      <p:sp>
        <p:nvSpPr>
          <p:cNvPr id="67587"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67588"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extLst>
      <p:ext uri="{BB962C8B-B14F-4D97-AF65-F5344CB8AC3E}">
        <p14:creationId xmlns:p14="http://schemas.microsoft.com/office/powerpoint/2010/main" val="2875373178"/>
      </p:ext>
    </p:extLst>
  </p:cSld>
  <p:clrMap bg1="dk2" tx1="lt1" bg2="dk1" tx2="lt2" accent1="accent1" accent2="accent2" accent3="accent3" accent4="accent4" accent5="accent5" accent6="accent6" hlink="hlink" folHlink="folHlink"/>
  <p:sldLayoutIdLst>
    <p:sldLayoutId id="2147485740" r:id="rId1"/>
  </p:sldLayoutIdLst>
  <p:txStyles>
    <p:titleStyle>
      <a:lvl1pPr algn="r" rtl="0" eaLnBrk="0" fontAlgn="base" hangingPunct="0">
        <a:spcBef>
          <a:spcPct val="0"/>
        </a:spcBef>
        <a:spcAft>
          <a:spcPct val="0"/>
        </a:spcAft>
        <a:defRPr sz="4000" i="1">
          <a:solidFill>
            <a:schemeClr val="tx2"/>
          </a:solidFill>
          <a:latin typeface="Arial"/>
          <a:ea typeface="+mj-ea"/>
          <a:cs typeface="Arial"/>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246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FFFFFF"/>
                </a:solidFill>
              </a:endParaRPr>
            </a:p>
          </p:txBody>
        </p:sp>
      </p:grpSp>
      <p:sp>
        <p:nvSpPr>
          <p:cNvPr id="62469" name="Rectangle 5"/>
          <p:cNvSpPr>
            <a:spLocks noGrp="1" noChangeArrowheads="1"/>
          </p:cNvSpPr>
          <p:nvPr>
            <p:ph type="title"/>
          </p:nvPr>
        </p:nvSpPr>
        <p:spPr bwMode="auto">
          <a:xfrm>
            <a:off x="76200" y="76200"/>
            <a:ext cx="8915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dirty="0"/>
              <a:t>Click to edit Master title style</a:t>
            </a:r>
          </a:p>
        </p:txBody>
      </p:sp>
      <p:sp>
        <p:nvSpPr>
          <p:cNvPr id="6247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07" charset="0"/>
                <a:ea typeface="+mn-ea"/>
                <a:cs typeface="+mn-cs"/>
              </a:defRPr>
            </a:lvl1pPr>
          </a:lstStyle>
          <a:p>
            <a:pPr>
              <a:defRPr/>
            </a:pPr>
            <a:endParaRPr lang="en-US">
              <a:solidFill>
                <a:srgbClr val="FFFFFF"/>
              </a:solidFill>
            </a:endParaRPr>
          </a:p>
        </p:txBody>
      </p:sp>
      <p:sp>
        <p:nvSpPr>
          <p:cNvPr id="6247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07" charset="0"/>
                <a:ea typeface="+mn-ea"/>
                <a:cs typeface="+mn-cs"/>
              </a:defRPr>
            </a:lvl1pPr>
          </a:lstStyle>
          <a:p>
            <a:pPr>
              <a:defRPr/>
            </a:pPr>
            <a:endParaRPr lang="en-US">
              <a:solidFill>
                <a:srgbClr val="FFFFFF"/>
              </a:solidFill>
            </a:endParaRPr>
          </a:p>
        </p:txBody>
      </p:sp>
      <p:sp>
        <p:nvSpPr>
          <p:cNvPr id="6247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9748684E-0BAF-3345-BA0C-0C021758B93F}" type="slidenum">
              <a:rPr lang="en-GB">
                <a:solidFill>
                  <a:srgbClr val="FFFFFF"/>
                </a:solidFill>
              </a:rPr>
              <a:pPr>
                <a:defRPr/>
              </a:pPr>
              <a:t>‹#›</a:t>
            </a:fld>
            <a:endParaRPr lang="en-GB">
              <a:solidFill>
                <a:srgbClr val="FFFFFF"/>
              </a:solidFill>
            </a:endParaRPr>
          </a:p>
        </p:txBody>
      </p:sp>
      <p:sp>
        <p:nvSpPr>
          <p:cNvPr id="1031" name="Rectangle 9"/>
          <p:cNvSpPr>
            <a:spLocks noGrp="1" noChangeArrowheads="1"/>
          </p:cNvSpPr>
          <p:nvPr>
            <p:ph type="body" idx="1"/>
          </p:nvPr>
        </p:nvSpPr>
        <p:spPr bwMode="auto">
          <a:xfrm>
            <a:off x="76200" y="1447800"/>
            <a:ext cx="8915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864453317"/>
      </p:ext>
    </p:extLst>
  </p:cSld>
  <p:clrMap bg1="dk2" tx1="lt1" bg2="dk1" tx2="lt2" accent1="accent1" accent2="accent2" accent3="accent3" accent4="accent4" accent5="accent5" accent6="accent6" hlink="hlink" folHlink="folHlink"/>
  <p:sldLayoutIdLst>
    <p:sldLayoutId id="2147485742" r:id="rId1"/>
    <p:sldLayoutId id="2147485743" r:id="rId2"/>
    <p:sldLayoutId id="2147485744" r:id="rId3"/>
    <p:sldLayoutId id="2147485745" r:id="rId4"/>
    <p:sldLayoutId id="2147485746" r:id="rId5"/>
    <p:sldLayoutId id="2147485747" r:id="rId6"/>
    <p:sldLayoutId id="2147485748" r:id="rId7"/>
    <p:sldLayoutId id="2147485749" r:id="rId8"/>
    <p:sldLayoutId id="2147485750" r:id="rId9"/>
    <p:sldLayoutId id="2147485751" r:id="rId10"/>
    <p:sldLayoutId id="2147485752" r:id="rId11"/>
  </p:sldLayoutIdLst>
  <p:transition>
    <p:blinds/>
  </p:transition>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7"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246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FFFFFF"/>
                </a:solidFill>
              </a:endParaRPr>
            </a:p>
          </p:txBody>
        </p:sp>
      </p:grpSp>
      <p:sp>
        <p:nvSpPr>
          <p:cNvPr id="62469" name="Rectangle 5"/>
          <p:cNvSpPr>
            <a:spLocks noGrp="1" noChangeArrowheads="1"/>
          </p:cNvSpPr>
          <p:nvPr>
            <p:ph type="title"/>
          </p:nvPr>
        </p:nvSpPr>
        <p:spPr bwMode="auto">
          <a:xfrm>
            <a:off x="76200" y="76200"/>
            <a:ext cx="8915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dirty="0"/>
              <a:t>Click to edit Master title style</a:t>
            </a:r>
          </a:p>
        </p:txBody>
      </p:sp>
      <p:sp>
        <p:nvSpPr>
          <p:cNvPr id="6247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07" charset="0"/>
                <a:ea typeface="+mn-ea"/>
                <a:cs typeface="+mn-cs"/>
              </a:defRPr>
            </a:lvl1pPr>
          </a:lstStyle>
          <a:p>
            <a:pPr>
              <a:defRPr/>
            </a:pPr>
            <a:endParaRPr lang="en-US">
              <a:solidFill>
                <a:srgbClr val="FFFFFF"/>
              </a:solidFill>
            </a:endParaRPr>
          </a:p>
        </p:txBody>
      </p:sp>
      <p:sp>
        <p:nvSpPr>
          <p:cNvPr id="6247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07" charset="0"/>
                <a:ea typeface="+mn-ea"/>
                <a:cs typeface="+mn-cs"/>
              </a:defRPr>
            </a:lvl1pPr>
          </a:lstStyle>
          <a:p>
            <a:pPr>
              <a:defRPr/>
            </a:pPr>
            <a:endParaRPr lang="en-US">
              <a:solidFill>
                <a:srgbClr val="FFFFFF"/>
              </a:solidFill>
            </a:endParaRPr>
          </a:p>
        </p:txBody>
      </p:sp>
      <p:sp>
        <p:nvSpPr>
          <p:cNvPr id="6247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9748684E-0BAF-3345-BA0C-0C021758B93F}" type="slidenum">
              <a:rPr lang="en-GB">
                <a:solidFill>
                  <a:srgbClr val="FFFFFF"/>
                </a:solidFill>
              </a:rPr>
              <a:pPr>
                <a:defRPr/>
              </a:pPr>
              <a:t>‹#›</a:t>
            </a:fld>
            <a:endParaRPr lang="en-GB">
              <a:solidFill>
                <a:srgbClr val="FFFFFF"/>
              </a:solidFill>
            </a:endParaRPr>
          </a:p>
        </p:txBody>
      </p:sp>
      <p:sp>
        <p:nvSpPr>
          <p:cNvPr id="1031" name="Rectangle 9"/>
          <p:cNvSpPr>
            <a:spLocks noGrp="1" noChangeArrowheads="1"/>
          </p:cNvSpPr>
          <p:nvPr>
            <p:ph type="body" idx="1"/>
          </p:nvPr>
        </p:nvSpPr>
        <p:spPr bwMode="auto">
          <a:xfrm>
            <a:off x="76200" y="1447800"/>
            <a:ext cx="8915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4203077393"/>
      </p:ext>
    </p:extLst>
  </p:cSld>
  <p:clrMap bg1="dk2" tx1="lt1" bg2="dk1" tx2="lt2" accent1="accent1" accent2="accent2" accent3="accent3" accent4="accent4" accent5="accent5" accent6="accent6" hlink="hlink" folHlink="folHlink"/>
  <p:sldLayoutIdLst>
    <p:sldLayoutId id="2147485754" r:id="rId1"/>
    <p:sldLayoutId id="2147485755" r:id="rId2"/>
    <p:sldLayoutId id="2147485756" r:id="rId3"/>
    <p:sldLayoutId id="2147485757" r:id="rId4"/>
    <p:sldLayoutId id="2147485758" r:id="rId5"/>
    <p:sldLayoutId id="2147485759" r:id="rId6"/>
    <p:sldLayoutId id="2147485760" r:id="rId7"/>
    <p:sldLayoutId id="2147485761" r:id="rId8"/>
    <p:sldLayoutId id="2147485762" r:id="rId9"/>
    <p:sldLayoutId id="2147485763" r:id="rId10"/>
    <p:sldLayoutId id="2147485764" r:id="rId11"/>
  </p:sldLayoutIdLst>
  <p:transition>
    <p:blinds/>
  </p:transition>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7"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246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FFFFFF"/>
                </a:solidFill>
              </a:endParaRPr>
            </a:p>
          </p:txBody>
        </p:sp>
      </p:grpSp>
      <p:sp>
        <p:nvSpPr>
          <p:cNvPr id="62469" name="Rectangle 5"/>
          <p:cNvSpPr>
            <a:spLocks noGrp="1" noChangeArrowheads="1"/>
          </p:cNvSpPr>
          <p:nvPr>
            <p:ph type="title"/>
          </p:nvPr>
        </p:nvSpPr>
        <p:spPr bwMode="auto">
          <a:xfrm>
            <a:off x="76200" y="76200"/>
            <a:ext cx="8915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dirty="0"/>
              <a:t>Click to edit Master title style</a:t>
            </a:r>
          </a:p>
        </p:txBody>
      </p:sp>
      <p:sp>
        <p:nvSpPr>
          <p:cNvPr id="6247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07" charset="0"/>
                <a:ea typeface="+mn-ea"/>
                <a:cs typeface="+mn-cs"/>
              </a:defRPr>
            </a:lvl1pPr>
          </a:lstStyle>
          <a:p>
            <a:pPr>
              <a:defRPr/>
            </a:pPr>
            <a:endParaRPr lang="en-US">
              <a:solidFill>
                <a:srgbClr val="FFFFFF"/>
              </a:solidFill>
            </a:endParaRPr>
          </a:p>
        </p:txBody>
      </p:sp>
      <p:sp>
        <p:nvSpPr>
          <p:cNvPr id="6247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07" charset="0"/>
                <a:ea typeface="+mn-ea"/>
                <a:cs typeface="+mn-cs"/>
              </a:defRPr>
            </a:lvl1pPr>
          </a:lstStyle>
          <a:p>
            <a:pPr>
              <a:defRPr/>
            </a:pPr>
            <a:endParaRPr lang="en-US">
              <a:solidFill>
                <a:srgbClr val="FFFFFF"/>
              </a:solidFill>
            </a:endParaRPr>
          </a:p>
        </p:txBody>
      </p:sp>
      <p:sp>
        <p:nvSpPr>
          <p:cNvPr id="6247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9748684E-0BAF-3345-BA0C-0C021758B93F}" type="slidenum">
              <a:rPr lang="en-GB">
                <a:solidFill>
                  <a:srgbClr val="FFFFFF"/>
                </a:solidFill>
              </a:rPr>
              <a:pPr>
                <a:defRPr/>
              </a:pPr>
              <a:t>‹#›</a:t>
            </a:fld>
            <a:endParaRPr lang="en-GB">
              <a:solidFill>
                <a:srgbClr val="FFFFFF"/>
              </a:solidFill>
            </a:endParaRPr>
          </a:p>
        </p:txBody>
      </p:sp>
      <p:sp>
        <p:nvSpPr>
          <p:cNvPr id="1031" name="Rectangle 9"/>
          <p:cNvSpPr>
            <a:spLocks noGrp="1" noChangeArrowheads="1"/>
          </p:cNvSpPr>
          <p:nvPr>
            <p:ph type="body" idx="1"/>
          </p:nvPr>
        </p:nvSpPr>
        <p:spPr bwMode="auto">
          <a:xfrm>
            <a:off x="76200" y="1447800"/>
            <a:ext cx="8915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489933439"/>
      </p:ext>
    </p:extLst>
  </p:cSld>
  <p:clrMap bg1="dk2" tx1="lt1" bg2="dk1" tx2="lt2" accent1="accent1" accent2="accent2" accent3="accent3" accent4="accent4" accent5="accent5" accent6="accent6" hlink="hlink" folHlink="folHlink"/>
  <p:sldLayoutIdLst>
    <p:sldLayoutId id="2147485766" r:id="rId1"/>
    <p:sldLayoutId id="2147485767" r:id="rId2"/>
    <p:sldLayoutId id="2147485768" r:id="rId3"/>
    <p:sldLayoutId id="2147485769" r:id="rId4"/>
    <p:sldLayoutId id="2147485770" r:id="rId5"/>
    <p:sldLayoutId id="2147485771" r:id="rId6"/>
    <p:sldLayoutId id="2147485772" r:id="rId7"/>
    <p:sldLayoutId id="2147485773" r:id="rId8"/>
    <p:sldLayoutId id="2147485774" r:id="rId9"/>
    <p:sldLayoutId id="2147485775" r:id="rId10"/>
    <p:sldLayoutId id="2147485776" r:id="rId11"/>
  </p:sldLayoutIdLst>
  <p:transition>
    <p:blinds/>
  </p:transition>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7"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spcBef>
                <a:spcPct val="0"/>
              </a:spcBef>
              <a:buFontTx/>
              <a:buNone/>
              <a:defRPr sz="1400">
                <a:solidFill>
                  <a:srgbClr val="000000"/>
                </a:solidFill>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solidFill>
                  <a:srgbClr val="000000"/>
                </a:solidFill>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spcBef>
                <a:spcPct val="0"/>
              </a:spcBef>
              <a:buFontTx/>
              <a:buNone/>
              <a:defRPr sz="1400">
                <a:solidFill>
                  <a:srgbClr val="000000"/>
                </a:solidFill>
                <a:cs typeface="+mn-cs"/>
              </a:defRPr>
            </a:lvl1pPr>
          </a:lstStyle>
          <a:p>
            <a:pPr>
              <a:defRPr/>
            </a:pPr>
            <a:fld id="{72095489-6B26-FF45-85C0-FE3503014FA7}" type="slidenum">
              <a:rPr lang="en-US"/>
              <a:pPr>
                <a:defRPr/>
              </a:pPr>
              <a:t>‹#›</a:t>
            </a:fld>
            <a:endParaRPr lang="en-US"/>
          </a:p>
        </p:txBody>
      </p:sp>
    </p:spTree>
    <p:extLst>
      <p:ext uri="{BB962C8B-B14F-4D97-AF65-F5344CB8AC3E}">
        <p14:creationId xmlns:p14="http://schemas.microsoft.com/office/powerpoint/2010/main" val="3550441176"/>
      </p:ext>
    </p:extLst>
  </p:cSld>
  <p:clrMap bg1="lt1" tx1="dk1" bg2="lt2" tx2="dk2" accent1="accent1" accent2="accent2" accent3="accent3" accent4="accent4" accent5="accent5" accent6="accent6" hlink="hlink" folHlink="folHlink"/>
  <p:sldLayoutIdLst>
    <p:sldLayoutId id="2147485778" r:id="rId1"/>
    <p:sldLayoutId id="2147485779" r:id="rId2"/>
    <p:sldLayoutId id="2147485780" r:id="rId3"/>
    <p:sldLayoutId id="2147485781" r:id="rId4"/>
    <p:sldLayoutId id="2147485782" r:id="rId5"/>
    <p:sldLayoutId id="2147485783" r:id="rId6"/>
    <p:sldLayoutId id="2147485784" r:id="rId7"/>
    <p:sldLayoutId id="2147485785" r:id="rId8"/>
    <p:sldLayoutId id="2147485786" r:id="rId9"/>
    <p:sldLayoutId id="2147485787" r:id="rId10"/>
    <p:sldLayoutId id="2147485788"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2946"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8295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8295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8295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99AE55-477D-B84F-AF11-AE7ABFAE8ED7}" type="slidenum">
              <a:rPr lang="en-US"/>
              <a:pPr>
                <a:defRPr/>
              </a:pPr>
              <a:t>‹#›</a:t>
            </a:fld>
            <a:endParaRPr lang="en-US"/>
          </a:p>
        </p:txBody>
      </p:sp>
    </p:spTree>
    <p:extLst>
      <p:ext uri="{BB962C8B-B14F-4D97-AF65-F5344CB8AC3E}">
        <p14:creationId xmlns:p14="http://schemas.microsoft.com/office/powerpoint/2010/main" val="2362950116"/>
      </p:ext>
    </p:extLst>
  </p:cSld>
  <p:clrMap bg1="dk2" tx1="lt1" bg2="dk1" tx2="lt2" accent1="accent1" accent2="accent2" accent3="accent3" accent4="accent4" accent5="accent5" accent6="accent6" hlink="hlink" folHlink="folHlink"/>
  <p:sldLayoutIdLst>
    <p:sldLayoutId id="2147485790" r:id="rId1"/>
    <p:sldLayoutId id="2147485791" r:id="rId2"/>
    <p:sldLayoutId id="2147485792" r:id="rId3"/>
    <p:sldLayoutId id="2147485793" r:id="rId4"/>
    <p:sldLayoutId id="2147485794" r:id="rId5"/>
    <p:sldLayoutId id="2147485795" r:id="rId6"/>
    <p:sldLayoutId id="2147485796" r:id="rId7"/>
    <p:sldLayoutId id="2147485797" r:id="rId8"/>
    <p:sldLayoutId id="2147485798" r:id="rId9"/>
    <p:sldLayoutId id="2147485799" r:id="rId10"/>
    <p:sldLayoutId id="2147485800"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89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defTabSz="914400" fontAlgn="base">
              <a:spcBef>
                <a:spcPct val="0"/>
              </a:spcBef>
              <a:spcAft>
                <a:spcPct val="0"/>
              </a:spcAft>
              <a:defRPr/>
            </a:pPr>
            <a:fld id="{628F6018-235F-A745-934C-2135D573D3CB}"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078566732"/>
      </p:ext>
    </p:extLst>
  </p:cSld>
  <p:clrMap bg1="lt1" tx1="dk1" bg2="lt2" tx2="dk2" accent1="accent1" accent2="accent2" accent3="accent3" accent4="accent4" accent5="accent5" accent6="accent6" hlink="hlink" folHlink="folHlink"/>
  <p:sldLayoutIdLst>
    <p:sldLayoutId id="2147485827" r:id="rId1"/>
    <p:sldLayoutId id="2147485828" r:id="rId2"/>
    <p:sldLayoutId id="2147485829" r:id="rId3"/>
    <p:sldLayoutId id="2147485830" r:id="rId4"/>
    <p:sldLayoutId id="2147485831" r:id="rId5"/>
    <p:sldLayoutId id="2147485832" r:id="rId6"/>
    <p:sldLayoutId id="2147485833" r:id="rId7"/>
    <p:sldLayoutId id="2147485834" r:id="rId8"/>
    <p:sldLayoutId id="2147485835" r:id="rId9"/>
    <p:sldLayoutId id="2147485836" r:id="rId10"/>
    <p:sldLayoutId id="2147485837" r:id="rId11"/>
    <p:sldLayoutId id="2147485838" r:id="rId12"/>
    <p:sldLayoutId id="2147485839" r:id="rId13"/>
  </p:sldLayoutIdLst>
  <p:hf sldNum="0" hdr="0" ftr="0" dt="0"/>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5602"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7636"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New Roman" pitchFamily="-107" charset="0"/>
                <a:ea typeface="+mn-ea"/>
                <a:cs typeface="+mn-cs"/>
              </a:defRPr>
            </a:lvl1pPr>
          </a:lstStyle>
          <a:p>
            <a:pPr>
              <a:defRPr/>
            </a:pPr>
            <a:endParaRPr lang="en-US"/>
          </a:p>
        </p:txBody>
      </p:sp>
      <p:sp>
        <p:nvSpPr>
          <p:cNvPr id="19763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New Roman" pitchFamily="-107" charset="0"/>
                <a:ea typeface="+mn-ea"/>
                <a:cs typeface="+mn-cs"/>
              </a:defRPr>
            </a:lvl1pPr>
          </a:lstStyle>
          <a:p>
            <a:pPr>
              <a:defRPr/>
            </a:pPr>
            <a:endParaRPr lang="en-US"/>
          </a:p>
        </p:txBody>
      </p:sp>
      <p:sp>
        <p:nvSpPr>
          <p:cNvPr id="197638"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vl1pPr>
          </a:lstStyle>
          <a:p>
            <a:pPr>
              <a:defRPr/>
            </a:pPr>
            <a:fld id="{50FE9814-CD9B-664E-8BB5-B8A671FFA0C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327" r:id="rId1"/>
    <p:sldLayoutId id="2147485328" r:id="rId2"/>
    <p:sldLayoutId id="2147485329" r:id="rId3"/>
    <p:sldLayoutId id="2147485330" r:id="rId4"/>
    <p:sldLayoutId id="2147485331" r:id="rId5"/>
    <p:sldLayoutId id="2147485332" r:id="rId6"/>
    <p:sldLayoutId id="2147485333" r:id="rId7"/>
    <p:sldLayoutId id="2147485334" r:id="rId8"/>
    <p:sldLayoutId id="2147485335" r:id="rId9"/>
    <p:sldLayoutId id="2147485336" r:id="rId10"/>
    <p:sldLayoutId id="2147485337"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4067107468"/>
      </p:ext>
    </p:extLst>
  </p:cSld>
  <p:clrMap bg1="lt1" tx1="dk1" bg2="lt2" tx2="dk2" accent1="accent1" accent2="accent2" accent3="accent3" accent4="accent4" accent5="accent5" accent6="accent6" hlink="hlink" folHlink="folHlink"/>
  <p:sldLayoutIdLst>
    <p:sldLayoutId id="2147485841" r:id="rId1"/>
    <p:sldLayoutId id="2147485842" r:id="rId2"/>
    <p:sldLayoutId id="2147485843" r:id="rId3"/>
    <p:sldLayoutId id="2147485844" r:id="rId4"/>
    <p:sldLayoutId id="2147485845" r:id="rId5"/>
    <p:sldLayoutId id="2147485846" r:id="rId6"/>
    <p:sldLayoutId id="2147485847" r:id="rId7"/>
    <p:sldLayoutId id="2147485848" r:id="rId8"/>
    <p:sldLayoutId id="2147485849" r:id="rId9"/>
    <p:sldLayoutId id="2147485850" r:id="rId10"/>
    <p:sldLayoutId id="2147485851" r:id="rId11"/>
  </p:sldLayoutIdLst>
  <p:txStyles>
    <p:titleStyle>
      <a:lvl1pPr algn="ctr" defTabSz="914400" rtl="0" eaLnBrk="1" latinLnBrk="0" hangingPunct="1">
        <a:spcBef>
          <a:spcPct val="0"/>
        </a:spcBef>
        <a:buNone/>
        <a:defRPr sz="4400" kern="1200">
          <a:solidFill>
            <a:srgbClr val="FFFFFF"/>
          </a:solidFill>
          <a:latin typeface="Arial"/>
          <a:ea typeface="+mj-ea"/>
          <a:cs typeface="Arial"/>
        </a:defRPr>
      </a:lvl1pPr>
    </p:titleStyle>
    <p:body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246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endParaRPr>
            </a:p>
          </p:txBody>
        </p:sp>
      </p:grpSp>
      <p:sp>
        <p:nvSpPr>
          <p:cNvPr id="62469" name="Rectangle 5"/>
          <p:cNvSpPr>
            <a:spLocks noGrp="1" noChangeArrowheads="1"/>
          </p:cNvSpPr>
          <p:nvPr>
            <p:ph type="title"/>
          </p:nvPr>
        </p:nvSpPr>
        <p:spPr bwMode="auto">
          <a:xfrm>
            <a:off x="76200" y="76200"/>
            <a:ext cx="8915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dirty="0"/>
              <a:t>Click to edit Master title style</a:t>
            </a:r>
          </a:p>
        </p:txBody>
      </p:sp>
      <p:sp>
        <p:nvSpPr>
          <p:cNvPr id="6247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07" charset="0"/>
                <a:ea typeface="+mn-ea"/>
                <a:cs typeface="+mn-cs"/>
              </a:defRPr>
            </a:lvl1pPr>
          </a:lstStyle>
          <a:p>
            <a:pPr>
              <a:defRPr/>
            </a:pPr>
            <a:endParaRPr lang="en-US">
              <a:solidFill>
                <a:srgbClr val="FFFFFF"/>
              </a:solidFill>
            </a:endParaRPr>
          </a:p>
        </p:txBody>
      </p:sp>
      <p:sp>
        <p:nvSpPr>
          <p:cNvPr id="6247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07" charset="0"/>
                <a:ea typeface="+mn-ea"/>
                <a:cs typeface="+mn-cs"/>
              </a:defRPr>
            </a:lvl1pPr>
          </a:lstStyle>
          <a:p>
            <a:pPr>
              <a:defRPr/>
            </a:pPr>
            <a:endParaRPr lang="en-US">
              <a:solidFill>
                <a:srgbClr val="FFFFFF"/>
              </a:solidFill>
            </a:endParaRPr>
          </a:p>
        </p:txBody>
      </p:sp>
      <p:sp>
        <p:nvSpPr>
          <p:cNvPr id="6247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9748684E-0BAF-3345-BA0C-0C021758B93F}" type="slidenum">
              <a:rPr lang="en-GB">
                <a:solidFill>
                  <a:srgbClr val="FFFFFF"/>
                </a:solidFill>
              </a:rPr>
              <a:pPr>
                <a:defRPr/>
              </a:pPr>
              <a:t>‹#›</a:t>
            </a:fld>
            <a:endParaRPr lang="en-GB">
              <a:solidFill>
                <a:srgbClr val="FFFFFF"/>
              </a:solidFill>
            </a:endParaRPr>
          </a:p>
        </p:txBody>
      </p:sp>
      <p:sp>
        <p:nvSpPr>
          <p:cNvPr id="1031" name="Rectangle 9"/>
          <p:cNvSpPr>
            <a:spLocks noGrp="1" noChangeArrowheads="1"/>
          </p:cNvSpPr>
          <p:nvPr>
            <p:ph type="body" idx="1"/>
          </p:nvPr>
        </p:nvSpPr>
        <p:spPr bwMode="auto">
          <a:xfrm>
            <a:off x="76200" y="1447800"/>
            <a:ext cx="8915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53814155"/>
      </p:ext>
    </p:extLst>
  </p:cSld>
  <p:clrMap bg1="dk2" tx1="lt1" bg2="dk1" tx2="lt2" accent1="accent1" accent2="accent2" accent3="accent3" accent4="accent4" accent5="accent5" accent6="accent6" hlink="hlink" folHlink="folHlink"/>
  <p:sldLayoutIdLst>
    <p:sldLayoutId id="2147485853" r:id="rId1"/>
    <p:sldLayoutId id="2147485854" r:id="rId2"/>
    <p:sldLayoutId id="2147485855" r:id="rId3"/>
    <p:sldLayoutId id="2147485856" r:id="rId4"/>
    <p:sldLayoutId id="2147485857" r:id="rId5"/>
    <p:sldLayoutId id="2147485858" r:id="rId6"/>
    <p:sldLayoutId id="2147485859" r:id="rId7"/>
    <p:sldLayoutId id="2147485860" r:id="rId8"/>
    <p:sldLayoutId id="2147485861" r:id="rId9"/>
    <p:sldLayoutId id="2147485862" r:id="rId10"/>
    <p:sldLayoutId id="2147485863" r:id="rId11"/>
  </p:sldLayoutIdLst>
  <p:transition>
    <p:blinds/>
  </p:transition>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7"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eaLnBrk="0" hangingPunct="0">
                  <a:defRPr/>
                </a:pPr>
                <a:endParaRPr lang="en-US" sz="900">
                  <a:solidFill>
                    <a:srgbClr val="FFA27C"/>
                  </a:solidFill>
                  <a:latin typeface="Arial" pitchFamily="-107"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grpSp>
      </p:grpSp>
    </p:spTree>
    <p:extLst>
      <p:ext uri="{BB962C8B-B14F-4D97-AF65-F5344CB8AC3E}">
        <p14:creationId xmlns:p14="http://schemas.microsoft.com/office/powerpoint/2010/main" val="3175473744"/>
      </p:ext>
    </p:extLst>
  </p:cSld>
  <p:clrMap bg1="dk2" tx1="lt1" bg2="dk1" tx2="lt2" accent1="accent1" accent2="accent2" accent3="accent3" accent4="accent4" accent5="accent5" accent6="accent6" hlink="hlink" folHlink="folHlink"/>
  <p:sldLayoutIdLst>
    <p:sldLayoutId id="2147485865" r:id="rId1"/>
    <p:sldLayoutId id="2147485866" r:id="rId2"/>
    <p:sldLayoutId id="2147485867" r:id="rId3"/>
    <p:sldLayoutId id="2147485868" r:id="rId4"/>
    <p:sldLayoutId id="2147485869" r:id="rId5"/>
    <p:sldLayoutId id="2147485870" r:id="rId6"/>
    <p:sldLayoutId id="2147485871" r:id="rId7"/>
    <p:sldLayoutId id="2147485872" r:id="rId8"/>
    <p:sldLayoutId id="2147485873" r:id="rId9"/>
    <p:sldLayoutId id="2147485874" r:id="rId10"/>
    <p:sldLayoutId id="2147485875" r:id="rId11"/>
    <p:sldLayoutId id="2147485876"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9746" name="Group 2"/>
          <p:cNvGrpSpPr>
            <a:grpSpLocks/>
          </p:cNvGrpSpPr>
          <p:nvPr/>
        </p:nvGrpSpPr>
        <p:grpSpPr bwMode="auto">
          <a:xfrm>
            <a:off x="0" y="2286000"/>
            <a:ext cx="9144000" cy="3581400"/>
            <a:chOff x="0" y="1968"/>
            <a:chExt cx="5760" cy="2256"/>
          </a:xfrm>
        </p:grpSpPr>
        <p:sp>
          <p:nvSpPr>
            <p:cNvPr id="159753"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4"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5"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6"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7"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8"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9"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0"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1"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2"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3"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4"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5"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6"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7"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8"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9"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0"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1"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2"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3"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4"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5"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6"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7"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8"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9"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0"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1"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2"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3"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4"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5"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6"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7"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8"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9"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0"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1"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2"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3"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4"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5"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6"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7"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8"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9"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0"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1"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2"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3"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4"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5"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6"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7"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8"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9"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0"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1"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2"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3"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4"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5"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grpSp>
      <p:sp>
        <p:nvSpPr>
          <p:cNvPr id="159747"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159748"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87108"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FFFFFF"/>
                </a:solidFill>
                <a:latin typeface="Helvetica" pitchFamily="-112" charset="0"/>
                <a:ea typeface="Osaka"/>
                <a:cs typeface="Osaka"/>
              </a:defRPr>
            </a:lvl1pPr>
          </a:lstStyle>
          <a:p>
            <a:pPr>
              <a:defRPr/>
            </a:pPr>
            <a:endParaRPr lang="en-US" altLang="ja-JP"/>
          </a:p>
        </p:txBody>
      </p:sp>
      <p:sp>
        <p:nvSpPr>
          <p:cNvPr id="87109"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pitchFamily="-112" charset="0"/>
                <a:ea typeface="Osaka"/>
                <a:cs typeface="Osaka"/>
              </a:defRPr>
            </a:lvl1pPr>
          </a:lstStyle>
          <a:p>
            <a:pPr>
              <a:defRPr/>
            </a:pPr>
            <a:endParaRPr lang="en-US" altLang="ja-JP"/>
          </a:p>
        </p:txBody>
      </p:sp>
      <p:sp>
        <p:nvSpPr>
          <p:cNvPr id="87110"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charset="0"/>
                <a:ea typeface="Osaka" charset="0"/>
                <a:cs typeface="Osaka" charset="0"/>
              </a:defRPr>
            </a:lvl1pPr>
          </a:lstStyle>
          <a:p>
            <a:pPr>
              <a:defRPr/>
            </a:pPr>
            <a:fld id="{CFF3EF21-504C-8946-88A0-753075A341F6}" type="slidenum">
              <a:rPr lang="en-US" altLang="ja-JP"/>
              <a:pPr>
                <a:defRPr/>
              </a:pPr>
              <a:t>‹#›</a:t>
            </a:fld>
            <a:endParaRPr lang="en-US" altLang="ja-JP"/>
          </a:p>
        </p:txBody>
      </p:sp>
      <p:pic>
        <p:nvPicPr>
          <p:cNvPr id="159752" name="Picture 7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3991581"/>
      </p:ext>
    </p:extLst>
  </p:cSld>
  <p:clrMap bg1="dk2" tx1="lt1" bg2="dk1" tx2="lt2" accent1="accent1" accent2="accent2" accent3="accent3" accent4="accent4" accent5="accent5" accent6="accent6" hlink="hlink" folHlink="folHlink"/>
  <p:sldLayoutIdLst>
    <p:sldLayoutId id="2147485878" r:id="rId1"/>
    <p:sldLayoutId id="2147485879" r:id="rId2"/>
    <p:sldLayoutId id="2147485880" r:id="rId3"/>
    <p:sldLayoutId id="2147485881" r:id="rId4"/>
    <p:sldLayoutId id="2147485882" r:id="rId5"/>
    <p:sldLayoutId id="2147485883" r:id="rId6"/>
    <p:sldLayoutId id="2147485884" r:id="rId7"/>
    <p:sldLayoutId id="2147485885" r:id="rId8"/>
    <p:sldLayoutId id="2147485886" r:id="rId9"/>
    <p:sldLayoutId id="2147485887" r:id="rId10"/>
    <p:sldLayoutId id="2147485888" r:id="rId1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2pPr>
      <a:lvl3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3pPr>
      <a:lvl4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4pPr>
      <a:lvl5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5pPr>
      <a:lvl6pPr marL="4572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6pPr>
      <a:lvl7pPr marL="9144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7pPr>
      <a:lvl8pPr marL="13716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8pPr>
      <a:lvl9pPr marL="18288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63"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8688931"/>
      </p:ext>
    </p:extLst>
  </p:cSld>
  <p:clrMap bg1="lt1" tx1="dk1" bg2="lt2" tx2="dk2" accent1="accent1" accent2="accent2" accent3="accent3" accent4="accent4" accent5="accent5" accent6="accent6" hlink="hlink" folHlink="folHlink"/>
  <p:sldLayoutIdLst>
    <p:sldLayoutId id="2147485890" r:id="rId1"/>
    <p:sldLayoutId id="2147485891" r:id="rId2"/>
    <p:sldLayoutId id="2147485892" r:id="rId3"/>
    <p:sldLayoutId id="2147485893" r:id="rId4"/>
    <p:sldLayoutId id="2147485894" r:id="rId5"/>
    <p:sldLayoutId id="2147485895" r:id="rId6"/>
    <p:sldLayoutId id="2147485896" r:id="rId7"/>
    <p:sldLayoutId id="2147485897" r:id="rId8"/>
    <p:sldLayoutId id="2147485898" r:id="rId9"/>
    <p:sldLayoutId id="2147485899" r:id="rId10"/>
    <p:sldLayoutId id="2147485900" r:id="rId11"/>
    <p:sldLayoutId id="2147485901" r:id="rId12"/>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685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68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l" eaLnBrk="0" hangingPunct="0">
              <a:defRPr sz="1400" baseline="0">
                <a:solidFill>
                  <a:srgbClr val="FFFF66"/>
                </a:solidFill>
                <a:latin typeface="+mn-lt"/>
                <a:ea typeface="+mn-ea"/>
                <a:cs typeface="+mn-cs"/>
              </a:defRPr>
            </a:lvl1pPr>
          </a:lstStyle>
          <a:p>
            <a:pPr>
              <a:defRPr/>
            </a:pPr>
            <a:endParaRPr lang="en-US" b="0">
              <a:latin typeface="Trebuchet MS"/>
              <a:ea typeface="Osaka"/>
              <a:cs typeface="Osaka"/>
            </a:endParaRPr>
          </a:p>
        </p:txBody>
      </p:sp>
      <p:sp>
        <p:nvSpPr>
          <p:cNvPr id="2068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baseline="0">
                <a:solidFill>
                  <a:srgbClr val="FFFF66"/>
                </a:solidFill>
                <a:latin typeface="+mn-lt"/>
                <a:ea typeface="+mn-ea"/>
                <a:cs typeface="+mn-cs"/>
              </a:defRPr>
            </a:lvl1pPr>
          </a:lstStyle>
          <a:p>
            <a:pPr>
              <a:defRPr/>
            </a:pPr>
            <a:endParaRPr lang="en-US" b="0">
              <a:latin typeface="Trebuchet MS"/>
              <a:ea typeface="Osaka"/>
              <a:cs typeface="Osaka"/>
            </a:endParaRPr>
          </a:p>
        </p:txBody>
      </p:sp>
      <p:sp>
        <p:nvSpPr>
          <p:cNvPr id="2068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a:solidFill>
                  <a:srgbClr val="FFFF66"/>
                </a:solidFill>
                <a:latin typeface="Trebuchet MS" charset="0"/>
                <a:ea typeface="Osaka" charset="0"/>
                <a:cs typeface="Osaka" charset="0"/>
              </a:defRPr>
            </a:lvl1pPr>
          </a:lstStyle>
          <a:p>
            <a:pPr>
              <a:defRPr/>
            </a:pPr>
            <a:fld id="{2542E8DB-4850-AE4D-B4BB-5722E30C7B61}" type="slidenum">
              <a:rPr lang="en-US" b="0"/>
              <a:pPr>
                <a:defRPr/>
              </a:pPr>
              <a:t>‹#›</a:t>
            </a:fld>
            <a:endParaRPr lang="en-US" b="0"/>
          </a:p>
        </p:txBody>
      </p:sp>
    </p:spTree>
    <p:extLst>
      <p:ext uri="{BB962C8B-B14F-4D97-AF65-F5344CB8AC3E}">
        <p14:creationId xmlns:p14="http://schemas.microsoft.com/office/powerpoint/2010/main" val="2970524641"/>
      </p:ext>
    </p:extLst>
  </p:cSld>
  <p:clrMap bg1="dk2" tx1="lt1" bg2="dk1" tx2="lt2" accent1="accent1" accent2="accent2" accent3="accent3" accent4="accent4" accent5="accent5" accent6="accent6" hlink="hlink" folHlink="folHlink"/>
  <p:sldLayoutIdLst>
    <p:sldLayoutId id="2147485903" r:id="rId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24" charset="0"/>
          <a:ea typeface="Osaka" pitchFamily="24" charset="-128"/>
          <a:cs typeface="Osaka" pitchFamily="24" charset="-128"/>
        </a:defRPr>
      </a:lvl2pPr>
      <a:lvl3pPr algn="ctr" rtl="0" eaLnBrk="0" fontAlgn="base" hangingPunct="0">
        <a:spcBef>
          <a:spcPct val="0"/>
        </a:spcBef>
        <a:spcAft>
          <a:spcPct val="0"/>
        </a:spcAft>
        <a:defRPr sz="4400" b="1">
          <a:solidFill>
            <a:schemeClr val="tx2"/>
          </a:solidFill>
          <a:latin typeface="Trebuchet MS" pitchFamily="24" charset="0"/>
          <a:ea typeface="Osaka" pitchFamily="24" charset="-128"/>
          <a:cs typeface="Osaka" pitchFamily="24" charset="-128"/>
        </a:defRPr>
      </a:lvl3pPr>
      <a:lvl4pPr algn="ctr" rtl="0" eaLnBrk="0" fontAlgn="base" hangingPunct="0">
        <a:spcBef>
          <a:spcPct val="0"/>
        </a:spcBef>
        <a:spcAft>
          <a:spcPct val="0"/>
        </a:spcAft>
        <a:defRPr sz="4400" b="1">
          <a:solidFill>
            <a:schemeClr val="tx2"/>
          </a:solidFill>
          <a:latin typeface="Trebuchet MS" pitchFamily="24" charset="0"/>
          <a:ea typeface="Osaka" pitchFamily="24" charset="-128"/>
          <a:cs typeface="Osaka" pitchFamily="24" charset="-128"/>
        </a:defRPr>
      </a:lvl4pPr>
      <a:lvl5pPr algn="ctr" rtl="0" eaLnBrk="0" fontAlgn="base" hangingPunct="0">
        <a:spcBef>
          <a:spcPct val="0"/>
        </a:spcBef>
        <a:spcAft>
          <a:spcPct val="0"/>
        </a:spcAft>
        <a:defRPr sz="4400" b="1">
          <a:solidFill>
            <a:schemeClr val="tx2"/>
          </a:solidFill>
          <a:latin typeface="Trebuchet MS" pitchFamily="24" charset="0"/>
          <a:ea typeface="Osaka" pitchFamily="24" charset="-128"/>
          <a:cs typeface="Osaka" pitchFamily="24" charset="-128"/>
        </a:defRPr>
      </a:lvl5pPr>
      <a:lvl6pPr marL="457200" algn="ctr" rtl="0" fontAlgn="base">
        <a:spcBef>
          <a:spcPct val="0"/>
        </a:spcBef>
        <a:spcAft>
          <a:spcPct val="0"/>
        </a:spcAft>
        <a:defRPr sz="4400" b="1">
          <a:solidFill>
            <a:schemeClr val="tx2"/>
          </a:solidFill>
          <a:latin typeface="Trebuchet MS" pitchFamily="24" charset="0"/>
          <a:ea typeface="Osaka" pitchFamily="24" charset="-128"/>
          <a:cs typeface="Osaka" pitchFamily="24" charset="-128"/>
        </a:defRPr>
      </a:lvl6pPr>
      <a:lvl7pPr marL="914400" algn="ctr" rtl="0" fontAlgn="base">
        <a:spcBef>
          <a:spcPct val="0"/>
        </a:spcBef>
        <a:spcAft>
          <a:spcPct val="0"/>
        </a:spcAft>
        <a:defRPr sz="4400" b="1">
          <a:solidFill>
            <a:schemeClr val="tx2"/>
          </a:solidFill>
          <a:latin typeface="Trebuchet MS" pitchFamily="24" charset="0"/>
          <a:ea typeface="Osaka" pitchFamily="24" charset="-128"/>
          <a:cs typeface="Osaka" pitchFamily="24" charset="-128"/>
        </a:defRPr>
      </a:lvl7pPr>
      <a:lvl8pPr marL="1371600" algn="ctr" rtl="0" fontAlgn="base">
        <a:spcBef>
          <a:spcPct val="0"/>
        </a:spcBef>
        <a:spcAft>
          <a:spcPct val="0"/>
        </a:spcAft>
        <a:defRPr sz="4400" b="1">
          <a:solidFill>
            <a:schemeClr val="tx2"/>
          </a:solidFill>
          <a:latin typeface="Trebuchet MS" pitchFamily="24" charset="0"/>
          <a:ea typeface="Osaka" pitchFamily="24" charset="-128"/>
          <a:cs typeface="Osaka" pitchFamily="24" charset="-128"/>
        </a:defRPr>
      </a:lvl8pPr>
      <a:lvl9pPr marL="1828800" algn="ctr" rtl="0" fontAlgn="base">
        <a:spcBef>
          <a:spcPct val="0"/>
        </a:spcBef>
        <a:spcAft>
          <a:spcPct val="0"/>
        </a:spcAft>
        <a:defRPr sz="4400" b="1">
          <a:solidFill>
            <a:schemeClr val="tx2"/>
          </a:solidFill>
          <a:latin typeface="Trebuchet MS" pitchFamily="24" charset="0"/>
          <a:ea typeface="Osaka" pitchFamily="24" charset="-128"/>
          <a:cs typeface="Osaka" pitchFamily="24"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24"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24"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24"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24"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50" name="Group 1026"/>
          <p:cNvGrpSpPr>
            <a:grpSpLocks/>
          </p:cNvGrpSpPr>
          <p:nvPr/>
        </p:nvGrpSpPr>
        <p:grpSpPr bwMode="auto">
          <a:xfrm>
            <a:off x="0" y="0"/>
            <a:ext cx="9132888" cy="6845300"/>
            <a:chOff x="0" y="0"/>
            <a:chExt cx="5753" cy="4312"/>
          </a:xfrm>
        </p:grpSpPr>
        <p:sp>
          <p:nvSpPr>
            <p:cNvPr id="2053" name="Rectangle 1027"/>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grpSp>
          <p:nvGrpSpPr>
            <p:cNvPr id="2054" name="Group 1028"/>
            <p:cNvGrpSpPr>
              <a:grpSpLocks/>
            </p:cNvGrpSpPr>
            <p:nvPr/>
          </p:nvGrpSpPr>
          <p:grpSpPr bwMode="auto">
            <a:xfrm>
              <a:off x="246" y="204"/>
              <a:ext cx="5271" cy="3889"/>
              <a:chOff x="246" y="204"/>
              <a:chExt cx="5271" cy="3889"/>
            </a:xfrm>
          </p:grpSpPr>
          <p:sp>
            <p:nvSpPr>
              <p:cNvPr id="381957" name="Rectangle 1029"/>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eaLnBrk="0" hangingPunct="0">
                  <a:defRPr/>
                </a:pPr>
                <a:endParaRPr lang="en-US" sz="1800">
                  <a:solidFill>
                    <a:srgbClr val="FFFFFF"/>
                  </a:solidFill>
                </a:endParaRPr>
              </a:p>
            </p:txBody>
          </p:sp>
          <p:sp>
            <p:nvSpPr>
              <p:cNvPr id="2060" name="Freeform 1030"/>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61" name="Freeform 1031"/>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62" name="Freeform 1032"/>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63" name="Freeform 1033"/>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64" name="Freeform 1034"/>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65" name="Freeform 1035"/>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66" name="Freeform 1036"/>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67" name="Freeform 1037"/>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68" name="Freeform 1038"/>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69" name="Freeform 1039"/>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70" name="Freeform 1040"/>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71" name="Freeform 1041"/>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72" name="Freeform 1042"/>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73" name="Freeform 1043"/>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74" name="Freeform 1044"/>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75" name="Freeform 1045"/>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76" name="Freeform 1046"/>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77" name="Freeform 1047"/>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78" name="Freeform 1048"/>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79" name="Freeform 1049"/>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80" name="Freeform 1050"/>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81" name="Freeform 1051"/>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grpSp>
        <p:grpSp>
          <p:nvGrpSpPr>
            <p:cNvPr id="2055" name="Group 1052"/>
            <p:cNvGrpSpPr>
              <a:grpSpLocks/>
            </p:cNvGrpSpPr>
            <p:nvPr/>
          </p:nvGrpSpPr>
          <p:grpSpPr bwMode="auto">
            <a:xfrm>
              <a:off x="0" y="0"/>
              <a:ext cx="1246" cy="1232"/>
              <a:chOff x="0" y="0"/>
              <a:chExt cx="1246" cy="1232"/>
            </a:xfrm>
          </p:grpSpPr>
          <p:sp>
            <p:nvSpPr>
              <p:cNvPr id="2056" name="Rectangle 1053"/>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2057" name="Rectangle 1054"/>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2058" name="Rectangle 1055"/>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grpSp>
      </p:grpSp>
      <p:sp>
        <p:nvSpPr>
          <p:cNvPr id="51203" name="Text Box 1056"/>
          <p:cNvSpPr txBox="1">
            <a:spLocks noChangeArrowheads="1"/>
          </p:cNvSpPr>
          <p:nvPr userDrawn="1"/>
        </p:nvSpPr>
        <p:spPr bwMode="auto">
          <a:xfrm>
            <a:off x="436563" y="6569075"/>
            <a:ext cx="973137"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spcBef>
                <a:spcPct val="50000"/>
              </a:spcBef>
              <a:defRPr/>
            </a:pPr>
            <a:r>
              <a:rPr lang="en-US" sz="900" b="1">
                <a:solidFill>
                  <a:srgbClr val="FFFFFF"/>
                </a:solidFill>
                <a:latin typeface="Arial" charset="0"/>
              </a:rPr>
              <a:t>© </a:t>
            </a:r>
            <a:r>
              <a:rPr lang="en-US" sz="1000" b="1">
                <a:solidFill>
                  <a:srgbClr val="FFFFFF"/>
                </a:solidFill>
                <a:latin typeface="Arial" charset="0"/>
              </a:rPr>
              <a:t>2004</a:t>
            </a:r>
            <a:r>
              <a:rPr lang="en-US" sz="900" b="1">
                <a:solidFill>
                  <a:srgbClr val="FFFFFF"/>
                </a:solidFill>
                <a:latin typeface="Arial" charset="0"/>
              </a:rPr>
              <a:t> TBBMI</a:t>
            </a:r>
          </a:p>
        </p:txBody>
      </p:sp>
      <p:sp>
        <p:nvSpPr>
          <p:cNvPr id="381985" name="Rectangle 1057"/>
          <p:cNvSpPr>
            <a:spLocks noChangeArrowheads="1"/>
          </p:cNvSpPr>
          <p:nvPr userDrawn="1"/>
        </p:nvSpPr>
        <p:spPr bwMode="auto">
          <a:xfrm>
            <a:off x="7540625" y="6532563"/>
            <a:ext cx="736600" cy="268287"/>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8.0.03d.</a:t>
            </a:r>
          </a:p>
        </p:txBody>
      </p:sp>
    </p:spTree>
    <p:extLst>
      <p:ext uri="{BB962C8B-B14F-4D97-AF65-F5344CB8AC3E}">
        <p14:creationId xmlns:p14="http://schemas.microsoft.com/office/powerpoint/2010/main" val="3849031244"/>
      </p:ext>
    </p:extLst>
  </p:cSld>
  <p:clrMap bg1="dk2" tx1="lt1" bg2="dk1" tx2="lt2" accent1="accent1" accent2="accent2" accent3="accent3" accent4="accent4" accent5="accent5" accent6="accent6" hlink="hlink" folHlink="folHlink"/>
  <p:sldLayoutIdLst>
    <p:sldLayoutId id="2147485905" r:id="rId1"/>
    <p:sldLayoutId id="2147485906" r:id="rId2"/>
    <p:sldLayoutId id="2147485907" r:id="rId3"/>
    <p:sldLayoutId id="2147485908" r:id="rId4"/>
    <p:sldLayoutId id="2147485909" r:id="rId5"/>
    <p:sldLayoutId id="2147485910" r:id="rId6"/>
    <p:sldLayoutId id="2147485911" r:id="rId7"/>
    <p:sldLayoutId id="2147485912" r:id="rId8"/>
    <p:sldLayoutId id="2147485913" r:id="rId9"/>
    <p:sldLayoutId id="2147485914" r:id="rId10"/>
    <p:sldLayoutId id="2147485915" r:id="rId11"/>
  </p:sldLayoutIdLst>
  <p:transition>
    <p:cut/>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128"/>
          <a:cs typeface="ＭＳ Ｐゴシック"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1"/>
          <p:cNvGrpSpPr>
            <a:grpSpLocks/>
          </p:cNvGrpSpPr>
          <p:nvPr/>
        </p:nvGrpSpPr>
        <p:grpSpPr bwMode="auto">
          <a:xfrm>
            <a:off x="0" y="0"/>
            <a:ext cx="9132888" cy="6845300"/>
            <a:chOff x="0" y="0"/>
            <a:chExt cx="5753" cy="4312"/>
          </a:xfrm>
        </p:grpSpPr>
        <p:sp>
          <p:nvSpPr>
            <p:cNvPr id="1029"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grpSp>
          <p:nvGrpSpPr>
            <p:cNvPr id="1030"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sp>
            <p:nvSpPr>
              <p:cNvPr id="1036"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37"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38"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39"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40"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41"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42"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43"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44"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45"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46"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47"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48"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49"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50"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51"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52"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53"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54"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55"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56"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57"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grpSp>
        <p:grpSp>
          <p:nvGrpSpPr>
            <p:cNvPr id="1031" name="Group 30"/>
            <p:cNvGrpSpPr>
              <a:grpSpLocks/>
            </p:cNvGrpSpPr>
            <p:nvPr/>
          </p:nvGrpSpPr>
          <p:grpSpPr bwMode="auto">
            <a:xfrm>
              <a:off x="0" y="0"/>
              <a:ext cx="1246" cy="1232"/>
              <a:chOff x="0" y="0"/>
              <a:chExt cx="1246" cy="1232"/>
            </a:xfrm>
          </p:grpSpPr>
          <p:sp>
            <p:nvSpPr>
              <p:cNvPr id="1032"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1033"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1034"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grpSp>
      </p:grpSp>
      <p:sp>
        <p:nvSpPr>
          <p:cNvPr id="1027" name="Text Box 35"/>
          <p:cNvSpPr txBox="1">
            <a:spLocks noChangeArrowheads="1"/>
          </p:cNvSpPr>
          <p:nvPr userDrawn="1"/>
        </p:nvSpPr>
        <p:spPr bwMode="auto">
          <a:xfrm>
            <a:off x="417513" y="6569075"/>
            <a:ext cx="1011237"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defRPr/>
            </a:pPr>
            <a:r>
              <a:rPr lang="en-US" sz="900" b="1">
                <a:solidFill>
                  <a:srgbClr val="FFFFFF"/>
                </a:solidFill>
                <a:latin typeface="Arial" charset="0"/>
              </a:rPr>
              <a:t>© </a:t>
            </a:r>
            <a:r>
              <a:rPr lang="en-US" sz="1000" b="1">
                <a:solidFill>
                  <a:srgbClr val="FFFFFF"/>
                </a:solidFill>
                <a:latin typeface="Arial" charset="0"/>
              </a:rPr>
              <a:t>2006 </a:t>
            </a:r>
            <a:r>
              <a:rPr lang="en-US" sz="900" b="1">
                <a:solidFill>
                  <a:srgbClr val="FFFFFF"/>
                </a:solidFill>
                <a:latin typeface="Arial" charset="0"/>
              </a:rPr>
              <a:t> TBBMI</a:t>
            </a:r>
          </a:p>
        </p:txBody>
      </p:sp>
      <p:sp>
        <p:nvSpPr>
          <p:cNvPr id="1060" name="Rectangle 36"/>
          <p:cNvSpPr>
            <a:spLocks noChangeArrowheads="1"/>
          </p:cNvSpPr>
          <p:nvPr userDrawn="1"/>
        </p:nvSpPr>
        <p:spPr bwMode="auto">
          <a:xfrm>
            <a:off x="7493000" y="6543675"/>
            <a:ext cx="811213"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9.65.03d.</a:t>
            </a:r>
          </a:p>
        </p:txBody>
      </p:sp>
    </p:spTree>
    <p:extLst>
      <p:ext uri="{BB962C8B-B14F-4D97-AF65-F5344CB8AC3E}">
        <p14:creationId xmlns:p14="http://schemas.microsoft.com/office/powerpoint/2010/main" val="2982865916"/>
      </p:ext>
    </p:extLst>
  </p:cSld>
  <p:clrMap bg1="dk2" tx1="lt1" bg2="dk1" tx2="lt2" accent1="accent1" accent2="accent2" accent3="accent3" accent4="accent4" accent5="accent5" accent6="accent6" hlink="hlink" folHlink="folHlink"/>
  <p:sldLayoutIdLst>
    <p:sldLayoutId id="2147485917" r:id="rId1"/>
    <p:sldLayoutId id="2147485918" r:id="rId2"/>
    <p:sldLayoutId id="2147485919" r:id="rId3"/>
    <p:sldLayoutId id="2147485920" r:id="rId4"/>
    <p:sldLayoutId id="2147485921" r:id="rId5"/>
    <p:sldLayoutId id="2147485922" r:id="rId6"/>
    <p:sldLayoutId id="2147485923" r:id="rId7"/>
    <p:sldLayoutId id="2147485924" r:id="rId8"/>
    <p:sldLayoutId id="2147485925" r:id="rId9"/>
    <p:sldLayoutId id="2147485926" r:id="rId10"/>
    <p:sldLayoutId id="2147485927" r:id="rId11"/>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8000"/>
            <a:chOff x="0" y="0"/>
            <a:chExt cx="5760" cy="4320"/>
          </a:xfrm>
        </p:grpSpPr>
        <p:sp>
          <p:nvSpPr>
            <p:cNvPr id="1032" name="Rectangle 3"/>
            <p:cNvSpPr>
              <a:spLocks noChangeArrowheads="1"/>
            </p:cNvSpPr>
            <p:nvPr/>
          </p:nvSpPr>
          <p:spPr bwMode="white">
            <a:xfrm>
              <a:off x="0" y="0"/>
              <a:ext cx="5760" cy="1200"/>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3"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pic>
          <p:nvPicPr>
            <p:cNvPr id="1034" name="Picture 5" descr="URBBANND"/>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ltGray">
            <a:xfrm>
              <a:off x="0" y="0"/>
              <a:ext cx="5760"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67590" name="Rectangle 6"/>
          <p:cNvSpPr>
            <a:spLocks noGrp="1" noChangeArrowheads="1"/>
          </p:cNvSpPr>
          <p:nvPr>
            <p:ph type="title"/>
          </p:nvPr>
        </p:nvSpPr>
        <p:spPr bwMode="auto">
          <a:xfrm>
            <a:off x="685800" y="533400"/>
            <a:ext cx="7772400" cy="1143000"/>
          </a:xfrm>
          <a:prstGeom prst="rect">
            <a:avLst/>
          </a:prstGeom>
          <a:noFill/>
          <a:ln w="9525">
            <a:noFill/>
            <a:miter lim="800000"/>
            <a:headEnd/>
            <a:tailEnd/>
          </a:ln>
          <a:effectLst>
            <a:outerShdw blurRad="63500" dist="38099" dir="2700000" algn="ctr" rotWithShape="0">
              <a:schemeClr val="bg2">
                <a:alpha val="50000"/>
              </a:scheme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592" name="Rectangle 8"/>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mn-lt"/>
                <a:ea typeface="+mn-ea"/>
                <a:cs typeface="+mn-cs"/>
              </a:defRPr>
            </a:lvl1pPr>
          </a:lstStyle>
          <a:p>
            <a:pPr>
              <a:defRPr/>
            </a:pPr>
            <a:endParaRPr lang="en-US"/>
          </a:p>
        </p:txBody>
      </p:sp>
      <p:sp>
        <p:nvSpPr>
          <p:cNvPr id="67593" name="Rectangle 9"/>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mn-lt"/>
                <a:ea typeface="+mn-ea"/>
                <a:cs typeface="+mn-cs"/>
              </a:defRPr>
            </a:lvl1pPr>
          </a:lstStyle>
          <a:p>
            <a:pPr>
              <a:defRPr/>
            </a:pPr>
            <a:endParaRPr lang="en-US"/>
          </a:p>
        </p:txBody>
      </p:sp>
      <p:sp>
        <p:nvSpPr>
          <p:cNvPr id="67594" name="Rectangle 10"/>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Arial Narrow" charset="0"/>
              </a:defRPr>
            </a:lvl1pPr>
          </a:lstStyle>
          <a:p>
            <a:pPr>
              <a:defRPr/>
            </a:pPr>
            <a:fld id="{3664AE4A-75DE-2044-8C99-40ACEC0F60DA}" type="slidenum">
              <a:rPr lang="en-US"/>
              <a:pPr>
                <a:defRPr/>
              </a:pPr>
              <a:t>‹#›</a:t>
            </a:fld>
            <a:endParaRPr lang="en-US"/>
          </a:p>
        </p:txBody>
      </p:sp>
    </p:spTree>
    <p:extLst>
      <p:ext uri="{BB962C8B-B14F-4D97-AF65-F5344CB8AC3E}">
        <p14:creationId xmlns:p14="http://schemas.microsoft.com/office/powerpoint/2010/main" val="1418182719"/>
      </p:ext>
    </p:extLst>
  </p:cSld>
  <p:clrMap bg1="dk2" tx1="lt1" bg2="dk1" tx2="lt2" accent1="accent1" accent2="accent2" accent3="accent3" accent4="accent4" accent5="accent5" accent6="accent6" hlink="hlink" folHlink="folHlink"/>
  <p:sldLayoutIdLst>
    <p:sldLayoutId id="2147485929" r:id="rId1"/>
    <p:sldLayoutId id="2147485930" r:id="rId2"/>
    <p:sldLayoutId id="2147485931" r:id="rId3"/>
    <p:sldLayoutId id="2147485932" r:id="rId4"/>
    <p:sldLayoutId id="2147485933" r:id="rId5"/>
    <p:sldLayoutId id="2147485934" r:id="rId6"/>
    <p:sldLayoutId id="2147485935" r:id="rId7"/>
    <p:sldLayoutId id="2147485936" r:id="rId8"/>
    <p:sldLayoutId id="2147485937" r:id="rId9"/>
    <p:sldLayoutId id="2147485938" r:id="rId10"/>
    <p:sldLayoutId id="2147485939"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Ü"/>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130000"/>
        <a:buBlip>
          <a:blip r:embed="rId14"/>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1"/>
        </a:buClr>
        <a:buFont typeface="Wingdings" charset="0"/>
        <a:buChar char="w"/>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SzPct val="115000"/>
        <a:buBlip>
          <a:blip r:embed="rId14"/>
        </a:buBlip>
        <a:defRPr sz="2000">
          <a:solidFill>
            <a:schemeClr val="tx1"/>
          </a:solidFill>
          <a:latin typeface="+mn-lt"/>
          <a:ea typeface="ＭＳ Ｐゴシック" pitchFamily="-111" charset="-128"/>
        </a:defRPr>
      </a:lvl5pPr>
      <a:lvl6pPr marL="25146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rgbClr val="FFFFC2"/>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617220" y="548640"/>
            <a:ext cx="699516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23215" tIns="0" rIns="147869" bIns="0" numCol="1" anchor="ctr" anchorCtr="0" compatLnSpc="1">
            <a:prstTxWarp prst="textNoShape">
              <a:avLst/>
            </a:prstTxWarp>
          </a:bodyPr>
          <a:lstStyle/>
          <a:p>
            <a:pPr lvl="0"/>
            <a:r>
              <a:rPr lang="en-US">
                <a:sym typeface="Times" charset="0"/>
              </a:rPr>
              <a:t>Click to edit Master title style</a:t>
            </a:r>
          </a:p>
        </p:txBody>
      </p:sp>
      <p:sp>
        <p:nvSpPr>
          <p:cNvPr id="1027" name="Rectangle 2"/>
          <p:cNvSpPr>
            <a:spLocks noGrp="1" noChangeArrowheads="1"/>
          </p:cNvSpPr>
          <p:nvPr>
            <p:ph type="body" idx="1"/>
          </p:nvPr>
        </p:nvSpPr>
        <p:spPr bwMode="auto">
          <a:xfrm>
            <a:off x="617220" y="1783080"/>
            <a:ext cx="6995160" cy="3703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41105" tIns="0" rIns="41105" bIns="0" numCol="1" anchor="t" anchorCtr="0" compatLnSpc="1">
            <a:prstTxWarp prst="textNoShape">
              <a:avLst/>
            </a:prstTxWarp>
          </a:bodyPr>
          <a:lstStyle/>
          <a:p>
            <a:pPr lvl="0"/>
            <a:r>
              <a:rPr lang="en-US">
                <a:sym typeface="Times" charset="0"/>
              </a:rPr>
              <a:t>Click to edit Master text styles</a:t>
            </a:r>
          </a:p>
          <a:p>
            <a:pPr lvl="1"/>
            <a:r>
              <a:rPr lang="en-US">
                <a:sym typeface="Times" charset="0"/>
              </a:rPr>
              <a:t>Second level</a:t>
            </a:r>
          </a:p>
          <a:p>
            <a:pPr lvl="2"/>
            <a:r>
              <a:rPr lang="en-US">
                <a:sym typeface="Times" charset="0"/>
              </a:rPr>
              <a:t>Third level</a:t>
            </a:r>
          </a:p>
          <a:p>
            <a:pPr lvl="3"/>
            <a:r>
              <a:rPr lang="en-US">
                <a:sym typeface="Times" charset="0"/>
              </a:rPr>
              <a:t>Fourth level</a:t>
            </a:r>
          </a:p>
          <a:p>
            <a:pPr lvl="4"/>
            <a:r>
              <a:rPr lang="en-US">
                <a:sym typeface="Times" charset="0"/>
              </a:rPr>
              <a:t>Fifth level</a:t>
            </a:r>
          </a:p>
        </p:txBody>
      </p:sp>
    </p:spTree>
    <p:extLst>
      <p:ext uri="{BB962C8B-B14F-4D97-AF65-F5344CB8AC3E}">
        <p14:creationId xmlns:p14="http://schemas.microsoft.com/office/powerpoint/2010/main" val="168433013"/>
      </p:ext>
    </p:extLst>
  </p:cSld>
  <p:clrMap bg1="lt1" tx1="dk1" bg2="lt2" tx2="dk2" accent1="accent1" accent2="accent2" accent3="accent3" accent4="accent4" accent5="accent5" accent6="accent6" hlink="hlink" folHlink="folHlink"/>
  <p:sldLayoutIdLst>
    <p:sldLayoutId id="2147485941" r:id="rId1"/>
    <p:sldLayoutId id="2147485942" r:id="rId2"/>
    <p:sldLayoutId id="2147485943" r:id="rId3"/>
    <p:sldLayoutId id="2147485944" r:id="rId4"/>
    <p:sldLayoutId id="2147485945" r:id="rId5"/>
    <p:sldLayoutId id="2147485946" r:id="rId6"/>
    <p:sldLayoutId id="2147485947" r:id="rId7"/>
    <p:sldLayoutId id="2147485948" r:id="rId8"/>
    <p:sldLayoutId id="2147485949" r:id="rId9"/>
    <p:sldLayoutId id="2147485950" r:id="rId10"/>
    <p:sldLayoutId id="2147485951" r:id="rId11"/>
  </p:sldLayoutIdLst>
  <p:transition/>
  <p:txStyles>
    <p:titleStyle>
      <a:lvl1pPr marL="44245" indent="-24264" algn="ctr" rtl="0" eaLnBrk="0" fontAlgn="base" hangingPunct="0">
        <a:spcBef>
          <a:spcPct val="0"/>
        </a:spcBef>
        <a:spcAft>
          <a:spcPct val="0"/>
        </a:spcAft>
        <a:defRPr sz="3900">
          <a:solidFill>
            <a:srgbClr val="828100"/>
          </a:solidFill>
          <a:latin typeface="+mj-lt"/>
          <a:ea typeface="ＭＳ Ｐゴシック" charset="0"/>
          <a:cs typeface="+mj-cs"/>
          <a:sym typeface="Times" charset="0"/>
        </a:defRPr>
      </a:lvl1pPr>
      <a:lvl2pPr marL="44245" indent="-24264" algn="ctr" rtl="0" eaLnBrk="0" fontAlgn="base" hangingPunct="0">
        <a:spcBef>
          <a:spcPct val="0"/>
        </a:spcBef>
        <a:spcAft>
          <a:spcPct val="0"/>
        </a:spcAft>
        <a:defRPr sz="3900">
          <a:solidFill>
            <a:srgbClr val="828100"/>
          </a:solidFill>
          <a:latin typeface="Times" charset="0"/>
          <a:ea typeface="ＭＳ Ｐゴシック" charset="0"/>
          <a:cs typeface="Times" charset="0"/>
          <a:sym typeface="Times" charset="0"/>
        </a:defRPr>
      </a:lvl2pPr>
      <a:lvl3pPr marL="44245" indent="-24264" algn="ctr" rtl="0" eaLnBrk="0" fontAlgn="base" hangingPunct="0">
        <a:spcBef>
          <a:spcPct val="0"/>
        </a:spcBef>
        <a:spcAft>
          <a:spcPct val="0"/>
        </a:spcAft>
        <a:defRPr sz="3900">
          <a:solidFill>
            <a:srgbClr val="828100"/>
          </a:solidFill>
          <a:latin typeface="Times" charset="0"/>
          <a:ea typeface="ＭＳ Ｐゴシック" charset="0"/>
          <a:cs typeface="Times" charset="0"/>
          <a:sym typeface="Times" charset="0"/>
        </a:defRPr>
      </a:lvl3pPr>
      <a:lvl4pPr marL="44245" indent="-24264" algn="ctr" rtl="0" eaLnBrk="0" fontAlgn="base" hangingPunct="0">
        <a:spcBef>
          <a:spcPct val="0"/>
        </a:spcBef>
        <a:spcAft>
          <a:spcPct val="0"/>
        </a:spcAft>
        <a:defRPr sz="3900">
          <a:solidFill>
            <a:srgbClr val="828100"/>
          </a:solidFill>
          <a:latin typeface="Times" charset="0"/>
          <a:ea typeface="ＭＳ Ｐゴシック" charset="0"/>
          <a:cs typeface="Times" charset="0"/>
          <a:sym typeface="Times" charset="0"/>
        </a:defRPr>
      </a:lvl4pPr>
      <a:lvl5pPr marL="44245" indent="-24264" algn="ctr" rtl="0" eaLnBrk="0" fontAlgn="base" hangingPunct="0">
        <a:spcBef>
          <a:spcPct val="0"/>
        </a:spcBef>
        <a:spcAft>
          <a:spcPct val="0"/>
        </a:spcAft>
        <a:defRPr sz="3900">
          <a:solidFill>
            <a:srgbClr val="828100"/>
          </a:solidFill>
          <a:latin typeface="Times" charset="0"/>
          <a:ea typeface="ＭＳ Ｐゴシック" charset="0"/>
          <a:cs typeface="Times" charset="0"/>
          <a:sym typeface="Times" charset="0"/>
        </a:defRPr>
      </a:lvl5pPr>
      <a:lvl6pPr marL="457766" indent="-24264" algn="ctr" rtl="0" fontAlgn="base">
        <a:spcBef>
          <a:spcPct val="0"/>
        </a:spcBef>
        <a:spcAft>
          <a:spcPct val="0"/>
        </a:spcAft>
        <a:defRPr sz="3900">
          <a:solidFill>
            <a:srgbClr val="828100"/>
          </a:solidFill>
          <a:latin typeface="Times" charset="0"/>
          <a:ea typeface="Times" charset="0"/>
          <a:cs typeface="Times" charset="0"/>
          <a:sym typeface="Times" charset="0"/>
        </a:defRPr>
      </a:lvl6pPr>
      <a:lvl7pPr marL="868428" indent="-24264" algn="ctr" rtl="0" fontAlgn="base">
        <a:spcBef>
          <a:spcPct val="0"/>
        </a:spcBef>
        <a:spcAft>
          <a:spcPct val="0"/>
        </a:spcAft>
        <a:defRPr sz="3900">
          <a:solidFill>
            <a:srgbClr val="828100"/>
          </a:solidFill>
          <a:latin typeface="Times" charset="0"/>
          <a:ea typeface="Times" charset="0"/>
          <a:cs typeface="Times" charset="0"/>
          <a:sym typeface="Times" charset="0"/>
        </a:defRPr>
      </a:lvl7pPr>
      <a:lvl8pPr marL="1279156" indent="-24264" algn="ctr" rtl="0" fontAlgn="base">
        <a:spcBef>
          <a:spcPct val="0"/>
        </a:spcBef>
        <a:spcAft>
          <a:spcPct val="0"/>
        </a:spcAft>
        <a:defRPr sz="3900">
          <a:solidFill>
            <a:srgbClr val="828100"/>
          </a:solidFill>
          <a:latin typeface="Times" charset="0"/>
          <a:ea typeface="Times" charset="0"/>
          <a:cs typeface="Times" charset="0"/>
          <a:sym typeface="Times" charset="0"/>
        </a:defRPr>
      </a:lvl8pPr>
      <a:lvl9pPr marL="1689866" indent="-24264" algn="ctr" rtl="0" fontAlgn="base">
        <a:spcBef>
          <a:spcPct val="0"/>
        </a:spcBef>
        <a:spcAft>
          <a:spcPct val="0"/>
        </a:spcAft>
        <a:defRPr sz="3900">
          <a:solidFill>
            <a:srgbClr val="828100"/>
          </a:solidFill>
          <a:latin typeface="Times" charset="0"/>
          <a:ea typeface="Times" charset="0"/>
          <a:cs typeface="Times" charset="0"/>
          <a:sym typeface="Times" charset="0"/>
        </a:defRPr>
      </a:lvl9pPr>
    </p:titleStyle>
    <p:bodyStyle>
      <a:lvl1pPr marL="406503" indent="-366567" algn="l" rtl="0" eaLnBrk="0" fontAlgn="base" hangingPunct="0">
        <a:lnSpc>
          <a:spcPct val="101000"/>
        </a:lnSpc>
        <a:spcBef>
          <a:spcPts val="720"/>
        </a:spcBef>
        <a:spcAft>
          <a:spcPct val="0"/>
        </a:spcAft>
        <a:buClr>
          <a:srgbClr val="000000"/>
        </a:buClr>
        <a:buSzPct val="100000"/>
        <a:buFont typeface="Lucida Grande" charset="0"/>
        <a:buChar char="•"/>
        <a:defRPr sz="2900">
          <a:solidFill>
            <a:schemeClr val="tx1"/>
          </a:solidFill>
          <a:latin typeface="+mn-lt"/>
          <a:ea typeface="ＭＳ Ｐゴシック" charset="0"/>
          <a:cs typeface="+mn-cs"/>
          <a:sym typeface="Times" charset="0"/>
        </a:defRPr>
      </a:lvl1pPr>
      <a:lvl2pPr marL="765928" indent="-315229" algn="l" rtl="0" eaLnBrk="0" fontAlgn="base" hangingPunct="0">
        <a:lnSpc>
          <a:spcPct val="99000"/>
        </a:lnSpc>
        <a:spcBef>
          <a:spcPts val="630"/>
        </a:spcBef>
        <a:spcAft>
          <a:spcPct val="0"/>
        </a:spcAft>
        <a:buClr>
          <a:srgbClr val="000000"/>
        </a:buClr>
        <a:buSzPct val="100000"/>
        <a:buFont typeface="Lucida Grande" charset="0"/>
        <a:buChar char="–"/>
        <a:defRPr sz="2500">
          <a:solidFill>
            <a:schemeClr val="tx1"/>
          </a:solidFill>
          <a:latin typeface="+mn-lt"/>
          <a:ea typeface="+mn-ea"/>
          <a:cs typeface="+mn-cs"/>
          <a:sym typeface="Times" charset="0"/>
        </a:defRPr>
      </a:lvl2pPr>
      <a:lvl3pPr marL="1125366" indent="-263870" algn="l" rtl="0" eaLnBrk="0" fontAlgn="base" hangingPunct="0">
        <a:lnSpc>
          <a:spcPct val="99000"/>
        </a:lnSpc>
        <a:spcBef>
          <a:spcPts val="540"/>
        </a:spcBef>
        <a:spcAft>
          <a:spcPct val="0"/>
        </a:spcAft>
        <a:buClr>
          <a:srgbClr val="000000"/>
        </a:buClr>
        <a:buSzPct val="100000"/>
        <a:buFont typeface="Lucida Grande" charset="0"/>
        <a:buChar char="•"/>
        <a:defRPr sz="2200">
          <a:solidFill>
            <a:schemeClr val="tx1"/>
          </a:solidFill>
          <a:latin typeface="+mn-lt"/>
          <a:ea typeface="+mn-ea"/>
          <a:cs typeface="+mn-cs"/>
          <a:sym typeface="Times" charset="0"/>
        </a:defRPr>
      </a:lvl3pPr>
      <a:lvl4pPr marL="1536138" indent="-263870" algn="l" rtl="0" eaLnBrk="0" fontAlgn="base" hangingPunct="0">
        <a:spcBef>
          <a:spcPts val="45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4pPr>
      <a:lvl5pPr marL="1946930" indent="-263870" algn="l" rtl="0" eaLnBrk="0" fontAlgn="base" hangingPunct="0">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5pPr>
      <a:lvl6pPr marL="2367239" indent="-273816" algn="l" rtl="0" fontAlgn="base">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6pPr>
      <a:lvl7pPr marL="2777990" indent="-273816" algn="l" rtl="0" fontAlgn="base">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7pPr>
      <a:lvl8pPr marL="3188664" indent="-273816" algn="l" rtl="0" fontAlgn="base">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8pPr>
      <a:lvl9pPr marL="3599325" indent="-273816" algn="l" rtl="0" fontAlgn="base">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9pPr>
    </p:bodyStyle>
    <p:otherStyle>
      <a:defPPr>
        <a:defRPr lang="en-US"/>
      </a:defPPr>
      <a:lvl1pPr marL="0" algn="l" defTabSz="410710" rtl="0" eaLnBrk="1" latinLnBrk="0" hangingPunct="1">
        <a:defRPr sz="1600" kern="1200">
          <a:solidFill>
            <a:schemeClr val="tx1"/>
          </a:solidFill>
          <a:latin typeface="+mn-lt"/>
          <a:ea typeface="+mn-ea"/>
          <a:cs typeface="+mn-cs"/>
        </a:defRPr>
      </a:lvl1pPr>
      <a:lvl2pPr marL="410710" algn="l" defTabSz="410710" rtl="0" eaLnBrk="1" latinLnBrk="0" hangingPunct="1">
        <a:defRPr sz="1600" kern="1200">
          <a:solidFill>
            <a:schemeClr val="tx1"/>
          </a:solidFill>
          <a:latin typeface="+mn-lt"/>
          <a:ea typeface="+mn-ea"/>
          <a:cs typeface="+mn-cs"/>
        </a:defRPr>
      </a:lvl2pPr>
      <a:lvl3pPr marL="821345" algn="l" defTabSz="410710" rtl="0" eaLnBrk="1" latinLnBrk="0" hangingPunct="1">
        <a:defRPr sz="1600" kern="1200">
          <a:solidFill>
            <a:schemeClr val="tx1"/>
          </a:solidFill>
          <a:latin typeface="+mn-lt"/>
          <a:ea typeface="+mn-ea"/>
          <a:cs typeface="+mn-cs"/>
        </a:defRPr>
      </a:lvl3pPr>
      <a:lvl4pPr marL="1232129" algn="l" defTabSz="410710" rtl="0" eaLnBrk="1" latinLnBrk="0" hangingPunct="1">
        <a:defRPr sz="1600" kern="1200">
          <a:solidFill>
            <a:schemeClr val="tx1"/>
          </a:solidFill>
          <a:latin typeface="+mn-lt"/>
          <a:ea typeface="+mn-ea"/>
          <a:cs typeface="+mn-cs"/>
        </a:defRPr>
      </a:lvl4pPr>
      <a:lvl5pPr marL="1642797" algn="l" defTabSz="410710" rtl="0" eaLnBrk="1" latinLnBrk="0" hangingPunct="1">
        <a:defRPr sz="1600" kern="1200">
          <a:solidFill>
            <a:schemeClr val="tx1"/>
          </a:solidFill>
          <a:latin typeface="+mn-lt"/>
          <a:ea typeface="+mn-ea"/>
          <a:cs typeface="+mn-cs"/>
        </a:defRPr>
      </a:lvl5pPr>
      <a:lvl6pPr marL="2053517" algn="l" defTabSz="410710" rtl="0" eaLnBrk="1" latinLnBrk="0" hangingPunct="1">
        <a:defRPr sz="1600" kern="1200">
          <a:solidFill>
            <a:schemeClr val="tx1"/>
          </a:solidFill>
          <a:latin typeface="+mn-lt"/>
          <a:ea typeface="+mn-ea"/>
          <a:cs typeface="+mn-cs"/>
        </a:defRPr>
      </a:lvl6pPr>
      <a:lvl7pPr marL="2464200" algn="l" defTabSz="410710" rtl="0" eaLnBrk="1" latinLnBrk="0" hangingPunct="1">
        <a:defRPr sz="1600" kern="1200">
          <a:solidFill>
            <a:schemeClr val="tx1"/>
          </a:solidFill>
          <a:latin typeface="+mn-lt"/>
          <a:ea typeface="+mn-ea"/>
          <a:cs typeface="+mn-cs"/>
        </a:defRPr>
      </a:lvl7pPr>
      <a:lvl8pPr marL="2874902" algn="l" defTabSz="410710" rtl="0" eaLnBrk="1" latinLnBrk="0" hangingPunct="1">
        <a:defRPr sz="1600" kern="1200">
          <a:solidFill>
            <a:schemeClr val="tx1"/>
          </a:solidFill>
          <a:latin typeface="+mn-lt"/>
          <a:ea typeface="+mn-ea"/>
          <a:cs typeface="+mn-cs"/>
        </a:defRPr>
      </a:lvl8pPr>
      <a:lvl9pPr marL="3285594" algn="l" defTabSz="410710" rtl="0" eaLnBrk="1" latinLnBrk="0" hangingPunct="1">
        <a:defRPr sz="1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0"/>
            <a:ext cx="7242175" cy="1981200"/>
            <a:chOff x="0" y="0"/>
            <a:chExt cx="4562" cy="1248"/>
          </a:xfrm>
        </p:grpSpPr>
        <p:sp>
          <p:nvSpPr>
            <p:cNvPr id="78851"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latin typeface="Times New Roman" pitchFamily="-107" charset="0"/>
                <a:ea typeface="+mn-ea"/>
                <a:cs typeface="+mn-cs"/>
              </a:endParaRPr>
            </a:p>
          </p:txBody>
        </p:sp>
        <p:sp>
          <p:nvSpPr>
            <p:cNvPr id="37897"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78853"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8854"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8855"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Tahoma" pitchFamily="-107" charset="-52"/>
                <a:ea typeface="+mn-ea"/>
                <a:cs typeface="+mn-cs"/>
              </a:defRPr>
            </a:lvl1pPr>
          </a:lstStyle>
          <a:p>
            <a:pPr>
              <a:defRPr/>
            </a:pPr>
            <a:endParaRPr lang="en-US"/>
          </a:p>
        </p:txBody>
      </p:sp>
      <p:sp>
        <p:nvSpPr>
          <p:cNvPr id="78856"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Tahoma" pitchFamily="-107" charset="-52"/>
                <a:ea typeface="+mn-ea"/>
                <a:cs typeface="+mn-cs"/>
              </a:defRPr>
            </a:lvl1pPr>
          </a:lstStyle>
          <a:p>
            <a:pPr>
              <a:defRPr/>
            </a:pPr>
            <a:endParaRPr lang="en-US"/>
          </a:p>
        </p:txBody>
      </p:sp>
      <p:sp>
        <p:nvSpPr>
          <p:cNvPr id="78857"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Tahoma" charset="0"/>
              </a:defRPr>
            </a:lvl1pPr>
          </a:lstStyle>
          <a:p>
            <a:pPr>
              <a:defRPr/>
            </a:pPr>
            <a:fld id="{FA3E48CC-4D35-E24A-8B08-9934A1A51AA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372" r:id="rId1"/>
    <p:sldLayoutId id="2147485338" r:id="rId2"/>
    <p:sldLayoutId id="2147485339" r:id="rId3"/>
    <p:sldLayoutId id="2147485340" r:id="rId4"/>
    <p:sldLayoutId id="2147485341" r:id="rId5"/>
    <p:sldLayoutId id="2147485342" r:id="rId6"/>
    <p:sldLayoutId id="2147485343" r:id="rId7"/>
    <p:sldLayoutId id="2147485344" r:id="rId8"/>
    <p:sldLayoutId id="2147485345" r:id="rId9"/>
    <p:sldLayoutId id="2147485346" r:id="rId10"/>
    <p:sldLayoutId id="2147485347"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846936102"/>
      </p:ext>
    </p:extLst>
  </p:cSld>
  <p:clrMap bg1="lt1" tx1="dk1" bg2="lt2" tx2="dk2" accent1="accent1" accent2="accent2" accent3="accent3" accent4="accent4" accent5="accent5" accent6="accent6" hlink="hlink" folHlink="folHlink"/>
  <p:sldLayoutIdLst>
    <p:sldLayoutId id="2147485953" r:id="rId1"/>
    <p:sldLayoutId id="2147485954" r:id="rId2"/>
    <p:sldLayoutId id="2147485955" r:id="rId3"/>
    <p:sldLayoutId id="2147485956" r:id="rId4"/>
    <p:sldLayoutId id="2147485957" r:id="rId5"/>
    <p:sldLayoutId id="2147485958" r:id="rId6"/>
    <p:sldLayoutId id="2147485959" r:id="rId7"/>
    <p:sldLayoutId id="2147485960" r:id="rId8"/>
    <p:sldLayoutId id="2147485961" r:id="rId9"/>
    <p:sldLayoutId id="2147485962" r:id="rId10"/>
    <p:sldLayoutId id="2147485963" r:id="rId11"/>
    <p:sldLayoutId id="2147485964" r:id="rId12"/>
    <p:sldLayoutId id="214748596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0"/>
            <a:ext cx="1085850" cy="6854825"/>
            <a:chOff x="0" y="0"/>
            <a:chExt cx="684" cy="4318"/>
          </a:xfrm>
        </p:grpSpPr>
        <p:sp>
          <p:nvSpPr>
            <p:cNvPr id="839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107" charset="0"/>
                <a:ea typeface="+mn-ea"/>
                <a:cs typeface="+mn-cs"/>
              </a:endParaRPr>
            </a:p>
          </p:txBody>
        </p:sp>
        <p:grpSp>
          <p:nvGrpSpPr>
            <p:cNvPr id="50185" name="Group 4"/>
            <p:cNvGrpSpPr>
              <a:grpSpLocks/>
            </p:cNvGrpSpPr>
            <p:nvPr/>
          </p:nvGrpSpPr>
          <p:grpSpPr bwMode="auto">
            <a:xfrm>
              <a:off x="48" y="102"/>
              <a:ext cx="96" cy="4128"/>
              <a:chOff x="48" y="102"/>
              <a:chExt cx="96" cy="4128"/>
            </a:xfrm>
          </p:grpSpPr>
          <p:sp>
            <p:nvSpPr>
              <p:cNvPr id="50186"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187"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188"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189"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190"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191"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192"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193"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194"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195"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196"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197"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198"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199"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200"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201"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202"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203"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204"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205"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206"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207"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208"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209"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210"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211"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212"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213"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214"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sp>
        <p:nvSpPr>
          <p:cNvPr id="50179"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84003"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07" charset="0"/>
                <a:ea typeface="+mn-ea"/>
                <a:cs typeface="+mn-cs"/>
              </a:defRPr>
            </a:lvl1pPr>
          </a:lstStyle>
          <a:p>
            <a:pPr>
              <a:defRPr/>
            </a:pPr>
            <a:endParaRPr lang="en-US"/>
          </a:p>
        </p:txBody>
      </p:sp>
      <p:sp>
        <p:nvSpPr>
          <p:cNvPr id="84004"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07" charset="0"/>
                <a:ea typeface="+mn-ea"/>
                <a:cs typeface="+mn-cs"/>
              </a:defRPr>
            </a:lvl1pPr>
          </a:lstStyle>
          <a:p>
            <a:pPr>
              <a:defRPr/>
            </a:pPr>
            <a:endParaRPr lang="en-US"/>
          </a:p>
        </p:txBody>
      </p:sp>
      <p:sp>
        <p:nvSpPr>
          <p:cNvPr id="84005"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B6B4D505-5A84-CF45-A4B8-17C5ED6A46AD}" type="slidenum">
              <a:rPr lang="en-US"/>
              <a:pPr>
                <a:defRPr/>
              </a:pPr>
              <a:t>‹#›</a:t>
            </a:fld>
            <a:endParaRPr lang="en-US"/>
          </a:p>
        </p:txBody>
      </p:sp>
      <p:sp>
        <p:nvSpPr>
          <p:cNvPr id="840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373" r:id="rId1"/>
    <p:sldLayoutId id="2147485348" r:id="rId2"/>
    <p:sldLayoutId id="2147485349" r:id="rId3"/>
    <p:sldLayoutId id="2147485350" r:id="rId4"/>
    <p:sldLayoutId id="2147485351" r:id="rId5"/>
    <p:sldLayoutId id="2147485352" r:id="rId6"/>
    <p:sldLayoutId id="2147485353" r:id="rId7"/>
    <p:sldLayoutId id="2147485354" r:id="rId8"/>
    <p:sldLayoutId id="2147485355" r:id="rId9"/>
    <p:sldLayoutId id="2147485356" r:id="rId10"/>
    <p:sldLayoutId id="2147485357" r:id="rId11"/>
    <p:sldLayoutId id="2147485358" r:id="rId12"/>
  </p:sldLayoutIdLst>
  <p:txStyles>
    <p:titleStyle>
      <a:lvl1pPr algn="l"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059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05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eaLnBrk="0" hangingPunct="0">
              <a:defRPr sz="1400">
                <a:solidFill>
                  <a:srgbClr val="FFFF66"/>
                </a:solidFill>
                <a:latin typeface="Trebuchet MS" pitchFamily="-112" charset="0"/>
                <a:ea typeface="+mn-ea"/>
                <a:cs typeface="+mn-cs"/>
              </a:defRPr>
            </a:lvl1pPr>
          </a:lstStyle>
          <a:p>
            <a:pPr>
              <a:defRPr/>
            </a:pPr>
            <a:endParaRPr lang="en-US"/>
          </a:p>
        </p:txBody>
      </p:sp>
      <p:sp>
        <p:nvSpPr>
          <p:cNvPr id="1105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66"/>
                </a:solidFill>
                <a:latin typeface="Trebuchet MS" pitchFamily="-112" charset="0"/>
                <a:ea typeface="+mn-ea"/>
                <a:cs typeface="+mn-cs"/>
              </a:defRPr>
            </a:lvl1pPr>
          </a:lstStyle>
          <a:p>
            <a:pPr>
              <a:defRPr/>
            </a:pPr>
            <a:endParaRPr lang="en-US"/>
          </a:p>
        </p:txBody>
      </p:sp>
      <p:sp>
        <p:nvSpPr>
          <p:cNvPr id="1105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a:solidFill>
                  <a:srgbClr val="FFFF66"/>
                </a:solidFill>
                <a:latin typeface="Trebuchet MS" charset="0"/>
                <a:ea typeface="Osaka" charset="0"/>
                <a:cs typeface="Osaka" charset="0"/>
              </a:defRPr>
            </a:lvl1pPr>
          </a:lstStyle>
          <a:p>
            <a:pPr>
              <a:defRPr/>
            </a:pPr>
            <a:fld id="{C2BD60A1-98BA-7F48-AE68-6194232AA7F3}"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375" r:id="rId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2pPr>
      <a:lvl3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3pPr>
      <a:lvl4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4pPr>
      <a:lvl5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5pPr>
      <a:lvl6pPr marL="4572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6pPr>
      <a:lvl7pPr marL="9144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7pPr>
      <a:lvl8pPr marL="13716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8pPr>
      <a:lvl9pPr marL="18288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2616789381"/>
      </p:ext>
    </p:extLst>
  </p:cSld>
  <p:clrMap bg1="lt1" tx1="dk1" bg2="lt2" tx2="dk2" accent1="accent1" accent2="accent2" accent3="accent3" accent4="accent4" accent5="accent5" accent6="accent6" hlink="hlink" folHlink="folHlink"/>
  <p:sldLayoutIdLst>
    <p:sldLayoutId id="2147485401" r:id="rId1"/>
    <p:sldLayoutId id="2147485402" r:id="rId2"/>
    <p:sldLayoutId id="2147485403" r:id="rId3"/>
    <p:sldLayoutId id="2147485404" r:id="rId4"/>
    <p:sldLayoutId id="2147485405" r:id="rId5"/>
    <p:sldLayoutId id="2147485406" r:id="rId6"/>
    <p:sldLayoutId id="2147485407" r:id="rId7"/>
    <p:sldLayoutId id="2147485408" r:id="rId8"/>
    <p:sldLayoutId id="2147485409" r:id="rId9"/>
    <p:sldLayoutId id="2147485410" r:id="rId10"/>
    <p:sldLayoutId id="2147485411" r:id="rId11"/>
    <p:sldLayoutId id="2147485412" r:id="rId12"/>
    <p:sldLayoutId id="214748541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125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8125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5325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latin typeface="Arial" charset="0"/>
            </a:endParaRPr>
          </a:p>
        </p:txBody>
      </p:sp>
      <p:sp>
        <p:nvSpPr>
          <p:cNvPr id="5325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latin typeface="Arial"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eaLnBrk="1" hangingPunct="1">
              <a:buClr>
                <a:srgbClr val="000000"/>
              </a:buClr>
              <a:buSzPct val="100000"/>
              <a:buFont typeface="Times New Roman" charset="0"/>
              <a:buNone/>
              <a:defRPr sz="1400">
                <a:solidFill>
                  <a:srgbClr val="000000"/>
                </a:solidFill>
                <a:effectLst/>
                <a:latin typeface="Times New Roman" charset="0"/>
              </a:defRPr>
            </a:lvl1pPr>
          </a:lstStyle>
          <a:p>
            <a:pPr>
              <a:defRPr/>
            </a:pPr>
            <a:fld id="{53B64FFA-06FA-1447-B089-E0098ECA5D48}" type="slidenum">
              <a:rPr lang="en-GB"/>
              <a:pPr>
                <a:defRPr/>
              </a:pPr>
              <a:t>‹#›</a:t>
            </a:fld>
            <a:endParaRPr lang="en-GB"/>
          </a:p>
        </p:txBody>
      </p:sp>
    </p:spTree>
    <p:extLst>
      <p:ext uri="{BB962C8B-B14F-4D97-AF65-F5344CB8AC3E}">
        <p14:creationId xmlns:p14="http://schemas.microsoft.com/office/powerpoint/2010/main" val="1072634562"/>
      </p:ext>
    </p:extLst>
  </p:cSld>
  <p:clrMap bg1="lt1" tx1="dk1" bg2="lt2" tx2="dk2" accent1="accent1" accent2="accent2" accent3="accent3" accent4="accent4" accent5="accent5" accent6="accent6" hlink="hlink" folHlink="folHlink"/>
  <p:sldLayoutIdLst>
    <p:sldLayoutId id="2147485441"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bwMode="auto">
          <a:xfrm>
            <a:off x="134938" y="889000"/>
            <a:ext cx="8885237" cy="1155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1379" name="Rectangle 3"/>
          <p:cNvSpPr>
            <a:spLocks noGrp="1" noChangeArrowheads="1"/>
          </p:cNvSpPr>
          <p:nvPr>
            <p:ph type="body" idx="1"/>
          </p:nvPr>
        </p:nvSpPr>
        <p:spPr bwMode="auto">
          <a:xfrm>
            <a:off x="134938" y="2116138"/>
            <a:ext cx="8896350" cy="4135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1380" name="Freeform 4"/>
          <p:cNvSpPr>
            <a:spLocks/>
          </p:cNvSpPr>
          <p:nvPr/>
        </p:nvSpPr>
        <p:spPr bwMode="auto">
          <a:xfrm>
            <a:off x="3587750" y="53975"/>
            <a:ext cx="1982788" cy="654050"/>
          </a:xfrm>
          <a:custGeom>
            <a:avLst/>
            <a:gdLst>
              <a:gd name="T0" fmla="*/ 2147483647 w 1249"/>
              <a:gd name="T1" fmla="*/ 2147483647 h 412"/>
              <a:gd name="T2" fmla="*/ 2147483647 w 1249"/>
              <a:gd name="T3" fmla="*/ 2147483647 h 412"/>
              <a:gd name="T4" fmla="*/ 2147483647 w 1249"/>
              <a:gd name="T5" fmla="*/ 2147483647 h 412"/>
              <a:gd name="T6" fmla="*/ 2147483647 w 1249"/>
              <a:gd name="T7" fmla="*/ 2147483647 h 412"/>
              <a:gd name="T8" fmla="*/ 2147483647 w 1249"/>
              <a:gd name="T9" fmla="*/ 2147483647 h 412"/>
              <a:gd name="T10" fmla="*/ 2147483647 w 1249"/>
              <a:gd name="T11" fmla="*/ 2147483647 h 412"/>
              <a:gd name="T12" fmla="*/ 2147483647 w 1249"/>
              <a:gd name="T13" fmla="*/ 2147483647 h 412"/>
              <a:gd name="T14" fmla="*/ 2147483647 w 1249"/>
              <a:gd name="T15" fmla="*/ 2147483647 h 412"/>
              <a:gd name="T16" fmla="*/ 2147483647 w 1249"/>
              <a:gd name="T17" fmla="*/ 2147483647 h 412"/>
              <a:gd name="T18" fmla="*/ 2147483647 w 1249"/>
              <a:gd name="T19" fmla="*/ 0 h 412"/>
              <a:gd name="T20" fmla="*/ 2147483647 w 1249"/>
              <a:gd name="T21" fmla="*/ 2147483647 h 412"/>
              <a:gd name="T22" fmla="*/ 2147483647 w 1249"/>
              <a:gd name="T23" fmla="*/ 2147483647 h 412"/>
              <a:gd name="T24" fmla="*/ 2147483647 w 1249"/>
              <a:gd name="T25" fmla="*/ 2147483647 h 412"/>
              <a:gd name="T26" fmla="*/ 2147483647 w 1249"/>
              <a:gd name="T27" fmla="*/ 2147483647 h 412"/>
              <a:gd name="T28" fmla="*/ 2147483647 w 1249"/>
              <a:gd name="T29" fmla="*/ 2147483647 h 412"/>
              <a:gd name="T30" fmla="*/ 2147483647 w 1249"/>
              <a:gd name="T31" fmla="*/ 2147483647 h 412"/>
              <a:gd name="T32" fmla="*/ 2147483647 w 1249"/>
              <a:gd name="T33" fmla="*/ 2147483647 h 412"/>
              <a:gd name="T34" fmla="*/ 2147483647 w 1249"/>
              <a:gd name="T35" fmla="*/ 2147483647 h 412"/>
              <a:gd name="T36" fmla="*/ 2147483647 w 1249"/>
              <a:gd name="T37" fmla="*/ 2147483647 h 412"/>
              <a:gd name="T38" fmla="*/ 2147483647 w 1249"/>
              <a:gd name="T39" fmla="*/ 2147483647 h 412"/>
              <a:gd name="T40" fmla="*/ 2147483647 w 1249"/>
              <a:gd name="T41" fmla="*/ 2147483647 h 412"/>
              <a:gd name="T42" fmla="*/ 2147483647 w 1249"/>
              <a:gd name="T43" fmla="*/ 2147483647 h 412"/>
              <a:gd name="T44" fmla="*/ 2147483647 w 1249"/>
              <a:gd name="T45" fmla="*/ 2147483647 h 412"/>
              <a:gd name="T46" fmla="*/ 2147483647 w 1249"/>
              <a:gd name="T47" fmla="*/ 2147483647 h 412"/>
              <a:gd name="T48" fmla="*/ 2147483647 w 1249"/>
              <a:gd name="T49" fmla="*/ 2147483647 h 412"/>
              <a:gd name="T50" fmla="*/ 2147483647 w 1249"/>
              <a:gd name="T51" fmla="*/ 2147483647 h 412"/>
              <a:gd name="T52" fmla="*/ 2147483647 w 1249"/>
              <a:gd name="T53" fmla="*/ 2147483647 h 412"/>
              <a:gd name="T54" fmla="*/ 2147483647 w 1249"/>
              <a:gd name="T55" fmla="*/ 2147483647 h 412"/>
              <a:gd name="T56" fmla="*/ 0 w 1249"/>
              <a:gd name="T57" fmla="*/ 2147483647 h 412"/>
              <a:gd name="T58" fmla="*/ 0 w 1249"/>
              <a:gd name="T59" fmla="*/ 2147483647 h 412"/>
              <a:gd name="T60" fmla="*/ 0 w 1249"/>
              <a:gd name="T61" fmla="*/ 2147483647 h 412"/>
              <a:gd name="T62" fmla="*/ 2147483647 w 1249"/>
              <a:gd name="T63" fmla="*/ 2147483647 h 412"/>
              <a:gd name="T64" fmla="*/ 2147483647 w 1249"/>
              <a:gd name="T65" fmla="*/ 2147483647 h 412"/>
              <a:gd name="T66" fmla="*/ 2147483647 w 1249"/>
              <a:gd name="T67" fmla="*/ 214748364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sz="1800">
              <a:solidFill>
                <a:srgbClr val="FFFFCC"/>
              </a:solidFill>
              <a:latin typeface="Arial" charset="0"/>
            </a:endParaRPr>
          </a:p>
        </p:txBody>
      </p:sp>
      <p:sp>
        <p:nvSpPr>
          <p:cNvPr id="101381" name="Oval 5"/>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endParaRPr kumimoji="1" lang="en-US">
              <a:solidFill>
                <a:srgbClr val="FFFFCC"/>
              </a:solidFill>
            </a:endParaRPr>
          </a:p>
        </p:txBody>
      </p:sp>
      <p:sp>
        <p:nvSpPr>
          <p:cNvPr id="101382" name="Freeform 6"/>
          <p:cNvSpPr>
            <a:spLocks/>
          </p:cNvSpPr>
          <p:nvPr/>
        </p:nvSpPr>
        <p:spPr bwMode="auto">
          <a:xfrm>
            <a:off x="3586163" y="452438"/>
            <a:ext cx="1984375" cy="304800"/>
          </a:xfrm>
          <a:custGeom>
            <a:avLst/>
            <a:gdLst>
              <a:gd name="T0" fmla="*/ 2147483647 w 1250"/>
              <a:gd name="T1" fmla="*/ 2147483647 h 192"/>
              <a:gd name="T2" fmla="*/ 2147483647 w 1250"/>
              <a:gd name="T3" fmla="*/ 2147483647 h 192"/>
              <a:gd name="T4" fmla="*/ 2147483647 w 1250"/>
              <a:gd name="T5" fmla="*/ 2147483647 h 192"/>
              <a:gd name="T6" fmla="*/ 2147483647 w 1250"/>
              <a:gd name="T7" fmla="*/ 2147483647 h 192"/>
              <a:gd name="T8" fmla="*/ 2147483647 w 1250"/>
              <a:gd name="T9" fmla="*/ 2147483647 h 192"/>
              <a:gd name="T10" fmla="*/ 2147483647 w 1250"/>
              <a:gd name="T11" fmla="*/ 2147483647 h 192"/>
              <a:gd name="T12" fmla="*/ 2147483647 w 1250"/>
              <a:gd name="T13" fmla="*/ 2147483647 h 192"/>
              <a:gd name="T14" fmla="*/ 2147483647 w 1250"/>
              <a:gd name="T15" fmla="*/ 2147483647 h 192"/>
              <a:gd name="T16" fmla="*/ 2147483647 w 1250"/>
              <a:gd name="T17" fmla="*/ 2147483647 h 192"/>
              <a:gd name="T18" fmla="*/ 2147483647 w 1250"/>
              <a:gd name="T19" fmla="*/ 2147483647 h 192"/>
              <a:gd name="T20" fmla="*/ 2147483647 w 1250"/>
              <a:gd name="T21" fmla="*/ 2147483647 h 192"/>
              <a:gd name="T22" fmla="*/ 2147483647 w 1250"/>
              <a:gd name="T23" fmla="*/ 2147483647 h 192"/>
              <a:gd name="T24" fmla="*/ 2147483647 w 1250"/>
              <a:gd name="T25" fmla="*/ 2147483647 h 192"/>
              <a:gd name="T26" fmla="*/ 2147483647 w 1250"/>
              <a:gd name="T27" fmla="*/ 2147483647 h 192"/>
              <a:gd name="T28" fmla="*/ 2147483647 w 1250"/>
              <a:gd name="T29" fmla="*/ 2147483647 h 192"/>
              <a:gd name="T30" fmla="*/ 2147483647 w 1250"/>
              <a:gd name="T31" fmla="*/ 2147483647 h 192"/>
              <a:gd name="T32" fmla="*/ 2147483647 w 1250"/>
              <a:gd name="T33" fmla="*/ 2147483647 h 192"/>
              <a:gd name="T34" fmla="*/ 2147483647 w 1250"/>
              <a:gd name="T35" fmla="*/ 2147483647 h 192"/>
              <a:gd name="T36" fmla="*/ 2147483647 w 1250"/>
              <a:gd name="T37" fmla="*/ 2147483647 h 192"/>
              <a:gd name="T38" fmla="*/ 2147483647 w 1250"/>
              <a:gd name="T39" fmla="*/ 2147483647 h 192"/>
              <a:gd name="T40" fmla="*/ 2147483647 w 1250"/>
              <a:gd name="T41" fmla="*/ 2147483647 h 192"/>
              <a:gd name="T42" fmla="*/ 2147483647 w 1250"/>
              <a:gd name="T43" fmla="*/ 2147483647 h 192"/>
              <a:gd name="T44" fmla="*/ 2147483647 w 1250"/>
              <a:gd name="T45" fmla="*/ 2147483647 h 192"/>
              <a:gd name="T46" fmla="*/ 2147483647 w 1250"/>
              <a:gd name="T47" fmla="*/ 2147483647 h 192"/>
              <a:gd name="T48" fmla="*/ 2147483647 w 1250"/>
              <a:gd name="T49" fmla="*/ 2147483647 h 192"/>
              <a:gd name="T50" fmla="*/ 2147483647 w 1250"/>
              <a:gd name="T51" fmla="*/ 2147483647 h 192"/>
              <a:gd name="T52" fmla="*/ 2147483647 w 1250"/>
              <a:gd name="T53" fmla="*/ 2147483647 h 192"/>
              <a:gd name="T54" fmla="*/ 2147483647 w 1250"/>
              <a:gd name="T55" fmla="*/ 2147483647 h 192"/>
              <a:gd name="T56" fmla="*/ 2147483647 w 1250"/>
              <a:gd name="T57" fmla="*/ 0 h 192"/>
              <a:gd name="T58" fmla="*/ 2147483647 w 1250"/>
              <a:gd name="T59" fmla="*/ 2147483647 h 192"/>
              <a:gd name="T60" fmla="*/ 2147483647 w 1250"/>
              <a:gd name="T61" fmla="*/ 2147483647 h 192"/>
              <a:gd name="T62" fmla="*/ 2147483647 w 1250"/>
              <a:gd name="T63" fmla="*/ 2147483647 h 192"/>
              <a:gd name="T64" fmla="*/ 2147483647 w 1250"/>
              <a:gd name="T65" fmla="*/ 2147483647 h 192"/>
              <a:gd name="T66" fmla="*/ 2147483647 w 1250"/>
              <a:gd name="T67" fmla="*/ 2147483647 h 192"/>
              <a:gd name="T68" fmla="*/ 2147483647 w 1250"/>
              <a:gd name="T69" fmla="*/ 2147483647 h 192"/>
              <a:gd name="T70" fmla="*/ 0 w 1250"/>
              <a:gd name="T71" fmla="*/ 2147483647 h 192"/>
              <a:gd name="T72" fmla="*/ 2147483647 w 1250"/>
              <a:gd name="T73" fmla="*/ 2147483647 h 192"/>
              <a:gd name="T74" fmla="*/ 2147483647 w 1250"/>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sz="1800">
              <a:solidFill>
                <a:srgbClr val="FFFFCC"/>
              </a:solidFill>
              <a:latin typeface="Arial" charset="0"/>
            </a:endParaRPr>
          </a:p>
        </p:txBody>
      </p:sp>
      <p:sp>
        <p:nvSpPr>
          <p:cNvPr id="101383" name="Freeform 7"/>
          <p:cNvSpPr>
            <a:spLocks/>
          </p:cNvSpPr>
          <p:nvPr/>
        </p:nvSpPr>
        <p:spPr bwMode="auto">
          <a:xfrm>
            <a:off x="3586163" y="508000"/>
            <a:ext cx="1984375" cy="306388"/>
          </a:xfrm>
          <a:custGeom>
            <a:avLst/>
            <a:gdLst>
              <a:gd name="T0" fmla="*/ 2147483647 w 1250"/>
              <a:gd name="T1" fmla="*/ 2147483647 h 193"/>
              <a:gd name="T2" fmla="*/ 2147483647 w 1250"/>
              <a:gd name="T3" fmla="*/ 2147483647 h 193"/>
              <a:gd name="T4" fmla="*/ 2147483647 w 1250"/>
              <a:gd name="T5" fmla="*/ 2147483647 h 193"/>
              <a:gd name="T6" fmla="*/ 2147483647 w 1250"/>
              <a:gd name="T7" fmla="*/ 2147483647 h 193"/>
              <a:gd name="T8" fmla="*/ 2147483647 w 1250"/>
              <a:gd name="T9" fmla="*/ 2147483647 h 193"/>
              <a:gd name="T10" fmla="*/ 2147483647 w 1250"/>
              <a:gd name="T11" fmla="*/ 2147483647 h 193"/>
              <a:gd name="T12" fmla="*/ 2147483647 w 1250"/>
              <a:gd name="T13" fmla="*/ 2147483647 h 193"/>
              <a:gd name="T14" fmla="*/ 2147483647 w 1250"/>
              <a:gd name="T15" fmla="*/ 2147483647 h 193"/>
              <a:gd name="T16" fmla="*/ 2147483647 w 1250"/>
              <a:gd name="T17" fmla="*/ 2147483647 h 193"/>
              <a:gd name="T18" fmla="*/ 2147483647 w 1250"/>
              <a:gd name="T19" fmla="*/ 2147483647 h 193"/>
              <a:gd name="T20" fmla="*/ 2147483647 w 1250"/>
              <a:gd name="T21" fmla="*/ 2147483647 h 193"/>
              <a:gd name="T22" fmla="*/ 2147483647 w 1250"/>
              <a:gd name="T23" fmla="*/ 0 h 193"/>
              <a:gd name="T24" fmla="*/ 2147483647 w 1250"/>
              <a:gd name="T25" fmla="*/ 2147483647 h 193"/>
              <a:gd name="T26" fmla="*/ 2147483647 w 1250"/>
              <a:gd name="T27" fmla="*/ 2147483647 h 193"/>
              <a:gd name="T28" fmla="*/ 2147483647 w 1250"/>
              <a:gd name="T29" fmla="*/ 2147483647 h 193"/>
              <a:gd name="T30" fmla="*/ 2147483647 w 1250"/>
              <a:gd name="T31" fmla="*/ 2147483647 h 193"/>
              <a:gd name="T32" fmla="*/ 2147483647 w 1250"/>
              <a:gd name="T33" fmla="*/ 2147483647 h 193"/>
              <a:gd name="T34" fmla="*/ 2147483647 w 1250"/>
              <a:gd name="T35" fmla="*/ 2147483647 h 193"/>
              <a:gd name="T36" fmla="*/ 2147483647 w 1250"/>
              <a:gd name="T37" fmla="*/ 2147483647 h 193"/>
              <a:gd name="T38" fmla="*/ 2147483647 w 1250"/>
              <a:gd name="T39" fmla="*/ 2147483647 h 193"/>
              <a:gd name="T40" fmla="*/ 2147483647 w 1250"/>
              <a:gd name="T41" fmla="*/ 2147483647 h 193"/>
              <a:gd name="T42" fmla="*/ 2147483647 w 1250"/>
              <a:gd name="T43" fmla="*/ 2147483647 h 193"/>
              <a:gd name="T44" fmla="*/ 2147483647 w 1250"/>
              <a:gd name="T45" fmla="*/ 2147483647 h 193"/>
              <a:gd name="T46" fmla="*/ 2147483647 w 1250"/>
              <a:gd name="T47" fmla="*/ 2147483647 h 193"/>
              <a:gd name="T48" fmla="*/ 2147483647 w 1250"/>
              <a:gd name="T49" fmla="*/ 2147483647 h 193"/>
              <a:gd name="T50" fmla="*/ 2147483647 w 1250"/>
              <a:gd name="T51" fmla="*/ 2147483647 h 193"/>
              <a:gd name="T52" fmla="*/ 2147483647 w 1250"/>
              <a:gd name="T53" fmla="*/ 2147483647 h 193"/>
              <a:gd name="T54" fmla="*/ 2147483647 w 1250"/>
              <a:gd name="T55" fmla="*/ 2147483647 h 193"/>
              <a:gd name="T56" fmla="*/ 2147483647 w 1250"/>
              <a:gd name="T57" fmla="*/ 2147483647 h 193"/>
              <a:gd name="T58" fmla="*/ 2147483647 w 1250"/>
              <a:gd name="T59" fmla="*/ 2147483647 h 193"/>
              <a:gd name="T60" fmla="*/ 2147483647 w 1250"/>
              <a:gd name="T61" fmla="*/ 2147483647 h 193"/>
              <a:gd name="T62" fmla="*/ 2147483647 w 1250"/>
              <a:gd name="T63" fmla="*/ 2147483647 h 193"/>
              <a:gd name="T64" fmla="*/ 2147483647 w 1250"/>
              <a:gd name="T65" fmla="*/ 2147483647 h 193"/>
              <a:gd name="T66" fmla="*/ 2147483647 w 1250"/>
              <a:gd name="T67" fmla="*/ 2147483647 h 193"/>
              <a:gd name="T68" fmla="*/ 2147483647 w 1250"/>
              <a:gd name="T69" fmla="*/ 2147483647 h 193"/>
              <a:gd name="T70" fmla="*/ 2147483647 w 1250"/>
              <a:gd name="T71" fmla="*/ 2147483647 h 193"/>
              <a:gd name="T72" fmla="*/ 2147483647 w 1250"/>
              <a:gd name="T73" fmla="*/ 2147483647 h 193"/>
              <a:gd name="T74" fmla="*/ 2147483647 w 1250"/>
              <a:gd name="T75" fmla="*/ 2147483647 h 193"/>
              <a:gd name="T76" fmla="*/ 2147483647 w 1250"/>
              <a:gd name="T77" fmla="*/ 2147483647 h 193"/>
              <a:gd name="T78" fmla="*/ 2147483647 w 1250"/>
              <a:gd name="T79" fmla="*/ 2147483647 h 193"/>
              <a:gd name="T80" fmla="*/ 2147483647 w 1250"/>
              <a:gd name="T81" fmla="*/ 2147483647 h 193"/>
              <a:gd name="T82" fmla="*/ 2147483647 w 1250"/>
              <a:gd name="T83" fmla="*/ 2147483647 h 193"/>
              <a:gd name="T84" fmla="*/ 2147483647 w 1250"/>
              <a:gd name="T85" fmla="*/ 2147483647 h 193"/>
              <a:gd name="T86" fmla="*/ 2147483647 w 1250"/>
              <a:gd name="T87" fmla="*/ 2147483647 h 193"/>
              <a:gd name="T88" fmla="*/ 2147483647 w 1250"/>
              <a:gd name="T89" fmla="*/ 2147483647 h 193"/>
              <a:gd name="T90" fmla="*/ 2147483647 w 1250"/>
              <a:gd name="T91" fmla="*/ 2147483647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sz="1800">
              <a:solidFill>
                <a:srgbClr val="FFFFCC"/>
              </a:solidFill>
              <a:latin typeface="Arial" charset="0"/>
            </a:endParaRPr>
          </a:p>
        </p:txBody>
      </p:sp>
      <p:sp>
        <p:nvSpPr>
          <p:cNvPr id="101384" name="Freeform 8"/>
          <p:cNvSpPr>
            <a:spLocks/>
          </p:cNvSpPr>
          <p:nvPr/>
        </p:nvSpPr>
        <p:spPr bwMode="auto">
          <a:xfrm>
            <a:off x="3598863" y="557213"/>
            <a:ext cx="1947862" cy="228600"/>
          </a:xfrm>
          <a:custGeom>
            <a:avLst/>
            <a:gdLst>
              <a:gd name="T0" fmla="*/ 2147483647 w 1227"/>
              <a:gd name="T1" fmla="*/ 2147483647 h 144"/>
              <a:gd name="T2" fmla="*/ 2147483647 w 1227"/>
              <a:gd name="T3" fmla="*/ 2147483647 h 144"/>
              <a:gd name="T4" fmla="*/ 2147483647 w 1227"/>
              <a:gd name="T5" fmla="*/ 2147483647 h 144"/>
              <a:gd name="T6" fmla="*/ 2147483647 w 1227"/>
              <a:gd name="T7" fmla="*/ 2147483647 h 144"/>
              <a:gd name="T8" fmla="*/ 2147483647 w 1227"/>
              <a:gd name="T9" fmla="*/ 2147483647 h 144"/>
              <a:gd name="T10" fmla="*/ 0 w 1227"/>
              <a:gd name="T11" fmla="*/ 2147483647 h 144"/>
              <a:gd name="T12" fmla="*/ 2147483647 w 1227"/>
              <a:gd name="T13" fmla="*/ 2147483647 h 144"/>
              <a:gd name="T14" fmla="*/ 2147483647 w 1227"/>
              <a:gd name="T15" fmla="*/ 2147483647 h 144"/>
              <a:gd name="T16" fmla="*/ 2147483647 w 1227"/>
              <a:gd name="T17" fmla="*/ 2147483647 h 144"/>
              <a:gd name="T18" fmla="*/ 2147483647 w 1227"/>
              <a:gd name="T19" fmla="*/ 2147483647 h 144"/>
              <a:gd name="T20" fmla="*/ 2147483647 w 1227"/>
              <a:gd name="T21" fmla="*/ 2147483647 h 144"/>
              <a:gd name="T22" fmla="*/ 2147483647 w 1227"/>
              <a:gd name="T23" fmla="*/ 2147483647 h 144"/>
              <a:gd name="T24" fmla="*/ 2147483647 w 1227"/>
              <a:gd name="T25" fmla="*/ 2147483647 h 144"/>
              <a:gd name="T26" fmla="*/ 2147483647 w 1227"/>
              <a:gd name="T27" fmla="*/ 2147483647 h 144"/>
              <a:gd name="T28" fmla="*/ 2147483647 w 1227"/>
              <a:gd name="T29" fmla="*/ 2147483647 h 144"/>
              <a:gd name="T30" fmla="*/ 2147483647 w 1227"/>
              <a:gd name="T31" fmla="*/ 2147483647 h 144"/>
              <a:gd name="T32" fmla="*/ 2147483647 w 1227"/>
              <a:gd name="T33" fmla="*/ 2147483647 h 144"/>
              <a:gd name="T34" fmla="*/ 2147483647 w 1227"/>
              <a:gd name="T35" fmla="*/ 2147483647 h 144"/>
              <a:gd name="T36" fmla="*/ 2147483647 w 1227"/>
              <a:gd name="T37" fmla="*/ 2147483647 h 144"/>
              <a:gd name="T38" fmla="*/ 2147483647 w 1227"/>
              <a:gd name="T39" fmla="*/ 2147483647 h 144"/>
              <a:gd name="T40" fmla="*/ 2147483647 w 1227"/>
              <a:gd name="T41" fmla="*/ 2147483647 h 144"/>
              <a:gd name="T42" fmla="*/ 2147483647 w 1227"/>
              <a:gd name="T43" fmla="*/ 2147483647 h 144"/>
              <a:gd name="T44" fmla="*/ 2147483647 w 1227"/>
              <a:gd name="T45" fmla="*/ 2147483647 h 144"/>
              <a:gd name="T46" fmla="*/ 2147483647 w 1227"/>
              <a:gd name="T47" fmla="*/ 2147483647 h 144"/>
              <a:gd name="T48" fmla="*/ 2147483647 w 1227"/>
              <a:gd name="T49" fmla="*/ 2147483647 h 144"/>
              <a:gd name="T50" fmla="*/ 2147483647 w 1227"/>
              <a:gd name="T51" fmla="*/ 2147483647 h 144"/>
              <a:gd name="T52" fmla="*/ 2147483647 w 1227"/>
              <a:gd name="T53" fmla="*/ 2147483647 h 144"/>
              <a:gd name="T54" fmla="*/ 2147483647 w 1227"/>
              <a:gd name="T55" fmla="*/ 2147483647 h 144"/>
              <a:gd name="T56" fmla="*/ 2147483647 w 1227"/>
              <a:gd name="T57" fmla="*/ 2147483647 h 144"/>
              <a:gd name="T58" fmla="*/ 2147483647 w 1227"/>
              <a:gd name="T59" fmla="*/ 2147483647 h 144"/>
              <a:gd name="T60" fmla="*/ 2147483647 w 1227"/>
              <a:gd name="T61" fmla="*/ 2147483647 h 144"/>
              <a:gd name="T62" fmla="*/ 2147483647 w 1227"/>
              <a:gd name="T63" fmla="*/ 2147483647 h 144"/>
              <a:gd name="T64" fmla="*/ 2147483647 w 1227"/>
              <a:gd name="T65" fmla="*/ 2147483647 h 144"/>
              <a:gd name="T66" fmla="*/ 2147483647 w 1227"/>
              <a:gd name="T67" fmla="*/ 2147483647 h 144"/>
              <a:gd name="T68" fmla="*/ 2147483647 w 1227"/>
              <a:gd name="T69" fmla="*/ 2147483647 h 144"/>
              <a:gd name="T70" fmla="*/ 2147483647 w 1227"/>
              <a:gd name="T71" fmla="*/ 2147483647 h 144"/>
              <a:gd name="T72" fmla="*/ 2147483647 w 1227"/>
              <a:gd name="T73" fmla="*/ 2147483647 h 144"/>
              <a:gd name="T74" fmla="*/ 2147483647 w 1227"/>
              <a:gd name="T75" fmla="*/ 2147483647 h 144"/>
              <a:gd name="T76" fmla="*/ 2147483647 w 1227"/>
              <a:gd name="T77" fmla="*/ 2147483647 h 144"/>
              <a:gd name="T78" fmla="*/ 2147483647 w 1227"/>
              <a:gd name="T79" fmla="*/ 2147483647 h 144"/>
              <a:gd name="T80" fmla="*/ 2147483647 w 1227"/>
              <a:gd name="T81" fmla="*/ 2147483647 h 144"/>
              <a:gd name="T82" fmla="*/ 2147483647 w 1227"/>
              <a:gd name="T83" fmla="*/ 2147483647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sz="1800">
              <a:solidFill>
                <a:srgbClr val="FFFFCC"/>
              </a:solidFill>
              <a:latin typeface="Arial" charset="0"/>
            </a:endParaRPr>
          </a:p>
        </p:txBody>
      </p:sp>
      <p:sp>
        <p:nvSpPr>
          <p:cNvPr id="101385" name="Freeform 9"/>
          <p:cNvSpPr>
            <a:spLocks/>
          </p:cNvSpPr>
          <p:nvPr/>
        </p:nvSpPr>
        <p:spPr bwMode="auto">
          <a:xfrm>
            <a:off x="4868863" y="249238"/>
            <a:ext cx="122237" cy="406400"/>
          </a:xfrm>
          <a:custGeom>
            <a:avLst/>
            <a:gdLst>
              <a:gd name="T0" fmla="*/ 2147483647 w 77"/>
              <a:gd name="T1" fmla="*/ 2147483647 h 256"/>
              <a:gd name="T2" fmla="*/ 2147483647 w 77"/>
              <a:gd name="T3" fmla="*/ 2147483647 h 256"/>
              <a:gd name="T4" fmla="*/ 2147483647 w 77"/>
              <a:gd name="T5" fmla="*/ 2147483647 h 256"/>
              <a:gd name="T6" fmla="*/ 2147483647 w 77"/>
              <a:gd name="T7" fmla="*/ 2147483647 h 256"/>
              <a:gd name="T8" fmla="*/ 2147483647 w 77"/>
              <a:gd name="T9" fmla="*/ 2147483647 h 256"/>
              <a:gd name="T10" fmla="*/ 2147483647 w 77"/>
              <a:gd name="T11" fmla="*/ 2147483647 h 256"/>
              <a:gd name="T12" fmla="*/ 2147483647 w 77"/>
              <a:gd name="T13" fmla="*/ 2147483647 h 256"/>
              <a:gd name="T14" fmla="*/ 2147483647 w 77"/>
              <a:gd name="T15" fmla="*/ 2147483647 h 256"/>
              <a:gd name="T16" fmla="*/ 2147483647 w 77"/>
              <a:gd name="T17" fmla="*/ 2147483647 h 256"/>
              <a:gd name="T18" fmla="*/ 2147483647 w 77"/>
              <a:gd name="T19" fmla="*/ 2147483647 h 256"/>
              <a:gd name="T20" fmla="*/ 2147483647 w 77"/>
              <a:gd name="T21" fmla="*/ 2147483647 h 256"/>
              <a:gd name="T22" fmla="*/ 2147483647 w 77"/>
              <a:gd name="T23" fmla="*/ 2147483647 h 256"/>
              <a:gd name="T24" fmla="*/ 2147483647 w 77"/>
              <a:gd name="T25" fmla="*/ 2147483647 h 256"/>
              <a:gd name="T26" fmla="*/ 0 w 77"/>
              <a:gd name="T27" fmla="*/ 2147483647 h 256"/>
              <a:gd name="T28" fmla="*/ 2147483647 w 77"/>
              <a:gd name="T29" fmla="*/ 2147483647 h 256"/>
              <a:gd name="T30" fmla="*/ 2147483647 w 77"/>
              <a:gd name="T31" fmla="*/ 2147483647 h 256"/>
              <a:gd name="T32" fmla="*/ 2147483647 w 77"/>
              <a:gd name="T33" fmla="*/ 2147483647 h 256"/>
              <a:gd name="T34" fmla="*/ 2147483647 w 77"/>
              <a:gd name="T35" fmla="*/ 2147483647 h 256"/>
              <a:gd name="T36" fmla="*/ 2147483647 w 77"/>
              <a:gd name="T37" fmla="*/ 2147483647 h 256"/>
              <a:gd name="T38" fmla="*/ 2147483647 w 77"/>
              <a:gd name="T39" fmla="*/ 2147483647 h 256"/>
              <a:gd name="T40" fmla="*/ 2147483647 w 77"/>
              <a:gd name="T41" fmla="*/ 2147483647 h 256"/>
              <a:gd name="T42" fmla="*/ 2147483647 w 77"/>
              <a:gd name="T43" fmla="*/ 2147483647 h 256"/>
              <a:gd name="T44" fmla="*/ 2147483647 w 77"/>
              <a:gd name="T45" fmla="*/ 2147483647 h 256"/>
              <a:gd name="T46" fmla="*/ 2147483647 w 77"/>
              <a:gd name="T47" fmla="*/ 2147483647 h 256"/>
              <a:gd name="T48" fmla="*/ 2147483647 w 77"/>
              <a:gd name="T49" fmla="*/ 0 h 256"/>
              <a:gd name="T50" fmla="*/ 2147483647 w 77"/>
              <a:gd name="T51" fmla="*/ 2147483647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sz="1800">
              <a:solidFill>
                <a:srgbClr val="FFFFCC"/>
              </a:solidFill>
              <a:latin typeface="Arial" charset="0"/>
            </a:endParaRPr>
          </a:p>
        </p:txBody>
      </p:sp>
      <p:sp>
        <p:nvSpPr>
          <p:cNvPr id="101386" name="Freeform 10"/>
          <p:cNvSpPr>
            <a:spLocks/>
          </p:cNvSpPr>
          <p:nvPr/>
        </p:nvSpPr>
        <p:spPr bwMode="auto">
          <a:xfrm>
            <a:off x="3605213" y="19050"/>
            <a:ext cx="1951037" cy="411163"/>
          </a:xfrm>
          <a:custGeom>
            <a:avLst/>
            <a:gdLst>
              <a:gd name="T0" fmla="*/ 0 w 1229"/>
              <a:gd name="T1" fmla="*/ 2147483647 h 259"/>
              <a:gd name="T2" fmla="*/ 2147483647 w 1229"/>
              <a:gd name="T3" fmla="*/ 2147483647 h 259"/>
              <a:gd name="T4" fmla="*/ 2147483647 w 1229"/>
              <a:gd name="T5" fmla="*/ 2147483647 h 259"/>
              <a:gd name="T6" fmla="*/ 2147483647 w 1229"/>
              <a:gd name="T7" fmla="*/ 2147483647 h 259"/>
              <a:gd name="T8" fmla="*/ 2147483647 w 1229"/>
              <a:gd name="T9" fmla="*/ 2147483647 h 259"/>
              <a:gd name="T10" fmla="*/ 2147483647 w 1229"/>
              <a:gd name="T11" fmla="*/ 2147483647 h 259"/>
              <a:gd name="T12" fmla="*/ 2147483647 w 1229"/>
              <a:gd name="T13" fmla="*/ 2147483647 h 259"/>
              <a:gd name="T14" fmla="*/ 2147483647 w 1229"/>
              <a:gd name="T15" fmla="*/ 2147483647 h 259"/>
              <a:gd name="T16" fmla="*/ 2147483647 w 1229"/>
              <a:gd name="T17" fmla="*/ 2147483647 h 259"/>
              <a:gd name="T18" fmla="*/ 2147483647 w 1229"/>
              <a:gd name="T19" fmla="*/ 2147483647 h 259"/>
              <a:gd name="T20" fmla="*/ 2147483647 w 1229"/>
              <a:gd name="T21" fmla="*/ 2147483647 h 259"/>
              <a:gd name="T22" fmla="*/ 2147483647 w 1229"/>
              <a:gd name="T23" fmla="*/ 2147483647 h 259"/>
              <a:gd name="T24" fmla="*/ 2147483647 w 1229"/>
              <a:gd name="T25" fmla="*/ 2147483647 h 259"/>
              <a:gd name="T26" fmla="*/ 2147483647 w 1229"/>
              <a:gd name="T27" fmla="*/ 2147483647 h 259"/>
              <a:gd name="T28" fmla="*/ 2147483647 w 1229"/>
              <a:gd name="T29" fmla="*/ 2147483647 h 259"/>
              <a:gd name="T30" fmla="*/ 2147483647 w 1229"/>
              <a:gd name="T31" fmla="*/ 2147483647 h 259"/>
              <a:gd name="T32" fmla="*/ 2147483647 w 1229"/>
              <a:gd name="T33" fmla="*/ 2147483647 h 259"/>
              <a:gd name="T34" fmla="*/ 2147483647 w 1229"/>
              <a:gd name="T35" fmla="*/ 2147483647 h 259"/>
              <a:gd name="T36" fmla="*/ 2147483647 w 1229"/>
              <a:gd name="T37" fmla="*/ 2147483647 h 259"/>
              <a:gd name="T38" fmla="*/ 2147483647 w 1229"/>
              <a:gd name="T39" fmla="*/ 2147483647 h 259"/>
              <a:gd name="T40" fmla="*/ 2147483647 w 1229"/>
              <a:gd name="T41" fmla="*/ 2147483647 h 259"/>
              <a:gd name="T42" fmla="*/ 2147483647 w 1229"/>
              <a:gd name="T43" fmla="*/ 2147483647 h 259"/>
              <a:gd name="T44" fmla="*/ 2147483647 w 1229"/>
              <a:gd name="T45" fmla="*/ 2147483647 h 259"/>
              <a:gd name="T46" fmla="*/ 2147483647 w 1229"/>
              <a:gd name="T47" fmla="*/ 2147483647 h 259"/>
              <a:gd name="T48" fmla="*/ 2147483647 w 1229"/>
              <a:gd name="T49" fmla="*/ 2147483647 h 259"/>
              <a:gd name="T50" fmla="*/ 2147483647 w 1229"/>
              <a:gd name="T51" fmla="*/ 2147483647 h 259"/>
              <a:gd name="T52" fmla="*/ 2147483647 w 1229"/>
              <a:gd name="T53" fmla="*/ 2147483647 h 259"/>
              <a:gd name="T54" fmla="*/ 2147483647 w 1229"/>
              <a:gd name="T55" fmla="*/ 2147483647 h 259"/>
              <a:gd name="T56" fmla="*/ 2147483647 w 1229"/>
              <a:gd name="T57" fmla="*/ 2147483647 h 259"/>
              <a:gd name="T58" fmla="*/ 2147483647 w 1229"/>
              <a:gd name="T59" fmla="*/ 2147483647 h 259"/>
              <a:gd name="T60" fmla="*/ 2147483647 w 1229"/>
              <a:gd name="T61" fmla="*/ 2147483647 h 259"/>
              <a:gd name="T62" fmla="*/ 2147483647 w 1229"/>
              <a:gd name="T63" fmla="*/ 2147483647 h 259"/>
              <a:gd name="T64" fmla="*/ 2147483647 w 1229"/>
              <a:gd name="T65" fmla="*/ 2147483647 h 259"/>
              <a:gd name="T66" fmla="*/ 2147483647 w 1229"/>
              <a:gd name="T67" fmla="*/ 2147483647 h 259"/>
              <a:gd name="T68" fmla="*/ 2147483647 w 1229"/>
              <a:gd name="T69" fmla="*/ 2147483647 h 259"/>
              <a:gd name="T70" fmla="*/ 2147483647 w 1229"/>
              <a:gd name="T71" fmla="*/ 2147483647 h 259"/>
              <a:gd name="T72" fmla="*/ 2147483647 w 1229"/>
              <a:gd name="T73" fmla="*/ 2147483647 h 259"/>
              <a:gd name="T74" fmla="*/ 2147483647 w 1229"/>
              <a:gd name="T75" fmla="*/ 2147483647 h 259"/>
              <a:gd name="T76" fmla="*/ 2147483647 w 1229"/>
              <a:gd name="T77" fmla="*/ 2147483647 h 259"/>
              <a:gd name="T78" fmla="*/ 2147483647 w 1229"/>
              <a:gd name="T79" fmla="*/ 2147483647 h 259"/>
              <a:gd name="T80" fmla="*/ 2147483647 w 1229"/>
              <a:gd name="T81" fmla="*/ 2147483647 h 259"/>
              <a:gd name="T82" fmla="*/ 2147483647 w 1229"/>
              <a:gd name="T83" fmla="*/ 2147483647 h 259"/>
              <a:gd name="T84" fmla="*/ 2147483647 w 1229"/>
              <a:gd name="T85" fmla="*/ 2147483647 h 259"/>
              <a:gd name="T86" fmla="*/ 2147483647 w 1229"/>
              <a:gd name="T87" fmla="*/ 2147483647 h 259"/>
              <a:gd name="T88" fmla="*/ 2147483647 w 1229"/>
              <a:gd name="T89" fmla="*/ 2147483647 h 259"/>
              <a:gd name="T90" fmla="*/ 2147483647 w 1229"/>
              <a:gd name="T91" fmla="*/ 2147483647 h 259"/>
              <a:gd name="T92" fmla="*/ 2147483647 w 1229"/>
              <a:gd name="T93" fmla="*/ 2147483647 h 259"/>
              <a:gd name="T94" fmla="*/ 2147483647 w 1229"/>
              <a:gd name="T95" fmla="*/ 2147483647 h 259"/>
              <a:gd name="T96" fmla="*/ 2147483647 w 1229"/>
              <a:gd name="T97" fmla="*/ 2147483647 h 259"/>
              <a:gd name="T98" fmla="*/ 2147483647 w 1229"/>
              <a:gd name="T99" fmla="*/ 2147483647 h 259"/>
              <a:gd name="T100" fmla="*/ 2147483647 w 1229"/>
              <a:gd name="T101" fmla="*/ 2147483647 h 259"/>
              <a:gd name="T102" fmla="*/ 2147483647 w 1229"/>
              <a:gd name="T103" fmla="*/ 2147483647 h 259"/>
              <a:gd name="T104" fmla="*/ 2147483647 w 1229"/>
              <a:gd name="T105" fmla="*/ 2147483647 h 259"/>
              <a:gd name="T106" fmla="*/ 2147483647 w 1229"/>
              <a:gd name="T107" fmla="*/ 2147483647 h 259"/>
              <a:gd name="T108" fmla="*/ 2147483647 w 1229"/>
              <a:gd name="T109" fmla="*/ 2147483647 h 259"/>
              <a:gd name="T110" fmla="*/ 2147483647 w 1229"/>
              <a:gd name="T111" fmla="*/ 2147483647 h 259"/>
              <a:gd name="T112" fmla="*/ 2147483647 w 1229"/>
              <a:gd name="T113" fmla="*/ 2147483647 h 259"/>
              <a:gd name="T114" fmla="*/ 2147483647 w 1229"/>
              <a:gd name="T115" fmla="*/ 2147483647 h 259"/>
              <a:gd name="T116" fmla="*/ 2147483647 w 1229"/>
              <a:gd name="T117" fmla="*/ 2147483647 h 259"/>
              <a:gd name="T118" fmla="*/ 2147483647 w 1229"/>
              <a:gd name="T119" fmla="*/ 2147483647 h 259"/>
              <a:gd name="T120" fmla="*/ 2147483647 w 1229"/>
              <a:gd name="T121" fmla="*/ 2147483647 h 259"/>
              <a:gd name="T122" fmla="*/ 2147483647 w 1229"/>
              <a:gd name="T123" fmla="*/ 2147483647 h 259"/>
              <a:gd name="T124" fmla="*/ 0 w 1229"/>
              <a:gd name="T125" fmla="*/ 2147483647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sz="1800">
              <a:solidFill>
                <a:srgbClr val="FFFFCC"/>
              </a:solidFill>
              <a:latin typeface="Arial" charset="0"/>
            </a:endParaRPr>
          </a:p>
        </p:txBody>
      </p:sp>
      <p:sp>
        <p:nvSpPr>
          <p:cNvPr id="101387" name="Freeform 11"/>
          <p:cNvSpPr>
            <a:spLocks/>
          </p:cNvSpPr>
          <p:nvPr/>
        </p:nvSpPr>
        <p:spPr bwMode="auto">
          <a:xfrm>
            <a:off x="4191000" y="234950"/>
            <a:ext cx="90488" cy="400050"/>
          </a:xfrm>
          <a:custGeom>
            <a:avLst/>
            <a:gdLst>
              <a:gd name="T0" fmla="*/ 2147483647 w 57"/>
              <a:gd name="T1" fmla="*/ 2147483647 h 252"/>
              <a:gd name="T2" fmla="*/ 2147483647 w 57"/>
              <a:gd name="T3" fmla="*/ 2147483647 h 252"/>
              <a:gd name="T4" fmla="*/ 2147483647 w 57"/>
              <a:gd name="T5" fmla="*/ 2147483647 h 252"/>
              <a:gd name="T6" fmla="*/ 2147483647 w 57"/>
              <a:gd name="T7" fmla="*/ 2147483647 h 252"/>
              <a:gd name="T8" fmla="*/ 2147483647 w 57"/>
              <a:gd name="T9" fmla="*/ 2147483647 h 252"/>
              <a:gd name="T10" fmla="*/ 0 w 57"/>
              <a:gd name="T11" fmla="*/ 2147483647 h 252"/>
              <a:gd name="T12" fmla="*/ 2147483647 w 57"/>
              <a:gd name="T13" fmla="*/ 2147483647 h 252"/>
              <a:gd name="T14" fmla="*/ 2147483647 w 57"/>
              <a:gd name="T15" fmla="*/ 2147483647 h 252"/>
              <a:gd name="T16" fmla="*/ 2147483647 w 57"/>
              <a:gd name="T17" fmla="*/ 2147483647 h 252"/>
              <a:gd name="T18" fmla="*/ 2147483647 w 57"/>
              <a:gd name="T19" fmla="*/ 2147483647 h 252"/>
              <a:gd name="T20" fmla="*/ 2147483647 w 57"/>
              <a:gd name="T21" fmla="*/ 2147483647 h 252"/>
              <a:gd name="T22" fmla="*/ 2147483647 w 57"/>
              <a:gd name="T23" fmla="*/ 2147483647 h 252"/>
              <a:gd name="T24" fmla="*/ 2147483647 w 57"/>
              <a:gd name="T25" fmla="*/ 2147483647 h 252"/>
              <a:gd name="T26" fmla="*/ 2147483647 w 57"/>
              <a:gd name="T27" fmla="*/ 2147483647 h 252"/>
              <a:gd name="T28" fmla="*/ 2147483647 w 57"/>
              <a:gd name="T29" fmla="*/ 2147483647 h 252"/>
              <a:gd name="T30" fmla="*/ 2147483647 w 57"/>
              <a:gd name="T31" fmla="*/ 2147483647 h 252"/>
              <a:gd name="T32" fmla="*/ 2147483647 w 57"/>
              <a:gd name="T33" fmla="*/ 2147483647 h 252"/>
              <a:gd name="T34" fmla="*/ 2147483647 w 57"/>
              <a:gd name="T35" fmla="*/ 2147483647 h 252"/>
              <a:gd name="T36" fmla="*/ 2147483647 w 57"/>
              <a:gd name="T37" fmla="*/ 2147483647 h 252"/>
              <a:gd name="T38" fmla="*/ 2147483647 w 57"/>
              <a:gd name="T39" fmla="*/ 2147483647 h 252"/>
              <a:gd name="T40" fmla="*/ 2147483647 w 57"/>
              <a:gd name="T41" fmla="*/ 2147483647 h 252"/>
              <a:gd name="T42" fmla="*/ 2147483647 w 57"/>
              <a:gd name="T43" fmla="*/ 2147483647 h 252"/>
              <a:gd name="T44" fmla="*/ 2147483647 w 57"/>
              <a:gd name="T45" fmla="*/ 0 h 252"/>
              <a:gd name="T46" fmla="*/ 2147483647 w 57"/>
              <a:gd name="T47" fmla="*/ 2147483647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sz="1800">
              <a:solidFill>
                <a:srgbClr val="FFFFCC"/>
              </a:solidFill>
              <a:latin typeface="Arial" charset="0"/>
            </a:endParaRPr>
          </a:p>
        </p:txBody>
      </p:sp>
      <p:grpSp>
        <p:nvGrpSpPr>
          <p:cNvPr id="101388" name="Group 12"/>
          <p:cNvGrpSpPr>
            <a:grpSpLocks/>
          </p:cNvGrpSpPr>
          <p:nvPr/>
        </p:nvGrpSpPr>
        <p:grpSpPr bwMode="auto">
          <a:xfrm>
            <a:off x="63500" y="153988"/>
            <a:ext cx="3435350" cy="520700"/>
            <a:chOff x="40" y="97"/>
            <a:chExt cx="2164" cy="328"/>
          </a:xfrm>
        </p:grpSpPr>
        <p:sp>
          <p:nvSpPr>
            <p:cNvPr id="101398" name="Freeform 13"/>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sz="1800">
                <a:solidFill>
                  <a:srgbClr val="FFFFCC"/>
                </a:solidFill>
                <a:latin typeface="Arial" charset="0"/>
              </a:endParaRPr>
            </a:p>
          </p:txBody>
        </p:sp>
        <p:sp>
          <p:nvSpPr>
            <p:cNvPr id="101399" name="Freeform 14"/>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sz="1800">
                <a:solidFill>
                  <a:srgbClr val="FFFFCC"/>
                </a:solidFill>
                <a:latin typeface="Arial" charset="0"/>
              </a:endParaRPr>
            </a:p>
          </p:txBody>
        </p:sp>
        <p:sp>
          <p:nvSpPr>
            <p:cNvPr id="101400" name="Freeform 15"/>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sz="1800">
                <a:solidFill>
                  <a:srgbClr val="FFFFCC"/>
                </a:solidFill>
                <a:latin typeface="Arial" charset="0"/>
              </a:endParaRPr>
            </a:p>
          </p:txBody>
        </p:sp>
        <p:sp>
          <p:nvSpPr>
            <p:cNvPr id="101401" name="Freeform 16"/>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sz="1800">
                <a:solidFill>
                  <a:srgbClr val="FFFFCC"/>
                </a:solidFill>
                <a:latin typeface="Arial" charset="0"/>
              </a:endParaRPr>
            </a:p>
          </p:txBody>
        </p:sp>
        <p:sp>
          <p:nvSpPr>
            <p:cNvPr id="101402" name="Freeform 17"/>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sz="1800">
                <a:solidFill>
                  <a:srgbClr val="FFFFCC"/>
                </a:solidFill>
                <a:latin typeface="Arial" charset="0"/>
              </a:endParaRPr>
            </a:p>
          </p:txBody>
        </p:sp>
      </p:grpSp>
      <p:grpSp>
        <p:nvGrpSpPr>
          <p:cNvPr id="101389" name="Group 18"/>
          <p:cNvGrpSpPr>
            <a:grpSpLocks/>
          </p:cNvGrpSpPr>
          <p:nvPr/>
        </p:nvGrpSpPr>
        <p:grpSpPr bwMode="auto">
          <a:xfrm>
            <a:off x="5646738" y="153988"/>
            <a:ext cx="3435350" cy="552450"/>
            <a:chOff x="3557" y="97"/>
            <a:chExt cx="2164" cy="348"/>
          </a:xfrm>
        </p:grpSpPr>
        <p:sp>
          <p:nvSpPr>
            <p:cNvPr id="101393" name="Freeform 19"/>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sz="1800">
                <a:solidFill>
                  <a:srgbClr val="FFFFCC"/>
                </a:solidFill>
                <a:latin typeface="Arial" charset="0"/>
              </a:endParaRPr>
            </a:p>
          </p:txBody>
        </p:sp>
        <p:sp>
          <p:nvSpPr>
            <p:cNvPr id="101394" name="Freeform 20"/>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sz="1800">
                <a:solidFill>
                  <a:srgbClr val="FFFFCC"/>
                </a:solidFill>
                <a:latin typeface="Arial" charset="0"/>
              </a:endParaRPr>
            </a:p>
          </p:txBody>
        </p:sp>
        <p:sp>
          <p:nvSpPr>
            <p:cNvPr id="101395" name="Freeform 21"/>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sz="1800">
                <a:solidFill>
                  <a:srgbClr val="FFFFCC"/>
                </a:solidFill>
                <a:latin typeface="Arial" charset="0"/>
              </a:endParaRPr>
            </a:p>
          </p:txBody>
        </p:sp>
        <p:sp>
          <p:nvSpPr>
            <p:cNvPr id="101396" name="Freeform 22"/>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sz="1800">
                <a:solidFill>
                  <a:srgbClr val="FFFFCC"/>
                </a:solidFill>
                <a:latin typeface="Arial" charset="0"/>
              </a:endParaRPr>
            </a:p>
          </p:txBody>
        </p:sp>
        <p:sp>
          <p:nvSpPr>
            <p:cNvPr id="101397" name="Freeform 23"/>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sz="1800">
                <a:solidFill>
                  <a:srgbClr val="FFFFCC"/>
                </a:solidFill>
                <a:latin typeface="Arial" charset="0"/>
              </a:endParaRPr>
            </a:p>
          </p:txBody>
        </p:sp>
      </p:grpSp>
      <p:sp>
        <p:nvSpPr>
          <p:cNvPr id="85016" name="Rectangle 24"/>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eaLnBrk="1" hangingPunct="1">
              <a:defRPr sz="1400">
                <a:solidFill>
                  <a:srgbClr val="FFFFCC"/>
                </a:solidFill>
                <a:latin typeface="Times New Roman" pitchFamily="-112" charset="0"/>
                <a:ea typeface="+mn-ea"/>
                <a:cs typeface="+mn-cs"/>
              </a:defRPr>
            </a:lvl1pPr>
          </a:lstStyle>
          <a:p>
            <a:pPr>
              <a:defRPr/>
            </a:pPr>
            <a:endParaRPr lang="en-US"/>
          </a:p>
        </p:txBody>
      </p:sp>
      <p:sp>
        <p:nvSpPr>
          <p:cNvPr id="85017" name="Rectangle 25"/>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CC"/>
                </a:solidFill>
                <a:latin typeface="Times New Roman" pitchFamily="-112" charset="0"/>
                <a:ea typeface="+mn-ea"/>
                <a:cs typeface="+mn-cs"/>
              </a:defRPr>
            </a:lvl1pPr>
          </a:lstStyle>
          <a:p>
            <a:pPr>
              <a:defRPr/>
            </a:pPr>
            <a:endParaRPr lang="en-US"/>
          </a:p>
        </p:txBody>
      </p:sp>
      <p:sp>
        <p:nvSpPr>
          <p:cNvPr id="85018" name="Rectangle 26"/>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CC"/>
                </a:solidFill>
                <a:latin typeface="Times New Roman" charset="0"/>
              </a:defRPr>
            </a:lvl1pPr>
          </a:lstStyle>
          <a:p>
            <a:pPr>
              <a:defRPr/>
            </a:pPr>
            <a:fld id="{0D1882BC-64F8-6E4E-BEE4-BA3836FA0671}" type="slidenum">
              <a:rPr lang="en-US"/>
              <a:pPr>
                <a:defRPr/>
              </a:pPr>
              <a:t>‹#›</a:t>
            </a:fld>
            <a:endParaRPr lang="en-US"/>
          </a:p>
        </p:txBody>
      </p:sp>
    </p:spTree>
    <p:extLst>
      <p:ext uri="{BB962C8B-B14F-4D97-AF65-F5344CB8AC3E}">
        <p14:creationId xmlns:p14="http://schemas.microsoft.com/office/powerpoint/2010/main" val="433629016"/>
      </p:ext>
    </p:extLst>
  </p:cSld>
  <p:clrMap bg1="dk2" tx1="lt1" bg2="dk1" tx2="lt2" accent1="accent1" accent2="accent2" accent3="accent3" accent4="accent4" accent5="accent5" accent6="accent6" hlink="hlink" folHlink="folHlink"/>
  <p:sldLayoutIdLst>
    <p:sldLayoutId id="2147485443"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SzPct val="75000"/>
        <a:buFont typeface="Wingdings" charset="0"/>
        <a:buChar char="v"/>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SzPct val="75000"/>
        <a:buFont typeface="Wingdings" charset="0"/>
        <a:buChar char="v"/>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SzPct val="75000"/>
        <a:buFont typeface="Wingdings" charset="0"/>
        <a:buChar char="v"/>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SzPct val="75000"/>
        <a:buFont typeface="Wingdings" charset="0"/>
        <a:buChar char="v"/>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SzPct val="75000"/>
        <a:buFont typeface="Wingdings" charset="0"/>
        <a:buChar char="v"/>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6pPr>
      <a:lvl7pPr marL="29718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7pPr>
      <a:lvl8pPr marL="34290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8pPr>
      <a:lvl9pPr marL="38862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01.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01.xml"/></Relationships>
</file>

<file path=ppt/slides/_rels/slide10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1.xml"/><Relationship Id="rId1" Type="http://schemas.openxmlformats.org/officeDocument/2006/relationships/slideLayout" Target="../slideLayouts/slideLayout58.xml"/></Relationships>
</file>

<file path=ppt/slides/_rels/slide10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58.xml"/></Relationships>
</file>

<file path=ppt/slides/_rels/slide106.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39.xml"/><Relationship Id="rId4" Type="http://schemas.openxmlformats.org/officeDocument/2006/relationships/image" Target="../media/image77.jpe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27.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01.xml"/></Relationships>
</file>

<file path=ppt/slides/_rels/slide11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6.xml"/></Relationships>
</file>

<file path=ppt/slides/_rels/slide111.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35.xml"/></Relationships>
</file>

<file path=ppt/slides/_rels/slide11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3.xml"/><Relationship Id="rId1" Type="http://schemas.openxmlformats.org/officeDocument/2006/relationships/slideLayout" Target="../slideLayouts/slideLayout281.xml"/><Relationship Id="rId4" Type="http://schemas.openxmlformats.org/officeDocument/2006/relationships/image" Target="../media/image87.png"/></Relationships>
</file>

<file path=ppt/slides/_rels/slide11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4.xml"/><Relationship Id="rId1" Type="http://schemas.openxmlformats.org/officeDocument/2006/relationships/slideLayout" Target="../slideLayouts/slideLayout289.xml"/></Relationships>
</file>

<file path=ppt/slides/_rels/slide11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5.xml"/><Relationship Id="rId1" Type="http://schemas.openxmlformats.org/officeDocument/2006/relationships/slideLayout" Target="../slideLayouts/slideLayout289.xml"/></Relationships>
</file>

<file path=ppt/slides/_rels/slide11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6.xml"/><Relationship Id="rId1" Type="http://schemas.openxmlformats.org/officeDocument/2006/relationships/slideLayout" Target="../slideLayouts/slideLayout289.xml"/></Relationships>
</file>

<file path=ppt/slides/_rels/slide11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7.xml"/><Relationship Id="rId1" Type="http://schemas.openxmlformats.org/officeDocument/2006/relationships/slideLayout" Target="../slideLayouts/slideLayout289.xml"/></Relationships>
</file>

<file path=ppt/slides/_rels/slide11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8.xml"/><Relationship Id="rId1" Type="http://schemas.openxmlformats.org/officeDocument/2006/relationships/slideLayout" Target="../slideLayouts/slideLayout289.xml"/></Relationships>
</file>

<file path=ppt/slides/_rels/slide11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9.xml"/><Relationship Id="rId1" Type="http://schemas.openxmlformats.org/officeDocument/2006/relationships/slideLayout" Target="../slideLayouts/slideLayout289.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58.xml"/></Relationships>
</file>

<file path=ppt/slides/_rels/slide12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1.xml"/></Relationships>
</file>

<file path=ppt/slides/_rels/slide12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71.xml"/><Relationship Id="rId1" Type="http://schemas.openxmlformats.org/officeDocument/2006/relationships/slideLayout" Target="../slideLayouts/slideLayout72.xml"/><Relationship Id="rId4" Type="http://schemas.openxmlformats.org/officeDocument/2006/relationships/image" Target="../media/image97.jpeg"/></Relationships>
</file>

<file path=ppt/slides/_rels/slide12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1.xml"/></Relationships>
</file>

<file path=ppt/slides/_rels/slide12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220.xml"/><Relationship Id="rId4" Type="http://schemas.openxmlformats.org/officeDocument/2006/relationships/image" Target="../media/image101.jpeg"/></Relationships>
</file>

<file path=ppt/slides/_rels/slide12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220.xml"/></Relationships>
</file>

<file path=ppt/slides/_rels/slide126.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33.xml"/></Relationships>
</file>

<file path=ppt/slides/_rels/slide127.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33.xml"/></Relationships>
</file>

<file path=ppt/slides/_rels/slide128.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33.xml"/></Relationships>
</file>

<file path=ppt/slides/_rels/slide129.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33.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58.xml"/></Relationships>
</file>

<file path=ppt/slides/_rels/slide13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2.xml"/><Relationship Id="rId1" Type="http://schemas.openxmlformats.org/officeDocument/2006/relationships/slideLayout" Target="../slideLayouts/slideLayout58.xml"/></Relationships>
</file>

<file path=ppt/slides/_rels/slide131.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152.xml"/></Relationships>
</file>

<file path=ppt/slides/_rels/slide132.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52.xml"/></Relationships>
</file>

<file path=ppt/slides/_rels/slide13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73.xml"/><Relationship Id="rId1" Type="http://schemas.openxmlformats.org/officeDocument/2006/relationships/slideLayout" Target="../slideLayouts/slideLayout58.xml"/><Relationship Id="rId4" Type="http://schemas.openxmlformats.org/officeDocument/2006/relationships/image" Target="../media/image108.png"/></Relationships>
</file>

<file path=ppt/slides/_rels/slide1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4.xml"/><Relationship Id="rId1" Type="http://schemas.openxmlformats.org/officeDocument/2006/relationships/slideLayout" Target="../slideLayouts/slideLayout58.xml"/></Relationships>
</file>

<file path=ppt/slides/_rels/slide1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5.xml"/><Relationship Id="rId1" Type="http://schemas.openxmlformats.org/officeDocument/2006/relationships/slideLayout" Target="../slideLayouts/slideLayout73.xml"/></Relationships>
</file>

<file path=ppt/slides/_rels/slide1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6.xml"/><Relationship Id="rId1" Type="http://schemas.openxmlformats.org/officeDocument/2006/relationships/slideLayout" Target="../slideLayouts/slideLayout58.xml"/></Relationships>
</file>

<file path=ppt/slides/_rels/slide1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7.xml"/><Relationship Id="rId1" Type="http://schemas.openxmlformats.org/officeDocument/2006/relationships/slideLayout" Target="../slideLayouts/slideLayout58.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58.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58.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58.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80.xml"/><Relationship Id="rId1" Type="http://schemas.openxmlformats.org/officeDocument/2006/relationships/slideLayout" Target="../slideLayouts/slideLayout58.xml"/></Relationships>
</file>

<file path=ppt/slides/_rels/slide144.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81.xml"/><Relationship Id="rId1" Type="http://schemas.openxmlformats.org/officeDocument/2006/relationships/slideLayout" Target="../slideLayouts/slideLayout58.xml"/></Relationships>
</file>

<file path=ppt/slides/_rels/slide1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2.xml"/><Relationship Id="rId1" Type="http://schemas.openxmlformats.org/officeDocument/2006/relationships/slideLayout" Target="../slideLayouts/slideLayout58.xml"/></Relationships>
</file>

<file path=ppt/slides/_rels/slide14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3.xml"/><Relationship Id="rId1" Type="http://schemas.openxmlformats.org/officeDocument/2006/relationships/slideLayout" Target="../slideLayouts/slideLayout58.xml"/></Relationships>
</file>

<file path=ppt/slides/_rels/slide148.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84.xml"/><Relationship Id="rId1" Type="http://schemas.openxmlformats.org/officeDocument/2006/relationships/slideLayout" Target="../slideLayouts/slideLayout58.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73.xml"/></Relationships>
</file>

<file path=ppt/slides/_rels/slide15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85.xml"/><Relationship Id="rId1" Type="http://schemas.openxmlformats.org/officeDocument/2006/relationships/slideLayout" Target="../slideLayouts/slideLayout58.xml"/></Relationships>
</file>

<file path=ppt/slides/_rels/slide151.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86.xml"/><Relationship Id="rId1" Type="http://schemas.openxmlformats.org/officeDocument/2006/relationships/slideLayout" Target="../slideLayouts/slideLayout1.xml"/><Relationship Id="rId4" Type="http://schemas.openxmlformats.org/officeDocument/2006/relationships/image" Target="../media/image117.jpeg"/></Relationships>
</file>

<file path=ppt/slides/_rels/slide155.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87.xml"/><Relationship Id="rId1" Type="http://schemas.openxmlformats.org/officeDocument/2006/relationships/slideLayout" Target="../slideLayouts/slideLayout58.xml"/></Relationships>
</file>

<file path=ppt/slides/_rels/slide15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01.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58.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391.xml"/></Relationships>
</file>

<file path=ppt/slides/_rels/slide16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9.xml"/><Relationship Id="rId1" Type="http://schemas.openxmlformats.org/officeDocument/2006/relationships/slideLayout" Target="../slideLayouts/slideLayout58.xml"/></Relationships>
</file>

<file path=ppt/slides/_rels/slide16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0.xml"/><Relationship Id="rId1" Type="http://schemas.openxmlformats.org/officeDocument/2006/relationships/slideLayout" Target="../slideLayouts/slideLayout58.xml"/></Relationships>
</file>

<file path=ppt/slides/_rels/slide16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1.xml"/><Relationship Id="rId1" Type="http://schemas.openxmlformats.org/officeDocument/2006/relationships/slideLayout" Target="../slideLayouts/slideLayout73.xml"/></Relationships>
</file>

<file path=ppt/slides/_rels/slide16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2.xml"/><Relationship Id="rId1" Type="http://schemas.openxmlformats.org/officeDocument/2006/relationships/slideLayout" Target="../slideLayouts/slideLayout58.xml"/></Relationships>
</file>

<file path=ppt/slides/_rels/slide16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3.xml"/><Relationship Id="rId1" Type="http://schemas.openxmlformats.org/officeDocument/2006/relationships/slideLayout" Target="../slideLayouts/slideLayout58.xml"/></Relationships>
</file>

<file path=ppt/slides/_rels/slide16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4.xml"/><Relationship Id="rId1" Type="http://schemas.openxmlformats.org/officeDocument/2006/relationships/slideLayout" Target="../slideLayouts/slideLayout58.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58.xml"/></Relationships>
</file>

<file path=ppt/slides/_rels/slide16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84.xml"/></Relationships>
</file>

<file path=ppt/slides/_rels/slide16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6.xml"/><Relationship Id="rId1" Type="http://schemas.openxmlformats.org/officeDocument/2006/relationships/slideLayout" Target="../slideLayouts/slideLayout139.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58.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69.xml"/></Relationships>
</file>

<file path=ppt/slides/_rels/slide17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97.xml"/><Relationship Id="rId1" Type="http://schemas.openxmlformats.org/officeDocument/2006/relationships/slideLayout" Target="../slideLayouts/slideLayout275.xml"/><Relationship Id="rId4" Type="http://schemas.openxmlformats.org/officeDocument/2006/relationships/image" Target="../media/image122.png"/></Relationships>
</file>

<file path=ppt/slides/_rels/slide172.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44.xml"/></Relationships>
</file>

<file path=ppt/slides/_rels/slide173.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44.xml"/></Relationships>
</file>

<file path=ppt/slides/_rels/slide174.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44.xml"/></Relationships>
</file>

<file path=ppt/slides/_rels/slide175.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44.xml"/></Relationships>
</file>

<file path=ppt/slides/_rels/slide176.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44.xml"/></Relationships>
</file>

<file path=ppt/slides/_rels/slide177.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44.xml"/></Relationships>
</file>

<file path=ppt/slides/_rels/slide17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60.xml"/></Relationships>
</file>

<file path=ppt/slides/_rels/slide17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60.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58.xml"/></Relationships>
</file>

<file path=ppt/slides/_rels/slide18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60.xml"/></Relationships>
</file>

<file path=ppt/slides/_rels/slide18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60.xml"/></Relationships>
</file>

<file path=ppt/slides/_rels/slide18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60.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69.xml"/></Relationships>
</file>

<file path=ppt/slides/_rels/slide18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98.xml"/><Relationship Id="rId1" Type="http://schemas.openxmlformats.org/officeDocument/2006/relationships/slideLayout" Target="../slideLayouts/slideLayout275.xml"/><Relationship Id="rId4" Type="http://schemas.openxmlformats.org/officeDocument/2006/relationships/image" Target="../media/image122.png"/></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13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63.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75.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63.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346.xml"/><Relationship Id="rId4" Type="http://schemas.openxmlformats.org/officeDocument/2006/relationships/image" Target="../media/image29.jpeg"/></Relationships>
</file>

<file path=ppt/slides/_rels/slide25.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33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5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64.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364.xml"/></Relationships>
</file>

<file path=ppt/slides/_rels/slide29.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5.xml"/><Relationship Id="rId1" Type="http://schemas.openxmlformats.org/officeDocument/2006/relationships/slideLayout" Target="../slideLayouts/slideLayout364.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58.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64.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72.xml"/><Relationship Id="rId1" Type="http://schemas.openxmlformats.org/officeDocument/2006/relationships/themeOverride" Target="../theme/themeOverride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72.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5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8.xml"/></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5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8.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5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8.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58.xml"/></Relationships>
</file>

<file path=ppt/slides/_rels/slide4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7.xml"/><Relationship Id="rId1" Type="http://schemas.openxmlformats.org/officeDocument/2006/relationships/slideLayout" Target="../slideLayouts/slideLayout323.xml"/></Relationships>
</file>

<file path=ppt/slides/_rels/slide4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8.xml"/><Relationship Id="rId1" Type="http://schemas.openxmlformats.org/officeDocument/2006/relationships/slideLayout" Target="../slideLayouts/slideLayout56.xml"/></Relationships>
</file>

<file path=ppt/slides/_rels/slide4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9.xml"/><Relationship Id="rId1" Type="http://schemas.openxmlformats.org/officeDocument/2006/relationships/slideLayout" Target="../slideLayouts/slideLayout4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1.xml"/><Relationship Id="rId1" Type="http://schemas.openxmlformats.org/officeDocument/2006/relationships/slideLayout" Target="../slideLayouts/slideLayout46.xml"/></Relationships>
</file>

<file path=ppt/slides/_rels/slide4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92.xml"/></Relationships>
</file>

<file path=ppt/slides/_rels/slide4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9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92.xml"/></Relationships>
</file>

<file path=ppt/slides/_rels/slide4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192.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84.xml"/></Relationships>
</file>

<file path=ppt/slides/_rels/slide5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98.xml"/></Relationships>
</file>

<file path=ppt/slides/_rels/slide5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73.xml"/></Relationships>
</file>

<file path=ppt/slides/_rels/slide5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3.xml"/><Relationship Id="rId1" Type="http://schemas.openxmlformats.org/officeDocument/2006/relationships/slideLayout" Target="../slideLayouts/slideLayout57.xml"/><Relationship Id="rId4" Type="http://schemas.openxmlformats.org/officeDocument/2006/relationships/image" Target="../media/image29.jpe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17.xml"/></Relationships>
</file>

<file path=ppt/slides/_rels/slide5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6.xml"/><Relationship Id="rId1" Type="http://schemas.openxmlformats.org/officeDocument/2006/relationships/slideLayout" Target="../slideLayouts/slideLayout58.xml"/></Relationships>
</file>

<file path=ppt/slides/_rels/slide5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5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9.xml"/><Relationship Id="rId1" Type="http://schemas.openxmlformats.org/officeDocument/2006/relationships/slideLayout" Target="../slideLayouts/slideLayout58.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17.xml"/></Relationships>
</file>

<file path=ppt/slides/_rels/slide6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0.xml"/><Relationship Id="rId1" Type="http://schemas.openxmlformats.org/officeDocument/2006/relationships/slideLayout" Target="../slideLayouts/slideLayout7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15.xml"/></Relationships>
</file>

<file path=ppt/slides/_rels/slide6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6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07.xml"/></Relationships>
</file>

<file path=ppt/slides/_rels/slide6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2.xml"/><Relationship Id="rId1" Type="http://schemas.openxmlformats.org/officeDocument/2006/relationships/slideLayout" Target="../slideLayouts/slideLayout111.xml"/></Relationships>
</file>

<file path=ppt/slides/_rels/slide6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07.xml"/></Relationships>
</file>

<file path=ppt/slides/_rels/slide6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Layout" Target="../slideLayouts/slideLayout46.xml"/><Relationship Id="rId1" Type="http://schemas.openxmlformats.org/officeDocument/2006/relationships/themeOverride" Target="../theme/themeOverride4.xml"/></Relationships>
</file>

<file path=ppt/slides/_rels/slide6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3.xml"/><Relationship Id="rId1" Type="http://schemas.openxmlformats.org/officeDocument/2006/relationships/slideLayout" Target="../slideLayouts/slideLayout58.xml"/></Relationships>
</file>

<file path=ppt/slides/_rels/slide6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4.xml"/><Relationship Id="rId1" Type="http://schemas.openxmlformats.org/officeDocument/2006/relationships/slideLayout" Target="../slideLayouts/slideLayout58.xml"/></Relationships>
</file>

<file path=ppt/slides/_rels/slide6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5.xml"/><Relationship Id="rId1" Type="http://schemas.openxmlformats.org/officeDocument/2006/relationships/slideLayout" Target="../slideLayouts/slideLayout58.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2.jpeg"/><Relationship Id="rId1" Type="http://schemas.openxmlformats.org/officeDocument/2006/relationships/slideLayout" Target="../slideLayouts/slideLayout84.xml"/><Relationship Id="rId4" Type="http://schemas.microsoft.com/office/2007/relationships/hdphoto" Target="../media/hdphoto1.wdp"/></Relationships>
</file>

<file path=ppt/slides/_rels/slide7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6.xml"/><Relationship Id="rId1" Type="http://schemas.openxmlformats.org/officeDocument/2006/relationships/slideLayout" Target="../slideLayouts/slideLayout73.xml"/></Relationships>
</file>

<file path=ppt/slides/_rels/slide7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7.xml"/><Relationship Id="rId1" Type="http://schemas.openxmlformats.org/officeDocument/2006/relationships/slideLayout" Target="../slideLayouts/slideLayout73.xml"/></Relationships>
</file>

<file path=ppt/slides/_rels/slide7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8.xml"/><Relationship Id="rId1" Type="http://schemas.openxmlformats.org/officeDocument/2006/relationships/slideLayout" Target="../slideLayouts/slideLayout73.xml"/></Relationships>
</file>

<file path=ppt/slides/_rels/slide7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10.xml"/></Relationships>
</file>

<file path=ppt/slides/_rels/slide7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15.xml"/></Relationships>
</file>

<file path=ppt/slides/_rels/slide7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15.xml"/></Relationships>
</file>

<file path=ppt/slides/_rels/slide7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9.xml"/><Relationship Id="rId1" Type="http://schemas.openxmlformats.org/officeDocument/2006/relationships/slideLayout" Target="../slideLayouts/slideLayout38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10.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15.xml"/></Relationships>
</file>

<file path=ppt/slides/_rels/slide7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15.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2.jpeg"/><Relationship Id="rId1" Type="http://schemas.openxmlformats.org/officeDocument/2006/relationships/slideLayout" Target="../slideLayouts/slideLayout8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1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15.xml"/></Relationships>
</file>

<file path=ppt/slides/_rels/slide8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28.xml"/></Relationships>
</file>

<file path=ppt/slides/_rels/slide8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01.xml"/></Relationships>
</file>

<file path=ppt/slides/_rels/slide8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2.xml"/><Relationship Id="rId1" Type="http://schemas.openxmlformats.org/officeDocument/2006/relationships/slideLayout" Target="../slideLayouts/slideLayout58.xml"/></Relationships>
</file>

<file path=ppt/slides/_rels/slide8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3.xml"/><Relationship Id="rId1" Type="http://schemas.openxmlformats.org/officeDocument/2006/relationships/slideLayout" Target="../slideLayouts/slideLayout58.xml"/></Relationships>
</file>

<file path=ppt/slides/_rels/slide8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4.xml"/><Relationship Id="rId1" Type="http://schemas.openxmlformats.org/officeDocument/2006/relationships/slideLayout" Target="../slideLayouts/slideLayout58.xml"/></Relationships>
</file>

<file path=ppt/slides/_rels/slide8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01.xml"/></Relationships>
</file>

<file path=ppt/slides/_rels/slide8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4.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4.xml"/></Relationships>
</file>

<file path=ppt/slides/_rels/slide9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4.xml"/></Relationships>
</file>

<file path=ppt/slides/_rels/slide9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4.xml"/></Relationships>
</file>

<file path=ppt/slides/_rels/slide9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5.xml"/><Relationship Id="rId1" Type="http://schemas.openxmlformats.org/officeDocument/2006/relationships/slideLayout" Target="../slideLayouts/slideLayout58.xml"/></Relationships>
</file>

<file path=ppt/slides/_rels/slide9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6.xml"/><Relationship Id="rId1" Type="http://schemas.openxmlformats.org/officeDocument/2006/relationships/slideLayout" Target="../slideLayouts/slideLayout73.xml"/></Relationships>
</file>

<file path=ppt/slides/_rels/slide94.xml.rels><?xml version="1.0" encoding="UTF-8" standalone="yes"?>
<Relationships xmlns="http://schemas.openxmlformats.org/package/2006/relationships"><Relationship Id="rId2" Type="http://schemas.openxmlformats.org/officeDocument/2006/relationships/slideLayout" Target="../slideLayouts/slideLayout79.xml"/><Relationship Id="rId1" Type="http://schemas.openxmlformats.org/officeDocument/2006/relationships/themeOverride" Target="../theme/themeOverride5.xml"/></Relationships>
</file>

<file path=ppt/slides/_rels/slide9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7.xml"/><Relationship Id="rId1" Type="http://schemas.openxmlformats.org/officeDocument/2006/relationships/slideLayout" Target="../slideLayouts/slideLayout58.xml"/></Relationships>
</file>

<file path=ppt/slides/_rels/slide9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8.xml"/><Relationship Id="rId1" Type="http://schemas.openxmlformats.org/officeDocument/2006/relationships/slideLayout" Target="../slideLayouts/slideLayout58.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58.xml"/></Relationships>
</file>

<file path=ppt/slides/_rels/slide9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0.xml"/><Relationship Id="rId1" Type="http://schemas.openxmlformats.org/officeDocument/2006/relationships/slideLayout" Target="../slideLayouts/slideLayout58.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89" y="-26377"/>
            <a:ext cx="9144001" cy="6407704"/>
          </a:xfrm>
          <a:prstGeom prst="rect">
            <a:avLst/>
          </a:prstGeom>
        </p:spPr>
      </p:pic>
      <p:sp>
        <p:nvSpPr>
          <p:cNvPr id="2050" name="Rectangle 2"/>
          <p:cNvSpPr>
            <a:spLocks noGrp="1" noChangeArrowheads="1"/>
          </p:cNvSpPr>
          <p:nvPr>
            <p:ph type="title"/>
          </p:nvPr>
        </p:nvSpPr>
        <p:spPr>
          <a:xfrm>
            <a:off x="-12388" y="5373215"/>
            <a:ext cx="9144000" cy="1004055"/>
          </a:xfrm>
          <a:noFill/>
          <a:ln>
            <a:noFill/>
          </a:ln>
          <a:effectLst>
            <a:outerShdw blurRad="63500" dist="35921" dir="2700000" algn="ctr" rotWithShape="0">
              <a:srgbClr val="000000">
                <a:alpha val="74998"/>
              </a:srgbClr>
            </a:outerShdw>
          </a:effectLst>
        </p:spPr>
        <p:txBody>
          <a:bodyPr vert="horz" wrap="square" lIns="91440" tIns="45720" rIns="91440" bIns="45720" numCol="1" anchor="ctr" anchorCtr="0" compatLnSpc="1">
            <a:prstTxWarp prst="textNoShape">
              <a:avLst/>
            </a:prstTxWarp>
          </a:bodyPr>
          <a:lstStyle/>
          <a:p>
            <a:pPr defTabSz="457200"/>
            <a:r>
              <a:rPr lang="en-US" sz="5400" dirty="0">
                <a:solidFill>
                  <a:srgbClr val="FFFFFF"/>
                </a:solidFill>
                <a:effectLst>
                  <a:glow rad="127000">
                    <a:srgbClr val="000000"/>
                  </a:glow>
                </a:effectLst>
                <a:latin typeface="Arial" charset="0"/>
                <a:ea typeface="ＭＳ Ｐゴシック" charset="0"/>
              </a:rPr>
              <a:t>Haggai</a:t>
            </a:r>
          </a:p>
        </p:txBody>
      </p:sp>
      <p:sp>
        <p:nvSpPr>
          <p:cNvPr id="8" name="Rectangle 2"/>
          <p:cNvSpPr txBox="1">
            <a:spLocks noChangeArrowheads="1"/>
          </p:cNvSpPr>
          <p:nvPr/>
        </p:nvSpPr>
        <p:spPr bwMode="auto">
          <a:xfrm>
            <a:off x="4499992" y="0"/>
            <a:ext cx="4644008" cy="155679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Priorities</a:t>
            </a:r>
            <a:endPar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Rectangle 6">
            <a:extLst>
              <a:ext uri="{FF2B5EF4-FFF2-40B4-BE49-F238E27FC236}">
                <a16:creationId xmlns:a16="http://schemas.microsoft.com/office/drawing/2014/main" id="{EB8EFBB5-8ACB-0A48-9A83-19647810A939}"/>
              </a:ext>
            </a:extLst>
          </p:cNvPr>
          <p:cNvSpPr>
            <a:spLocks noChangeArrowheads="1"/>
          </p:cNvSpPr>
          <p:nvPr/>
        </p:nvSpPr>
        <p:spPr bwMode="auto">
          <a:xfrm>
            <a:off x="0" y="6381327"/>
            <a:ext cx="9144000" cy="487807"/>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Jordan Evangelical Theological Seminary • BibleStudyDownloads.org</a:t>
            </a:r>
          </a:p>
        </p:txBody>
      </p:sp>
    </p:spTree>
    <p:extLst>
      <p:ext uri="{BB962C8B-B14F-4D97-AF65-F5344CB8AC3E}">
        <p14:creationId xmlns:p14="http://schemas.microsoft.com/office/powerpoint/2010/main" val="36582758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randombar(horizont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48"/>
          <p:cNvSpPr>
            <a:spLocks noChangeArrowheads="1"/>
          </p:cNvSpPr>
          <p:nvPr/>
        </p:nvSpPr>
        <p:spPr bwMode="auto">
          <a:xfrm>
            <a:off x="0" y="5580063"/>
            <a:ext cx="18415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aphicFrame>
        <p:nvGraphicFramePr>
          <p:cNvPr id="65015" name="Group 503"/>
          <p:cNvGraphicFramePr>
            <a:graphicFrameLocks noGrp="1"/>
          </p:cNvGraphicFramePr>
          <p:nvPr/>
        </p:nvGraphicFramePr>
        <p:xfrm>
          <a:off x="-36513" y="193675"/>
          <a:ext cx="9180513" cy="6692336"/>
        </p:xfrm>
        <a:graphic>
          <a:graphicData uri="http://schemas.openxmlformats.org/drawingml/2006/table">
            <a:tbl>
              <a:tblPr/>
              <a:tblGrid>
                <a:gridCol w="2351967">
                  <a:extLst>
                    <a:ext uri="{9D8B030D-6E8A-4147-A177-3AD203B41FA5}">
                      <a16:colId xmlns:a16="http://schemas.microsoft.com/office/drawing/2014/main" val="20000"/>
                    </a:ext>
                  </a:extLst>
                </a:gridCol>
                <a:gridCol w="2257503">
                  <a:extLst>
                    <a:ext uri="{9D8B030D-6E8A-4147-A177-3AD203B41FA5}">
                      <a16:colId xmlns:a16="http://schemas.microsoft.com/office/drawing/2014/main" val="20001"/>
                    </a:ext>
                  </a:extLst>
                </a:gridCol>
                <a:gridCol w="2294327">
                  <a:extLst>
                    <a:ext uri="{9D8B030D-6E8A-4147-A177-3AD203B41FA5}">
                      <a16:colId xmlns:a16="http://schemas.microsoft.com/office/drawing/2014/main" val="20002"/>
                    </a:ext>
                  </a:extLst>
                </a:gridCol>
                <a:gridCol w="2276716">
                  <a:extLst>
                    <a:ext uri="{9D8B030D-6E8A-4147-A177-3AD203B41FA5}">
                      <a16:colId xmlns:a16="http://schemas.microsoft.com/office/drawing/2014/main" val="20003"/>
                    </a:ext>
                  </a:extLst>
                </a:gridCol>
              </a:tblGrid>
              <a:tr h="533380">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900" b="1" i="0" u="none" strike="noStrike" cap="none" normalizeH="0" baseline="0" dirty="0">
                          <a:ln>
                            <a:noFill/>
                          </a:ln>
                          <a:solidFill>
                            <a:schemeClr val="tx1"/>
                          </a:solidFill>
                          <a:effectLst/>
                          <a:latin typeface="Arial" charset="0"/>
                          <a:ea typeface="Arial" charset="0"/>
                          <a:cs typeface="Arial" charset="0"/>
                        </a:rPr>
                        <a:t>Drought for Neglected Temple Rebuilding</a:t>
                      </a:r>
                      <a:endParaRPr kumimoji="0" lang="en-GB" altLang="zh-CN" sz="2000" b="0" i="0" u="none" strike="noStrike" cap="none" normalizeH="0" baseline="0" dirty="0">
                        <a:ln>
                          <a:noFill/>
                        </a:ln>
                        <a:solidFill>
                          <a:schemeClr val="tx1"/>
                        </a:solidFill>
                        <a:effectLst/>
                        <a:latin typeface="Arial" charset="0"/>
                        <a:ea typeface="Arial" charset="0"/>
                        <a:cs typeface="Arial"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3338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900" b="1" i="0" u="none" strike="noStrike" cap="none" normalizeH="0" baseline="0">
                          <a:ln>
                            <a:noFill/>
                          </a:ln>
                          <a:solidFill>
                            <a:schemeClr val="tx1"/>
                          </a:solidFill>
                          <a:effectLst/>
                          <a:latin typeface="Arial" charset="0"/>
                          <a:ea typeface="Arial" charset="0"/>
                          <a:cs typeface="Arial" charset="0"/>
                        </a:rPr>
                        <a:t>Temple </a:t>
                      </a:r>
                      <a:endParaRPr kumimoji="0" lang="en-GB" altLang="zh-CN" sz="5400" b="0" i="0" u="none" strike="noStrike" cap="none" normalizeH="0" baseline="0">
                        <a:ln>
                          <a:noFill/>
                        </a:ln>
                        <a:solidFill>
                          <a:schemeClr val="tx1"/>
                        </a:solidFill>
                        <a:effectLst/>
                        <a:latin typeface="Arial" charset="0"/>
                        <a:ea typeface="Arial" charset="0"/>
                        <a:cs typeface="Arial"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900" b="1" i="0" u="none" strike="noStrike" cap="none" normalizeH="0" baseline="0">
                          <a:ln>
                            <a:noFill/>
                          </a:ln>
                          <a:solidFill>
                            <a:schemeClr val="tx1"/>
                          </a:solidFill>
                          <a:effectLst/>
                          <a:latin typeface="Arial" charset="0"/>
                          <a:ea typeface="Arial" charset="0"/>
                          <a:cs typeface="Arial" charset="0"/>
                        </a:rPr>
                        <a:t>Blessings </a:t>
                      </a:r>
                      <a:endParaRPr kumimoji="0" lang="en-GB" altLang="zh-CN" sz="2800" b="0" i="0" u="none" strike="noStrike" cap="none" normalizeH="0" baseline="0">
                        <a:ln>
                          <a:noFill/>
                        </a:ln>
                        <a:solidFill>
                          <a:schemeClr val="tx1"/>
                        </a:solidFill>
                        <a:effectLst/>
                        <a:latin typeface="Arial" charset="0"/>
                        <a:ea typeface="Arial" charset="0"/>
                        <a:cs typeface="Arial"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hMerge="1">
                  <a:txBody>
                    <a:bodyPr/>
                    <a:lstStyle/>
                    <a:p>
                      <a:endParaRPr lang="en-US"/>
                    </a:p>
                  </a:txBody>
                  <a:tcPr/>
                </a:tc>
                <a:extLst>
                  <a:ext uri="{0D108BD9-81ED-4DB2-BD59-A6C34878D82A}">
                    <a16:rowId xmlns:a16="http://schemas.microsoft.com/office/drawing/2014/main" val="10001"/>
                  </a:ext>
                </a:extLst>
              </a:tr>
              <a:tr h="70102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000" b="1" i="0" u="none" strike="noStrike" cap="none" normalizeH="0" baseline="0">
                          <a:ln>
                            <a:noFill/>
                          </a:ln>
                          <a:solidFill>
                            <a:schemeClr val="tx1"/>
                          </a:solidFill>
                          <a:effectLst/>
                          <a:latin typeface="Arial" charset="0"/>
                          <a:ea typeface="Arial" charset="0"/>
                          <a:cs typeface="Arial" charset="0"/>
                        </a:rPr>
                        <a:t>Wrong </a:t>
                      </a:r>
                      <a:endParaRPr kumimoji="0" lang="en-GB" altLang="zh-CN" sz="2000" b="0" i="0" u="none" strike="noStrike" cap="none" normalizeH="0" baseline="0">
                        <a:ln>
                          <a:noFill/>
                        </a:ln>
                        <a:solidFill>
                          <a:schemeClr val="tx1"/>
                        </a:solidFill>
                        <a:effectLst/>
                        <a:latin typeface="Arial" charset="0"/>
                        <a:ea typeface="Arial"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2000" b="1" i="0" u="none" strike="noStrike" cap="none" normalizeH="0" baseline="0">
                          <a:ln>
                            <a:noFill/>
                          </a:ln>
                          <a:solidFill>
                            <a:schemeClr val="tx1"/>
                          </a:solidFill>
                          <a:effectLst/>
                          <a:latin typeface="Arial" charset="0"/>
                          <a:ea typeface="Arial" charset="0"/>
                          <a:cs typeface="Arial" charset="0"/>
                        </a:rPr>
                        <a:t>Priorities </a:t>
                      </a:r>
                      <a:endParaRPr kumimoji="0" lang="en-GB" altLang="zh-CN" sz="2000" b="0" i="0" u="none" strike="noStrike" cap="none" normalizeH="0" baseline="0">
                        <a:ln>
                          <a:noFill/>
                        </a:ln>
                        <a:solidFill>
                          <a:schemeClr val="tx1"/>
                        </a:solidFill>
                        <a:effectLst/>
                        <a:latin typeface="Arial" charset="0"/>
                        <a:ea typeface="Arial" charset="0"/>
                        <a:cs typeface="Arial"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000" b="1" i="0" u="none" strike="noStrike" cap="none" normalizeH="0" baseline="0">
                          <a:ln>
                            <a:noFill/>
                          </a:ln>
                          <a:solidFill>
                            <a:schemeClr val="tx1"/>
                          </a:solidFill>
                          <a:effectLst/>
                          <a:latin typeface="Arial" charset="0"/>
                          <a:ea typeface="Arial" charset="0"/>
                          <a:cs typeface="Arial" charset="0"/>
                        </a:rPr>
                        <a:t>Greater </a:t>
                      </a:r>
                      <a:endParaRPr kumimoji="0" lang="en-GB" altLang="zh-CN" sz="2000" b="0" i="0" u="none" strike="noStrike" cap="none" normalizeH="0" baseline="0">
                        <a:ln>
                          <a:noFill/>
                        </a:ln>
                        <a:solidFill>
                          <a:schemeClr val="tx1"/>
                        </a:solidFill>
                        <a:effectLst/>
                        <a:latin typeface="Arial" charset="0"/>
                        <a:ea typeface="Arial"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2000" b="1" i="0" u="none" strike="noStrike" cap="none" normalizeH="0" baseline="0">
                          <a:ln>
                            <a:noFill/>
                          </a:ln>
                          <a:solidFill>
                            <a:schemeClr val="tx1"/>
                          </a:solidFill>
                          <a:effectLst/>
                          <a:latin typeface="Arial" charset="0"/>
                          <a:ea typeface="Arial" charset="0"/>
                          <a:cs typeface="Arial" charset="0"/>
                        </a:rPr>
                        <a:t>Glory </a:t>
                      </a:r>
                      <a:endParaRPr kumimoji="0" lang="en-GB" altLang="zh-CN" sz="2000" b="0" i="0" u="none" strike="noStrike" cap="none" normalizeH="0" baseline="0">
                        <a:ln>
                          <a:noFill/>
                        </a:ln>
                        <a:solidFill>
                          <a:schemeClr val="tx1"/>
                        </a:solidFill>
                        <a:effectLst/>
                        <a:latin typeface="Arial" charset="0"/>
                        <a:ea typeface="Arial" charset="0"/>
                        <a:cs typeface="Arial"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000" b="1" i="0" u="none" strike="noStrike" cap="none" normalizeH="0" baseline="0">
                          <a:ln>
                            <a:noFill/>
                          </a:ln>
                          <a:solidFill>
                            <a:schemeClr val="tx1"/>
                          </a:solidFill>
                          <a:effectLst/>
                          <a:latin typeface="Arial" charset="0"/>
                          <a:ea typeface="Arial" charset="0"/>
                          <a:cs typeface="Arial" charset="0"/>
                        </a:rPr>
                        <a:t>Drought </a:t>
                      </a:r>
                      <a:endParaRPr kumimoji="0" lang="en-GB" altLang="zh-CN" sz="2000" b="0" i="0" u="none" strike="noStrike" cap="none" normalizeH="0" baseline="0">
                        <a:ln>
                          <a:noFill/>
                        </a:ln>
                        <a:solidFill>
                          <a:schemeClr val="tx1"/>
                        </a:solidFill>
                        <a:effectLst/>
                        <a:latin typeface="Arial" charset="0"/>
                        <a:ea typeface="Arial"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2000" b="1" i="0" u="none" strike="noStrike" cap="none" normalizeH="0" baseline="0">
                          <a:ln>
                            <a:noFill/>
                          </a:ln>
                          <a:solidFill>
                            <a:schemeClr val="tx1"/>
                          </a:solidFill>
                          <a:effectLst/>
                          <a:latin typeface="Arial" charset="0"/>
                          <a:ea typeface="Arial" charset="0"/>
                          <a:cs typeface="Arial" charset="0"/>
                        </a:rPr>
                        <a:t>Judgment </a:t>
                      </a:r>
                      <a:endParaRPr kumimoji="0" lang="en-GB" altLang="zh-CN" sz="2000" b="0" i="0" u="none" strike="noStrike" cap="none" normalizeH="0" baseline="0">
                        <a:ln>
                          <a:noFill/>
                        </a:ln>
                        <a:solidFill>
                          <a:schemeClr val="tx1"/>
                        </a:solidFill>
                        <a:effectLst/>
                        <a:latin typeface="Arial" charset="0"/>
                        <a:ea typeface="Arial" charset="0"/>
                        <a:cs typeface="Arial"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000" b="1" i="0" u="none" strike="noStrike" cap="none" normalizeH="0" baseline="0" dirty="0">
                          <a:ln>
                            <a:noFill/>
                          </a:ln>
                          <a:solidFill>
                            <a:schemeClr val="tx1"/>
                          </a:solidFill>
                          <a:effectLst/>
                          <a:latin typeface="Arial" charset="0"/>
                          <a:ea typeface="Arial" charset="0"/>
                          <a:cs typeface="Arial" charset="0"/>
                        </a:rPr>
                        <a:t>Zerubbabel</a:t>
                      </a:r>
                      <a:r>
                        <a:rPr kumimoji="0" lang="fr-FR" altLang="zh-CN" sz="2000" b="1" i="0" u="none" strike="noStrike" cap="none" normalizeH="0" baseline="0" dirty="0">
                          <a:ln>
                            <a:noFill/>
                          </a:ln>
                          <a:solidFill>
                            <a:schemeClr val="tx1"/>
                          </a:solidFill>
                          <a:effectLst/>
                          <a:latin typeface="Arial" charset="0"/>
                          <a:ea typeface="Arial" charset="0"/>
                          <a:cs typeface="Arial" charset="0"/>
                        </a:rPr>
                        <a:t>'</a:t>
                      </a:r>
                      <a:r>
                        <a:rPr kumimoji="0" lang="en-GB" altLang="zh-CN" sz="2000" b="1" i="0" u="none" strike="noStrike" cap="none" normalizeH="0" baseline="0" dirty="0">
                          <a:ln>
                            <a:noFill/>
                          </a:ln>
                          <a:solidFill>
                            <a:schemeClr val="tx1"/>
                          </a:solidFill>
                          <a:effectLst/>
                          <a:latin typeface="Arial" charset="0"/>
                          <a:ea typeface="Arial" charset="0"/>
                          <a:cs typeface="Arial" charset="0"/>
                        </a:rPr>
                        <a:t>s Authority </a:t>
                      </a:r>
                      <a:endParaRPr kumimoji="0" lang="en-GB" altLang="zh-CN" sz="2000" b="0" i="0" u="none" strike="noStrike" cap="none" normalizeH="0" baseline="0" dirty="0">
                        <a:ln>
                          <a:noFill/>
                        </a:ln>
                        <a:solidFill>
                          <a:schemeClr val="tx1"/>
                        </a:solidFill>
                        <a:effectLst/>
                        <a:latin typeface="Arial" charset="0"/>
                        <a:ea typeface="Arial" charset="0"/>
                        <a:cs typeface="Arial"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extLst>
                  <a:ext uri="{0D108BD9-81ED-4DB2-BD59-A6C34878D82A}">
                    <a16:rowId xmlns:a16="http://schemas.microsoft.com/office/drawing/2014/main" val="10002"/>
                  </a:ext>
                </a:extLst>
              </a:tr>
              <a:tr h="41742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900" b="1" i="0" u="none" strike="noStrike" cap="none" normalizeH="0" baseline="0">
                          <a:ln>
                            <a:noFill/>
                          </a:ln>
                          <a:solidFill>
                            <a:schemeClr val="tx1"/>
                          </a:solidFill>
                          <a:effectLst/>
                          <a:latin typeface="Arial" charset="0"/>
                          <a:ea typeface="Arial" charset="0"/>
                          <a:cs typeface="Arial" charset="0"/>
                        </a:rPr>
                        <a:t>1 </a:t>
                      </a:r>
                      <a:endParaRPr kumimoji="0" lang="en-GB" altLang="zh-CN" sz="4000" b="0" i="0" u="none" strike="noStrike" cap="none" normalizeH="0" baseline="0">
                        <a:ln>
                          <a:noFill/>
                        </a:ln>
                        <a:solidFill>
                          <a:schemeClr val="tx1"/>
                        </a:solidFill>
                        <a:effectLst/>
                        <a:latin typeface="Arial" charset="0"/>
                        <a:ea typeface="Arial" charset="0"/>
                        <a:cs typeface="Arial"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900" b="1" i="0" u="none" strike="noStrike" cap="none" normalizeH="0" baseline="0">
                          <a:ln>
                            <a:noFill/>
                          </a:ln>
                          <a:solidFill>
                            <a:schemeClr val="tx1"/>
                          </a:solidFill>
                          <a:effectLst/>
                          <a:latin typeface="Arial" charset="0"/>
                          <a:ea typeface="Arial" charset="0"/>
                          <a:cs typeface="Arial" charset="0"/>
                        </a:rPr>
                        <a:t>2:1-9 </a:t>
                      </a:r>
                      <a:endParaRPr kumimoji="0" lang="en-GB" altLang="zh-CN" sz="4000" b="0" i="0" u="none" strike="noStrike" cap="none" normalizeH="0" baseline="0">
                        <a:ln>
                          <a:noFill/>
                        </a:ln>
                        <a:solidFill>
                          <a:schemeClr val="tx1"/>
                        </a:solidFill>
                        <a:effectLst/>
                        <a:latin typeface="Arial" charset="0"/>
                        <a:ea typeface="Arial" charset="0"/>
                        <a:cs typeface="Arial"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900" b="1" i="0" u="none" strike="noStrike" cap="none" normalizeH="0" baseline="0">
                          <a:ln>
                            <a:noFill/>
                          </a:ln>
                          <a:solidFill>
                            <a:schemeClr val="tx1"/>
                          </a:solidFill>
                          <a:effectLst/>
                          <a:latin typeface="Arial" charset="0"/>
                          <a:ea typeface="Arial" charset="0"/>
                          <a:cs typeface="Arial" charset="0"/>
                        </a:rPr>
                        <a:t>2:10-19 </a:t>
                      </a:r>
                      <a:endParaRPr kumimoji="0" lang="en-GB" altLang="zh-CN" sz="4000" b="0" i="0" u="none" strike="noStrike" cap="none" normalizeH="0" baseline="0">
                        <a:ln>
                          <a:noFill/>
                        </a:ln>
                        <a:solidFill>
                          <a:schemeClr val="tx1"/>
                        </a:solidFill>
                        <a:effectLst/>
                        <a:latin typeface="Arial" charset="0"/>
                        <a:ea typeface="Arial" charset="0"/>
                        <a:cs typeface="Arial"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900" b="1" i="0" u="none" strike="noStrike" cap="none" normalizeH="0" baseline="0">
                          <a:ln>
                            <a:noFill/>
                          </a:ln>
                          <a:solidFill>
                            <a:schemeClr val="tx1"/>
                          </a:solidFill>
                          <a:effectLst/>
                          <a:latin typeface="Arial" charset="0"/>
                          <a:ea typeface="Arial" charset="0"/>
                          <a:cs typeface="Arial" charset="0"/>
                        </a:rPr>
                        <a:t>2:20-23 </a:t>
                      </a:r>
                      <a:endParaRPr kumimoji="0" lang="en-GB" altLang="zh-CN" sz="1800" b="0" i="0" u="none" strike="noStrike" cap="none" normalizeH="0" baseline="0">
                        <a:ln>
                          <a:noFill/>
                        </a:ln>
                        <a:solidFill>
                          <a:schemeClr val="tx1"/>
                        </a:solidFill>
                        <a:effectLst/>
                        <a:latin typeface="Arial" charset="0"/>
                        <a:ea typeface="Arial" charset="0"/>
                        <a:cs typeface="Arial"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extLst>
                  <a:ext uri="{0D108BD9-81ED-4DB2-BD59-A6C34878D82A}">
                    <a16:rowId xmlns:a16="http://schemas.microsoft.com/office/drawing/2014/main" val="10003"/>
                  </a:ext>
                </a:extLst>
              </a:tr>
              <a:tr h="49836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900" b="1" i="0" u="none" strike="noStrike" cap="none" normalizeH="0" baseline="0">
                          <a:ln>
                            <a:noFill/>
                          </a:ln>
                          <a:solidFill>
                            <a:schemeClr val="tx1"/>
                          </a:solidFill>
                          <a:effectLst/>
                          <a:latin typeface="Arial" charset="0"/>
                          <a:ea typeface="Arial" charset="0"/>
                          <a:cs typeface="Arial" charset="0"/>
                        </a:rPr>
                        <a:t>Rebuke #1</a:t>
                      </a:r>
                      <a:endParaRPr kumimoji="0" lang="en-GB" altLang="zh-CN" sz="4000" b="0" i="0" u="none" strike="noStrike" cap="none" normalizeH="0" baseline="0">
                        <a:ln>
                          <a:noFill/>
                        </a:ln>
                        <a:solidFill>
                          <a:schemeClr val="tx1"/>
                        </a:solidFill>
                        <a:effectLst/>
                        <a:latin typeface="Arial" charset="0"/>
                        <a:ea typeface="Arial" charset="0"/>
                        <a:cs typeface="Arial"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900" b="1" i="0" u="none" strike="noStrike" cap="none" normalizeH="0" baseline="0" dirty="0">
                          <a:ln>
                            <a:noFill/>
                          </a:ln>
                          <a:solidFill>
                            <a:srgbClr val="FFFF00"/>
                          </a:solidFill>
                          <a:effectLst/>
                          <a:latin typeface="Arial" charset="0"/>
                          <a:ea typeface="Arial" charset="0"/>
                          <a:cs typeface="Arial" charset="0"/>
                        </a:rPr>
                        <a:t>Promise #1</a:t>
                      </a:r>
                      <a:endParaRPr kumimoji="0" lang="en-GB" altLang="zh-CN" sz="4000" b="0" i="0" u="none" strike="noStrike" cap="none" normalizeH="0" baseline="0" dirty="0">
                        <a:ln>
                          <a:noFill/>
                        </a:ln>
                        <a:solidFill>
                          <a:srgbClr val="FFFF00"/>
                        </a:solidFill>
                        <a:effectLst/>
                        <a:latin typeface="Arial" charset="0"/>
                        <a:ea typeface="Arial" charset="0"/>
                        <a:cs typeface="Arial"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900" b="1" i="0" u="none" strike="noStrike" cap="none" normalizeH="0" baseline="0">
                          <a:ln>
                            <a:noFill/>
                          </a:ln>
                          <a:solidFill>
                            <a:schemeClr val="tx1"/>
                          </a:solidFill>
                          <a:effectLst/>
                          <a:latin typeface="Arial" charset="0"/>
                          <a:ea typeface="Arial" charset="0"/>
                          <a:cs typeface="Arial" charset="0"/>
                        </a:rPr>
                        <a:t>Rebuke #2 </a:t>
                      </a:r>
                      <a:endParaRPr kumimoji="0" lang="en-GB" altLang="zh-CN" sz="4000" b="0" i="0" u="none" strike="noStrike" cap="none" normalizeH="0" baseline="0">
                        <a:ln>
                          <a:noFill/>
                        </a:ln>
                        <a:solidFill>
                          <a:schemeClr val="tx1"/>
                        </a:solidFill>
                        <a:effectLst/>
                        <a:latin typeface="Arial" charset="0"/>
                        <a:ea typeface="Arial" charset="0"/>
                        <a:cs typeface="Arial"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900" b="1" i="0" u="none" strike="noStrike" cap="none" normalizeH="0" baseline="0" dirty="0">
                          <a:ln>
                            <a:noFill/>
                          </a:ln>
                          <a:solidFill>
                            <a:srgbClr val="FFFF00"/>
                          </a:solidFill>
                          <a:effectLst/>
                          <a:latin typeface="Arial" charset="0"/>
                          <a:ea typeface="Arial" charset="0"/>
                          <a:cs typeface="Arial" charset="0"/>
                        </a:rPr>
                        <a:t>Promise #2 </a:t>
                      </a:r>
                      <a:endParaRPr kumimoji="0" lang="en-GB" altLang="zh-CN" sz="4000" b="0" i="0" u="none" strike="noStrike" cap="none" normalizeH="0" baseline="0" dirty="0">
                        <a:ln>
                          <a:noFill/>
                        </a:ln>
                        <a:solidFill>
                          <a:srgbClr val="FFFF00"/>
                        </a:solidFill>
                        <a:effectLst/>
                        <a:latin typeface="Arial" charset="0"/>
                        <a:ea typeface="Arial" charset="0"/>
                        <a:cs typeface="Arial"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extLst>
                  <a:ext uri="{0D108BD9-81ED-4DB2-BD59-A6C34878D82A}">
                    <a16:rowId xmlns:a16="http://schemas.microsoft.com/office/drawing/2014/main" val="10004"/>
                  </a:ext>
                </a:extLst>
              </a:tr>
              <a:tr h="204213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dirty="0">
                          <a:ln>
                            <a:noFill/>
                          </a:ln>
                          <a:solidFill>
                            <a:schemeClr val="tx1"/>
                          </a:solidFill>
                          <a:effectLst/>
                          <a:latin typeface="Arial" charset="0"/>
                          <a:ea typeface="Arial" charset="0"/>
                          <a:cs typeface="Arial" charset="0"/>
                        </a:rPr>
                        <a:t>"Is it a time for you… to be living in your panelled houses, while this house remains in ruins?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dirty="0">
                          <a:ln>
                            <a:noFill/>
                          </a:ln>
                          <a:solidFill>
                            <a:schemeClr val="tx1"/>
                          </a:solidFill>
                          <a:effectLst/>
                          <a:latin typeface="Arial" charset="0"/>
                          <a:ea typeface="Arial" charset="0"/>
                          <a:cs typeface="Arial" charset="0"/>
                        </a:rPr>
                        <a:t>…Go… and build </a:t>
                      </a:r>
                      <a:br>
                        <a:rPr kumimoji="0" lang="en-GB" altLang="zh-CN" sz="1600" b="1" i="0" u="none" strike="noStrike" cap="none" normalizeH="0" baseline="0" dirty="0">
                          <a:ln>
                            <a:noFill/>
                          </a:ln>
                          <a:solidFill>
                            <a:schemeClr val="tx1"/>
                          </a:solidFill>
                          <a:effectLst/>
                          <a:latin typeface="Arial" charset="0"/>
                          <a:ea typeface="Arial" charset="0"/>
                          <a:cs typeface="Arial" charset="0"/>
                        </a:rPr>
                      </a:br>
                      <a:r>
                        <a:rPr kumimoji="0" lang="en-GB" altLang="zh-CN" sz="1600" b="1" i="0" u="none" strike="noStrike" cap="none" normalizeH="0" baseline="0" dirty="0">
                          <a:ln>
                            <a:noFill/>
                          </a:ln>
                          <a:solidFill>
                            <a:schemeClr val="tx1"/>
                          </a:solidFill>
                          <a:effectLst/>
                          <a:latin typeface="Arial" charset="0"/>
                          <a:ea typeface="Arial" charset="0"/>
                          <a:cs typeface="Arial" charset="0"/>
                        </a:rPr>
                        <a:t>the house"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dirty="0">
                          <a:ln>
                            <a:noFill/>
                          </a:ln>
                          <a:solidFill>
                            <a:schemeClr val="tx1"/>
                          </a:solidFill>
                          <a:effectLst/>
                          <a:latin typeface="Arial" charset="0"/>
                          <a:ea typeface="Arial" charset="0"/>
                          <a:cs typeface="Arial" charset="0"/>
                        </a:rPr>
                        <a:t>(1:4, 8a)</a:t>
                      </a:r>
                      <a:endParaRPr kumimoji="0" lang="en-GB" altLang="zh-CN" sz="1800" b="1" i="0" u="none" strike="noStrike" cap="none" normalizeH="0" baseline="0" dirty="0">
                        <a:ln>
                          <a:noFill/>
                        </a:ln>
                        <a:solidFill>
                          <a:schemeClr val="tx1"/>
                        </a:solidFill>
                        <a:effectLst/>
                        <a:latin typeface="Arial" charset="0"/>
                        <a:ea typeface="Arial" charset="0"/>
                        <a:cs typeface="Arial"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dirty="0">
                          <a:ln>
                            <a:noFill/>
                          </a:ln>
                          <a:solidFill>
                            <a:schemeClr val="tx1"/>
                          </a:solidFill>
                          <a:effectLst/>
                          <a:latin typeface="Arial" charset="0"/>
                          <a:ea typeface="Arial" charset="0"/>
                          <a:cs typeface="Arial" charset="0"/>
                        </a:rPr>
                        <a:t>"I will fill this house with glory… The glory of this present house will be greater than the glory of the former house" </a:t>
                      </a:r>
                      <a:endParaRPr kumimoji="0" lang="en-GB" altLang="zh-CN" sz="1800" b="1" i="0" u="none" strike="noStrike" cap="none" normalizeH="0" baseline="0" dirty="0">
                        <a:ln>
                          <a:noFill/>
                        </a:ln>
                        <a:solidFill>
                          <a:schemeClr val="tx1"/>
                        </a:solidFill>
                        <a:effectLst/>
                        <a:latin typeface="Arial" charset="0"/>
                        <a:ea typeface="Arial"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1600" b="1" i="0" u="none" strike="noStrike" cap="none" normalizeH="0" baseline="0" dirty="0">
                          <a:ln>
                            <a:noFill/>
                          </a:ln>
                          <a:solidFill>
                            <a:schemeClr val="tx1"/>
                          </a:solidFill>
                          <a:effectLst/>
                          <a:latin typeface="Arial" charset="0"/>
                          <a:ea typeface="Arial" charset="0"/>
                          <a:cs typeface="Arial" charset="0"/>
                        </a:rPr>
                        <a:t>(2:7b, 9a)  </a:t>
                      </a:r>
                      <a:endParaRPr kumimoji="0" lang="en-GB" altLang="zh-CN" sz="4000" b="1" i="0" u="none" strike="noStrike" cap="none" normalizeH="0" baseline="0" dirty="0">
                        <a:ln>
                          <a:noFill/>
                        </a:ln>
                        <a:solidFill>
                          <a:schemeClr val="tx1"/>
                        </a:solidFill>
                        <a:effectLst/>
                        <a:latin typeface="Arial" charset="0"/>
                        <a:ea typeface="Arial" charset="0"/>
                        <a:cs typeface="Arial"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dirty="0">
                          <a:ln>
                            <a:noFill/>
                          </a:ln>
                          <a:solidFill>
                            <a:schemeClr val="tx1"/>
                          </a:solidFill>
                          <a:effectLst/>
                          <a:latin typeface="Arial" charset="0"/>
                          <a:ea typeface="Arial" charset="0"/>
                          <a:cs typeface="Arial" charset="0"/>
                        </a:rPr>
                        <a:t>"Whatever [my people] do and whatever they offer is defiled… [yet] from this day on I will bless you" </a:t>
                      </a:r>
                      <a:endParaRPr kumimoji="0" lang="en-GB" altLang="zh-CN" sz="1800" b="1" i="0" u="none" strike="noStrike" cap="none" normalizeH="0" baseline="0" dirty="0">
                        <a:ln>
                          <a:noFill/>
                        </a:ln>
                        <a:solidFill>
                          <a:schemeClr val="tx1"/>
                        </a:solidFill>
                        <a:effectLst/>
                        <a:latin typeface="Arial" charset="0"/>
                        <a:ea typeface="Arial"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1600" b="1" i="0" u="none" strike="noStrike" cap="none" normalizeH="0" baseline="0" dirty="0">
                          <a:ln>
                            <a:noFill/>
                          </a:ln>
                          <a:solidFill>
                            <a:schemeClr val="tx1"/>
                          </a:solidFill>
                          <a:effectLst/>
                          <a:latin typeface="Arial" charset="0"/>
                          <a:ea typeface="Arial" charset="0"/>
                          <a:cs typeface="Arial" charset="0"/>
                        </a:rPr>
                        <a:t>(2:14b, 19b) </a:t>
                      </a:r>
                      <a:endParaRPr kumimoji="0" lang="en-GB" altLang="zh-CN" sz="4000" b="1" i="0" u="none" strike="noStrike" cap="none" normalizeH="0" baseline="0" dirty="0">
                        <a:ln>
                          <a:noFill/>
                        </a:ln>
                        <a:solidFill>
                          <a:schemeClr val="tx1"/>
                        </a:solidFill>
                        <a:effectLst/>
                        <a:latin typeface="Arial" charset="0"/>
                        <a:ea typeface="Arial" charset="0"/>
                        <a:cs typeface="Arial"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dirty="0">
                          <a:ln>
                            <a:noFill/>
                          </a:ln>
                          <a:solidFill>
                            <a:schemeClr val="tx1"/>
                          </a:solidFill>
                          <a:effectLst/>
                          <a:latin typeface="Arial" charset="0"/>
                          <a:ea typeface="Arial" charset="0"/>
                          <a:cs typeface="Arial" charset="0"/>
                        </a:rPr>
                        <a:t>"I will shake the heavens and the earth.  I will overturn royal thrones and shatter the power of the foreign kingdoms" </a:t>
                      </a:r>
                      <a:endParaRPr kumimoji="0" lang="en-GB" altLang="zh-CN" sz="1800" b="1" i="0" u="none" strike="noStrike" cap="none" normalizeH="0" baseline="0" dirty="0">
                        <a:ln>
                          <a:noFill/>
                        </a:ln>
                        <a:solidFill>
                          <a:schemeClr val="tx1"/>
                        </a:solidFill>
                        <a:effectLst/>
                        <a:latin typeface="Arial" charset="0"/>
                        <a:ea typeface="Arial"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1600" b="1" i="0" u="none" strike="noStrike" cap="none" normalizeH="0" baseline="0" dirty="0">
                          <a:ln>
                            <a:noFill/>
                          </a:ln>
                          <a:solidFill>
                            <a:schemeClr val="tx1"/>
                          </a:solidFill>
                          <a:effectLst/>
                          <a:latin typeface="Arial" charset="0"/>
                          <a:ea typeface="Arial" charset="0"/>
                          <a:cs typeface="Arial" charset="0"/>
                        </a:rPr>
                        <a:t>(2:21-22) </a:t>
                      </a:r>
                      <a:endParaRPr kumimoji="0" lang="en-GB" altLang="zh-CN" sz="1800" b="1" i="0" u="none" strike="noStrike" cap="none" normalizeH="0" baseline="0" dirty="0">
                        <a:ln>
                          <a:noFill/>
                        </a:ln>
                        <a:solidFill>
                          <a:schemeClr val="tx1"/>
                        </a:solidFill>
                        <a:effectLst/>
                        <a:latin typeface="Arial" charset="0"/>
                        <a:ea typeface="Arial" charset="0"/>
                        <a:cs typeface="Arial"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extLst>
                  <a:ext uri="{0D108BD9-81ED-4DB2-BD59-A6C34878D82A}">
                    <a16:rowId xmlns:a16="http://schemas.microsoft.com/office/drawing/2014/main" val="10005"/>
                  </a:ext>
                </a:extLst>
              </a:tr>
              <a:tr h="41742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000" b="1" i="0" u="none" strike="noStrike" cap="none" normalizeH="0" baseline="0" dirty="0">
                          <a:ln>
                            <a:noFill/>
                          </a:ln>
                          <a:solidFill>
                            <a:schemeClr val="tx1"/>
                          </a:solidFill>
                          <a:effectLst/>
                          <a:latin typeface="Arial" charset="0"/>
                          <a:ea typeface="Arial" charset="0"/>
                          <a:cs typeface="Arial" charset="0"/>
                        </a:rPr>
                        <a:t>Present </a:t>
                      </a:r>
                      <a:endParaRPr kumimoji="0" lang="en-GB" altLang="zh-CN" sz="4400" b="0" i="0" u="none" strike="noStrike" cap="none" normalizeH="0" baseline="0" dirty="0">
                        <a:ln>
                          <a:noFill/>
                        </a:ln>
                        <a:solidFill>
                          <a:schemeClr val="tx1"/>
                        </a:solidFill>
                        <a:effectLst/>
                        <a:latin typeface="Arial" charset="0"/>
                        <a:ea typeface="Arial" charset="0"/>
                        <a:cs typeface="Arial"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000" b="1" i="0" u="none" strike="noStrike" cap="none" normalizeH="0" baseline="0" dirty="0">
                          <a:ln>
                            <a:noFill/>
                          </a:ln>
                          <a:solidFill>
                            <a:srgbClr val="FFFF00"/>
                          </a:solidFill>
                          <a:effectLst/>
                          <a:latin typeface="Arial" charset="0"/>
                          <a:ea typeface="Arial" charset="0"/>
                          <a:cs typeface="Arial" charset="0"/>
                        </a:rPr>
                        <a:t>Kingdom </a:t>
                      </a:r>
                      <a:endParaRPr kumimoji="0" lang="en-GB" altLang="zh-CN" sz="4400" b="0" i="0" u="none" strike="noStrike" cap="none" normalizeH="0" baseline="0" dirty="0">
                        <a:ln>
                          <a:noFill/>
                        </a:ln>
                        <a:solidFill>
                          <a:srgbClr val="FFFF00"/>
                        </a:solidFill>
                        <a:effectLst/>
                        <a:latin typeface="Arial" charset="0"/>
                        <a:ea typeface="Arial" charset="0"/>
                        <a:cs typeface="Arial"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000" b="1" i="0" u="none" strike="noStrike" cap="none" normalizeH="0" baseline="0">
                          <a:ln>
                            <a:noFill/>
                          </a:ln>
                          <a:solidFill>
                            <a:schemeClr val="tx1"/>
                          </a:solidFill>
                          <a:effectLst/>
                          <a:latin typeface="Arial" charset="0"/>
                          <a:ea typeface="Arial" charset="0"/>
                          <a:cs typeface="Arial" charset="0"/>
                        </a:rPr>
                        <a:t>Present </a:t>
                      </a:r>
                      <a:endParaRPr kumimoji="0" lang="en-GB" altLang="zh-CN" sz="4400" b="0" i="0" u="none" strike="noStrike" cap="none" normalizeH="0" baseline="0">
                        <a:ln>
                          <a:noFill/>
                        </a:ln>
                        <a:solidFill>
                          <a:schemeClr val="tx1"/>
                        </a:solidFill>
                        <a:effectLst/>
                        <a:latin typeface="Arial" charset="0"/>
                        <a:ea typeface="Arial" charset="0"/>
                        <a:cs typeface="Arial"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000" b="1" i="0" u="none" strike="noStrike" cap="none" normalizeH="0" baseline="0" dirty="0">
                          <a:ln>
                            <a:noFill/>
                          </a:ln>
                          <a:solidFill>
                            <a:srgbClr val="FFFF00"/>
                          </a:solidFill>
                          <a:effectLst/>
                          <a:latin typeface="Arial" charset="0"/>
                          <a:ea typeface="Arial" charset="0"/>
                          <a:cs typeface="Arial" charset="0"/>
                        </a:rPr>
                        <a:t>Kingdom </a:t>
                      </a:r>
                      <a:endParaRPr kumimoji="0" lang="en-GB" altLang="zh-CN" sz="2000" b="0" i="0" u="none" strike="noStrike" cap="none" normalizeH="0" baseline="0" dirty="0">
                        <a:ln>
                          <a:noFill/>
                        </a:ln>
                        <a:solidFill>
                          <a:srgbClr val="FFFF00"/>
                        </a:solidFill>
                        <a:effectLst/>
                        <a:latin typeface="Arial" charset="0"/>
                        <a:ea typeface="Arial" charset="0"/>
                        <a:cs typeface="Arial"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extLst>
                  <a:ext uri="{0D108BD9-81ED-4DB2-BD59-A6C34878D82A}">
                    <a16:rowId xmlns:a16="http://schemas.microsoft.com/office/drawing/2014/main" val="10006"/>
                  </a:ext>
                </a:extLst>
              </a:tr>
              <a:tr h="41742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000" b="1" i="0" u="none" strike="noStrike" cap="none" normalizeH="0" baseline="0">
                          <a:ln>
                            <a:noFill/>
                          </a:ln>
                          <a:solidFill>
                            <a:schemeClr val="tx1"/>
                          </a:solidFill>
                          <a:effectLst/>
                          <a:latin typeface="Arial" charset="0"/>
                          <a:ea typeface="Arial" charset="0"/>
                          <a:cs typeface="Arial" charset="0"/>
                        </a:rPr>
                        <a:t>Drought </a:t>
                      </a:r>
                      <a:endParaRPr kumimoji="0" lang="en-GB" altLang="zh-CN" sz="4400" b="0" i="0" u="none" strike="noStrike" cap="none" normalizeH="0" baseline="0">
                        <a:ln>
                          <a:noFill/>
                        </a:ln>
                        <a:solidFill>
                          <a:schemeClr val="tx1"/>
                        </a:solidFill>
                        <a:effectLst/>
                        <a:latin typeface="Arial" charset="0"/>
                        <a:ea typeface="Arial" charset="0"/>
                        <a:cs typeface="Arial"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000" b="1" i="0" u="none" strike="noStrike" cap="none" normalizeH="0" baseline="0" dirty="0">
                          <a:ln>
                            <a:noFill/>
                          </a:ln>
                          <a:solidFill>
                            <a:schemeClr val="tx1"/>
                          </a:solidFill>
                          <a:effectLst/>
                          <a:latin typeface="Arial" charset="0"/>
                          <a:ea typeface="Arial" charset="0"/>
                          <a:cs typeface="Arial" charset="0"/>
                        </a:rPr>
                        <a:t>Sadness </a:t>
                      </a:r>
                      <a:endParaRPr kumimoji="0" lang="en-GB" altLang="zh-CN" sz="4400" b="0" i="0" u="none" strike="noStrike" cap="none" normalizeH="0" baseline="0" dirty="0">
                        <a:ln>
                          <a:noFill/>
                        </a:ln>
                        <a:solidFill>
                          <a:schemeClr val="tx1"/>
                        </a:solidFill>
                        <a:effectLst/>
                        <a:latin typeface="Arial" charset="0"/>
                        <a:ea typeface="Arial" charset="0"/>
                        <a:cs typeface="Arial"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000" b="1" i="0" u="none" strike="noStrike" cap="none" normalizeH="0" baseline="0">
                          <a:ln>
                            <a:noFill/>
                          </a:ln>
                          <a:solidFill>
                            <a:schemeClr val="tx1"/>
                          </a:solidFill>
                          <a:effectLst/>
                          <a:latin typeface="Arial" charset="0"/>
                          <a:ea typeface="Arial" charset="0"/>
                          <a:cs typeface="Arial" charset="0"/>
                        </a:rPr>
                        <a:t>Food Shortage </a:t>
                      </a:r>
                      <a:endParaRPr kumimoji="0" lang="en-GB" altLang="zh-CN" sz="4400" b="0" i="0" u="none" strike="noStrike" cap="none" normalizeH="0" baseline="0">
                        <a:ln>
                          <a:noFill/>
                        </a:ln>
                        <a:solidFill>
                          <a:schemeClr val="tx1"/>
                        </a:solidFill>
                        <a:effectLst/>
                        <a:latin typeface="Arial" charset="0"/>
                        <a:ea typeface="Arial" charset="0"/>
                        <a:cs typeface="Arial"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000" b="1" i="0" u="none" strike="noStrike" cap="none" normalizeH="0" baseline="0">
                          <a:ln>
                            <a:noFill/>
                          </a:ln>
                          <a:solidFill>
                            <a:schemeClr val="tx1"/>
                          </a:solidFill>
                          <a:effectLst/>
                          <a:latin typeface="Arial" charset="0"/>
                          <a:ea typeface="Arial" charset="0"/>
                          <a:cs typeface="Arial" charset="0"/>
                        </a:rPr>
                        <a:t>Leadership </a:t>
                      </a:r>
                      <a:endParaRPr kumimoji="0" lang="en-GB" altLang="zh-CN" sz="2000" b="0" i="0" u="none" strike="noStrike" cap="none" normalizeH="0" baseline="0">
                        <a:ln>
                          <a:noFill/>
                        </a:ln>
                        <a:solidFill>
                          <a:schemeClr val="tx1"/>
                        </a:solidFill>
                        <a:effectLst/>
                        <a:latin typeface="Arial" charset="0"/>
                        <a:ea typeface="Arial" charset="0"/>
                        <a:cs typeface="Arial"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extLst>
                  <a:ext uri="{0D108BD9-81ED-4DB2-BD59-A6C34878D82A}">
                    <a16:rowId xmlns:a16="http://schemas.microsoft.com/office/drawing/2014/main" val="10007"/>
                  </a:ext>
                </a:extLst>
              </a:tr>
              <a:tr h="7355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000" b="1" i="0" u="none" strike="noStrike" cap="none" normalizeH="0" baseline="0" dirty="0">
                          <a:ln>
                            <a:noFill/>
                          </a:ln>
                          <a:solidFill>
                            <a:schemeClr val="tx1"/>
                          </a:solidFill>
                          <a:effectLst/>
                          <a:latin typeface="Arial" charset="0"/>
                          <a:ea typeface="Arial" charset="0"/>
                          <a:cs typeface="Arial" charset="0"/>
                        </a:rPr>
                        <a:t>August 29,</a:t>
                      </a:r>
                      <a:endParaRPr kumimoji="0" lang="en-GB" altLang="zh-CN" sz="2000" b="0" i="0" u="none" strike="noStrike" cap="none" normalizeH="0" baseline="0" dirty="0">
                        <a:ln>
                          <a:noFill/>
                        </a:ln>
                        <a:solidFill>
                          <a:schemeClr val="tx1"/>
                        </a:solidFill>
                        <a:effectLst/>
                        <a:latin typeface="Arial" charset="0"/>
                        <a:ea typeface="Arial"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2000" b="1" i="0" u="none" strike="noStrike" cap="none" normalizeH="0" baseline="0" dirty="0">
                          <a:ln>
                            <a:noFill/>
                          </a:ln>
                          <a:solidFill>
                            <a:schemeClr val="tx1"/>
                          </a:solidFill>
                          <a:effectLst/>
                          <a:latin typeface="Arial" charset="0"/>
                          <a:ea typeface="Arial" charset="0"/>
                          <a:cs typeface="Arial" charset="0"/>
                        </a:rPr>
                        <a:t>520 </a:t>
                      </a:r>
                      <a:r>
                        <a:rPr kumimoji="0" lang="en-GB" altLang="zh-CN" sz="1800" b="1" i="0" u="none" strike="noStrike" cap="none" normalizeH="0" baseline="0" dirty="0">
                          <a:ln>
                            <a:noFill/>
                          </a:ln>
                          <a:solidFill>
                            <a:schemeClr val="tx1"/>
                          </a:solidFill>
                          <a:effectLst/>
                          <a:latin typeface="Arial" charset="0"/>
                          <a:ea typeface="Arial" charset="0"/>
                          <a:cs typeface="Arial" charset="0"/>
                        </a:rPr>
                        <a:t>BC</a:t>
                      </a:r>
                      <a:endParaRPr kumimoji="0" lang="en-GB" altLang="zh-CN" sz="4400" b="0" i="0" u="none" strike="noStrike" cap="none" normalizeH="0" baseline="0" dirty="0">
                        <a:ln>
                          <a:noFill/>
                        </a:ln>
                        <a:solidFill>
                          <a:schemeClr val="tx1"/>
                        </a:solidFill>
                        <a:effectLst/>
                        <a:latin typeface="Arial" charset="0"/>
                        <a:ea typeface="Arial" charset="0"/>
                        <a:cs typeface="Arial"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000" b="1" i="0" u="none" strike="noStrike" cap="none" normalizeH="0" baseline="0" dirty="0">
                          <a:ln>
                            <a:noFill/>
                          </a:ln>
                          <a:solidFill>
                            <a:schemeClr val="tx1"/>
                          </a:solidFill>
                          <a:effectLst/>
                          <a:latin typeface="Arial" charset="0"/>
                          <a:ea typeface="Arial" charset="0"/>
                          <a:cs typeface="Arial" charset="0"/>
                        </a:rPr>
                        <a:t>October 17,</a:t>
                      </a:r>
                      <a:endParaRPr kumimoji="0" lang="en-GB" altLang="zh-CN" sz="2000" b="0" i="0" u="none" strike="noStrike" cap="none" normalizeH="0" baseline="0" dirty="0">
                        <a:ln>
                          <a:noFill/>
                        </a:ln>
                        <a:solidFill>
                          <a:schemeClr val="tx1"/>
                        </a:solidFill>
                        <a:effectLst/>
                        <a:latin typeface="Arial" charset="0"/>
                        <a:ea typeface="Arial"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2000" b="1" i="0" u="none" strike="noStrike" cap="none" normalizeH="0" baseline="0" dirty="0">
                          <a:ln>
                            <a:noFill/>
                          </a:ln>
                          <a:solidFill>
                            <a:schemeClr val="tx1"/>
                          </a:solidFill>
                          <a:effectLst/>
                          <a:latin typeface="Arial" charset="0"/>
                          <a:ea typeface="Arial" charset="0"/>
                          <a:cs typeface="Arial" charset="0"/>
                        </a:rPr>
                        <a:t>520 </a:t>
                      </a:r>
                      <a:r>
                        <a:rPr kumimoji="0" lang="en-GB" altLang="zh-CN" sz="1800" b="1" i="0" u="none" strike="noStrike" cap="none" normalizeH="0" baseline="0" dirty="0">
                          <a:ln>
                            <a:noFill/>
                          </a:ln>
                          <a:solidFill>
                            <a:schemeClr val="tx1"/>
                          </a:solidFill>
                          <a:effectLst/>
                          <a:latin typeface="Arial" charset="0"/>
                          <a:ea typeface="Arial" charset="0"/>
                          <a:cs typeface="Arial" charset="0"/>
                        </a:rPr>
                        <a:t>BC</a:t>
                      </a:r>
                      <a:endParaRPr kumimoji="0" lang="en-GB" altLang="zh-CN" sz="4400" b="0" i="0" u="none" strike="noStrike" cap="none" normalizeH="0" baseline="0" dirty="0">
                        <a:ln>
                          <a:noFill/>
                        </a:ln>
                        <a:solidFill>
                          <a:schemeClr val="tx1"/>
                        </a:solidFill>
                        <a:effectLst/>
                        <a:latin typeface="Arial" charset="0"/>
                        <a:ea typeface="Arial" charset="0"/>
                        <a:cs typeface="Arial"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000" b="1" i="0" u="none" strike="noStrike" cap="none" normalizeH="0" baseline="0" dirty="0">
                          <a:ln>
                            <a:noFill/>
                          </a:ln>
                          <a:solidFill>
                            <a:schemeClr val="tx1"/>
                          </a:solidFill>
                          <a:effectLst/>
                          <a:latin typeface="Arial" charset="0"/>
                          <a:ea typeface="Arial" charset="0"/>
                          <a:cs typeface="Arial" charset="0"/>
                        </a:rPr>
                        <a:t>December 18,</a:t>
                      </a:r>
                      <a:endParaRPr kumimoji="0" lang="en-GB" altLang="zh-CN" sz="2000" b="0" i="0" u="none" strike="noStrike" cap="none" normalizeH="0" baseline="0" dirty="0">
                        <a:ln>
                          <a:noFill/>
                        </a:ln>
                        <a:solidFill>
                          <a:schemeClr val="tx1"/>
                        </a:solidFill>
                        <a:effectLst/>
                        <a:latin typeface="Arial" charset="0"/>
                        <a:ea typeface="Arial"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2000" b="1" i="0" u="none" strike="noStrike" cap="none" normalizeH="0" baseline="0" dirty="0">
                          <a:ln>
                            <a:noFill/>
                          </a:ln>
                          <a:solidFill>
                            <a:schemeClr val="tx1"/>
                          </a:solidFill>
                          <a:effectLst/>
                          <a:latin typeface="Arial" charset="0"/>
                          <a:ea typeface="Arial" charset="0"/>
                          <a:cs typeface="Arial" charset="0"/>
                        </a:rPr>
                        <a:t>520 </a:t>
                      </a:r>
                      <a:r>
                        <a:rPr kumimoji="0" lang="en-GB" altLang="zh-CN" sz="1800" b="1" i="0" u="none" strike="noStrike" cap="none" normalizeH="0" baseline="0" dirty="0">
                          <a:ln>
                            <a:noFill/>
                          </a:ln>
                          <a:solidFill>
                            <a:schemeClr val="tx1"/>
                          </a:solidFill>
                          <a:effectLst/>
                          <a:latin typeface="Arial" charset="0"/>
                          <a:ea typeface="Arial" charset="0"/>
                          <a:cs typeface="Arial" charset="0"/>
                        </a:rPr>
                        <a:t>BC</a:t>
                      </a:r>
                      <a:endParaRPr kumimoji="0" lang="en-GB" altLang="zh-CN" sz="2000" b="0" i="0" u="none" strike="noStrike" cap="none" normalizeH="0" baseline="0" dirty="0">
                        <a:ln>
                          <a:noFill/>
                        </a:ln>
                        <a:solidFill>
                          <a:schemeClr val="tx1"/>
                        </a:solidFill>
                        <a:effectLst/>
                        <a:latin typeface="Arial" charset="0"/>
                        <a:ea typeface="Arial" charset="0"/>
                        <a:cs typeface="Arial"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000" b="1" i="0" u="none" strike="noStrike" cap="none" normalizeH="0" baseline="0" dirty="0">
                          <a:ln>
                            <a:noFill/>
                          </a:ln>
                          <a:solidFill>
                            <a:schemeClr val="tx1"/>
                          </a:solidFill>
                          <a:effectLst/>
                          <a:latin typeface="Arial" charset="0"/>
                          <a:ea typeface="Arial" charset="0"/>
                          <a:cs typeface="Arial" charset="0"/>
                        </a:rPr>
                        <a:t>December 18,</a:t>
                      </a:r>
                      <a:endParaRPr kumimoji="0" lang="en-GB" altLang="zh-CN" sz="2000" b="0" i="0" u="none" strike="noStrike" cap="none" normalizeH="0" baseline="0" dirty="0">
                        <a:ln>
                          <a:noFill/>
                        </a:ln>
                        <a:solidFill>
                          <a:schemeClr val="tx1"/>
                        </a:solidFill>
                        <a:effectLst/>
                        <a:latin typeface="Arial" charset="0"/>
                        <a:ea typeface="Arial"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2000" b="1" i="0" u="none" strike="noStrike" cap="none" normalizeH="0" baseline="0" dirty="0">
                          <a:ln>
                            <a:noFill/>
                          </a:ln>
                          <a:solidFill>
                            <a:schemeClr val="tx1"/>
                          </a:solidFill>
                          <a:effectLst/>
                          <a:latin typeface="Arial" charset="0"/>
                          <a:ea typeface="Arial" charset="0"/>
                          <a:cs typeface="Arial" charset="0"/>
                        </a:rPr>
                        <a:t>520 </a:t>
                      </a:r>
                      <a:r>
                        <a:rPr kumimoji="0" lang="en-GB" altLang="zh-CN" sz="1800" b="1" i="0" u="none" strike="noStrike" cap="none" normalizeH="0" baseline="0" dirty="0">
                          <a:ln>
                            <a:noFill/>
                          </a:ln>
                          <a:solidFill>
                            <a:schemeClr val="tx1"/>
                          </a:solidFill>
                          <a:effectLst/>
                          <a:latin typeface="Arial" charset="0"/>
                          <a:ea typeface="Arial" charset="0"/>
                          <a:cs typeface="Arial" charset="0"/>
                        </a:rPr>
                        <a:t>BC</a:t>
                      </a:r>
                      <a:endParaRPr kumimoji="0" lang="en-GB" altLang="zh-CN" sz="4400" b="0" i="0" u="none" strike="noStrike" cap="none" normalizeH="0" baseline="0" dirty="0">
                        <a:ln>
                          <a:noFill/>
                        </a:ln>
                        <a:solidFill>
                          <a:schemeClr val="tx1"/>
                        </a:solidFill>
                        <a:effectLst/>
                        <a:latin typeface="Arial" charset="0"/>
                        <a:ea typeface="Arial" charset="0"/>
                        <a:cs typeface="Arial"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extLst>
                  <a:ext uri="{0D108BD9-81ED-4DB2-BD59-A6C34878D82A}">
                    <a16:rowId xmlns:a16="http://schemas.microsoft.com/office/drawing/2014/main" val="10008"/>
                  </a:ext>
                </a:extLst>
              </a:tr>
              <a:tr h="395201">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000" b="1" i="0" u="none" strike="noStrike" cap="none" normalizeH="0" baseline="0" dirty="0">
                          <a:ln>
                            <a:noFill/>
                          </a:ln>
                          <a:solidFill>
                            <a:schemeClr val="tx1"/>
                          </a:solidFill>
                          <a:effectLst/>
                          <a:latin typeface="Arial" charset="0"/>
                          <a:ea typeface="Arial" charset="0"/>
                          <a:cs typeface="Arial" charset="0"/>
                        </a:rPr>
                        <a:t>Jerusalem</a:t>
                      </a:r>
                      <a:endParaRPr kumimoji="0" lang="en-GB" altLang="zh-CN" sz="2000" b="0" i="0" u="none" strike="noStrike" cap="none" normalizeH="0" baseline="0" dirty="0">
                        <a:ln>
                          <a:noFill/>
                        </a:ln>
                        <a:solidFill>
                          <a:schemeClr val="tx1"/>
                        </a:solidFill>
                        <a:effectLst/>
                        <a:latin typeface="Arial" charset="0"/>
                        <a:ea typeface="Arial" charset="0"/>
                        <a:cs typeface="Arial"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sp>
        <p:nvSpPr>
          <p:cNvPr id="130099" name="Rectangle 2"/>
          <p:cNvSpPr>
            <a:spLocks noGrp="1" noChangeArrowheads="1"/>
          </p:cNvSpPr>
          <p:nvPr>
            <p:ph type="title"/>
          </p:nvPr>
        </p:nvSpPr>
        <p:spPr>
          <a:xfrm>
            <a:off x="0" y="0"/>
            <a:ext cx="9144000" cy="762000"/>
          </a:xfrm>
          <a:solidFill>
            <a:schemeClr val="bg2"/>
          </a:solidFill>
        </p:spPr>
        <p:txBody>
          <a:bodyPr/>
          <a:lstStyle/>
          <a:p>
            <a:pPr eaLnBrk="1" hangingPunct="1"/>
            <a:r>
              <a:rPr lang="en-US" sz="2800">
                <a:solidFill>
                  <a:srgbClr val="FFFFFF"/>
                </a:solidFill>
                <a:effectLst/>
                <a:latin typeface="Arial" charset="0"/>
                <a:ea typeface="ＭＳ Ｐゴシック" charset="0"/>
                <a:cs typeface="Arial" charset="0"/>
              </a:rPr>
              <a:t>Drought for Neglecting Temple Rebuilding</a:t>
            </a:r>
            <a:endParaRPr lang="en-US" sz="4000">
              <a:solidFill>
                <a:srgbClr val="FFFFFF"/>
              </a:solidFill>
              <a:effectLst/>
              <a:latin typeface="Arial" charset="0"/>
              <a:ea typeface="ＭＳ Ｐゴシック" charset="0"/>
              <a:cs typeface="Arial" charset="0"/>
            </a:endParaRPr>
          </a:p>
        </p:txBody>
      </p:sp>
      <p:sp>
        <p:nvSpPr>
          <p:cNvPr id="130100" name="Text Box 492"/>
          <p:cNvSpPr txBox="1">
            <a:spLocks noChangeArrowheads="1"/>
          </p:cNvSpPr>
          <p:nvPr/>
        </p:nvSpPr>
        <p:spPr bwMode="auto">
          <a:xfrm>
            <a:off x="8534400" y="-49213"/>
            <a:ext cx="612775" cy="4000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640</a:t>
            </a:r>
          </a:p>
        </p:txBody>
      </p:sp>
      <p:sp>
        <p:nvSpPr>
          <p:cNvPr id="7" name="Rectangle 2"/>
          <p:cNvSpPr txBox="1">
            <a:spLocks noChangeArrowheads="1"/>
          </p:cNvSpPr>
          <p:nvPr/>
        </p:nvSpPr>
        <p:spPr bwMode="auto">
          <a:xfrm rot="20382041">
            <a:off x="-690941" y="500788"/>
            <a:ext cx="2967789"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Haggai</a:t>
            </a:r>
          </a:p>
        </p:txBody>
      </p:sp>
    </p:spTree>
    <p:extLst>
      <p:ext uri="{BB962C8B-B14F-4D97-AF65-F5344CB8AC3E}">
        <p14:creationId xmlns:p14="http://schemas.microsoft.com/office/powerpoint/2010/main" val="33731927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4232A6E-1853-4D10-C630-A10632960D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44824"/>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1959371"/>
          </a:xfrm>
          <a:effectLst>
            <a:outerShdw blurRad="63500" dist="35921" dir="2700000" algn="ctr" rotWithShape="0">
              <a:schemeClr val="tx2">
                <a:alpha val="74998"/>
              </a:schemeClr>
            </a:outerShdw>
          </a:effectLst>
        </p:spPr>
        <p:txBody>
          <a:bodyPr anchor="t"/>
          <a:lstStyle/>
          <a:p>
            <a:pPr>
              <a:defRPr/>
            </a:pPr>
            <a:r>
              <a:rPr lang="en-US" sz="2800" b="1" dirty="0">
                <a:effectLst>
                  <a:glow rad="127000">
                    <a:schemeClr val="tx1"/>
                  </a:glow>
                </a:effectLst>
                <a:latin typeface="Arial" charset="0"/>
                <a:ea typeface="ＭＳ Ｐゴシック" charset="0"/>
                <a:cs typeface="ＭＳ Ｐゴシック" charset="0"/>
              </a:rPr>
              <a:t>"I will shake all the nations, and </a:t>
            </a:r>
            <a:r>
              <a:rPr lang="en-US" sz="2800" b="1" dirty="0">
                <a:solidFill>
                  <a:srgbClr val="FFFF00"/>
                </a:solidFill>
                <a:effectLst>
                  <a:glow rad="127000">
                    <a:schemeClr val="tx1"/>
                  </a:glow>
                </a:effectLst>
                <a:latin typeface="Arial" charset="0"/>
                <a:ea typeface="ＭＳ Ｐゴシック" charset="0"/>
                <a:cs typeface="ＭＳ Ｐゴシック" charset="0"/>
              </a:rPr>
              <a:t>the treasures of all the nations will be brought to this Temple</a:t>
            </a:r>
            <a:r>
              <a:rPr lang="en-US" sz="2800" b="1" dirty="0">
                <a:effectLst>
                  <a:glow rad="127000">
                    <a:schemeClr val="tx1"/>
                  </a:glow>
                </a:effectLst>
                <a:latin typeface="Arial" charset="0"/>
                <a:ea typeface="ＭＳ Ｐゴシック" charset="0"/>
                <a:cs typeface="ＭＳ Ｐゴシック" charset="0"/>
              </a:rPr>
              <a:t>. I will fill this place with glory, says 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of Heaven</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s Armies" (Haggai 2:7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
        <p:nvSpPr>
          <p:cNvPr id="2" name="Rectangle 2">
            <a:extLst>
              <a:ext uri="{FF2B5EF4-FFF2-40B4-BE49-F238E27FC236}">
                <a16:creationId xmlns:a16="http://schemas.microsoft.com/office/drawing/2014/main" id="{378F5AF7-1AC1-F29E-259F-D1F0E8C5EB8D}"/>
              </a:ext>
            </a:extLst>
          </p:cNvPr>
          <p:cNvSpPr txBox="1">
            <a:spLocks noChangeArrowheads="1"/>
          </p:cNvSpPr>
          <p:nvPr/>
        </p:nvSpPr>
        <p:spPr bwMode="auto">
          <a:xfrm>
            <a:off x="0" y="3715706"/>
            <a:ext cx="9144000" cy="1441486"/>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kern="0" dirty="0">
                <a:effectLst/>
                <a:latin typeface="Times New Roman" panose="02020603050405020304" pitchFamily="18" charset="0"/>
                <a:ea typeface="ＭＳ Ｐゴシック" charset="0"/>
                <a:cs typeface="Times New Roman" panose="02020603050405020304" pitchFamily="18" charset="0"/>
              </a:rPr>
              <a:t>——————</a:t>
            </a:r>
            <a:r>
              <a:rPr lang="en-US" sz="3200" b="1" kern="0" dirty="0">
                <a:effectLst/>
                <a:latin typeface="Times New Roman" panose="02020603050405020304" pitchFamily="18" charset="0"/>
                <a:ea typeface="ＭＳ Ｐゴシック" charset="0"/>
                <a:cs typeface="Times New Roman" panose="02020603050405020304" pitchFamily="18" charset="0"/>
              </a:rPr>
              <a:t>THE</a:t>
            </a:r>
            <a:r>
              <a:rPr lang="en-US" b="1" kern="0" dirty="0">
                <a:effectLst/>
                <a:latin typeface="Times New Roman" panose="02020603050405020304" pitchFamily="18" charset="0"/>
                <a:ea typeface="ＭＳ Ｐゴシック" charset="0"/>
                <a:cs typeface="Times New Roman" panose="02020603050405020304" pitchFamily="18" charset="0"/>
              </a:rPr>
              <a:t>———————</a:t>
            </a:r>
            <a:br>
              <a:rPr lang="en-US" sz="6000" b="1" kern="0" dirty="0">
                <a:effectLst/>
                <a:latin typeface="Times New Roman" panose="02020603050405020304" pitchFamily="18" charset="0"/>
                <a:ea typeface="ＭＳ Ｐゴシック" charset="0"/>
                <a:cs typeface="Times New Roman" panose="02020603050405020304" pitchFamily="18" charset="0"/>
              </a:rPr>
            </a:br>
            <a:r>
              <a:rPr lang="en-US" sz="6000" b="1" kern="0" dirty="0">
                <a:effectLst/>
                <a:latin typeface="Times New Roman" panose="02020603050405020304" pitchFamily="18" charset="0"/>
                <a:ea typeface="ＭＳ Ｐゴシック" charset="0"/>
                <a:cs typeface="Times New Roman" panose="02020603050405020304" pitchFamily="18" charset="0"/>
              </a:rPr>
              <a:t>MILLENNIAL TEMPLE</a:t>
            </a:r>
          </a:p>
        </p:txBody>
      </p:sp>
    </p:spTree>
    <p:extLst>
      <p:ext uri="{BB962C8B-B14F-4D97-AF65-F5344CB8AC3E}">
        <p14:creationId xmlns:p14="http://schemas.microsoft.com/office/powerpoint/2010/main" val="260986422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7"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625" y="0"/>
            <a:ext cx="9191625" cy="6943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itle 3"/>
          <p:cNvSpPr>
            <a:spLocks noGrp="1"/>
          </p:cNvSpPr>
          <p:nvPr>
            <p:ph type="title" idx="4294967295"/>
          </p:nvPr>
        </p:nvSpPr>
        <p:spPr>
          <a:xfrm>
            <a:off x="685800" y="5638800"/>
            <a:ext cx="7772400" cy="1143000"/>
          </a:xfrm>
        </p:spPr>
        <p:txBody>
          <a:bodyPr/>
          <a:lstStyle/>
          <a:p>
            <a:pPr>
              <a:defRPr/>
            </a:pPr>
            <a:r>
              <a:rPr lang="en-US" sz="3600">
                <a:solidFill>
                  <a:schemeClr val="tx1"/>
                </a:solidFill>
                <a:latin typeface="Arial"/>
                <a:ea typeface="ＭＳ Ｐゴシック" charset="0"/>
                <a:cs typeface="Arial"/>
              </a:rPr>
              <a:t>1</a:t>
            </a:r>
            <a:r>
              <a:rPr lang="en-US" sz="3600" baseline="30000">
                <a:solidFill>
                  <a:schemeClr val="tx1"/>
                </a:solidFill>
                <a:latin typeface="Arial"/>
                <a:ea typeface="ＭＳ Ｐゴシック" charset="0"/>
                <a:cs typeface="Arial"/>
              </a:rPr>
              <a:t>st</a:t>
            </a:r>
            <a:r>
              <a:rPr lang="en-US" sz="3600">
                <a:solidFill>
                  <a:schemeClr val="tx1"/>
                </a:solidFill>
                <a:latin typeface="Arial"/>
                <a:ea typeface="ＭＳ Ｐゴシック" charset="0"/>
                <a:cs typeface="Arial"/>
              </a:rPr>
              <a:t> Temple - Solomon</a:t>
            </a:r>
            <a:endParaRPr lang="en-US">
              <a:latin typeface="Arial"/>
              <a:ea typeface="ＭＳ Ｐゴシック" charset="0"/>
              <a:cs typeface="Arial"/>
            </a:endParaRPr>
          </a:p>
        </p:txBody>
      </p:sp>
    </p:spTree>
    <p:extLst>
      <p:ext uri="{BB962C8B-B14F-4D97-AF65-F5344CB8AC3E}">
        <p14:creationId xmlns:p14="http://schemas.microsoft.com/office/powerpoint/2010/main" val="39363156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2"/>
          <p:cNvSpPr>
            <a:spLocks noChangeArrowheads="1"/>
          </p:cNvSpPr>
          <p:nvPr/>
        </p:nvSpPr>
        <p:spPr bwMode="auto">
          <a:xfrm>
            <a:off x="0" y="0"/>
            <a:ext cx="9144000" cy="6858000"/>
          </a:xfrm>
          <a:prstGeom prst="rect">
            <a:avLst/>
          </a:prstGeom>
          <a:solidFill>
            <a:schemeClr val="bg1">
              <a:lumMod val="40000"/>
              <a:lumOff val="60000"/>
            </a:schemeClr>
          </a:solidFill>
          <a:ln>
            <a:noFill/>
          </a:ln>
        </p:spPr>
        <p:txBody>
          <a:bodyPr wrap="none" anchor="ctr"/>
          <a:lstStyle/>
          <a:p>
            <a:pPr>
              <a:defRPr/>
            </a:pPr>
            <a:endParaRPr lang="en-US">
              <a:solidFill>
                <a:schemeClr val="accent3"/>
              </a:solidFill>
            </a:endParaRPr>
          </a:p>
        </p:txBody>
      </p:sp>
      <p:pic>
        <p:nvPicPr>
          <p:cNvPr id="146434" name="Picture 3" descr="1STT"/>
          <p:cNvPicPr>
            <a:picLocks noChangeAspect="1" noChangeArrowheads="1"/>
          </p:cNvPicPr>
          <p:nvPr/>
        </p:nvPicPr>
        <p:blipFill>
          <a:blip r:embed="rId2" cstate="screen">
            <a:extLst>
              <a:ext uri="{28A0092B-C50C-407E-A947-70E740481C1C}">
                <a14:useLocalDpi xmlns:a14="http://schemas.microsoft.com/office/drawing/2010/main"/>
              </a:ext>
            </a:extLst>
          </a:blip>
          <a:srcRect l="1369" t="5740"/>
          <a:stretch>
            <a:fillRect/>
          </a:stretch>
        </p:blipFill>
        <p:spPr bwMode="auto">
          <a:xfrm>
            <a:off x="1258888" y="1484313"/>
            <a:ext cx="6975475" cy="3849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6435" name="Rectangle 4"/>
          <p:cNvSpPr>
            <a:spLocks noChangeArrowheads="1"/>
          </p:cNvSpPr>
          <p:nvPr/>
        </p:nvSpPr>
        <p:spPr bwMode="auto">
          <a:xfrm>
            <a:off x="4495800" y="3051175"/>
            <a:ext cx="304800" cy="11430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46436" name="Rectangle 5"/>
          <p:cNvSpPr>
            <a:spLocks noChangeArrowheads="1"/>
          </p:cNvSpPr>
          <p:nvPr/>
        </p:nvSpPr>
        <p:spPr bwMode="auto">
          <a:xfrm>
            <a:off x="4762500" y="3114675"/>
            <a:ext cx="304800" cy="2286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46437" name="Rectangle 6"/>
          <p:cNvSpPr>
            <a:spLocks noChangeArrowheads="1"/>
          </p:cNvSpPr>
          <p:nvPr/>
        </p:nvSpPr>
        <p:spPr bwMode="auto">
          <a:xfrm>
            <a:off x="5626100" y="4073525"/>
            <a:ext cx="304800" cy="146050"/>
          </a:xfrm>
          <a:prstGeom prst="rect">
            <a:avLst/>
          </a:prstGeom>
          <a:solidFill>
            <a:srgbClr val="EAEAE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46438" name="Rectangle 7"/>
          <p:cNvSpPr>
            <a:spLocks noChangeArrowheads="1"/>
          </p:cNvSpPr>
          <p:nvPr/>
        </p:nvSpPr>
        <p:spPr bwMode="auto">
          <a:xfrm>
            <a:off x="5619750" y="3070225"/>
            <a:ext cx="323850" cy="1060450"/>
          </a:xfrm>
          <a:prstGeom prst="rect">
            <a:avLst/>
          </a:prstGeom>
          <a:solidFill>
            <a:srgbClr val="F5F5F5"/>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46439" name="Title 8"/>
          <p:cNvSpPr>
            <a:spLocks noGrp="1"/>
          </p:cNvSpPr>
          <p:nvPr>
            <p:ph type="title" idx="4294967295"/>
          </p:nvPr>
        </p:nvSpPr>
        <p:spPr>
          <a:xfrm>
            <a:off x="838200" y="5486400"/>
            <a:ext cx="7772400" cy="11430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z="4000">
                <a:solidFill>
                  <a:schemeClr val="bg2"/>
                </a:solidFill>
                <a:effectLst/>
                <a:latin typeface="Arial" charset="0"/>
                <a:ea typeface="ＭＳ Ｐゴシック" charset="0"/>
                <a:cs typeface="Arial" charset="0"/>
              </a:rPr>
              <a:t>2</a:t>
            </a:r>
            <a:r>
              <a:rPr lang="en-US" sz="4000" baseline="30000">
                <a:solidFill>
                  <a:schemeClr val="bg2"/>
                </a:solidFill>
                <a:effectLst/>
                <a:latin typeface="Arial" charset="0"/>
                <a:ea typeface="ＭＳ Ｐゴシック" charset="0"/>
                <a:cs typeface="Arial" charset="0"/>
              </a:rPr>
              <a:t>nd</a:t>
            </a:r>
            <a:r>
              <a:rPr lang="en-US" sz="4000">
                <a:solidFill>
                  <a:schemeClr val="bg2"/>
                </a:solidFill>
                <a:effectLst/>
                <a:latin typeface="Arial" charset="0"/>
                <a:ea typeface="ＭＳ Ｐゴシック" charset="0"/>
                <a:cs typeface="Arial" charset="0"/>
              </a:rPr>
              <a:t> Temple - Zerubbabel</a:t>
            </a:r>
            <a:endParaRPr lang="en-US" sz="4800">
              <a:effectLst/>
              <a:latin typeface="Arial" charset="0"/>
              <a:ea typeface="ＭＳ Ｐゴシック" charset="0"/>
              <a:cs typeface="Arial"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2" descr="Brown marble"/>
          <p:cNvSpPr>
            <a:spLocks noChangeArrowheads="1"/>
          </p:cNvSpPr>
          <p:nvPr/>
        </p:nvSpPr>
        <p:spPr bwMode="auto">
          <a:xfrm>
            <a:off x="0" y="0"/>
            <a:ext cx="9144000" cy="6858000"/>
          </a:xfrm>
          <a:prstGeom prst="rect">
            <a:avLst/>
          </a:prstGeom>
          <a:blipFill dpi="0" rotWithShape="1">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pic>
        <p:nvPicPr>
          <p:cNvPr id="147458" name="Picture 3" descr="00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5794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itle 4"/>
          <p:cNvSpPr>
            <a:spLocks noGrp="1"/>
          </p:cNvSpPr>
          <p:nvPr>
            <p:ph type="title" idx="4294967295"/>
          </p:nvPr>
        </p:nvSpPr>
        <p:spPr>
          <a:xfrm>
            <a:off x="990600" y="5867400"/>
            <a:ext cx="7772400" cy="762000"/>
          </a:xfrm>
        </p:spPr>
        <p:txBody>
          <a:bodyPr/>
          <a:lstStyle/>
          <a:p>
            <a:pPr>
              <a:defRPr/>
            </a:pPr>
            <a:r>
              <a:rPr lang="en-US">
                <a:solidFill>
                  <a:schemeClr val="tx1"/>
                </a:solidFill>
                <a:latin typeface="Arial" charset="0"/>
                <a:ea typeface="ＭＳ Ｐゴシック" charset="0"/>
                <a:cs typeface="Arial" charset="0"/>
              </a:rPr>
              <a:t>2</a:t>
            </a:r>
            <a:r>
              <a:rPr lang="en-US" baseline="30000">
                <a:solidFill>
                  <a:schemeClr val="tx1"/>
                </a:solidFill>
                <a:latin typeface="Arial" charset="0"/>
                <a:ea typeface="ＭＳ Ｐゴシック" charset="0"/>
                <a:cs typeface="Arial" charset="0"/>
              </a:rPr>
              <a:t>nd</a:t>
            </a:r>
            <a:r>
              <a:rPr lang="en-US">
                <a:solidFill>
                  <a:schemeClr val="tx1"/>
                </a:solidFill>
                <a:latin typeface="Arial" charset="0"/>
                <a:ea typeface="ＭＳ Ｐゴシック" charset="0"/>
                <a:cs typeface="Arial" charset="0"/>
              </a:rPr>
              <a:t> Temple - Herod</a:t>
            </a:r>
            <a:endParaRPr lang="en-US" sz="5400">
              <a:latin typeface="Arial" charset="0"/>
              <a:ea typeface="ＭＳ Ｐゴシック" charset="0"/>
              <a:cs typeface="Arial"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2"/>
          <p:cNvSpPr>
            <a:spLocks noChangeArrowheads="1"/>
          </p:cNvSpPr>
          <p:nvPr/>
        </p:nvSpPr>
        <p:spPr bwMode="auto">
          <a:xfrm>
            <a:off x="-76200" y="-76200"/>
            <a:ext cx="9296400" cy="70104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algn="ctr"/>
            <a:endParaRPr lang="en-US" sz="2000">
              <a:latin typeface="Arial" charset="0"/>
              <a:cs typeface="Arial" charset="0"/>
            </a:endParaRPr>
          </a:p>
        </p:txBody>
      </p:sp>
      <p:sp>
        <p:nvSpPr>
          <p:cNvPr id="169987" name="Text Box 1027"/>
          <p:cNvSpPr txBox="1">
            <a:spLocks noChangeArrowheads="1"/>
          </p:cNvSpPr>
          <p:nvPr/>
        </p:nvSpPr>
        <p:spPr bwMode="auto">
          <a:xfrm rot="17055432">
            <a:off x="-146050" y="2828925"/>
            <a:ext cx="361315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3200" b="1">
                <a:latin typeface="Arial"/>
                <a:ea typeface="+mn-ea"/>
                <a:cs typeface="Arial"/>
              </a:rPr>
              <a:t>Rebuke 1-11</a:t>
            </a:r>
          </a:p>
        </p:txBody>
      </p:sp>
      <p:sp>
        <p:nvSpPr>
          <p:cNvPr id="169988" name="Text Box 1028"/>
          <p:cNvSpPr txBox="1">
            <a:spLocks noChangeArrowheads="1"/>
          </p:cNvSpPr>
          <p:nvPr/>
        </p:nvSpPr>
        <p:spPr bwMode="auto">
          <a:xfrm rot="17006968">
            <a:off x="813593" y="2796382"/>
            <a:ext cx="3675063"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3200" b="1">
                <a:latin typeface="Arial"/>
                <a:ea typeface="+mn-ea"/>
                <a:cs typeface="Arial"/>
              </a:rPr>
              <a:t>Response 12-15</a:t>
            </a:r>
          </a:p>
        </p:txBody>
      </p:sp>
      <p:sp>
        <p:nvSpPr>
          <p:cNvPr id="169989" name="Text Box 1029"/>
          <p:cNvSpPr txBox="1">
            <a:spLocks noChangeArrowheads="1"/>
          </p:cNvSpPr>
          <p:nvPr/>
        </p:nvSpPr>
        <p:spPr bwMode="auto">
          <a:xfrm rot="17020474">
            <a:off x="1537493" y="2612232"/>
            <a:ext cx="4056063"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3200" b="1">
                <a:latin typeface="Arial"/>
                <a:ea typeface="+mn-ea"/>
                <a:cs typeface="Arial"/>
              </a:rPr>
              <a:t>Present 1-5 </a:t>
            </a:r>
          </a:p>
        </p:txBody>
      </p:sp>
      <p:sp>
        <p:nvSpPr>
          <p:cNvPr id="169991" name="Text Box 1031"/>
          <p:cNvSpPr txBox="1">
            <a:spLocks noChangeArrowheads="1"/>
          </p:cNvSpPr>
          <p:nvPr/>
        </p:nvSpPr>
        <p:spPr bwMode="auto">
          <a:xfrm>
            <a:off x="685800" y="5867400"/>
            <a:ext cx="7086600" cy="5238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a:latin typeface="Arial"/>
                <a:ea typeface="+mn-ea"/>
                <a:cs typeface="Arial"/>
              </a:rPr>
              <a:t>First things first </a:t>
            </a:r>
          </a:p>
        </p:txBody>
      </p:sp>
      <p:sp>
        <p:nvSpPr>
          <p:cNvPr id="169993" name="Text Box 1033"/>
          <p:cNvSpPr txBox="1">
            <a:spLocks noChangeArrowheads="1"/>
          </p:cNvSpPr>
          <p:nvPr/>
        </p:nvSpPr>
        <p:spPr bwMode="auto">
          <a:xfrm rot="16200000">
            <a:off x="-1515268" y="1634331"/>
            <a:ext cx="3944938" cy="7080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4000" b="1">
                <a:latin typeface="Arial"/>
                <a:ea typeface="+mn-ea"/>
                <a:cs typeface="Arial"/>
              </a:rPr>
              <a:t>Haggai</a:t>
            </a:r>
          </a:p>
        </p:txBody>
      </p:sp>
      <p:sp>
        <p:nvSpPr>
          <p:cNvPr id="169994" name="Text Box 1034"/>
          <p:cNvSpPr txBox="1">
            <a:spLocks noChangeArrowheads="1"/>
          </p:cNvSpPr>
          <p:nvPr/>
        </p:nvSpPr>
        <p:spPr bwMode="auto">
          <a:xfrm>
            <a:off x="6796088" y="471488"/>
            <a:ext cx="1905000" cy="7080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2000" b="1">
                <a:latin typeface="Arial"/>
                <a:ea typeface="+mn-ea"/>
                <a:cs typeface="Arial"/>
              </a:rPr>
              <a:t>Anticipation 2:20-23</a:t>
            </a:r>
          </a:p>
        </p:txBody>
      </p:sp>
      <p:sp>
        <p:nvSpPr>
          <p:cNvPr id="169995" name="Text Box 1035"/>
          <p:cNvSpPr txBox="1">
            <a:spLocks noChangeArrowheads="1"/>
          </p:cNvSpPr>
          <p:nvPr/>
        </p:nvSpPr>
        <p:spPr bwMode="auto">
          <a:xfrm>
            <a:off x="685800" y="5105400"/>
            <a:ext cx="36576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200" b="1">
                <a:latin typeface="Arial"/>
                <a:ea typeface="+mn-ea"/>
                <a:cs typeface="Arial"/>
              </a:rPr>
              <a:t>Building</a:t>
            </a:r>
          </a:p>
        </p:txBody>
      </p:sp>
      <p:sp>
        <p:nvSpPr>
          <p:cNvPr id="170001" name="Line 1041"/>
          <p:cNvSpPr>
            <a:spLocks noChangeShapeType="1"/>
          </p:cNvSpPr>
          <p:nvPr/>
        </p:nvSpPr>
        <p:spPr bwMode="auto">
          <a:xfrm flipH="1">
            <a:off x="6037263" y="1295400"/>
            <a:ext cx="820737"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0002" name="Text Box 1042"/>
          <p:cNvSpPr txBox="1">
            <a:spLocks noChangeArrowheads="1"/>
          </p:cNvSpPr>
          <p:nvPr/>
        </p:nvSpPr>
        <p:spPr bwMode="auto">
          <a:xfrm rot="16200000">
            <a:off x="7356475" y="5229225"/>
            <a:ext cx="21717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3200" b="1">
                <a:latin typeface="Arial"/>
                <a:ea typeface="+mn-ea"/>
                <a:cs typeface="Arial"/>
              </a:rPr>
              <a:t>520 B. C.</a:t>
            </a:r>
          </a:p>
        </p:txBody>
      </p:sp>
      <p:sp>
        <p:nvSpPr>
          <p:cNvPr id="170003" name="Line 1043"/>
          <p:cNvSpPr>
            <a:spLocks noChangeShapeType="1"/>
          </p:cNvSpPr>
          <p:nvPr/>
        </p:nvSpPr>
        <p:spPr bwMode="auto">
          <a:xfrm>
            <a:off x="6905625" y="533400"/>
            <a:ext cx="0" cy="762000"/>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0004" name="Line 1044"/>
          <p:cNvSpPr>
            <a:spLocks noChangeShapeType="1"/>
          </p:cNvSpPr>
          <p:nvPr/>
        </p:nvSpPr>
        <p:spPr bwMode="auto">
          <a:xfrm flipH="1">
            <a:off x="4360863" y="1295400"/>
            <a:ext cx="803275" cy="36544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0005" name="Line 1045"/>
          <p:cNvSpPr>
            <a:spLocks noChangeShapeType="1"/>
          </p:cNvSpPr>
          <p:nvPr/>
        </p:nvSpPr>
        <p:spPr bwMode="auto">
          <a:xfrm flipH="1">
            <a:off x="609600" y="1219200"/>
            <a:ext cx="838200" cy="38068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0006" name="Line 1046"/>
          <p:cNvSpPr>
            <a:spLocks noChangeShapeType="1"/>
          </p:cNvSpPr>
          <p:nvPr/>
        </p:nvSpPr>
        <p:spPr bwMode="auto">
          <a:xfrm flipH="1">
            <a:off x="2686050" y="1295400"/>
            <a:ext cx="820738"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0007" name="Line 1047"/>
          <p:cNvSpPr>
            <a:spLocks noChangeShapeType="1"/>
          </p:cNvSpPr>
          <p:nvPr/>
        </p:nvSpPr>
        <p:spPr bwMode="auto">
          <a:xfrm flipH="1">
            <a:off x="1862138" y="1371600"/>
            <a:ext cx="804862" cy="36544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0008" name="Line 1048"/>
          <p:cNvSpPr>
            <a:spLocks noChangeShapeType="1"/>
          </p:cNvSpPr>
          <p:nvPr/>
        </p:nvSpPr>
        <p:spPr bwMode="auto">
          <a:xfrm flipH="1">
            <a:off x="5273675" y="1295400"/>
            <a:ext cx="822325"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0010" name="Line 1050"/>
          <p:cNvSpPr>
            <a:spLocks noChangeShapeType="1"/>
          </p:cNvSpPr>
          <p:nvPr/>
        </p:nvSpPr>
        <p:spPr bwMode="auto">
          <a:xfrm flipH="1">
            <a:off x="7104063" y="1295400"/>
            <a:ext cx="820737"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0011" name="Line 1051"/>
          <p:cNvSpPr>
            <a:spLocks noChangeShapeType="1"/>
          </p:cNvSpPr>
          <p:nvPr/>
        </p:nvSpPr>
        <p:spPr bwMode="auto">
          <a:xfrm flipH="1">
            <a:off x="7772400" y="1219200"/>
            <a:ext cx="838200" cy="38068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0012" name="Text Box 1052"/>
          <p:cNvSpPr txBox="1">
            <a:spLocks noChangeArrowheads="1"/>
          </p:cNvSpPr>
          <p:nvPr/>
        </p:nvSpPr>
        <p:spPr bwMode="auto">
          <a:xfrm>
            <a:off x="5029200" y="5105400"/>
            <a:ext cx="21336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200" b="1">
                <a:latin typeface="Arial"/>
                <a:ea typeface="+mn-ea"/>
                <a:cs typeface="Arial"/>
              </a:rPr>
              <a:t>Blessings</a:t>
            </a:r>
          </a:p>
        </p:txBody>
      </p:sp>
      <p:sp>
        <p:nvSpPr>
          <p:cNvPr id="170013" name="Rectangle 1053"/>
          <p:cNvSpPr>
            <a:spLocks noChangeArrowheads="1"/>
          </p:cNvSpPr>
          <p:nvPr/>
        </p:nvSpPr>
        <p:spPr bwMode="auto">
          <a:xfrm>
            <a:off x="609600" y="5867400"/>
            <a:ext cx="7172325" cy="538163"/>
          </a:xfrm>
          <a:prstGeom prst="rect">
            <a:avLst/>
          </a:prstGeom>
          <a:noFill/>
          <a:ln w="57150">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sz="2000">
              <a:latin typeface="Arial"/>
              <a:ea typeface="+mn-ea"/>
              <a:cs typeface="Arial"/>
            </a:endParaRPr>
          </a:p>
        </p:txBody>
      </p:sp>
      <p:sp>
        <p:nvSpPr>
          <p:cNvPr id="170014" name="Line 1054"/>
          <p:cNvSpPr>
            <a:spLocks noChangeShapeType="1"/>
          </p:cNvSpPr>
          <p:nvPr/>
        </p:nvSpPr>
        <p:spPr bwMode="auto">
          <a:xfrm>
            <a:off x="3505200" y="533400"/>
            <a:ext cx="0" cy="762000"/>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0015" name="Text Box 1055"/>
          <p:cNvSpPr txBox="1">
            <a:spLocks noChangeArrowheads="1"/>
          </p:cNvSpPr>
          <p:nvPr/>
        </p:nvSpPr>
        <p:spPr bwMode="auto">
          <a:xfrm>
            <a:off x="1600200" y="471488"/>
            <a:ext cx="1752600" cy="7080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2000" b="1">
                <a:latin typeface="Arial"/>
                <a:ea typeface="+mn-ea"/>
                <a:cs typeface="Arial"/>
              </a:rPr>
              <a:t>Admonition 1:1-15</a:t>
            </a:r>
          </a:p>
        </p:txBody>
      </p:sp>
      <p:sp>
        <p:nvSpPr>
          <p:cNvPr id="170016" name="Text Box 1056"/>
          <p:cNvSpPr txBox="1">
            <a:spLocks noChangeArrowheads="1"/>
          </p:cNvSpPr>
          <p:nvPr/>
        </p:nvSpPr>
        <p:spPr bwMode="auto">
          <a:xfrm>
            <a:off x="3457575" y="471488"/>
            <a:ext cx="1752600" cy="7080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2000" b="1">
                <a:latin typeface="Arial"/>
                <a:ea typeface="+mn-ea"/>
                <a:cs typeface="Arial"/>
              </a:rPr>
              <a:t>Consolation 2:1-9</a:t>
            </a:r>
          </a:p>
        </p:txBody>
      </p:sp>
      <p:sp>
        <p:nvSpPr>
          <p:cNvPr id="170017" name="Text Box 1057"/>
          <p:cNvSpPr txBox="1">
            <a:spLocks noChangeArrowheads="1"/>
          </p:cNvSpPr>
          <p:nvPr/>
        </p:nvSpPr>
        <p:spPr bwMode="auto">
          <a:xfrm>
            <a:off x="5181600" y="471488"/>
            <a:ext cx="1752600" cy="7080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2000" b="1">
                <a:latin typeface="Arial"/>
                <a:ea typeface="+mn-ea"/>
                <a:cs typeface="Arial"/>
              </a:rPr>
              <a:t>Affirmation 2:10-19</a:t>
            </a:r>
          </a:p>
        </p:txBody>
      </p:sp>
      <p:sp>
        <p:nvSpPr>
          <p:cNvPr id="170018" name="Rectangle 1058"/>
          <p:cNvSpPr>
            <a:spLocks noChangeArrowheads="1"/>
          </p:cNvSpPr>
          <p:nvPr/>
        </p:nvSpPr>
        <p:spPr bwMode="auto">
          <a:xfrm>
            <a:off x="1447800" y="533400"/>
            <a:ext cx="7162800" cy="762000"/>
          </a:xfrm>
          <a:prstGeom prst="rect">
            <a:avLst/>
          </a:prstGeom>
          <a:noFill/>
          <a:ln w="57150">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lgn="ctr">
              <a:spcBef>
                <a:spcPct val="20000"/>
              </a:spcBef>
              <a:buFontTx/>
              <a:buChar char="•"/>
              <a:defRPr/>
            </a:pPr>
            <a:endParaRPr lang="en-US" sz="2000">
              <a:latin typeface="Arial"/>
              <a:ea typeface="+mn-ea"/>
              <a:cs typeface="Arial"/>
            </a:endParaRPr>
          </a:p>
        </p:txBody>
      </p:sp>
      <p:sp>
        <p:nvSpPr>
          <p:cNvPr id="170019" name="Line 1059"/>
          <p:cNvSpPr>
            <a:spLocks noChangeShapeType="1"/>
          </p:cNvSpPr>
          <p:nvPr/>
        </p:nvSpPr>
        <p:spPr bwMode="auto">
          <a:xfrm flipH="1">
            <a:off x="3581400" y="1295400"/>
            <a:ext cx="820738"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0020" name="Line 1060"/>
          <p:cNvSpPr>
            <a:spLocks noChangeShapeType="1"/>
          </p:cNvSpPr>
          <p:nvPr/>
        </p:nvSpPr>
        <p:spPr bwMode="auto">
          <a:xfrm>
            <a:off x="5181600" y="533400"/>
            <a:ext cx="0" cy="762000"/>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0022" name="Rectangle 1062"/>
          <p:cNvSpPr>
            <a:spLocks noChangeArrowheads="1"/>
          </p:cNvSpPr>
          <p:nvPr/>
        </p:nvSpPr>
        <p:spPr bwMode="auto">
          <a:xfrm>
            <a:off x="609600" y="5029200"/>
            <a:ext cx="7162800" cy="838200"/>
          </a:xfrm>
          <a:prstGeom prst="rect">
            <a:avLst/>
          </a:prstGeom>
          <a:noFill/>
          <a:ln w="57150">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sz="2000">
              <a:latin typeface="Arial"/>
              <a:ea typeface="+mn-ea"/>
              <a:cs typeface="Arial"/>
            </a:endParaRPr>
          </a:p>
        </p:txBody>
      </p:sp>
      <p:cxnSp>
        <p:nvCxnSpPr>
          <p:cNvPr id="150557" name="Straight Connector 36"/>
          <p:cNvCxnSpPr>
            <a:cxnSpLocks noChangeShapeType="1"/>
          </p:cNvCxnSpPr>
          <p:nvPr/>
        </p:nvCxnSpPr>
        <p:spPr bwMode="auto">
          <a:xfrm rot="5400000">
            <a:off x="3886201" y="5410200"/>
            <a:ext cx="914400" cy="3175"/>
          </a:xfrm>
          <a:prstGeom prst="line">
            <a:avLst/>
          </a:prstGeom>
          <a:noFill/>
          <a:ln w="57150">
            <a:solidFill>
              <a:schemeClr val="tx1"/>
            </a:solidFill>
            <a:round/>
            <a:headEnd/>
            <a:tailEnd/>
          </a:ln>
          <a:extLst>
            <a:ext uri="{909E8E84-426E-40dd-AFC4-6F175D3DCCD1}">
              <a14:hiddenFill xmlns="" xmlns:a14="http://schemas.microsoft.com/office/drawing/2010/main">
                <a:noFill/>
              </a14:hiddenFill>
            </a:ext>
          </a:extLst>
        </p:spPr>
      </p:cxnSp>
      <p:sp>
        <p:nvSpPr>
          <p:cNvPr id="31" name="Title 30"/>
          <p:cNvSpPr>
            <a:spLocks noGrp="1"/>
          </p:cNvSpPr>
          <p:nvPr>
            <p:ph type="title" idx="4294967295"/>
          </p:nvPr>
        </p:nvSpPr>
        <p:spPr>
          <a:xfrm>
            <a:off x="0" y="-76200"/>
            <a:ext cx="9144000" cy="685800"/>
          </a:xfrm>
        </p:spPr>
        <p:txBody>
          <a:bodyPr/>
          <a:lstStyle/>
          <a:p>
            <a:pPr>
              <a:defRPr/>
            </a:pPr>
            <a:r>
              <a:rPr lang="en-US" sz="2800" dirty="0">
                <a:latin typeface="Arial"/>
                <a:ea typeface="ＭＳ Ｐゴシック" charset="0"/>
                <a:cs typeface="Arial"/>
              </a:rPr>
              <a:t>God</a:t>
            </a:r>
            <a:r>
              <a:rPr lang="mr-IN" sz="2800" dirty="0">
                <a:latin typeface="Arial"/>
                <a:ea typeface="ＭＳ Ｐゴシック" charset="0"/>
                <a:cs typeface="Arial"/>
              </a:rPr>
              <a:t>'</a:t>
            </a:r>
            <a:r>
              <a:rPr lang="en-US" sz="2800" dirty="0">
                <a:latin typeface="Arial"/>
                <a:ea typeface="ＭＳ Ｐゴシック" charset="0"/>
                <a:cs typeface="Arial"/>
              </a:rPr>
              <a:t>s Presence in Temple Rebuilding</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Arrow 1">
            <a:extLst>
              <a:ext uri="{FF2B5EF4-FFF2-40B4-BE49-F238E27FC236}">
                <a16:creationId xmlns:a16="http://schemas.microsoft.com/office/drawing/2014/main" id="{42A83249-71DD-7D42-9CD3-931B5F92C70E}"/>
              </a:ext>
            </a:extLst>
          </p:cNvPr>
          <p:cNvSpPr/>
          <p:nvPr/>
        </p:nvSpPr>
        <p:spPr bwMode="auto">
          <a:xfrm>
            <a:off x="5928" y="980728"/>
            <a:ext cx="9138072" cy="4551660"/>
          </a:xfrm>
          <a:prstGeom prst="rightArrow">
            <a:avLst/>
          </a:prstGeom>
          <a:gradFill flip="none" rotWithShape="1">
            <a:gsLst>
              <a:gs pos="0">
                <a:schemeClr val="tx1"/>
              </a:gs>
              <a:gs pos="100000">
                <a:schemeClr val="accent2"/>
              </a:gs>
            </a:gsLst>
            <a:lin ang="0" scaled="1"/>
            <a:tileRect/>
          </a:gra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900098" name="Rectangle 2"/>
          <p:cNvSpPr>
            <a:spLocks noGrp="1" noChangeArrowheads="1"/>
          </p:cNvSpPr>
          <p:nvPr>
            <p:ph type="ctrTitle"/>
          </p:nvPr>
        </p:nvSpPr>
        <p:spPr>
          <a:xfrm>
            <a:off x="0" y="476672"/>
            <a:ext cx="6948264" cy="6381328"/>
          </a:xfrm>
          <a:effectLst>
            <a:outerShdw blurRad="63500" dist="35921" dir="2700000" algn="ctr" rotWithShape="0">
              <a:schemeClr val="tx2">
                <a:alpha val="74998"/>
              </a:schemeClr>
            </a:outerShdw>
          </a:effectLst>
        </p:spPr>
        <p:txBody>
          <a:bodyPr anchor="t"/>
          <a:lstStyle/>
          <a:p>
            <a:pPr>
              <a:defRPr/>
            </a:pP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The silver is mine, and the gold is mine, says the L</a:t>
            </a:r>
            <a:r>
              <a:rPr lang="en-US" sz="2800" b="1" dirty="0">
                <a:effectLst>
                  <a:glow rad="127000">
                    <a:schemeClr val="tx1"/>
                  </a:glow>
                </a:effectLst>
                <a:latin typeface="Arial" charset="0"/>
                <a:ea typeface="ＭＳ Ｐゴシック" charset="0"/>
                <a:cs typeface="ＭＳ Ｐゴシック" charset="0"/>
              </a:rPr>
              <a:t>ORD</a:t>
            </a:r>
            <a:r>
              <a:rPr lang="en-US" sz="3200" b="1" dirty="0">
                <a:effectLst>
                  <a:glow rad="127000">
                    <a:schemeClr val="tx1"/>
                  </a:glow>
                </a:effectLst>
                <a:latin typeface="Arial" charset="0"/>
                <a:ea typeface="ＭＳ Ｐゴシック" charset="0"/>
                <a:cs typeface="ＭＳ Ｐゴシック" charset="0"/>
              </a:rPr>
              <a:t> of Heaven</a:t>
            </a: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s Armies.  </a:t>
            </a:r>
            <a:br>
              <a:rPr lang="en-US" sz="3200" b="1" dirty="0">
                <a:effectLst>
                  <a:glow rad="127000">
                    <a:schemeClr val="tx1"/>
                  </a:glow>
                </a:effectLst>
                <a:latin typeface="Arial" charset="0"/>
                <a:ea typeface="ＭＳ Ｐゴシック" charset="0"/>
                <a:cs typeface="ＭＳ Ｐゴシック" charset="0"/>
              </a:rPr>
            </a:br>
            <a:br>
              <a:rPr lang="en-US" sz="3200" b="1" dirty="0">
                <a:effectLst>
                  <a:glow rad="127000">
                    <a:schemeClr val="tx1"/>
                  </a:glow>
                </a:effectLst>
                <a:latin typeface="Arial" charset="0"/>
                <a:ea typeface="ＭＳ Ｐゴシック" charset="0"/>
                <a:cs typeface="ＭＳ Ｐゴシック" charset="0"/>
              </a:rPr>
            </a:br>
            <a:r>
              <a:rPr lang="en-US" sz="3200" b="1" baseline="30000" dirty="0">
                <a:effectLst>
                  <a:glow rad="127000">
                    <a:schemeClr val="tx1"/>
                  </a:glow>
                </a:effectLst>
                <a:latin typeface="Arial" charset="0"/>
                <a:ea typeface="ＭＳ Ｐゴシック" charset="0"/>
                <a:cs typeface="ＭＳ Ｐゴシック" charset="0"/>
              </a:rPr>
              <a:t>9</a:t>
            </a:r>
            <a:r>
              <a:rPr lang="en-US" sz="3200" b="1" dirty="0">
                <a:solidFill>
                  <a:srgbClr val="FFFF00"/>
                </a:solidFill>
                <a:effectLst>
                  <a:glow rad="127000">
                    <a:schemeClr val="tx1"/>
                  </a:glow>
                </a:effectLst>
                <a:latin typeface="Arial" charset="0"/>
                <a:ea typeface="ＭＳ Ｐゴシック" charset="0"/>
                <a:cs typeface="ＭＳ Ｐゴシック" charset="0"/>
              </a:rPr>
              <a:t>The future glory of this Temple will be greater than its past glory</a:t>
            </a:r>
            <a:r>
              <a:rPr lang="en-US" sz="3200" b="1" dirty="0">
                <a:effectLst>
                  <a:glow rad="127000">
                    <a:schemeClr val="tx1"/>
                  </a:glow>
                </a:effectLst>
                <a:latin typeface="Arial" charset="0"/>
                <a:ea typeface="ＭＳ Ｐゴシック" charset="0"/>
                <a:cs typeface="ＭＳ Ｐゴシック" charset="0"/>
              </a:rPr>
              <a:t>, says the L</a:t>
            </a:r>
            <a:r>
              <a:rPr lang="en-US" sz="2800" b="1" dirty="0">
                <a:effectLst>
                  <a:glow rad="127000">
                    <a:schemeClr val="tx1"/>
                  </a:glow>
                </a:effectLst>
                <a:latin typeface="Arial" charset="0"/>
                <a:ea typeface="ＭＳ Ｐゴシック" charset="0"/>
                <a:cs typeface="ＭＳ Ｐゴシック" charset="0"/>
              </a:rPr>
              <a:t>ORD</a:t>
            </a:r>
            <a:r>
              <a:rPr lang="en-US" sz="3200" b="1" dirty="0">
                <a:effectLst>
                  <a:glow rad="127000">
                    <a:schemeClr val="tx1"/>
                  </a:glow>
                </a:effectLst>
                <a:latin typeface="Arial" charset="0"/>
                <a:ea typeface="ＭＳ Ｐゴシック" charset="0"/>
                <a:cs typeface="ＭＳ Ｐゴシック" charset="0"/>
              </a:rPr>
              <a:t> of Heaven</a:t>
            </a: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s Armies.</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And in this place I will bring peace. I, the L</a:t>
            </a:r>
            <a:r>
              <a:rPr lang="en-US" sz="2800" b="1" dirty="0">
                <a:effectLst>
                  <a:glow rad="127000">
                    <a:schemeClr val="tx1"/>
                  </a:glow>
                </a:effectLst>
                <a:latin typeface="Arial" charset="0"/>
                <a:ea typeface="ＭＳ Ｐゴシック" charset="0"/>
                <a:cs typeface="ＭＳ Ｐゴシック" charset="0"/>
              </a:rPr>
              <a:t>ORD</a:t>
            </a:r>
            <a:r>
              <a:rPr lang="en-US" sz="3200" b="1" dirty="0">
                <a:effectLst>
                  <a:glow rad="127000">
                    <a:schemeClr val="tx1"/>
                  </a:glow>
                </a:effectLst>
                <a:latin typeface="Arial" charset="0"/>
                <a:ea typeface="ＭＳ Ｐゴシック" charset="0"/>
                <a:cs typeface="ＭＳ Ｐゴシック" charset="0"/>
              </a:rPr>
              <a:t> of Heaven</a:t>
            </a: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s Armies, have spoken!</a:t>
            </a: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(Haggai 2:8-9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57097055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5" name="Picture 1" descr="assuranc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6350"/>
            <a:ext cx="9144000" cy="6864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530" name="Rectangle 2"/>
          <p:cNvSpPr>
            <a:spLocks noGrp="1" noChangeArrowheads="1"/>
          </p:cNvSpPr>
          <p:nvPr>
            <p:ph type="title"/>
          </p:nvPr>
        </p:nvSpPr>
        <p:spPr/>
        <p:txBody>
          <a:bodyPr/>
          <a:lstStyle/>
          <a:p>
            <a:pPr eaLnBrk="1" hangingPunct="1">
              <a:defRPr/>
            </a:pPr>
            <a:r>
              <a:rPr lang="en-US" sz="3600">
                <a:effectLst>
                  <a:outerShdw blurRad="9525" dist="76200" dir="2700000" algn="tl" rotWithShape="0">
                    <a:srgbClr val="000000"/>
                  </a:outerShdw>
                </a:effectLst>
                <a:latin typeface="Arial"/>
                <a:ea typeface="ＭＳ Ｐゴシック" charset="0"/>
                <a:cs typeface="Arial"/>
              </a:rPr>
              <a:t>Oracle 2: Assurance</a:t>
            </a:r>
            <a:endParaRPr lang="en-US" sz="4000">
              <a:effectLst>
                <a:outerShdw blurRad="9525" dist="76200" dir="2700000" algn="tl" rotWithShape="0">
                  <a:srgbClr val="000000"/>
                </a:outerShdw>
              </a:effectLst>
              <a:latin typeface="Arial"/>
              <a:ea typeface="ＭＳ Ｐゴシック" charset="0"/>
              <a:cs typeface="Arial"/>
            </a:endParaRPr>
          </a:p>
        </p:txBody>
      </p:sp>
      <p:sp>
        <p:nvSpPr>
          <p:cNvPr id="108546" name="Text Box 4"/>
          <p:cNvSpPr txBox="1">
            <a:spLocks noChangeArrowheads="1"/>
          </p:cNvSpPr>
          <p:nvPr/>
        </p:nvSpPr>
        <p:spPr bwMode="auto">
          <a:xfrm>
            <a:off x="845820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a:effectLst>
                  <a:outerShdw blurRad="9525" dist="76200" dir="2700000" algn="tl" rotWithShape="0">
                    <a:srgbClr val="000000"/>
                  </a:outerShdw>
                </a:effectLst>
                <a:latin typeface="Arial"/>
                <a:cs typeface="Arial"/>
              </a:rPr>
              <a:t>642</a:t>
            </a:r>
          </a:p>
        </p:txBody>
      </p:sp>
      <p:sp>
        <p:nvSpPr>
          <p:cNvPr id="108547" name="Rectangle 3"/>
          <p:cNvSpPr txBox="1">
            <a:spLocks noChangeArrowheads="1"/>
          </p:cNvSpPr>
          <p:nvPr/>
        </p:nvSpPr>
        <p:spPr bwMode="auto">
          <a:xfrm>
            <a:off x="683568" y="1545704"/>
            <a:ext cx="8079432" cy="48356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Clr>
                <a:schemeClr val="accent2"/>
              </a:buClr>
              <a:buSzPct val="80000"/>
              <a:buFont typeface="Wingdings" charset="0"/>
              <a:buChar char="l"/>
              <a:defRPr/>
            </a:pPr>
            <a:r>
              <a:rPr lang="en-US" sz="3200" b="1" dirty="0">
                <a:effectLst>
                  <a:glow rad="241300">
                    <a:schemeClr val="bg2">
                      <a:alpha val="91000"/>
                    </a:schemeClr>
                  </a:glow>
                </a:effectLst>
                <a:latin typeface="Arial"/>
                <a:cs typeface="Arial"/>
              </a:rPr>
              <a:t>Despite their poverty and inferior rebuilding of the temple, God reminded them of his previous promise that he will be with them and encouraged them to continue (2:1-5). </a:t>
            </a:r>
          </a:p>
          <a:p>
            <a:pPr eaLnBrk="1" hangingPunct="1">
              <a:spcBef>
                <a:spcPct val="20000"/>
              </a:spcBef>
              <a:buClr>
                <a:schemeClr val="accent2"/>
              </a:buClr>
              <a:buSzPct val="80000"/>
              <a:buFont typeface="Wingdings" charset="0"/>
              <a:buNone/>
              <a:defRPr/>
            </a:pPr>
            <a:endParaRPr lang="en-US" sz="3200" b="1" dirty="0">
              <a:effectLst>
                <a:glow rad="241300">
                  <a:schemeClr val="bg2">
                    <a:alpha val="91000"/>
                  </a:schemeClr>
                </a:glow>
              </a:effectLst>
              <a:latin typeface="Arial"/>
              <a:cs typeface="Arial"/>
            </a:endParaRPr>
          </a:p>
          <a:p>
            <a:pPr eaLnBrk="1" hangingPunct="1">
              <a:spcBef>
                <a:spcPct val="20000"/>
              </a:spcBef>
              <a:buClr>
                <a:schemeClr val="accent2"/>
              </a:buClr>
              <a:buSzPct val="80000"/>
              <a:buFont typeface="Wingdings" charset="0"/>
              <a:buChar char="l"/>
              <a:defRPr/>
            </a:pPr>
            <a:r>
              <a:rPr lang="en-US" sz="3200" b="1" dirty="0">
                <a:effectLst>
                  <a:glow rad="241300">
                    <a:schemeClr val="bg2">
                      <a:alpha val="91000"/>
                    </a:schemeClr>
                  </a:glow>
                </a:effectLst>
                <a:latin typeface="Arial"/>
                <a:cs typeface="Arial"/>
              </a:rPr>
              <a:t>He will shake the heavens and use all the silver and gold of nations to beautify and glorify the temple (2:6-9)</a:t>
            </a:r>
            <a:endParaRPr lang="en-GB" sz="3200" b="1" dirty="0">
              <a:effectLst>
                <a:glow rad="241300">
                  <a:schemeClr val="bg2">
                    <a:alpha val="91000"/>
                  </a:schemeClr>
                </a:glow>
              </a:effectLst>
              <a:latin typeface="Arial"/>
              <a:cs typeface="Aria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3" name="Picture 1026" descr="Luke000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2400" y="0"/>
            <a:ext cx="9296400" cy="6958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2947" name="Rectangle 1027"/>
          <p:cNvSpPr>
            <a:spLocks noGrp="1" noChangeArrowheads="1"/>
          </p:cNvSpPr>
          <p:nvPr>
            <p:ph type="title"/>
          </p:nvPr>
        </p:nvSpPr>
        <p:spPr>
          <a:xfrm>
            <a:off x="-152400" y="0"/>
            <a:ext cx="3733800" cy="1371600"/>
          </a:xfrm>
          <a:gradFill rotWithShape="1">
            <a:gsLst>
              <a:gs pos="0">
                <a:srgbClr val="006600">
                  <a:gamma/>
                  <a:shade val="46275"/>
                  <a:invGamma/>
                </a:srgbClr>
              </a:gs>
              <a:gs pos="100000">
                <a:srgbClr val="006600">
                  <a:alpha val="66000"/>
                </a:srgbClr>
              </a:gs>
            </a:gsLst>
            <a:lin ang="5400000" scaled="1"/>
          </a:gradFill>
        </p:spPr>
        <p:txBody>
          <a:bodyPr/>
          <a:lstStyle/>
          <a:p>
            <a:pPr eaLnBrk="1" hangingPunct="1">
              <a:defRPr/>
            </a:pPr>
            <a:r>
              <a:rPr lang="en-US" sz="3600" b="1">
                <a:latin typeface="Arial" charset="0"/>
                <a:ea typeface="ＭＳ Ｐゴシック" charset="0"/>
                <a:cs typeface="Arial" charset="0"/>
              </a:rPr>
              <a:t>Prayers for the Third Temple</a:t>
            </a:r>
          </a:p>
        </p:txBody>
      </p:sp>
      <p:pic>
        <p:nvPicPr>
          <p:cNvPr id="82948" name="Picture 1028" descr="Luke000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 y="1358900"/>
            <a:ext cx="3846513" cy="5575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2949" name="Text Box 1029" descr="Brown marble"/>
          <p:cNvSpPr txBox="1">
            <a:spLocks noChangeArrowheads="1"/>
          </p:cNvSpPr>
          <p:nvPr/>
        </p:nvSpPr>
        <p:spPr bwMode="auto">
          <a:xfrm>
            <a:off x="1619250" y="4567238"/>
            <a:ext cx="7483475" cy="2246769"/>
          </a:xfrm>
          <a:prstGeom prst="rect">
            <a:avLst/>
          </a:prstGeom>
          <a:blipFill dpi="0" rotWithShape="1">
            <a:blip r:embed="rId4"/>
            <a:srcRect/>
            <a:tile tx="0" ty="0" sx="100000" sy="100000" flip="none" algn="tl"/>
          </a:blipFill>
          <a:ln>
            <a:noFill/>
          </a:ln>
          <a:effectLst>
            <a:outerShdw blurRad="63500" dist="53882" dir="2700000" algn="ctr" rotWithShape="0">
              <a:srgbClr val="000000">
                <a:alpha val="74997"/>
              </a:srgbClr>
            </a:outerShdw>
          </a:effectLst>
        </p:spPr>
        <p:txBody>
          <a:bodyPr>
            <a:spAutoFit/>
          </a:bodyPr>
          <a:lstStyle>
            <a:defPPr>
              <a:defRPr lang="en-GB"/>
            </a:defPPr>
            <a:lvl1pPr eaLnBrk="0" hangingPunct="0">
              <a:defRPr b="1">
                <a:solidFill>
                  <a:srgbClr val="FFFFFF"/>
                </a:solidFill>
                <a:effectLst>
                  <a:glow rad="152400">
                    <a:srgbClr val="000000"/>
                  </a:glow>
                </a:effectLst>
                <a:latin typeface="Tahoma" charset="0"/>
                <a:ea typeface="SimSun" charset="0"/>
                <a:cs typeface="SimSun" charset="0"/>
              </a:defRPr>
            </a:lvl1pPr>
            <a:lvl2pPr marL="37931725" indent="-37474525">
              <a:defRPr sz="2800">
                <a:latin typeface="Tahoma" charset="0"/>
                <a:ea typeface="MS PGothic" charset="0"/>
                <a:cs typeface="MS PGothic" charset="0"/>
              </a:defRPr>
            </a:lvl2pPr>
            <a:lvl3pPr>
              <a:defRPr>
                <a:latin typeface="Tahoma" charset="0"/>
                <a:ea typeface="MS PGothic" charset="0"/>
                <a:cs typeface="MS PGothic" charset="0"/>
              </a:defRPr>
            </a:lvl3pPr>
            <a:lvl4pPr>
              <a:defRPr sz="2000">
                <a:latin typeface="Tahoma" charset="0"/>
                <a:ea typeface="MS PGothic" charset="0"/>
                <a:cs typeface="MS PGothic" charset="0"/>
              </a:defRPr>
            </a:lvl4pPr>
            <a:lvl5pPr>
              <a:defRPr sz="2000">
                <a:latin typeface="Tahoma" charset="0"/>
                <a:ea typeface="MS PGothic" charset="0"/>
                <a:cs typeface="MS PGothic" charset="0"/>
              </a:defRPr>
            </a:lvl5pPr>
            <a:lvl6pPr eaLnBrk="0" hangingPunct="0">
              <a:buFont typeface="Wingdings" charset="0"/>
              <a:defRPr sz="2000">
                <a:latin typeface="Tahoma" charset="0"/>
                <a:ea typeface="MS PGothic" charset="0"/>
                <a:cs typeface="MS PGothic" charset="0"/>
              </a:defRPr>
            </a:lvl6pPr>
            <a:lvl7pPr eaLnBrk="0" hangingPunct="0">
              <a:buFont typeface="Wingdings" charset="0"/>
              <a:defRPr sz="2000">
                <a:latin typeface="Tahoma" charset="0"/>
                <a:ea typeface="MS PGothic" charset="0"/>
                <a:cs typeface="MS PGothic" charset="0"/>
              </a:defRPr>
            </a:lvl7pPr>
            <a:lvl8pPr eaLnBrk="0" hangingPunct="0">
              <a:buFont typeface="Wingdings" charset="0"/>
              <a:defRPr sz="2000">
                <a:latin typeface="Tahoma" charset="0"/>
                <a:ea typeface="MS PGothic" charset="0"/>
                <a:cs typeface="MS PGothic" charset="0"/>
              </a:defRPr>
            </a:lvl8pPr>
            <a:lvl9pPr eaLnBrk="0" hangingPunct="0">
              <a:buFont typeface="Wingdings" charset="0"/>
              <a:defRPr sz="2000">
                <a:latin typeface="Tahoma" charset="0"/>
                <a:ea typeface="MS PGothic" charset="0"/>
                <a:cs typeface="MS PGothic" charset="0"/>
              </a:defRPr>
            </a:lvl9pPr>
          </a:lstStyle>
          <a:p>
            <a:pPr>
              <a:defRPr/>
            </a:pPr>
            <a:r>
              <a:rPr lang="en-US" sz="2800" dirty="0"/>
              <a:t>While praying for temple restoration Jews needed a common place to bring themselves </a:t>
            </a:r>
            <a:r>
              <a:rPr lang="mr-IN" sz="2800" dirty="0"/>
              <a:t>"</a:t>
            </a:r>
            <a:r>
              <a:rPr lang="en-US" sz="2800" dirty="0"/>
              <a:t>together</a:t>
            </a:r>
            <a:r>
              <a:rPr lang="mr-IN" sz="2800" dirty="0"/>
              <a:t>"</a:t>
            </a:r>
            <a:r>
              <a:rPr lang="en-US" sz="2800" dirty="0"/>
              <a:t> (</a:t>
            </a:r>
            <a:r>
              <a:rPr lang="en-US" sz="2800" dirty="0" err="1"/>
              <a:t>syn</a:t>
            </a:r>
            <a:r>
              <a:rPr lang="en-US" sz="2800" dirty="0"/>
              <a:t>) to preserve their </a:t>
            </a:r>
            <a:r>
              <a:rPr lang="mr-IN" sz="2800" dirty="0"/>
              <a:t>"</a:t>
            </a:r>
            <a:r>
              <a:rPr lang="en-US" sz="2800" dirty="0"/>
              <a:t>way of life</a:t>
            </a:r>
            <a:r>
              <a:rPr lang="mr-IN" sz="2800" dirty="0"/>
              <a:t>"</a:t>
            </a:r>
            <a:r>
              <a:rPr lang="en-US" sz="2800" dirty="0"/>
              <a:t> (</a:t>
            </a:r>
            <a:r>
              <a:rPr lang="en-US" sz="2800" dirty="0" err="1"/>
              <a:t>agoge</a:t>
            </a:r>
            <a:r>
              <a:rPr lang="en-US" sz="2800" dirty="0"/>
              <a:t>).  Thus the </a:t>
            </a:r>
            <a:r>
              <a:rPr lang="mr-IN" sz="2800" dirty="0"/>
              <a:t>"</a:t>
            </a:r>
            <a:r>
              <a:rPr lang="en-US" sz="2800" dirty="0"/>
              <a:t>synagogue</a:t>
            </a:r>
            <a:r>
              <a:rPr lang="mr-IN" sz="2800" dirty="0"/>
              <a:t>"</a:t>
            </a:r>
            <a:r>
              <a:rPr lang="en-US" sz="2800" dirty="0"/>
              <a:t> was born.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2947"/>
                                        </p:tgtEl>
                                        <p:attrNameLst>
                                          <p:attrName>style.visibility</p:attrName>
                                        </p:attrNameLst>
                                      </p:cBhvr>
                                      <p:to>
                                        <p:strVal val="visible"/>
                                      </p:to>
                                    </p:set>
                                    <p:animEffect transition="in" filter="dissolve">
                                      <p:cBhvr>
                                        <p:cTn id="7" dur="500"/>
                                        <p:tgtEl>
                                          <p:spTgt spid="829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82948"/>
                                        </p:tgtEl>
                                        <p:attrNameLst>
                                          <p:attrName>style.visibility</p:attrName>
                                        </p:attrNameLst>
                                      </p:cBhvr>
                                      <p:to>
                                        <p:strVal val="visible"/>
                                      </p:to>
                                    </p:set>
                                    <p:animEffect transition="in" filter="dissolve">
                                      <p:cBhvr>
                                        <p:cTn id="12" dur="500"/>
                                        <p:tgtEl>
                                          <p:spTgt spid="8294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82949"/>
                                        </p:tgtEl>
                                        <p:attrNameLst>
                                          <p:attrName>style.visibility</p:attrName>
                                        </p:attrNameLst>
                                      </p:cBhvr>
                                      <p:to>
                                        <p:strVal val="visible"/>
                                      </p:to>
                                    </p:set>
                                    <p:animEffect transition="in" filter="dissolve">
                                      <p:cBhvr>
                                        <p:cTn id="17" dur="500"/>
                                        <p:tgtEl>
                                          <p:spTgt spid="829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7"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2"/>
          <p:cNvSpPr>
            <a:spLocks noChangeArrowheads="1"/>
          </p:cNvSpPr>
          <p:nvPr/>
        </p:nvSpPr>
        <p:spPr bwMode="auto">
          <a:xfrm>
            <a:off x="-76200" y="-76200"/>
            <a:ext cx="9296400" cy="70104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algn="ctr"/>
            <a:endParaRPr lang="en-US" sz="2000">
              <a:latin typeface="Arial" charset="0"/>
              <a:cs typeface="Arial" charset="0"/>
            </a:endParaRPr>
          </a:p>
        </p:txBody>
      </p:sp>
      <p:sp>
        <p:nvSpPr>
          <p:cNvPr id="173059" name="Text Box 1027"/>
          <p:cNvSpPr txBox="1">
            <a:spLocks noChangeArrowheads="1"/>
          </p:cNvSpPr>
          <p:nvPr/>
        </p:nvSpPr>
        <p:spPr bwMode="auto">
          <a:xfrm rot="17055432">
            <a:off x="-146050" y="2827338"/>
            <a:ext cx="361315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3200" b="1">
                <a:latin typeface="Arial"/>
                <a:ea typeface="+mn-ea"/>
                <a:cs typeface="Arial"/>
              </a:rPr>
              <a:t>Rebuke 1-11</a:t>
            </a:r>
          </a:p>
        </p:txBody>
      </p:sp>
      <p:sp>
        <p:nvSpPr>
          <p:cNvPr id="173060" name="Text Box 1028"/>
          <p:cNvSpPr txBox="1">
            <a:spLocks noChangeArrowheads="1"/>
          </p:cNvSpPr>
          <p:nvPr/>
        </p:nvSpPr>
        <p:spPr bwMode="auto">
          <a:xfrm rot="17006968">
            <a:off x="813594" y="2794794"/>
            <a:ext cx="3675062"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3200" b="1">
                <a:latin typeface="Arial"/>
                <a:ea typeface="+mn-ea"/>
                <a:cs typeface="Arial"/>
              </a:rPr>
              <a:t>Response 12-15</a:t>
            </a:r>
          </a:p>
        </p:txBody>
      </p:sp>
      <p:sp>
        <p:nvSpPr>
          <p:cNvPr id="173061" name="Text Box 1029"/>
          <p:cNvSpPr txBox="1">
            <a:spLocks noChangeArrowheads="1"/>
          </p:cNvSpPr>
          <p:nvPr/>
        </p:nvSpPr>
        <p:spPr bwMode="auto">
          <a:xfrm rot="17020474">
            <a:off x="1537494" y="2610644"/>
            <a:ext cx="4056062"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3200" b="1">
                <a:latin typeface="Arial"/>
                <a:ea typeface="+mn-ea"/>
                <a:cs typeface="Arial"/>
              </a:rPr>
              <a:t>Present 1-5 </a:t>
            </a:r>
          </a:p>
        </p:txBody>
      </p:sp>
      <p:sp>
        <p:nvSpPr>
          <p:cNvPr id="173062" name="Text Box 1030"/>
          <p:cNvSpPr txBox="1">
            <a:spLocks noChangeArrowheads="1"/>
          </p:cNvSpPr>
          <p:nvPr/>
        </p:nvSpPr>
        <p:spPr bwMode="auto">
          <a:xfrm rot="16969761">
            <a:off x="2454275" y="2684463"/>
            <a:ext cx="38989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200" b="1">
                <a:latin typeface="Arial"/>
                <a:cs typeface="Arial"/>
              </a:rPr>
              <a:t>Future 6-9</a:t>
            </a:r>
            <a:endParaRPr lang="en-US" sz="2800" b="1">
              <a:latin typeface="Arial"/>
              <a:cs typeface="Arial"/>
            </a:endParaRPr>
          </a:p>
        </p:txBody>
      </p:sp>
      <p:sp>
        <p:nvSpPr>
          <p:cNvPr id="173063" name="Text Box 1031"/>
          <p:cNvSpPr txBox="1">
            <a:spLocks noChangeArrowheads="1"/>
          </p:cNvSpPr>
          <p:nvPr/>
        </p:nvSpPr>
        <p:spPr bwMode="auto">
          <a:xfrm>
            <a:off x="685800" y="5867400"/>
            <a:ext cx="7086600" cy="5238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a:latin typeface="Arial"/>
                <a:ea typeface="+mn-ea"/>
                <a:cs typeface="Arial"/>
              </a:rPr>
              <a:t>First things first </a:t>
            </a:r>
          </a:p>
        </p:txBody>
      </p:sp>
      <p:sp>
        <p:nvSpPr>
          <p:cNvPr id="173064" name="Text Box 1032"/>
          <p:cNvSpPr txBox="1">
            <a:spLocks noChangeArrowheads="1"/>
          </p:cNvSpPr>
          <p:nvPr/>
        </p:nvSpPr>
        <p:spPr bwMode="auto">
          <a:xfrm rot="16200000">
            <a:off x="-1516062" y="1633538"/>
            <a:ext cx="3946525" cy="7080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4000" b="1">
                <a:latin typeface="Arial"/>
                <a:ea typeface="+mn-ea"/>
                <a:cs typeface="Arial"/>
              </a:rPr>
              <a:t>Haggai</a:t>
            </a:r>
          </a:p>
        </p:txBody>
      </p:sp>
      <p:sp>
        <p:nvSpPr>
          <p:cNvPr id="173065" name="Text Box 1033"/>
          <p:cNvSpPr txBox="1">
            <a:spLocks noChangeArrowheads="1"/>
          </p:cNvSpPr>
          <p:nvPr/>
        </p:nvSpPr>
        <p:spPr bwMode="auto">
          <a:xfrm>
            <a:off x="6796088" y="471488"/>
            <a:ext cx="1905000" cy="7080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2000" b="1">
                <a:latin typeface="Arial"/>
                <a:ea typeface="+mn-ea"/>
                <a:cs typeface="Arial"/>
              </a:rPr>
              <a:t>Anticipation 2:20-23</a:t>
            </a:r>
          </a:p>
        </p:txBody>
      </p:sp>
      <p:sp>
        <p:nvSpPr>
          <p:cNvPr id="173066" name="Text Box 1034"/>
          <p:cNvSpPr txBox="1">
            <a:spLocks noChangeArrowheads="1"/>
          </p:cNvSpPr>
          <p:nvPr/>
        </p:nvSpPr>
        <p:spPr bwMode="auto">
          <a:xfrm>
            <a:off x="685800" y="5105400"/>
            <a:ext cx="36576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200" b="1">
                <a:latin typeface="Arial"/>
                <a:ea typeface="+mn-ea"/>
                <a:cs typeface="Arial"/>
              </a:rPr>
              <a:t>Building</a:t>
            </a:r>
          </a:p>
        </p:txBody>
      </p:sp>
      <p:sp>
        <p:nvSpPr>
          <p:cNvPr id="173072" name="Line 1040"/>
          <p:cNvSpPr>
            <a:spLocks noChangeShapeType="1"/>
          </p:cNvSpPr>
          <p:nvPr/>
        </p:nvSpPr>
        <p:spPr bwMode="auto">
          <a:xfrm flipH="1">
            <a:off x="6037263" y="1295400"/>
            <a:ext cx="820737"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3073" name="Text Box 1041"/>
          <p:cNvSpPr txBox="1">
            <a:spLocks noChangeArrowheads="1"/>
          </p:cNvSpPr>
          <p:nvPr/>
        </p:nvSpPr>
        <p:spPr bwMode="auto">
          <a:xfrm rot="16200000">
            <a:off x="7356475" y="5227638"/>
            <a:ext cx="21717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3200" b="1">
                <a:latin typeface="Arial"/>
                <a:ea typeface="+mn-ea"/>
                <a:cs typeface="Arial"/>
              </a:rPr>
              <a:t>520 B. C.</a:t>
            </a:r>
          </a:p>
        </p:txBody>
      </p:sp>
      <p:sp>
        <p:nvSpPr>
          <p:cNvPr id="173074" name="Line 1042"/>
          <p:cNvSpPr>
            <a:spLocks noChangeShapeType="1"/>
          </p:cNvSpPr>
          <p:nvPr/>
        </p:nvSpPr>
        <p:spPr bwMode="auto">
          <a:xfrm>
            <a:off x="6905625" y="533400"/>
            <a:ext cx="0" cy="762000"/>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3075" name="Line 1043"/>
          <p:cNvSpPr>
            <a:spLocks noChangeShapeType="1"/>
          </p:cNvSpPr>
          <p:nvPr/>
        </p:nvSpPr>
        <p:spPr bwMode="auto">
          <a:xfrm flipH="1">
            <a:off x="4360863" y="1295400"/>
            <a:ext cx="803275" cy="36544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3076" name="Line 1044"/>
          <p:cNvSpPr>
            <a:spLocks noChangeShapeType="1"/>
          </p:cNvSpPr>
          <p:nvPr/>
        </p:nvSpPr>
        <p:spPr bwMode="auto">
          <a:xfrm flipH="1">
            <a:off x="609600" y="1219200"/>
            <a:ext cx="838200" cy="38068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3077" name="Line 1045"/>
          <p:cNvSpPr>
            <a:spLocks noChangeShapeType="1"/>
          </p:cNvSpPr>
          <p:nvPr/>
        </p:nvSpPr>
        <p:spPr bwMode="auto">
          <a:xfrm flipH="1">
            <a:off x="2686050" y="1295400"/>
            <a:ext cx="820738"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3078" name="Line 1046"/>
          <p:cNvSpPr>
            <a:spLocks noChangeShapeType="1"/>
          </p:cNvSpPr>
          <p:nvPr/>
        </p:nvSpPr>
        <p:spPr bwMode="auto">
          <a:xfrm flipH="1">
            <a:off x="1862138" y="1371600"/>
            <a:ext cx="804862" cy="36544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3079" name="Line 1047"/>
          <p:cNvSpPr>
            <a:spLocks noChangeShapeType="1"/>
          </p:cNvSpPr>
          <p:nvPr/>
        </p:nvSpPr>
        <p:spPr bwMode="auto">
          <a:xfrm flipH="1">
            <a:off x="5273675" y="1295400"/>
            <a:ext cx="822325"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3080" name="Line 1048"/>
          <p:cNvSpPr>
            <a:spLocks noChangeShapeType="1"/>
          </p:cNvSpPr>
          <p:nvPr/>
        </p:nvSpPr>
        <p:spPr bwMode="auto">
          <a:xfrm flipH="1">
            <a:off x="7104063" y="1295400"/>
            <a:ext cx="820737"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3081" name="Line 1049"/>
          <p:cNvSpPr>
            <a:spLocks noChangeShapeType="1"/>
          </p:cNvSpPr>
          <p:nvPr/>
        </p:nvSpPr>
        <p:spPr bwMode="auto">
          <a:xfrm flipH="1">
            <a:off x="7772400" y="1219200"/>
            <a:ext cx="838200" cy="38068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3082" name="Text Box 1050"/>
          <p:cNvSpPr txBox="1">
            <a:spLocks noChangeArrowheads="1"/>
          </p:cNvSpPr>
          <p:nvPr/>
        </p:nvSpPr>
        <p:spPr bwMode="auto">
          <a:xfrm>
            <a:off x="5029200" y="5105400"/>
            <a:ext cx="21336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200" b="1">
                <a:latin typeface="Arial"/>
                <a:ea typeface="+mn-ea"/>
                <a:cs typeface="Arial"/>
              </a:rPr>
              <a:t>Blessings</a:t>
            </a:r>
          </a:p>
        </p:txBody>
      </p:sp>
      <p:sp>
        <p:nvSpPr>
          <p:cNvPr id="173083" name="Rectangle 1051"/>
          <p:cNvSpPr>
            <a:spLocks noChangeArrowheads="1"/>
          </p:cNvSpPr>
          <p:nvPr/>
        </p:nvSpPr>
        <p:spPr bwMode="auto">
          <a:xfrm>
            <a:off x="609600" y="5867400"/>
            <a:ext cx="7172325" cy="538163"/>
          </a:xfrm>
          <a:prstGeom prst="rect">
            <a:avLst/>
          </a:prstGeom>
          <a:noFill/>
          <a:ln w="57150">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sz="2000">
              <a:latin typeface="Arial"/>
              <a:ea typeface="+mn-ea"/>
              <a:cs typeface="Arial"/>
            </a:endParaRPr>
          </a:p>
        </p:txBody>
      </p:sp>
      <p:sp>
        <p:nvSpPr>
          <p:cNvPr id="173084" name="Line 1052"/>
          <p:cNvSpPr>
            <a:spLocks noChangeShapeType="1"/>
          </p:cNvSpPr>
          <p:nvPr/>
        </p:nvSpPr>
        <p:spPr bwMode="auto">
          <a:xfrm>
            <a:off x="3505200" y="533400"/>
            <a:ext cx="0" cy="762000"/>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3085" name="Text Box 1053"/>
          <p:cNvSpPr txBox="1">
            <a:spLocks noChangeArrowheads="1"/>
          </p:cNvSpPr>
          <p:nvPr/>
        </p:nvSpPr>
        <p:spPr bwMode="auto">
          <a:xfrm>
            <a:off x="1600200" y="471488"/>
            <a:ext cx="1752600" cy="7080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2000" b="1">
                <a:latin typeface="Arial"/>
                <a:ea typeface="+mn-ea"/>
                <a:cs typeface="Arial"/>
              </a:rPr>
              <a:t>Admonition 1:1-15</a:t>
            </a:r>
          </a:p>
        </p:txBody>
      </p:sp>
      <p:sp>
        <p:nvSpPr>
          <p:cNvPr id="173086" name="Text Box 1054"/>
          <p:cNvSpPr txBox="1">
            <a:spLocks noChangeArrowheads="1"/>
          </p:cNvSpPr>
          <p:nvPr/>
        </p:nvSpPr>
        <p:spPr bwMode="auto">
          <a:xfrm>
            <a:off x="3457575" y="471488"/>
            <a:ext cx="1752600" cy="7080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2000" b="1">
                <a:latin typeface="Arial"/>
                <a:ea typeface="+mn-ea"/>
                <a:cs typeface="Arial"/>
              </a:rPr>
              <a:t>Consolation 2:1-9</a:t>
            </a:r>
          </a:p>
        </p:txBody>
      </p:sp>
      <p:sp>
        <p:nvSpPr>
          <p:cNvPr id="173087" name="Text Box 1055"/>
          <p:cNvSpPr txBox="1">
            <a:spLocks noChangeArrowheads="1"/>
          </p:cNvSpPr>
          <p:nvPr/>
        </p:nvSpPr>
        <p:spPr bwMode="auto">
          <a:xfrm>
            <a:off x="5181600" y="471488"/>
            <a:ext cx="1752600" cy="7080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2000" b="1">
                <a:latin typeface="Arial"/>
                <a:ea typeface="+mn-ea"/>
                <a:cs typeface="Arial"/>
              </a:rPr>
              <a:t>Affirmation 2:10-19</a:t>
            </a:r>
          </a:p>
        </p:txBody>
      </p:sp>
      <p:sp>
        <p:nvSpPr>
          <p:cNvPr id="173088" name="Rectangle 1056"/>
          <p:cNvSpPr>
            <a:spLocks noChangeArrowheads="1"/>
          </p:cNvSpPr>
          <p:nvPr/>
        </p:nvSpPr>
        <p:spPr bwMode="auto">
          <a:xfrm>
            <a:off x="1447800" y="533400"/>
            <a:ext cx="7162800" cy="762000"/>
          </a:xfrm>
          <a:prstGeom prst="rect">
            <a:avLst/>
          </a:prstGeom>
          <a:noFill/>
          <a:ln w="57150">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lgn="ctr">
              <a:spcBef>
                <a:spcPct val="20000"/>
              </a:spcBef>
              <a:buFontTx/>
              <a:buChar char="•"/>
              <a:defRPr/>
            </a:pPr>
            <a:endParaRPr lang="en-US" sz="2000">
              <a:latin typeface="Arial"/>
              <a:ea typeface="+mn-ea"/>
              <a:cs typeface="Arial"/>
            </a:endParaRPr>
          </a:p>
        </p:txBody>
      </p:sp>
      <p:sp>
        <p:nvSpPr>
          <p:cNvPr id="173089" name="Line 1057"/>
          <p:cNvSpPr>
            <a:spLocks noChangeShapeType="1"/>
          </p:cNvSpPr>
          <p:nvPr/>
        </p:nvSpPr>
        <p:spPr bwMode="auto">
          <a:xfrm flipH="1">
            <a:off x="3581400" y="1295400"/>
            <a:ext cx="820738"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3090" name="Line 1058"/>
          <p:cNvSpPr>
            <a:spLocks noChangeShapeType="1"/>
          </p:cNvSpPr>
          <p:nvPr/>
        </p:nvSpPr>
        <p:spPr bwMode="auto">
          <a:xfrm>
            <a:off x="5181600" y="533400"/>
            <a:ext cx="0" cy="762000"/>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3091" name="Rectangle 1059"/>
          <p:cNvSpPr>
            <a:spLocks noChangeArrowheads="1"/>
          </p:cNvSpPr>
          <p:nvPr/>
        </p:nvSpPr>
        <p:spPr bwMode="auto">
          <a:xfrm>
            <a:off x="609600" y="5029200"/>
            <a:ext cx="7162800" cy="838200"/>
          </a:xfrm>
          <a:prstGeom prst="rect">
            <a:avLst/>
          </a:prstGeom>
          <a:noFill/>
          <a:ln w="57150">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sz="2000">
              <a:latin typeface="Arial"/>
              <a:ea typeface="+mn-ea"/>
              <a:cs typeface="Arial"/>
            </a:endParaRPr>
          </a:p>
        </p:txBody>
      </p:sp>
      <p:cxnSp>
        <p:nvCxnSpPr>
          <p:cNvPr id="152606" name="Straight Connector 37"/>
          <p:cNvCxnSpPr>
            <a:cxnSpLocks noChangeShapeType="1"/>
          </p:cNvCxnSpPr>
          <p:nvPr/>
        </p:nvCxnSpPr>
        <p:spPr bwMode="auto">
          <a:xfrm rot="5400000">
            <a:off x="3886201" y="5410200"/>
            <a:ext cx="914400" cy="3175"/>
          </a:xfrm>
          <a:prstGeom prst="line">
            <a:avLst/>
          </a:prstGeom>
          <a:noFill/>
          <a:ln w="57150">
            <a:solidFill>
              <a:schemeClr val="tx1"/>
            </a:solidFill>
            <a:round/>
            <a:headEnd/>
            <a:tailEnd/>
          </a:ln>
          <a:extLst>
            <a:ext uri="{909E8E84-426E-40dd-AFC4-6F175D3DCCD1}">
              <a14:hiddenFill xmlns="" xmlns:a14="http://schemas.microsoft.com/office/drawing/2010/main">
                <a:noFill/>
              </a14:hiddenFill>
            </a:ext>
          </a:extLst>
        </p:spPr>
      </p:cxnSp>
      <p:sp>
        <p:nvSpPr>
          <p:cNvPr id="32" name="Title 31"/>
          <p:cNvSpPr>
            <a:spLocks noGrp="1"/>
          </p:cNvSpPr>
          <p:nvPr>
            <p:ph type="title" idx="4294967295"/>
          </p:nvPr>
        </p:nvSpPr>
        <p:spPr>
          <a:xfrm>
            <a:off x="0" y="0"/>
            <a:ext cx="9220200" cy="457200"/>
          </a:xfrm>
        </p:spPr>
        <p:txBody>
          <a:bodyPr/>
          <a:lstStyle/>
          <a:p>
            <a:pPr>
              <a:defRPr/>
            </a:pPr>
            <a:r>
              <a:rPr lang="mr-IN" sz="2800" dirty="0">
                <a:latin typeface="Arial"/>
                <a:ea typeface="ＭＳ Ｐゴシック" charset="0"/>
                <a:cs typeface="Arial"/>
              </a:rPr>
              <a:t>"</a:t>
            </a:r>
            <a:r>
              <a:rPr lang="en-US" sz="2800" dirty="0">
                <a:latin typeface="Arial"/>
                <a:ea typeface="ＭＳ Ｐゴシック" charset="0"/>
                <a:cs typeface="Arial"/>
              </a:rPr>
              <a:t>I will fill this house with glory</a:t>
            </a:r>
            <a:r>
              <a:rPr lang="mr-IN" sz="2800" dirty="0">
                <a:latin typeface="Arial"/>
                <a:ea typeface="ＭＳ Ｐゴシック" charset="0"/>
                <a:cs typeface="Arial"/>
              </a:rPr>
              <a:t>"</a:t>
            </a:r>
            <a:r>
              <a:rPr lang="en-US" sz="2800" dirty="0">
                <a:latin typeface="Arial"/>
                <a:ea typeface="ＭＳ Ｐゴシック" charset="0"/>
                <a:cs typeface="Arial"/>
              </a:rPr>
              <a:t> (2:7)</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1" name="Picture 4" descr="Temple in modern Jerusalem"/>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04800" y="-163513"/>
            <a:ext cx="9753600" cy="7021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itle 3"/>
          <p:cNvSpPr>
            <a:spLocks noGrp="1"/>
          </p:cNvSpPr>
          <p:nvPr>
            <p:ph type="title" idx="4294967295"/>
          </p:nvPr>
        </p:nvSpPr>
        <p:spPr>
          <a:xfrm>
            <a:off x="-381000" y="1447800"/>
            <a:ext cx="9906000" cy="990600"/>
          </a:xfrm>
        </p:spPr>
        <p:txBody>
          <a:bodyPr/>
          <a:lstStyle/>
          <a:p>
            <a:pPr>
              <a:defRPr/>
            </a:pPr>
            <a:r>
              <a:rPr lang="en-US" sz="4800">
                <a:solidFill>
                  <a:schemeClr val="tx1"/>
                </a:solidFill>
                <a:latin typeface="Arial" charset="0"/>
                <a:ea typeface="ＭＳ Ｐゴシック" charset="0"/>
                <a:cs typeface="Arial" charset="0"/>
              </a:rPr>
              <a:t>3</a:t>
            </a:r>
            <a:r>
              <a:rPr lang="en-US" sz="4800" baseline="30000">
                <a:solidFill>
                  <a:schemeClr val="tx1"/>
                </a:solidFill>
                <a:latin typeface="Arial" charset="0"/>
                <a:ea typeface="ＭＳ Ｐゴシック" charset="0"/>
                <a:cs typeface="Arial" charset="0"/>
              </a:rPr>
              <a:t>rd</a:t>
            </a:r>
            <a:r>
              <a:rPr lang="en-US" sz="4800">
                <a:solidFill>
                  <a:schemeClr val="tx1"/>
                </a:solidFill>
                <a:latin typeface="Arial" charset="0"/>
                <a:ea typeface="ＭＳ Ｐゴシック" charset="0"/>
                <a:cs typeface="Arial" charset="0"/>
              </a:rPr>
              <a:t> Temple - Tribulation</a:t>
            </a:r>
            <a:endParaRPr lang="en-US" sz="6000">
              <a:latin typeface="Arial" charset="0"/>
              <a:ea typeface="ＭＳ Ｐゴシック" charset="0"/>
              <a:cs typeface="Arial" charset="0"/>
            </a:endParaRPr>
          </a:p>
        </p:txBody>
      </p:sp>
    </p:spTree>
    <p:extLst>
      <p:ext uri="{BB962C8B-B14F-4D97-AF65-F5344CB8AC3E}">
        <p14:creationId xmlns:p14="http://schemas.microsoft.com/office/powerpoint/2010/main" val="35661591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6381328"/>
            <a:ext cx="9144000" cy="476672"/>
          </a:xfrm>
          <a:solidFill>
            <a:schemeClr val="tx1"/>
          </a:solidFill>
        </p:spPr>
        <p:txBody>
          <a:bodyPr/>
          <a:lstStyle/>
          <a:p>
            <a:pPr algn="ctr"/>
            <a:r>
              <a:rPr lang="en-US" sz="1800" b="1">
                <a:solidFill>
                  <a:schemeClr val="bg1"/>
                </a:solidFill>
                <a:latin typeface="Arial"/>
                <a:cs typeface="Arial"/>
              </a:rPr>
              <a:t>Barry Huddleston, </a:t>
            </a:r>
            <a:r>
              <a:rPr lang="en-US" sz="1800" b="1" i="1">
                <a:solidFill>
                  <a:schemeClr val="bg1"/>
                </a:solidFill>
                <a:latin typeface="Arial"/>
                <a:cs typeface="Arial"/>
              </a:rPr>
              <a:t>The Acrostic Summarized Bible</a:t>
            </a:r>
            <a:r>
              <a:rPr lang="en-US" sz="1800" b="1">
                <a:solidFill>
                  <a:schemeClr val="bg1"/>
                </a:solidFill>
                <a:latin typeface="Arial"/>
                <a:cs typeface="Arial"/>
              </a:rPr>
              <a:t> (Grand Rapids: Baker, 1992)</a:t>
            </a:r>
          </a:p>
        </p:txBody>
      </p:sp>
      <p:sp>
        <p:nvSpPr>
          <p:cNvPr id="11" name="Rectangle 10"/>
          <p:cNvSpPr/>
          <p:nvPr/>
        </p:nvSpPr>
        <p:spPr>
          <a:xfrm>
            <a:off x="1314192" y="2263388"/>
            <a:ext cx="184666"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Helvetica"/>
                <a:ea typeface="ＭＳ Ｐゴシック" charset="0"/>
                <a:cs typeface="+mn-cs"/>
              </a:rPr>
              <a:t> </a:t>
            </a:r>
            <a:endParaRPr kumimoji="0" lang="en-US" sz="1800" b="0" i="0" u="none" strike="noStrike" kern="1200" cap="none" spc="0" normalizeH="0" baseline="0" noProof="0">
              <a:ln>
                <a:noFill/>
              </a:ln>
              <a:solidFill>
                <a:prstClr val="black"/>
              </a:solidFill>
              <a:effectLst/>
              <a:uLnTx/>
              <a:uFillTx/>
              <a:latin typeface="Tw Cen MT"/>
              <a:ea typeface="ＭＳ Ｐゴシック" charset="0"/>
              <a:cs typeface="+mn-cs"/>
            </a:endParaRPr>
          </a:p>
        </p:txBody>
      </p:sp>
      <p:pic>
        <p:nvPicPr>
          <p:cNvPr id="14" name="Picture 13" descr="00-Acrostic Bible Scanned (dragged).pdf"/>
          <p:cNvPicPr>
            <a:picLocks noChangeAspect="1"/>
          </p:cNvPicPr>
          <p:nvPr/>
        </p:nvPicPr>
        <p:blipFill rotWithShape="1">
          <a:blip r:embed="rId2" cstate="screen">
            <a:extLst>
              <a:ext uri="{28A0092B-C50C-407E-A947-70E740481C1C}">
                <a14:useLocalDpi xmlns:a14="http://schemas.microsoft.com/office/drawing/2010/main"/>
              </a:ext>
            </a:extLst>
          </a:blip>
          <a:srcRect l="10333" t="6564" r="18413" b="11674"/>
          <a:stretch/>
        </p:blipFill>
        <p:spPr>
          <a:xfrm rot="5400000">
            <a:off x="-640615" y="522584"/>
            <a:ext cx="5834395" cy="4730969"/>
          </a:xfrm>
          <a:prstGeom prst="rect">
            <a:avLst/>
          </a:prstGeom>
        </p:spPr>
      </p:pic>
      <p:sp>
        <p:nvSpPr>
          <p:cNvPr id="12" name="Title 1"/>
          <p:cNvSpPr txBox="1">
            <a:spLocks/>
          </p:cNvSpPr>
          <p:nvPr/>
        </p:nvSpPr>
        <p:spPr bwMode="auto">
          <a:xfrm>
            <a:off x="4483100" y="0"/>
            <a:ext cx="4724400" cy="8509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Arial"/>
                <a:ea typeface="ＭＳ Ｐゴシック" charset="0"/>
                <a:cs typeface="Arial"/>
              </a:rPr>
              <a:t>Haggai</a:t>
            </a:r>
          </a:p>
        </p:txBody>
      </p:sp>
      <p:sp>
        <p:nvSpPr>
          <p:cNvPr id="7" name="TextBox 3"/>
          <p:cNvSpPr txBox="1">
            <a:spLocks noChangeArrowheads="1"/>
          </p:cNvSpPr>
          <p:nvPr/>
        </p:nvSpPr>
        <p:spPr bwMode="auto">
          <a:xfrm>
            <a:off x="4067945" y="1340768"/>
            <a:ext cx="5076056" cy="954107"/>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charset="0"/>
                <a:ea typeface="ＭＳ Ｐゴシック" charset="0"/>
              </a:rPr>
              <a:t>1 </a:t>
            </a:r>
            <a:r>
              <a:rPr kumimoji="0" lang="en-US" sz="2800" b="1" i="0" u="none" strike="noStrike" kern="1200" cap="none" spc="0" normalizeH="0" baseline="0" noProof="0" dirty="0">
                <a:ln>
                  <a:noFill/>
                </a:ln>
                <a:solidFill>
                  <a:prstClr val="black"/>
                </a:solidFill>
                <a:effectLst/>
                <a:uLnTx/>
                <a:uFillTx/>
                <a:latin typeface="Arial" charset="0"/>
                <a:ea typeface="ＭＳ Ｐゴシック" charset="0"/>
              </a:rPr>
              <a:t>G</a:t>
            </a:r>
            <a:r>
              <a:rPr kumimoji="0" lang="en-US" sz="2800" b="0" i="0" u="none" strike="noStrike" kern="1200" cap="none" spc="0" normalizeH="0" baseline="0" noProof="0" dirty="0">
                <a:ln>
                  <a:noFill/>
                </a:ln>
                <a:solidFill>
                  <a:prstClr val="black"/>
                </a:solidFill>
                <a:effectLst/>
                <a:uLnTx/>
                <a:uFillTx/>
                <a:latin typeface="Arial" charset="0"/>
                <a:ea typeface="ＭＳ Ｐゴシック" charset="0"/>
              </a:rPr>
              <a:t>od’s temple needs building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charset="0"/>
                <a:ea typeface="ＭＳ Ｐゴシック" charset="0"/>
              </a:rPr>
              <a:t>2 </a:t>
            </a:r>
            <a:r>
              <a:rPr kumimoji="0" lang="en-US" sz="2800" b="1" i="0" u="none" strike="noStrike" kern="1200" cap="none" spc="0" normalizeH="0" baseline="0" noProof="0" dirty="0">
                <a:ln>
                  <a:noFill/>
                </a:ln>
                <a:solidFill>
                  <a:prstClr val="black"/>
                </a:solidFill>
                <a:effectLst/>
                <a:uLnTx/>
                <a:uFillTx/>
                <a:latin typeface="Arial" charset="0"/>
                <a:ea typeface="ＭＳ Ｐゴシック" charset="0"/>
              </a:rPr>
              <a:t>O</a:t>
            </a:r>
            <a:r>
              <a:rPr kumimoji="0" lang="en-US" sz="2800" b="0" i="0" u="none" strike="noStrike" kern="1200" cap="none" spc="0" normalizeH="0" baseline="0" noProof="0" dirty="0">
                <a:ln>
                  <a:noFill/>
                </a:ln>
                <a:solidFill>
                  <a:prstClr val="black"/>
                </a:solidFill>
                <a:effectLst/>
                <a:uLnTx/>
                <a:uFillTx/>
                <a:latin typeface="Arial" charset="0"/>
                <a:ea typeface="ＭＳ Ｐゴシック" charset="0"/>
              </a:rPr>
              <a:t>lder temple less glorious</a:t>
            </a:r>
          </a:p>
        </p:txBody>
      </p:sp>
    </p:spTree>
    <p:extLst>
      <p:ext uri="{BB962C8B-B14F-4D97-AF65-F5344CB8AC3E}">
        <p14:creationId xmlns:p14="http://schemas.microsoft.com/office/powerpoint/2010/main" val="3369485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1" name="Picture 1026"/>
          <p:cNvPicPr>
            <a:picLocks noChangeAspect="1" noChangeArrowheads="1"/>
          </p:cNvPicPr>
          <p:nvPr/>
        </p:nvPicPr>
        <p:blipFill>
          <a:blip r:embed="rId2" cstate="screen">
            <a:extLst>
              <a:ext uri="{28A0092B-C50C-407E-A947-70E740481C1C}">
                <a14:useLocalDpi xmlns:a14="http://schemas.microsoft.com/office/drawing/2010/main"/>
              </a:ext>
            </a:extLst>
          </a:blip>
          <a:srcRect t="2417" r="5511"/>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8659" name="Rectangle 1027"/>
          <p:cNvSpPr>
            <a:spLocks noGrp="1" noChangeArrowheads="1"/>
          </p:cNvSpPr>
          <p:nvPr>
            <p:ph type="title"/>
          </p:nvPr>
        </p:nvSpPr>
        <p:spPr>
          <a:xfrm>
            <a:off x="0" y="-76200"/>
            <a:ext cx="6553200" cy="1295400"/>
          </a:xfrm>
          <a:effectLst>
            <a:outerShdw blurRad="63500" dist="38099" dir="2700000" algn="ctr" rotWithShape="0">
              <a:schemeClr val="tx1">
                <a:alpha val="74998"/>
              </a:schemeClr>
            </a:outerShdw>
          </a:effectLst>
        </p:spPr>
        <p:txBody>
          <a:bodyPr/>
          <a:lstStyle/>
          <a:p>
            <a:pPr>
              <a:defRPr/>
            </a:pPr>
            <a:r>
              <a:rPr lang="en-US">
                <a:solidFill>
                  <a:schemeClr val="bg1"/>
                </a:solidFill>
                <a:latin typeface="Arial" charset="0"/>
                <a:ea typeface="ＭＳ Ｐゴシック" charset="0"/>
                <a:cs typeface="Arial" charset="0"/>
              </a:rPr>
              <a:t>Replace </a:t>
            </a:r>
            <a:r>
              <a:rPr lang="en-US" b="1" u="sng">
                <a:solidFill>
                  <a:schemeClr val="bg1"/>
                </a:solidFill>
                <a:latin typeface="Arial" charset="0"/>
                <a:ea typeface="ＭＳ Ｐゴシック" charset="0"/>
                <a:cs typeface="Arial" charset="0"/>
              </a:rPr>
              <a:t>This</a:t>
            </a:r>
            <a:r>
              <a:rPr lang="en-US">
                <a:solidFill>
                  <a:schemeClr val="bg1"/>
                </a:solidFill>
                <a:latin typeface="Arial" charset="0"/>
                <a:ea typeface="ＭＳ Ｐゴシック" charset="0"/>
                <a:cs typeface="Arial" charset="0"/>
              </a:rPr>
              <a:t> with a Temple?</a:t>
            </a:r>
          </a:p>
        </p:txBody>
      </p:sp>
      <p:sp>
        <p:nvSpPr>
          <p:cNvPr id="198662" name="WordArt 1030"/>
          <p:cNvSpPr>
            <a:spLocks noChangeArrowheads="1" noChangeShapeType="1" noTextEdit="1"/>
          </p:cNvSpPr>
          <p:nvPr/>
        </p:nvSpPr>
        <p:spPr bwMode="auto">
          <a:xfrm>
            <a:off x="6934200" y="381000"/>
            <a:ext cx="1968500" cy="642938"/>
          </a:xfrm>
          <a:prstGeom prst="rect">
            <a:avLst/>
          </a:prstGeom>
        </p:spPr>
        <p:txBody>
          <a:bodyPr wrap="none" fromWordArt="1">
            <a:prstTxWarp prst="textDoubleWave1">
              <a:avLst>
                <a:gd name="adj1" fmla="val 6500"/>
                <a:gd name="adj2" fmla="val 0"/>
              </a:avLst>
            </a:prstTxWarp>
          </a:bodyPr>
          <a:lstStyle/>
          <a:p>
            <a:pPr algn="ctr"/>
            <a:r>
              <a:rPr lang="en-US" sz="3600" kern="1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Good luck!</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2" fill="hold" grpId="0" nodeType="clickEffect">
                                  <p:stCondLst>
                                    <p:cond delay="0"/>
                                  </p:stCondLst>
                                  <p:childTnLst>
                                    <p:set>
                                      <p:cBhvr>
                                        <p:cTn id="6" dur="1" fill="hold">
                                          <p:stCondLst>
                                            <p:cond delay="0"/>
                                          </p:stCondLst>
                                        </p:cTn>
                                        <p:tgtEl>
                                          <p:spTgt spid="198662"/>
                                        </p:tgtEl>
                                        <p:attrNameLst>
                                          <p:attrName>style.visibility</p:attrName>
                                        </p:attrNameLst>
                                      </p:cBhvr>
                                      <p:to>
                                        <p:strVal val="visible"/>
                                      </p:to>
                                    </p:set>
                                    <p:animEffect transition="in" filter="slide(fromRight)">
                                      <p:cBhvr>
                                        <p:cTn id="7" dur="500"/>
                                        <p:tgtEl>
                                          <p:spTgt spid="1986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662"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5" name="Picture 1026" descr="Sacred Ston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5786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1731" name="Rectangle 1027"/>
          <p:cNvSpPr>
            <a:spLocks noGrp="1" noRot="1" noChangeArrowheads="1"/>
          </p:cNvSpPr>
          <p:nvPr>
            <p:ph type="title"/>
          </p:nvPr>
        </p:nvSpPr>
        <p:spPr>
          <a:xfrm>
            <a:off x="609600" y="5715000"/>
            <a:ext cx="8229600" cy="1143000"/>
          </a:xfrm>
        </p:spPr>
        <p:txBody>
          <a:bodyPr/>
          <a:lstStyle/>
          <a:p>
            <a:pPr eaLnBrk="1" hangingPunct="1">
              <a:defRPr/>
            </a:pPr>
            <a:r>
              <a:rPr lang="en-US">
                <a:latin typeface="Arial"/>
                <a:ea typeface="ＭＳ Ｐゴシック" charset="0"/>
                <a:cs typeface="Arial"/>
              </a:rPr>
              <a:t>The Rock Inside</a:t>
            </a:r>
          </a:p>
        </p:txBody>
      </p:sp>
      <p:sp>
        <p:nvSpPr>
          <p:cNvPr id="201732" name="Text Box 1028"/>
          <p:cNvSpPr txBox="1">
            <a:spLocks noChangeArrowheads="1"/>
          </p:cNvSpPr>
          <p:nvPr/>
        </p:nvSpPr>
        <p:spPr bwMode="auto">
          <a:xfrm>
            <a:off x="8458200" y="76200"/>
            <a:ext cx="685800" cy="461963"/>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t">
              <a:spcBef>
                <a:spcPct val="50000"/>
              </a:spcBef>
              <a:defRPr/>
            </a:pPr>
            <a:r>
              <a:rPr lang="en-US" b="1" dirty="0">
                <a:effectLst>
                  <a:outerShdw blurRad="38100" dist="38100" dir="2700000" algn="tl">
                    <a:srgbClr val="000000"/>
                  </a:outerShdw>
                </a:effectLst>
                <a:latin typeface="Arial"/>
                <a:cs typeface="Arial"/>
              </a:rPr>
              <a:t>24</a:t>
            </a:r>
          </a:p>
        </p:txBody>
      </p:sp>
      <p:sp>
        <p:nvSpPr>
          <p:cNvPr id="5" name="Text Box 5"/>
          <p:cNvSpPr txBox="1">
            <a:spLocks noChangeArrowheads="1"/>
          </p:cNvSpPr>
          <p:nvPr/>
        </p:nvSpPr>
        <p:spPr bwMode="auto">
          <a:xfrm>
            <a:off x="0" y="0"/>
            <a:ext cx="3024188" cy="1200150"/>
          </a:xfrm>
          <a:prstGeom prst="rect">
            <a:avLst/>
          </a:prstGeom>
          <a:solidFill>
            <a:schemeClr val="bg2"/>
          </a:solidFill>
          <a:ln w="9525">
            <a:noFill/>
            <a:miter lim="800000"/>
            <a:headEnd/>
            <a:tailEnd/>
          </a:ln>
          <a:effectLst/>
        </p:spPr>
        <p:txBody>
          <a:bodyPr>
            <a:spAutoFit/>
          </a:bodyP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ea typeface="MS PGothic" pitchFamily="34" charset="-128"/>
              </a:defRPr>
            </a:lvl1pPr>
            <a:lvl2pPr marL="37931725" indent="-37474525" eaLnBrk="0" hangingPunct="0">
              <a:spcBef>
                <a:spcPct val="20000"/>
              </a:spcBef>
              <a:buClr>
                <a:schemeClr val="accent2"/>
              </a:buClr>
              <a:buSzPct val="70000"/>
              <a:buFont typeface="Wingdings" pitchFamily="2" charset="2"/>
              <a:buChar char="n"/>
              <a:defRPr sz="2800">
                <a:solidFill>
                  <a:schemeClr val="tx1"/>
                </a:solidFill>
                <a:latin typeface="Garamond" pitchFamily="18" charset="0"/>
                <a:ea typeface="MS PGothic" pitchFamily="34" charset="-128"/>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ea typeface="MS PGothic" pitchFamily="34" charset="-128"/>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ea typeface="MS PGothic" pitchFamily="34" charset="-128"/>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ea typeface="MS PGothic"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MS PGothic"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MS PGothic"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MS PGothic"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MS PGothic" pitchFamily="34" charset="-128"/>
              </a:defRPr>
            </a:lvl9pPr>
          </a:lstStyle>
          <a:p>
            <a:pPr eaLnBrk="1" hangingPunct="1">
              <a:spcBef>
                <a:spcPct val="50000"/>
              </a:spcBef>
              <a:buClrTx/>
              <a:buSzTx/>
              <a:buFontTx/>
              <a:buNone/>
              <a:defRPr/>
            </a:pPr>
            <a:r>
              <a:rPr lang="en-US" altLang="zh-CN" sz="2400" b="1" dirty="0">
                <a:effectLst>
                  <a:outerShdw blurRad="38100" dist="38100" dir="2700000" algn="tl">
                    <a:srgbClr val="000000"/>
                  </a:outerShdw>
                </a:effectLst>
                <a:latin typeface="Arial"/>
                <a:ea typeface="SimSun" pitchFamily="2" charset="-122"/>
                <a:cs typeface="Arial"/>
              </a:rPr>
              <a:t>SACRED STONE:</a:t>
            </a:r>
            <a:br>
              <a:rPr lang="en-US" altLang="zh-CN" sz="2400" b="1" dirty="0">
                <a:effectLst>
                  <a:outerShdw blurRad="38100" dist="38100" dir="2700000" algn="tl">
                    <a:srgbClr val="000000"/>
                  </a:outerShdw>
                </a:effectLst>
                <a:latin typeface="Arial"/>
                <a:ea typeface="SimSun" pitchFamily="2" charset="-122"/>
                <a:cs typeface="Arial"/>
              </a:rPr>
            </a:br>
            <a:r>
              <a:rPr lang="en-US" altLang="zh-CN" sz="2400" b="1" dirty="0">
                <a:effectLst>
                  <a:outerShdw blurRad="38100" dist="38100" dir="2700000" algn="tl">
                    <a:srgbClr val="000000"/>
                  </a:outerShdw>
                </a:effectLst>
                <a:latin typeface="Arial"/>
                <a:ea typeface="SimSun" pitchFamily="2" charset="-122"/>
                <a:cs typeface="Arial"/>
              </a:rPr>
              <a:t>The celebrates a union with God</a:t>
            </a:r>
            <a:endParaRPr lang="zh-CN" altLang="en-GB" b="1" dirty="0">
              <a:latin typeface="Arial"/>
              <a:ea typeface="SimSun" pitchFamily="2" charset="-122"/>
              <a:cs typeface="Arial"/>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1026"/>
          <p:cNvSpPr>
            <a:spLocks noGrp="1" noChangeArrowheads="1"/>
          </p:cNvSpPr>
          <p:nvPr>
            <p:ph type="title"/>
          </p:nvPr>
        </p:nvSpPr>
        <p:spPr>
          <a:xfrm>
            <a:off x="457200" y="304800"/>
            <a:ext cx="3200400" cy="2057400"/>
          </a:xfrm>
        </p:spPr>
        <p:txBody>
          <a:bodyPr/>
          <a:lstStyle/>
          <a:p>
            <a:pPr eaLnBrk="1" hangingPunct="1">
              <a:defRPr/>
            </a:pPr>
            <a:r>
              <a:rPr lang="en-US">
                <a:latin typeface="Tahoma" charset="0"/>
                <a:ea typeface="ＭＳ Ｐゴシック" charset="0"/>
                <a:cs typeface="ＭＳ Ｐゴシック" charset="0"/>
              </a:rPr>
              <a:t>Modern Temple Mount</a:t>
            </a:r>
          </a:p>
        </p:txBody>
      </p:sp>
      <p:pic>
        <p:nvPicPr>
          <p:cNvPr id="155650" name="Picture 1027" descr="Temple Mount"/>
          <p:cNvPicPr>
            <a:picLocks noChangeAspect="1" noChangeArrowheads="1"/>
          </p:cNvPicPr>
          <p:nvPr/>
        </p:nvPicPr>
        <p:blipFill>
          <a:blip r:embed="rId2" cstate="screen">
            <a:extLst>
              <a:ext uri="{28A0092B-C50C-407E-A947-70E740481C1C}">
                <a14:useLocalDpi xmlns:a14="http://schemas.microsoft.com/office/drawing/2010/main"/>
              </a:ext>
            </a:extLst>
          </a:blip>
          <a:srcRect t="3871"/>
          <a:stretch>
            <a:fillRect/>
          </a:stretch>
        </p:blipFill>
        <p:spPr bwMode="auto">
          <a:xfrm>
            <a:off x="3951288" y="0"/>
            <a:ext cx="5192712"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5651" name="Text Box 1028"/>
          <p:cNvSpPr txBox="1">
            <a:spLocks noChangeArrowheads="1"/>
          </p:cNvSpPr>
          <p:nvPr/>
        </p:nvSpPr>
        <p:spPr bwMode="auto">
          <a:xfrm>
            <a:off x="8305800" y="0"/>
            <a:ext cx="862013" cy="4572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chemeClr val="bg2"/>
                </a:solidFill>
                <a:latin typeface="Arial" charset="0"/>
              </a:rPr>
              <a:t>644a</a:t>
            </a:r>
          </a:p>
        </p:txBody>
      </p:sp>
      <p:sp>
        <p:nvSpPr>
          <p:cNvPr id="155652" name="Text Box 1029"/>
          <p:cNvSpPr txBox="1">
            <a:spLocks noChangeArrowheads="1"/>
          </p:cNvSpPr>
          <p:nvPr/>
        </p:nvSpPr>
        <p:spPr bwMode="auto">
          <a:xfrm>
            <a:off x="7543800" y="1295400"/>
            <a:ext cx="1600200" cy="82232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Geneva CY" charset="0"/>
              </a:rPr>
              <a:t>Eastern Gate</a:t>
            </a:r>
          </a:p>
        </p:txBody>
      </p:sp>
      <p:sp>
        <p:nvSpPr>
          <p:cNvPr id="155653" name="Text Box 1030"/>
          <p:cNvSpPr txBox="1">
            <a:spLocks noChangeArrowheads="1"/>
          </p:cNvSpPr>
          <p:nvPr/>
        </p:nvSpPr>
        <p:spPr bwMode="auto">
          <a:xfrm>
            <a:off x="5257800" y="914400"/>
            <a:ext cx="1752600" cy="82232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Geneva CY" charset="0"/>
              </a:rPr>
              <a:t>Northern Location</a:t>
            </a:r>
          </a:p>
        </p:txBody>
      </p:sp>
      <p:sp>
        <p:nvSpPr>
          <p:cNvPr id="155654" name="Text Box 1031"/>
          <p:cNvSpPr txBox="1">
            <a:spLocks noChangeArrowheads="1"/>
          </p:cNvSpPr>
          <p:nvPr/>
        </p:nvSpPr>
        <p:spPr bwMode="auto">
          <a:xfrm>
            <a:off x="5257800" y="3886200"/>
            <a:ext cx="1981200" cy="82232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Geneva CY" charset="0"/>
              </a:rPr>
              <a:t>Traditional Location</a:t>
            </a:r>
          </a:p>
        </p:txBody>
      </p:sp>
      <p:sp>
        <p:nvSpPr>
          <p:cNvPr id="8" name="Text Box 8"/>
          <p:cNvSpPr txBox="1">
            <a:spLocks noChangeArrowheads="1"/>
          </p:cNvSpPr>
          <p:nvPr/>
        </p:nvSpPr>
        <p:spPr bwMode="auto">
          <a:xfrm rot="21009161">
            <a:off x="8323913" y="5343452"/>
            <a:ext cx="533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spcBef>
                <a:spcPct val="50000"/>
              </a:spcBef>
              <a:defRPr/>
            </a:pPr>
            <a:r>
              <a:rPr lang="en-US" altLang="zh-CN" b="1" dirty="0">
                <a:solidFill>
                  <a:srgbClr val="000000"/>
                </a:solidFill>
                <a:effectLst>
                  <a:glow rad="254000">
                    <a:schemeClr val="tx1"/>
                  </a:glow>
                </a:effectLst>
                <a:latin typeface="Arial"/>
                <a:ea typeface="SimSun" charset="0"/>
                <a:cs typeface="Arial"/>
              </a:rPr>
              <a:t>N</a:t>
            </a:r>
            <a:endParaRPr lang="zh-CN" altLang="en-GB" b="1" dirty="0">
              <a:solidFill>
                <a:srgbClr val="000000"/>
              </a:solidFill>
              <a:effectLst>
                <a:glow rad="254000">
                  <a:schemeClr val="tx1"/>
                </a:glow>
              </a:effectLst>
              <a:latin typeface="Arial"/>
              <a:ea typeface="SimSun" charset="0"/>
              <a:cs typeface="Arial"/>
            </a:endParaRPr>
          </a:p>
        </p:txBody>
      </p:sp>
      <p:sp>
        <p:nvSpPr>
          <p:cNvPr id="9" name="Text Box 9"/>
          <p:cNvSpPr txBox="1">
            <a:spLocks noChangeArrowheads="1"/>
          </p:cNvSpPr>
          <p:nvPr/>
        </p:nvSpPr>
        <p:spPr bwMode="auto">
          <a:xfrm rot="21009161">
            <a:off x="8458200" y="5984976"/>
            <a:ext cx="4572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spcBef>
                <a:spcPct val="50000"/>
              </a:spcBef>
              <a:defRPr/>
            </a:pPr>
            <a:r>
              <a:rPr lang="en-US" altLang="zh-CN" b="1" dirty="0">
                <a:solidFill>
                  <a:srgbClr val="000000"/>
                </a:solidFill>
                <a:effectLst>
                  <a:glow rad="254000">
                    <a:schemeClr val="tx1"/>
                  </a:glow>
                </a:effectLst>
                <a:latin typeface="Arial"/>
                <a:ea typeface="SimSun" charset="0"/>
                <a:cs typeface="Arial"/>
              </a:rPr>
              <a:t>S</a:t>
            </a:r>
            <a:endParaRPr lang="zh-CN" altLang="en-GB" b="1" dirty="0">
              <a:solidFill>
                <a:srgbClr val="000000"/>
              </a:solidFill>
              <a:effectLst>
                <a:glow rad="254000">
                  <a:schemeClr val="tx1"/>
                </a:glow>
              </a:effectLst>
              <a:latin typeface="Arial"/>
              <a:ea typeface="SimSun" charset="0"/>
              <a:cs typeface="Arial"/>
            </a:endParaRPr>
          </a:p>
        </p:txBody>
      </p:sp>
      <p:sp>
        <p:nvSpPr>
          <p:cNvPr id="10" name="Text Box 10"/>
          <p:cNvSpPr txBox="1">
            <a:spLocks noChangeArrowheads="1"/>
          </p:cNvSpPr>
          <p:nvPr/>
        </p:nvSpPr>
        <p:spPr bwMode="auto">
          <a:xfrm rot="21009161">
            <a:off x="8001000" y="5715000"/>
            <a:ext cx="4572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spcBef>
                <a:spcPct val="50000"/>
              </a:spcBef>
              <a:defRPr/>
            </a:pPr>
            <a:r>
              <a:rPr lang="en-US" altLang="zh-CN" b="1" dirty="0">
                <a:solidFill>
                  <a:srgbClr val="000000"/>
                </a:solidFill>
                <a:effectLst>
                  <a:glow rad="254000">
                    <a:schemeClr val="tx1"/>
                  </a:glow>
                </a:effectLst>
                <a:latin typeface="Arial"/>
                <a:ea typeface="SimSun" charset="0"/>
                <a:cs typeface="Arial"/>
              </a:rPr>
              <a:t>W</a:t>
            </a:r>
            <a:endParaRPr lang="zh-CN" altLang="en-GB" b="1" dirty="0">
              <a:solidFill>
                <a:srgbClr val="000000"/>
              </a:solidFill>
              <a:effectLst>
                <a:glow rad="254000">
                  <a:schemeClr val="tx1"/>
                </a:glow>
              </a:effectLst>
              <a:latin typeface="Arial"/>
              <a:ea typeface="SimSun" charset="0"/>
              <a:cs typeface="Arial"/>
            </a:endParaRPr>
          </a:p>
        </p:txBody>
      </p:sp>
      <p:sp>
        <p:nvSpPr>
          <p:cNvPr id="11" name="Text Box 11"/>
          <p:cNvSpPr txBox="1">
            <a:spLocks noChangeArrowheads="1"/>
          </p:cNvSpPr>
          <p:nvPr/>
        </p:nvSpPr>
        <p:spPr bwMode="auto">
          <a:xfrm rot="21009161">
            <a:off x="8686800" y="5552928"/>
            <a:ext cx="4572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spcBef>
                <a:spcPct val="50000"/>
              </a:spcBef>
              <a:defRPr/>
            </a:pPr>
            <a:r>
              <a:rPr lang="en-US" altLang="zh-CN" b="1" dirty="0">
                <a:solidFill>
                  <a:srgbClr val="000000"/>
                </a:solidFill>
                <a:effectLst>
                  <a:glow rad="254000">
                    <a:schemeClr val="tx1"/>
                  </a:glow>
                </a:effectLst>
                <a:latin typeface="Arial"/>
                <a:ea typeface="SimSun" charset="0"/>
                <a:cs typeface="Arial"/>
              </a:rPr>
              <a:t>E</a:t>
            </a:r>
            <a:endParaRPr lang="zh-CN" altLang="en-GB" b="1" dirty="0">
              <a:solidFill>
                <a:srgbClr val="000000"/>
              </a:solidFill>
              <a:effectLst>
                <a:glow rad="254000">
                  <a:schemeClr val="tx1"/>
                </a:glow>
              </a:effectLst>
              <a:latin typeface="Arial"/>
              <a:ea typeface="SimSun" charset="0"/>
              <a:cs typeface="Arial"/>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06B9385-0CB2-BB43-9522-8379E558B98D}"/>
              </a:ext>
            </a:extLst>
          </p:cNvPr>
          <p:cNvGrpSpPr/>
          <p:nvPr/>
        </p:nvGrpSpPr>
        <p:grpSpPr>
          <a:xfrm>
            <a:off x="323528" y="434230"/>
            <a:ext cx="8352928" cy="5155010"/>
            <a:chOff x="323528" y="291093"/>
            <a:chExt cx="8352928" cy="5155010"/>
          </a:xfrm>
        </p:grpSpPr>
        <p:pic>
          <p:nvPicPr>
            <p:cNvPr id="3" name="Picture 2">
              <a:extLst>
                <a:ext uri="{FF2B5EF4-FFF2-40B4-BE49-F238E27FC236}">
                  <a16:creationId xmlns:a16="http://schemas.microsoft.com/office/drawing/2014/main" id="{213237C0-F2A9-994C-A272-C04938EBCE7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3528" y="291094"/>
              <a:ext cx="8352928" cy="5155009"/>
            </a:xfrm>
            <a:prstGeom prst="rect">
              <a:avLst/>
            </a:prstGeom>
          </p:spPr>
        </p:pic>
        <p:sp>
          <p:nvSpPr>
            <p:cNvPr id="7" name="Rectangle 7">
              <a:extLst>
                <a:ext uri="{FF2B5EF4-FFF2-40B4-BE49-F238E27FC236}">
                  <a16:creationId xmlns:a16="http://schemas.microsoft.com/office/drawing/2014/main" id="{46FD72A5-924B-B841-82A3-664D7EB81C78}"/>
                </a:ext>
              </a:extLst>
            </p:cNvPr>
            <p:cNvSpPr txBox="1">
              <a:spLocks noChangeArrowheads="1"/>
            </p:cNvSpPr>
            <p:nvPr/>
          </p:nvSpPr>
          <p:spPr bwMode="auto">
            <a:xfrm>
              <a:off x="5508104" y="291093"/>
              <a:ext cx="3168352" cy="978545"/>
            </a:xfrm>
            <a:prstGeom prst="rect">
              <a:avLst/>
            </a:prstGeom>
            <a:gradFill>
              <a:gsLst>
                <a:gs pos="0">
                  <a:schemeClr val="tx1"/>
                </a:gs>
                <a:gs pos="74000">
                  <a:srgbClr val="C00000"/>
                </a:gs>
                <a:gs pos="83000">
                  <a:srgbClr val="C00000"/>
                </a:gs>
                <a:gs pos="100000">
                  <a:srgbClr val="C00000"/>
                </a:gs>
              </a:gsLst>
              <a:lin ang="5400000" scaled="1"/>
            </a:gra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eaLnBrk="0" hangingPunct="0">
                <a:defRPr sz="2800" b="1" kern="0">
                  <a:solidFill>
                    <a:schemeClr val="bg1"/>
                  </a:solidFill>
                  <a:latin typeface="Arial" charset="0"/>
                  <a:cs typeface="Arial"/>
                </a:defRPr>
              </a:lvl1pPr>
              <a:lvl2pPr algn="ctr" eaLnBrk="0" hangingPunct="0">
                <a:defRPr sz="4400">
                  <a:solidFill>
                    <a:schemeClr val="tx2"/>
                  </a:solidFill>
                  <a:latin typeface="Arial" charset="0"/>
                  <a:ea typeface="ＭＳ Ｐゴシック" pitchFamily="-108" charset="-128"/>
                  <a:cs typeface="ＭＳ Ｐゴシック" pitchFamily="-108" charset="-128"/>
                </a:defRPr>
              </a:lvl2pPr>
              <a:lvl3pPr algn="ctr" eaLnBrk="0" hangingPunct="0">
                <a:defRPr sz="4400">
                  <a:solidFill>
                    <a:schemeClr val="tx2"/>
                  </a:solidFill>
                  <a:latin typeface="Arial" charset="0"/>
                  <a:ea typeface="ＭＳ Ｐゴシック" pitchFamily="-108" charset="-128"/>
                  <a:cs typeface="ＭＳ Ｐゴシック" pitchFamily="-108" charset="-128"/>
                </a:defRPr>
              </a:lvl3pPr>
              <a:lvl4pPr algn="ctr" eaLnBrk="0" hangingPunct="0">
                <a:defRPr sz="4400">
                  <a:solidFill>
                    <a:schemeClr val="tx2"/>
                  </a:solidFill>
                  <a:latin typeface="Arial" charset="0"/>
                  <a:ea typeface="ＭＳ Ｐゴシック" pitchFamily="-108" charset="-128"/>
                  <a:cs typeface="ＭＳ Ｐゴシック" pitchFamily="-108" charset="-128"/>
                </a:defRPr>
              </a:lvl4pPr>
              <a:lvl5pPr algn="ctr" eaLnBrk="0" hangingPunct="0">
                <a:defRPr sz="4400">
                  <a:solidFill>
                    <a:schemeClr val="tx2"/>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FFFFFF"/>
                  </a:solidFill>
                  <a:effectLst/>
                  <a:uLnTx/>
                  <a:uFillTx/>
                  <a:latin typeface="Arial" charset="0"/>
                  <a:ea typeface="ＭＳ Ｐゴシック" charset="0"/>
                  <a:cs typeface="Arial"/>
                </a:rPr>
                <a:t>All Israel </a:t>
              </a:r>
              <a:br>
                <a:rPr kumimoji="0" lang="en-US" sz="2800" b="1" i="1" u="none" strike="noStrike" kern="0" cap="none" spc="0" normalizeH="0" baseline="0" noProof="0" dirty="0">
                  <a:ln>
                    <a:noFill/>
                  </a:ln>
                  <a:solidFill>
                    <a:srgbClr val="FFFFFF"/>
                  </a:solidFill>
                  <a:effectLst/>
                  <a:uLnTx/>
                  <a:uFillTx/>
                  <a:latin typeface="Arial" charset="0"/>
                  <a:ea typeface="ＭＳ Ｐゴシック" charset="0"/>
                  <a:cs typeface="Arial"/>
                </a:rPr>
              </a:br>
              <a:r>
                <a:rPr kumimoji="0" lang="en-US" sz="2800" b="1" i="1" u="none" strike="noStrike" kern="0" cap="none" spc="0" normalizeH="0" baseline="0" noProof="0" dirty="0">
                  <a:ln>
                    <a:noFill/>
                  </a:ln>
                  <a:solidFill>
                    <a:srgbClr val="FFFFFF"/>
                  </a:solidFill>
                  <a:effectLst/>
                  <a:uLnTx/>
                  <a:uFillTx/>
                  <a:latin typeface="Arial" charset="0"/>
                  <a:ea typeface="ＭＳ Ｐゴシック" charset="0"/>
                  <a:cs typeface="Arial"/>
                </a:rPr>
                <a:t>shall be saved</a:t>
              </a:r>
            </a:p>
          </p:txBody>
        </p:sp>
        <p:sp>
          <p:nvSpPr>
            <p:cNvPr id="8" name="Rectangle 7">
              <a:extLst>
                <a:ext uri="{FF2B5EF4-FFF2-40B4-BE49-F238E27FC236}">
                  <a16:creationId xmlns:a16="http://schemas.microsoft.com/office/drawing/2014/main" id="{AA0AD1A7-47D7-FF48-98D3-6280C09516EC}"/>
                </a:ext>
              </a:extLst>
            </p:cNvPr>
            <p:cNvSpPr txBox="1">
              <a:spLocks noChangeArrowheads="1"/>
            </p:cNvSpPr>
            <p:nvPr/>
          </p:nvSpPr>
          <p:spPr bwMode="auto">
            <a:xfrm>
              <a:off x="323528" y="291094"/>
              <a:ext cx="2304256" cy="720080"/>
            </a:xfrm>
            <a:prstGeom prst="rect">
              <a:avLst/>
            </a:prstGeom>
            <a:gradFill>
              <a:gsLst>
                <a:gs pos="0">
                  <a:schemeClr val="tx1"/>
                </a:gs>
                <a:gs pos="74000">
                  <a:srgbClr val="C00000"/>
                </a:gs>
                <a:gs pos="83000">
                  <a:srgbClr val="C00000"/>
                </a:gs>
                <a:gs pos="100000">
                  <a:srgbClr val="C00000"/>
                </a:gs>
              </a:gsLst>
              <a:lin ang="5400000" scaled="1"/>
            </a:gra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FFFFFF"/>
                  </a:solidFill>
                  <a:effectLst/>
                  <a:uLnTx/>
                  <a:uFillTx/>
                  <a:latin typeface="Arial" charset="0"/>
                  <a:ea typeface="ＭＳ Ｐゴシック" charset="0"/>
                  <a:cs typeface="Arial"/>
                </a:rPr>
                <a:t>70</a:t>
              </a:r>
              <a:r>
                <a:rPr kumimoji="0" lang="en-US" sz="2800" b="1" i="1" u="none" strike="noStrike" kern="0" cap="none" spc="0" normalizeH="0" baseline="30000" noProof="0" dirty="0">
                  <a:ln>
                    <a:noFill/>
                  </a:ln>
                  <a:solidFill>
                    <a:srgbClr val="FFFFFF"/>
                  </a:solidFill>
                  <a:effectLst/>
                  <a:uLnTx/>
                  <a:uFillTx/>
                  <a:latin typeface="Arial" charset="0"/>
                  <a:ea typeface="ＭＳ Ｐゴシック" charset="0"/>
                  <a:cs typeface="Arial"/>
                </a:rPr>
                <a:t>th</a:t>
              </a:r>
              <a:r>
                <a:rPr kumimoji="0" lang="en-US" sz="2800" b="1" i="1" u="none" strike="noStrike" kern="0" cap="none" spc="0" normalizeH="0" baseline="0" noProof="0" dirty="0">
                  <a:ln>
                    <a:noFill/>
                  </a:ln>
                  <a:solidFill>
                    <a:srgbClr val="FFFFFF"/>
                  </a:solidFill>
                  <a:effectLst/>
                  <a:uLnTx/>
                  <a:uFillTx/>
                  <a:latin typeface="Arial" charset="0"/>
                  <a:ea typeface="ＭＳ Ｐゴシック" charset="0"/>
                  <a:cs typeface="Arial"/>
                </a:rPr>
                <a:t> </a:t>
              </a:r>
              <a:r>
                <a:rPr kumimoji="0" lang="en-US" altLang="ja-JP" sz="2800" b="1" i="1" u="none" strike="noStrike" kern="0" cap="none" spc="0" normalizeH="0" baseline="0" noProof="0" dirty="0">
                  <a:ln>
                    <a:noFill/>
                  </a:ln>
                  <a:solidFill>
                    <a:srgbClr val="FFFFFF"/>
                  </a:solidFill>
                  <a:effectLst/>
                  <a:uLnTx/>
                  <a:uFillTx/>
                  <a:latin typeface="Arial" charset="0"/>
                  <a:ea typeface="ＭＳ Ｐゴシック" charset="0"/>
                  <a:cs typeface="Arial"/>
                </a:rPr>
                <a:t>"Week"</a:t>
              </a:r>
              <a:endParaRPr kumimoji="0" lang="en-US" sz="2800" b="1" i="1" u="none" strike="noStrike" kern="0" cap="none" spc="0" normalizeH="0" baseline="0" noProof="0" dirty="0">
                <a:ln>
                  <a:noFill/>
                </a:ln>
                <a:solidFill>
                  <a:srgbClr val="00CC99"/>
                </a:solidFill>
                <a:effectLst/>
                <a:uLnTx/>
                <a:uFillTx/>
                <a:latin typeface="Arial" charset="0"/>
                <a:ea typeface="ＭＳ Ｐゴシック" charset="0"/>
                <a:cs typeface="Arial"/>
              </a:endParaRPr>
            </a:p>
          </p:txBody>
        </p:sp>
      </p:grpSp>
      <p:sp>
        <p:nvSpPr>
          <p:cNvPr id="762885" name="Text Box 14"/>
          <p:cNvSpPr txBox="1">
            <a:spLocks noChangeArrowheads="1"/>
          </p:cNvSpPr>
          <p:nvPr/>
        </p:nvSpPr>
        <p:spPr bwMode="auto">
          <a:xfrm>
            <a:off x="8460432" y="-99392"/>
            <a:ext cx="609600" cy="401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556</a:t>
            </a:r>
          </a:p>
        </p:txBody>
      </p:sp>
      <p:sp>
        <p:nvSpPr>
          <p:cNvPr id="762896" name="Text Box 10"/>
          <p:cNvSpPr txBox="1">
            <a:spLocks noChangeArrowheads="1"/>
          </p:cNvSpPr>
          <p:nvPr/>
        </p:nvSpPr>
        <p:spPr bwMode="auto">
          <a:xfrm>
            <a:off x="4644008" y="5051845"/>
            <a:ext cx="3414770" cy="510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9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2018 09 23 John Haller's Prophecy Update </a:t>
            </a:r>
            <a:br>
              <a:rPr kumimoji="0" lang="en-US" sz="9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US" sz="9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"Surveillance Society” (https://</a:t>
            </a:r>
            <a:r>
              <a:rPr kumimoji="0" lang="en-US" sz="900" b="1" i="1" u="none" strike="noStrike" kern="1200" cap="none" spc="0" normalizeH="0" baseline="0" noProof="0" dirty="0" err="1">
                <a:ln>
                  <a:noFill/>
                </a:ln>
                <a:solidFill>
                  <a:srgbClr val="000000"/>
                </a:solidFill>
                <a:effectLst/>
                <a:uLnTx/>
                <a:uFillTx/>
                <a:latin typeface="Arial" charset="0"/>
                <a:ea typeface="ＭＳ Ｐゴシック" charset="0"/>
                <a:cs typeface="Arial" charset="0"/>
              </a:rPr>
              <a:t>www.youtube.com</a:t>
            </a:r>
            <a:r>
              <a:rPr kumimoji="0" lang="en-US" sz="9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r>
              <a:rPr kumimoji="0" lang="en-US" sz="900" b="1" i="1" u="none" strike="noStrike" kern="1200" cap="none" spc="0" normalizeH="0" baseline="0" noProof="0" dirty="0" err="1">
                <a:ln>
                  <a:noFill/>
                </a:ln>
                <a:solidFill>
                  <a:srgbClr val="000000"/>
                </a:solidFill>
                <a:effectLst/>
                <a:uLnTx/>
                <a:uFillTx/>
                <a:latin typeface="Arial" charset="0"/>
                <a:ea typeface="ＭＳ Ｐゴシック" charset="0"/>
                <a:cs typeface="Arial" charset="0"/>
              </a:rPr>
              <a:t>watch?v</a:t>
            </a:r>
            <a:r>
              <a:rPr kumimoji="0" lang="en-US" sz="9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=GE35KQWKCWw)</a:t>
            </a:r>
          </a:p>
        </p:txBody>
      </p:sp>
      <p:sp>
        <p:nvSpPr>
          <p:cNvPr id="66" name="Text Box 8"/>
          <p:cNvSpPr txBox="1">
            <a:spLocks noChangeArrowheads="1"/>
          </p:cNvSpPr>
          <p:nvPr/>
        </p:nvSpPr>
        <p:spPr bwMode="auto">
          <a:xfrm>
            <a:off x="0" y="5561409"/>
            <a:ext cx="9144000" cy="1323975"/>
          </a:xfrm>
          <a:prstGeom prst="rect">
            <a:avLst/>
          </a:prstGeom>
          <a:solidFill>
            <a:schemeClr val="tx1"/>
          </a:solidFill>
          <a:ln w="9525">
            <a:noFill/>
            <a:miter lim="800000"/>
            <a:headEnd/>
            <a:tailEnd/>
          </a:ln>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rPr>
              <a:t>"He will confirm a covenant with many for one </a:t>
            </a:r>
            <a:r>
              <a:rPr kumimoji="0" lang="fr-FR" sz="2000" b="1" i="0" u="none" strike="noStrike" kern="0" cap="none" spc="0" normalizeH="0" baseline="0" noProof="0" dirty="0">
                <a:ln>
                  <a:noFill/>
                </a:ln>
                <a:solidFill>
                  <a:srgbClr val="FFFFFF"/>
                </a:solidFill>
                <a:effectLst/>
                <a:uLnTx/>
                <a:uFillTx/>
                <a:latin typeface="Arial"/>
                <a:ea typeface="ＭＳ Ｐゴシック" charset="0"/>
                <a:cs typeface="Arial"/>
              </a:rPr>
              <a:t>'</a:t>
            </a:r>
            <a:r>
              <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rPr>
              <a:t>seven.</a:t>
            </a:r>
            <a:r>
              <a:rPr kumimoji="0" lang="fr-FR" sz="2000" b="1" i="0" u="none" strike="noStrike" kern="0" cap="none" spc="0" normalizeH="0" baseline="0" noProof="0" dirty="0">
                <a:ln>
                  <a:noFill/>
                </a:ln>
                <a:solidFill>
                  <a:srgbClr val="FFFFFF"/>
                </a:solidFill>
                <a:effectLst/>
                <a:uLnTx/>
                <a:uFillTx/>
                <a:latin typeface="Arial"/>
                <a:ea typeface="ＭＳ Ｐゴシック" charset="0"/>
                <a:cs typeface="Arial"/>
              </a:rPr>
              <a:t>'</a:t>
            </a:r>
            <a:r>
              <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rPr>
              <a:t> In the middle of the </a:t>
            </a:r>
            <a:r>
              <a:rPr kumimoji="0" lang="fr-FR" sz="2000" b="1" i="0" u="none" strike="noStrike" kern="0" cap="none" spc="0" normalizeH="0" baseline="0" noProof="0" dirty="0">
                <a:ln>
                  <a:noFill/>
                </a:ln>
                <a:solidFill>
                  <a:srgbClr val="FFFFFF"/>
                </a:solidFill>
                <a:effectLst/>
                <a:uLnTx/>
                <a:uFillTx/>
                <a:latin typeface="Arial"/>
                <a:ea typeface="ＭＳ Ｐゴシック" charset="0"/>
                <a:cs typeface="Arial"/>
              </a:rPr>
              <a:t>'</a:t>
            </a:r>
            <a:r>
              <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rPr>
              <a:t>seven</a:t>
            </a:r>
            <a:r>
              <a:rPr kumimoji="0" lang="fr-FR" sz="2000" b="1" i="0" u="none" strike="noStrike" kern="0" cap="none" spc="0" normalizeH="0" baseline="0" noProof="0" dirty="0">
                <a:ln>
                  <a:noFill/>
                </a:ln>
                <a:solidFill>
                  <a:srgbClr val="FFFFFF"/>
                </a:solidFill>
                <a:effectLst/>
                <a:uLnTx/>
                <a:uFillTx/>
                <a:latin typeface="Arial"/>
                <a:ea typeface="ＭＳ Ｐゴシック" charset="0"/>
                <a:cs typeface="Arial"/>
              </a:rPr>
              <a:t>'</a:t>
            </a:r>
            <a:r>
              <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rPr>
              <a:t> he will put an end to sacrifice and offering. And on a wing [of the temple] he will set up an abomination that causes desolation, until the end that is decreed is poured out on him" (Daniel 9:27 </a:t>
            </a:r>
            <a:r>
              <a:rPr kumimoji="0" lang="en-US" sz="1800" b="1" i="0" u="none" strike="noStrike" kern="0" cap="none" spc="0" normalizeH="0" baseline="0" noProof="0" dirty="0">
                <a:ln>
                  <a:noFill/>
                </a:ln>
                <a:solidFill>
                  <a:srgbClr val="FFFFFF"/>
                </a:solidFill>
                <a:effectLst/>
                <a:uLnTx/>
                <a:uFillTx/>
                <a:latin typeface="Arial"/>
                <a:ea typeface="ＭＳ Ｐゴシック" charset="0"/>
                <a:cs typeface="Arial"/>
              </a:rPr>
              <a:t>NIV</a:t>
            </a:r>
            <a:r>
              <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rPr>
              <a:t>). </a:t>
            </a:r>
          </a:p>
        </p:txBody>
      </p:sp>
      <p:sp>
        <p:nvSpPr>
          <p:cNvPr id="762883" name="Rectangle 7"/>
          <p:cNvSpPr>
            <a:spLocks noGrp="1" noChangeArrowheads="1"/>
          </p:cNvSpPr>
          <p:nvPr>
            <p:ph type="title"/>
          </p:nvPr>
        </p:nvSpPr>
        <p:spPr>
          <a:xfrm>
            <a:off x="0" y="-97656"/>
            <a:ext cx="9140824" cy="504056"/>
          </a:xfrm>
          <a:blipFill>
            <a:blip r:embed="rId4"/>
            <a:tile tx="0" ty="0" sx="100000" sy="100000" flip="none" algn="tl"/>
          </a:blipFill>
        </p:spPr>
        <p:txBody>
          <a:bodyPr/>
          <a:lstStyle/>
          <a:p>
            <a:r>
              <a:rPr lang="en-US" sz="3600" b="1" dirty="0">
                <a:solidFill>
                  <a:schemeClr val="bg1"/>
                </a:solidFill>
                <a:latin typeface="Arial" charset="0"/>
                <a:ea typeface="ＭＳ Ｐゴシック" charset="0"/>
              </a:rPr>
              <a:t>Events of the 70</a:t>
            </a:r>
            <a:r>
              <a:rPr lang="en-US" sz="3600" b="1" baseline="30000" dirty="0">
                <a:solidFill>
                  <a:schemeClr val="bg1"/>
                </a:solidFill>
                <a:latin typeface="Arial" charset="0"/>
                <a:ea typeface="ＭＳ Ｐゴシック" charset="0"/>
              </a:rPr>
              <a:t>th</a:t>
            </a:r>
            <a:r>
              <a:rPr lang="en-US" sz="3600" b="1" dirty="0">
                <a:solidFill>
                  <a:schemeClr val="bg1"/>
                </a:solidFill>
                <a:latin typeface="Arial" charset="0"/>
                <a:ea typeface="ＭＳ Ｐゴシック" charset="0"/>
              </a:rPr>
              <a:t> </a:t>
            </a:r>
            <a:r>
              <a:rPr lang="en-US" altLang="ja-JP" sz="3600" b="1" dirty="0">
                <a:solidFill>
                  <a:schemeClr val="bg1"/>
                </a:solidFill>
                <a:latin typeface="Arial" charset="0"/>
                <a:ea typeface="ＭＳ Ｐゴシック" charset="0"/>
              </a:rPr>
              <a:t>"Week"</a:t>
            </a:r>
            <a:endParaRPr lang="en-US" sz="3600" b="1" dirty="0">
              <a:solidFill>
                <a:schemeClr val="accent1"/>
              </a:solidFill>
              <a:latin typeface="Arial" charset="0"/>
              <a:ea typeface="ＭＳ Ｐゴシック" charset="0"/>
            </a:endParaRPr>
          </a:p>
        </p:txBody>
      </p:sp>
    </p:spTree>
    <p:extLst>
      <p:ext uri="{BB962C8B-B14F-4D97-AF65-F5344CB8AC3E}">
        <p14:creationId xmlns:p14="http://schemas.microsoft.com/office/powerpoint/2010/main" val="106448929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832" y="0"/>
            <a:ext cx="9135168" cy="5842019"/>
          </a:xfrm>
          <a:prstGeom prst="rect">
            <a:avLst/>
          </a:prstGeom>
        </p:spPr>
      </p:pic>
      <p:sp>
        <p:nvSpPr>
          <p:cNvPr id="77826" name="Rectangle 2"/>
          <p:cNvSpPr>
            <a:spLocks noGrp="1"/>
          </p:cNvSpPr>
          <p:nvPr>
            <p:ph type="ctrTitle"/>
          </p:nvPr>
        </p:nvSpPr>
        <p:spPr>
          <a:xfrm>
            <a:off x="1" y="365"/>
            <a:ext cx="9135167" cy="1340768"/>
          </a:xfrm>
        </p:spPr>
        <p:txBody>
          <a:bodyPr>
            <a:normAutofit/>
          </a:bodyPr>
          <a:lstStyle/>
          <a:p>
            <a:r>
              <a:rPr lang="en-US" sz="4000" b="1" dirty="0">
                <a:effectLst>
                  <a:glow rad="228600">
                    <a:srgbClr val="000000"/>
                  </a:glow>
                </a:effectLst>
              </a:rPr>
              <a:t>Antichrist will make a 7-year treaty with Israel</a:t>
            </a:r>
          </a:p>
        </p:txBody>
      </p:sp>
      <p:sp>
        <p:nvSpPr>
          <p:cNvPr id="77829" name="Text Box 5"/>
          <p:cNvSpPr txBox="1">
            <a:spLocks noChangeArrowheads="1"/>
          </p:cNvSpPr>
          <p:nvPr/>
        </p:nvSpPr>
        <p:spPr bwMode="auto">
          <a:xfrm>
            <a:off x="2268538" y="6553200"/>
            <a:ext cx="2663825" cy="304800"/>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omic Sans MS" pitchFamily="66" charset="0"/>
                <a:ea typeface="ＭＳ Ｐゴシック" charset="0"/>
                <a:cs typeface="ＭＳ Ｐゴシック" charset="0"/>
              </a:rPr>
              <a:t>Artwork by Sunny Chandra</a:t>
            </a:r>
          </a:p>
        </p:txBody>
      </p:sp>
      <p:sp>
        <p:nvSpPr>
          <p:cNvPr id="7" name="Rectangle 3"/>
          <p:cNvSpPr txBox="1">
            <a:spLocks/>
          </p:cNvSpPr>
          <p:nvPr/>
        </p:nvSpPr>
        <p:spPr>
          <a:xfrm>
            <a:off x="0" y="5949280"/>
            <a:ext cx="9143999" cy="908720"/>
          </a:xfrm>
          <a:prstGeom prst="rect">
            <a:avLst/>
          </a:prstGeom>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a:ea typeface="+mn-ea"/>
                <a:cs typeface="Arial"/>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a:ea typeface="+mn-ea"/>
                <a:cs typeface="Arial"/>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a:ea typeface="+mn-ea"/>
                <a:cs typeface="Arial"/>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base" latinLnBrk="0" hangingPunct="1">
              <a:lnSpc>
                <a:spcPct val="90000"/>
              </a:lnSpc>
              <a:spcBef>
                <a:spcPct val="20000"/>
              </a:spcBef>
              <a:spcAft>
                <a:spcPct val="0"/>
              </a:spcAft>
              <a:buClrTx/>
              <a:buSzTx/>
              <a:buFont typeface="Arial" pitchFamily="34" charset="0"/>
              <a:buNone/>
              <a:tabLst/>
              <a:defRPr/>
            </a:pPr>
            <a:r>
              <a:rPr kumimoji="0" lang="en-US" sz="2800" b="1" i="0" u="none" strike="noStrike" kern="1200" cap="none" spc="0" normalizeH="0" baseline="0" noProof="0" dirty="0">
                <a:ln>
                  <a:noFill/>
                </a:ln>
                <a:solidFill>
                  <a:srgbClr val="FFFFFF"/>
                </a:solidFill>
                <a:effectLst/>
                <a:uLnTx/>
                <a:uFillTx/>
                <a:latin typeface="Arial"/>
                <a:ea typeface="+mn-ea"/>
                <a:cs typeface="Arial"/>
              </a:rPr>
              <a:t>This will likely enable the rebuilding of the Jerusalem temple</a:t>
            </a:r>
          </a:p>
        </p:txBody>
      </p:sp>
    </p:spTree>
    <p:extLst>
      <p:ext uri="{BB962C8B-B14F-4D97-AF65-F5344CB8AC3E}">
        <p14:creationId xmlns:p14="http://schemas.microsoft.com/office/powerpoint/2010/main" val="174822506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p:cNvSpPr>
          <p:nvPr>
            <p:ph type="ctrTitle"/>
          </p:nvPr>
        </p:nvSpPr>
        <p:spPr>
          <a:xfrm>
            <a:off x="1" y="365"/>
            <a:ext cx="9135167" cy="1173715"/>
          </a:xfrm>
        </p:spPr>
        <p:txBody>
          <a:bodyPr>
            <a:normAutofit fontScale="90000"/>
          </a:bodyPr>
          <a:lstStyle/>
          <a:p>
            <a:r>
              <a:rPr lang="en-US" sz="4000" b="1" dirty="0">
                <a:effectLst>
                  <a:glow rad="228600">
                    <a:srgbClr val="000000"/>
                  </a:glow>
                </a:effectLst>
              </a:rPr>
              <a:t>In 2017, Israel Commemorated President Trump’s Efforts to Rebuild the Temple</a:t>
            </a:r>
          </a:p>
        </p:txBody>
      </p:sp>
      <p:sp>
        <p:nvSpPr>
          <p:cNvPr id="77829" name="Text Box 5"/>
          <p:cNvSpPr txBox="1">
            <a:spLocks noChangeArrowheads="1"/>
          </p:cNvSpPr>
          <p:nvPr/>
        </p:nvSpPr>
        <p:spPr bwMode="auto">
          <a:xfrm>
            <a:off x="2268538" y="6553200"/>
            <a:ext cx="2663825" cy="304800"/>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omic Sans MS" pitchFamily="66" charset="0"/>
                <a:ea typeface="ＭＳ Ｐゴシック" charset="0"/>
                <a:cs typeface="ＭＳ Ｐゴシック" charset="0"/>
              </a:rPr>
              <a:t>Artwork by Sunny Chandra</a:t>
            </a:r>
          </a:p>
        </p:txBody>
      </p:sp>
      <p:sp>
        <p:nvSpPr>
          <p:cNvPr id="7" name="Rectangle 3"/>
          <p:cNvSpPr txBox="1">
            <a:spLocks/>
          </p:cNvSpPr>
          <p:nvPr/>
        </p:nvSpPr>
        <p:spPr>
          <a:xfrm>
            <a:off x="0" y="5949280"/>
            <a:ext cx="9143999" cy="908720"/>
          </a:xfrm>
          <a:prstGeom prst="rect">
            <a:avLst/>
          </a:prstGeom>
        </p:spPr>
        <p:txBody>
          <a:bodyPr anchor="ct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a:ea typeface="+mn-ea"/>
                <a:cs typeface="Arial"/>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a:ea typeface="+mn-ea"/>
                <a:cs typeface="Arial"/>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a:ea typeface="+mn-ea"/>
                <a:cs typeface="Arial"/>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base" latinLnBrk="0" hangingPunct="1">
              <a:lnSpc>
                <a:spcPct val="90000"/>
              </a:lnSpc>
              <a:spcBef>
                <a:spcPct val="20000"/>
              </a:spcBef>
              <a:spcAft>
                <a:spcPct val="0"/>
              </a:spcAft>
              <a:buClrTx/>
              <a:buSzTx/>
              <a:buFont typeface="Arial" pitchFamily="34" charset="0"/>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Arial"/>
              </a:rPr>
              <a:t>This ½ shekel preparation for the T</a:t>
            </a:r>
            <a:r>
              <a:rPr kumimoji="0" lang="en-US" sz="2400" b="1" i="0" u="none" strike="noStrike" kern="1200" cap="none" spc="0" normalizeH="0" baseline="0" noProof="0" dirty="0" err="1">
                <a:ln>
                  <a:noFill/>
                </a:ln>
                <a:solidFill>
                  <a:srgbClr val="FFFFFF"/>
                </a:solidFill>
                <a:effectLst/>
                <a:uLnTx/>
                <a:uFillTx/>
                <a:latin typeface="Arial"/>
                <a:ea typeface="+mn-ea"/>
                <a:cs typeface="Arial"/>
              </a:rPr>
              <a:t>hird</a:t>
            </a:r>
            <a:r>
              <a:rPr kumimoji="0" lang="en-US" sz="2400" b="1" i="0" u="none" strike="noStrike" kern="1200" cap="none" spc="0" normalizeH="0" baseline="0" noProof="0" dirty="0">
                <a:ln>
                  <a:noFill/>
                </a:ln>
                <a:solidFill>
                  <a:srgbClr val="FFFFFF"/>
                </a:solidFill>
                <a:effectLst/>
                <a:uLnTx/>
                <a:uFillTx/>
                <a:latin typeface="Arial"/>
                <a:ea typeface="+mn-ea"/>
                <a:cs typeface="Arial"/>
              </a:rPr>
              <a:t> Temple is compared to Cyrus Helping Build the Second Temple in 539 BC</a:t>
            </a:r>
          </a:p>
        </p:txBody>
      </p:sp>
      <p:pic>
        <p:nvPicPr>
          <p:cNvPr id="827394" name="Picture 2" descr="Amazon.com: DL6-14 Rare Antique Gold Plated Half Shekel King Cyrus Donald  Trump Jewish Temple Mount Israel Coin Israel Challenge Coin: Toys &amp; Games">
            <a:extLst>
              <a:ext uri="{FF2B5EF4-FFF2-40B4-BE49-F238E27FC236}">
                <a16:creationId xmlns:a16="http://schemas.microsoft.com/office/drawing/2014/main" id="{B5F44094-8B41-A245-A8E6-9DA43A20C2C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54434" y="1174080"/>
            <a:ext cx="7226300" cy="477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735769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p:cNvSpPr>
          <p:nvPr>
            <p:ph type="ctrTitle"/>
          </p:nvPr>
        </p:nvSpPr>
        <p:spPr>
          <a:xfrm>
            <a:off x="1" y="0"/>
            <a:ext cx="9143998" cy="1196752"/>
          </a:xfrm>
        </p:spPr>
        <p:txBody>
          <a:bodyPr>
            <a:normAutofit fontScale="90000"/>
          </a:bodyPr>
          <a:lstStyle/>
          <a:p>
            <a:r>
              <a:rPr lang="en-US" sz="4000" b="1" dirty="0">
                <a:effectLst>
                  <a:glow rad="228600">
                    <a:srgbClr val="000000"/>
                  </a:glow>
                </a:effectLst>
              </a:rPr>
              <a:t>Antichrist will make a 7-year treaty with Israel</a:t>
            </a:r>
          </a:p>
        </p:txBody>
      </p:sp>
      <p:sp>
        <p:nvSpPr>
          <p:cNvPr id="77829" name="Text Box 5"/>
          <p:cNvSpPr txBox="1">
            <a:spLocks noChangeArrowheads="1"/>
          </p:cNvSpPr>
          <p:nvPr/>
        </p:nvSpPr>
        <p:spPr bwMode="auto">
          <a:xfrm>
            <a:off x="2268538" y="6553200"/>
            <a:ext cx="2663825" cy="304800"/>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omic Sans MS" pitchFamily="66" charset="0"/>
                <a:ea typeface="ＭＳ Ｐゴシック" charset="0"/>
                <a:cs typeface="ＭＳ Ｐゴシック" charset="0"/>
              </a:rPr>
              <a:t>Artwork by Sunny Chandra</a:t>
            </a:r>
          </a:p>
        </p:txBody>
      </p:sp>
      <p:sp>
        <p:nvSpPr>
          <p:cNvPr id="7" name="Rectangle 3"/>
          <p:cNvSpPr txBox="1">
            <a:spLocks/>
          </p:cNvSpPr>
          <p:nvPr/>
        </p:nvSpPr>
        <p:spPr>
          <a:xfrm>
            <a:off x="0" y="5949280"/>
            <a:ext cx="9143999" cy="908720"/>
          </a:xfrm>
          <a:prstGeom prst="rect">
            <a:avLst/>
          </a:prstGeom>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a:ea typeface="+mn-ea"/>
                <a:cs typeface="Arial"/>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a:ea typeface="+mn-ea"/>
                <a:cs typeface="Arial"/>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a:ea typeface="+mn-ea"/>
                <a:cs typeface="Arial"/>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base" latinLnBrk="0" hangingPunct="1">
              <a:lnSpc>
                <a:spcPct val="90000"/>
              </a:lnSpc>
              <a:spcBef>
                <a:spcPct val="20000"/>
              </a:spcBef>
              <a:spcAft>
                <a:spcPct val="0"/>
              </a:spcAft>
              <a:buClrTx/>
              <a:buSzTx/>
              <a:buFont typeface="Arial" pitchFamily="34" charset="0"/>
              <a:buNone/>
              <a:tabLst/>
              <a:defRPr/>
            </a:pPr>
            <a:r>
              <a:rPr kumimoji="0" lang="en-US" sz="2800" b="1" i="0" u="none" strike="noStrike" kern="1200" cap="none" spc="0" normalizeH="0" baseline="0" noProof="0" dirty="0">
                <a:ln>
                  <a:noFill/>
                </a:ln>
                <a:solidFill>
                  <a:srgbClr val="FFFFFF"/>
                </a:solidFill>
                <a:effectLst/>
                <a:uLnTx/>
                <a:uFillTx/>
                <a:latin typeface="Arial"/>
                <a:ea typeface="+mn-ea"/>
                <a:cs typeface="Arial"/>
              </a:rPr>
              <a:t>This will likely enable the rebuilding of the Jerusalem temple</a:t>
            </a: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196752"/>
            <a:ext cx="9168343" cy="5661248"/>
          </a:xfrm>
          <a:prstGeom prst="rect">
            <a:avLst/>
          </a:prstGeom>
        </p:spPr>
      </p:pic>
    </p:spTree>
    <p:extLst>
      <p:ext uri="{BB962C8B-B14F-4D97-AF65-F5344CB8AC3E}">
        <p14:creationId xmlns:p14="http://schemas.microsoft.com/office/powerpoint/2010/main" val="74073308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512" y="1124744"/>
            <a:ext cx="9289032" cy="5733256"/>
          </a:xfrm>
          <a:prstGeom prst="rect">
            <a:avLst/>
          </a:prstGeom>
        </p:spPr>
      </p:pic>
      <p:sp>
        <p:nvSpPr>
          <p:cNvPr id="77826" name="Rectangle 2"/>
          <p:cNvSpPr>
            <a:spLocks noGrp="1"/>
          </p:cNvSpPr>
          <p:nvPr>
            <p:ph type="ctrTitle"/>
          </p:nvPr>
        </p:nvSpPr>
        <p:spPr>
          <a:xfrm>
            <a:off x="1" y="0"/>
            <a:ext cx="9143998" cy="1196752"/>
          </a:xfrm>
        </p:spPr>
        <p:txBody>
          <a:bodyPr>
            <a:normAutofit fontScale="90000"/>
          </a:bodyPr>
          <a:lstStyle/>
          <a:p>
            <a:r>
              <a:rPr lang="en-US" sz="4000" b="1" dirty="0">
                <a:effectLst>
                  <a:glow rad="228600">
                    <a:srgbClr val="000000"/>
                  </a:glow>
                </a:effectLst>
              </a:rPr>
              <a:t>Antichrist will make a 7-year treaty with Israel</a:t>
            </a:r>
          </a:p>
        </p:txBody>
      </p:sp>
      <p:sp>
        <p:nvSpPr>
          <p:cNvPr id="77829" name="Text Box 5"/>
          <p:cNvSpPr txBox="1">
            <a:spLocks noChangeArrowheads="1"/>
          </p:cNvSpPr>
          <p:nvPr/>
        </p:nvSpPr>
        <p:spPr bwMode="auto">
          <a:xfrm>
            <a:off x="2268538" y="6553200"/>
            <a:ext cx="2663825" cy="304800"/>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omic Sans MS" pitchFamily="66" charset="0"/>
                <a:ea typeface="ＭＳ Ｐゴシック" charset="0"/>
                <a:cs typeface="ＭＳ Ｐゴシック" charset="0"/>
              </a:rPr>
              <a:t>Artwork by Sunny Chandra</a:t>
            </a:r>
          </a:p>
        </p:txBody>
      </p:sp>
      <p:sp>
        <p:nvSpPr>
          <p:cNvPr id="7" name="Rectangle 3"/>
          <p:cNvSpPr txBox="1">
            <a:spLocks/>
          </p:cNvSpPr>
          <p:nvPr/>
        </p:nvSpPr>
        <p:spPr>
          <a:xfrm>
            <a:off x="0" y="5949280"/>
            <a:ext cx="9143999" cy="908720"/>
          </a:xfrm>
          <a:prstGeom prst="rect">
            <a:avLst/>
          </a:prstGeom>
          <a:solidFill>
            <a:schemeClr val="tx1"/>
          </a:solidFill>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a:ea typeface="+mn-ea"/>
                <a:cs typeface="Arial"/>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a:ea typeface="+mn-ea"/>
                <a:cs typeface="Arial"/>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a:ea typeface="+mn-ea"/>
                <a:cs typeface="Arial"/>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base" latinLnBrk="0" hangingPunct="1">
              <a:lnSpc>
                <a:spcPct val="90000"/>
              </a:lnSpc>
              <a:spcBef>
                <a:spcPct val="20000"/>
              </a:spcBef>
              <a:spcAft>
                <a:spcPct val="0"/>
              </a:spcAft>
              <a:buClrTx/>
              <a:buSzTx/>
              <a:buFont typeface="Arial" pitchFamily="34" charset="0"/>
              <a:buNone/>
              <a:tabLst/>
              <a:defRPr/>
            </a:pPr>
            <a:r>
              <a:rPr kumimoji="0" lang="en-US" sz="2800" b="1" i="0" u="none" strike="noStrike" kern="1200" cap="none" spc="0" normalizeH="0" baseline="0" noProof="0" dirty="0">
                <a:ln>
                  <a:noFill/>
                </a:ln>
                <a:solidFill>
                  <a:srgbClr val="FFFFFF"/>
                </a:solidFill>
                <a:effectLst/>
                <a:uLnTx/>
                <a:uFillTx/>
                <a:latin typeface="Arial"/>
                <a:ea typeface="+mn-ea"/>
                <a:cs typeface="Arial"/>
              </a:rPr>
              <a:t>This will likely enable the rebuilding of the Jerusalem temple</a:t>
            </a:r>
          </a:p>
        </p:txBody>
      </p:sp>
    </p:spTree>
    <p:extLst>
      <p:ext uri="{BB962C8B-B14F-4D97-AF65-F5344CB8AC3E}">
        <p14:creationId xmlns:p14="http://schemas.microsoft.com/office/powerpoint/2010/main" val="52881628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p:cNvSpPr>
          <p:nvPr>
            <p:ph type="ctrTitle"/>
          </p:nvPr>
        </p:nvSpPr>
        <p:spPr>
          <a:xfrm>
            <a:off x="1" y="-84222"/>
            <a:ext cx="9143998" cy="1280973"/>
          </a:xfrm>
        </p:spPr>
        <p:txBody>
          <a:bodyPr>
            <a:normAutofit fontScale="90000"/>
          </a:bodyPr>
          <a:lstStyle/>
          <a:p>
            <a:r>
              <a:rPr lang="en-US" sz="4000" b="1" dirty="0">
                <a:effectLst>
                  <a:glow rad="228600">
                    <a:srgbClr val="000000"/>
                  </a:glow>
                </a:effectLst>
              </a:rPr>
              <a:t>Antichrist will make a 7-year treaty with Israel</a:t>
            </a:r>
          </a:p>
        </p:txBody>
      </p:sp>
      <p:sp>
        <p:nvSpPr>
          <p:cNvPr id="77829" name="Text Box 5"/>
          <p:cNvSpPr txBox="1">
            <a:spLocks noChangeArrowheads="1"/>
          </p:cNvSpPr>
          <p:nvPr/>
        </p:nvSpPr>
        <p:spPr bwMode="auto">
          <a:xfrm>
            <a:off x="2268538" y="6553200"/>
            <a:ext cx="2663825" cy="304800"/>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omic Sans MS" pitchFamily="66" charset="0"/>
                <a:ea typeface="ＭＳ Ｐゴシック" charset="0"/>
                <a:cs typeface="ＭＳ Ｐゴシック" charset="0"/>
              </a:rPr>
              <a:t>Artwork by Sunny Chandra</a:t>
            </a:r>
          </a:p>
        </p:txBody>
      </p:sp>
      <p:sp>
        <p:nvSpPr>
          <p:cNvPr id="7" name="Rectangle 3"/>
          <p:cNvSpPr txBox="1">
            <a:spLocks/>
          </p:cNvSpPr>
          <p:nvPr/>
        </p:nvSpPr>
        <p:spPr>
          <a:xfrm>
            <a:off x="0" y="5949280"/>
            <a:ext cx="9143999" cy="908720"/>
          </a:xfrm>
          <a:prstGeom prst="rect">
            <a:avLst/>
          </a:prstGeom>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a:ea typeface="+mn-ea"/>
                <a:cs typeface="Arial"/>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a:ea typeface="+mn-ea"/>
                <a:cs typeface="Arial"/>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a:ea typeface="+mn-ea"/>
                <a:cs typeface="Arial"/>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base" latinLnBrk="0" hangingPunct="1">
              <a:lnSpc>
                <a:spcPct val="90000"/>
              </a:lnSpc>
              <a:spcBef>
                <a:spcPct val="20000"/>
              </a:spcBef>
              <a:spcAft>
                <a:spcPct val="0"/>
              </a:spcAft>
              <a:buClrTx/>
              <a:buSzTx/>
              <a:buFont typeface="Arial" pitchFamily="34" charset="0"/>
              <a:buNone/>
              <a:tabLst/>
              <a:defRPr/>
            </a:pPr>
            <a:r>
              <a:rPr kumimoji="0" lang="en-US" sz="2800" b="1" i="0" u="none" strike="noStrike" kern="1200" cap="none" spc="0" normalizeH="0" baseline="0" noProof="0" dirty="0">
                <a:ln>
                  <a:noFill/>
                </a:ln>
                <a:solidFill>
                  <a:srgbClr val="FFFFFF"/>
                </a:solidFill>
                <a:effectLst/>
                <a:uLnTx/>
                <a:uFillTx/>
                <a:latin typeface="Arial"/>
                <a:ea typeface="+mn-ea"/>
                <a:cs typeface="Arial"/>
              </a:rPr>
              <a:t>This will likely enable the rebuilding of the Jerusalem temple</a:t>
            </a:r>
          </a:p>
        </p:txBody>
      </p:sp>
      <p:pic>
        <p:nvPicPr>
          <p:cNvPr id="3" name="Picture 2"/>
          <p:cNvPicPr>
            <a:picLocks noChangeAspect="1"/>
          </p:cNvPicPr>
          <p:nvPr/>
        </p:nvPicPr>
        <p:blipFill>
          <a:blip r:embed="rId3"/>
          <a:stretch>
            <a:fillRect/>
          </a:stretch>
        </p:blipFill>
        <p:spPr>
          <a:xfrm>
            <a:off x="0" y="1233264"/>
            <a:ext cx="9144000" cy="4572000"/>
          </a:xfrm>
          <a:prstGeom prst="rect">
            <a:avLst/>
          </a:prstGeom>
        </p:spPr>
      </p:pic>
    </p:spTree>
    <p:extLst>
      <p:ext uri="{BB962C8B-B14F-4D97-AF65-F5344CB8AC3E}">
        <p14:creationId xmlns:p14="http://schemas.microsoft.com/office/powerpoint/2010/main" val="225294743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201276"/>
            <a:ext cx="9144000" cy="4793124"/>
          </a:xfrm>
          <a:prstGeom prst="rect">
            <a:avLst/>
          </a:prstGeom>
        </p:spPr>
      </p:pic>
      <p:sp>
        <p:nvSpPr>
          <p:cNvPr id="77826" name="Rectangle 2"/>
          <p:cNvSpPr>
            <a:spLocks noGrp="1"/>
          </p:cNvSpPr>
          <p:nvPr>
            <p:ph type="ctrTitle"/>
          </p:nvPr>
        </p:nvSpPr>
        <p:spPr>
          <a:xfrm>
            <a:off x="1" y="0"/>
            <a:ext cx="9143998" cy="1196752"/>
          </a:xfrm>
        </p:spPr>
        <p:txBody>
          <a:bodyPr>
            <a:normAutofit fontScale="90000"/>
          </a:bodyPr>
          <a:lstStyle/>
          <a:p>
            <a:r>
              <a:rPr lang="en-US" sz="4000" b="1" dirty="0">
                <a:effectLst>
                  <a:glow rad="228600">
                    <a:srgbClr val="000000"/>
                  </a:glow>
                </a:effectLst>
              </a:rPr>
              <a:t>Antichrist will make a 7-year treaty with Israel</a:t>
            </a:r>
          </a:p>
        </p:txBody>
      </p:sp>
      <p:sp>
        <p:nvSpPr>
          <p:cNvPr id="77829" name="Text Box 5"/>
          <p:cNvSpPr txBox="1">
            <a:spLocks noChangeArrowheads="1"/>
          </p:cNvSpPr>
          <p:nvPr/>
        </p:nvSpPr>
        <p:spPr bwMode="auto">
          <a:xfrm>
            <a:off x="2268538" y="6553200"/>
            <a:ext cx="2663825" cy="304800"/>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omic Sans MS" pitchFamily="66" charset="0"/>
                <a:ea typeface="ＭＳ Ｐゴシック" charset="0"/>
                <a:cs typeface="ＭＳ Ｐゴシック" charset="0"/>
              </a:rPr>
              <a:t>Artwork by Sunny Chandra</a:t>
            </a:r>
          </a:p>
        </p:txBody>
      </p:sp>
      <p:sp>
        <p:nvSpPr>
          <p:cNvPr id="7" name="Rectangle 3"/>
          <p:cNvSpPr txBox="1">
            <a:spLocks/>
          </p:cNvSpPr>
          <p:nvPr/>
        </p:nvSpPr>
        <p:spPr>
          <a:xfrm>
            <a:off x="0" y="5949280"/>
            <a:ext cx="9143999" cy="908720"/>
          </a:xfrm>
          <a:prstGeom prst="rect">
            <a:avLst/>
          </a:prstGeom>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a:ea typeface="+mn-ea"/>
                <a:cs typeface="Arial"/>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a:ea typeface="+mn-ea"/>
                <a:cs typeface="Arial"/>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a:ea typeface="+mn-ea"/>
                <a:cs typeface="Arial"/>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base" latinLnBrk="0" hangingPunct="1">
              <a:lnSpc>
                <a:spcPct val="90000"/>
              </a:lnSpc>
              <a:spcBef>
                <a:spcPct val="20000"/>
              </a:spcBef>
              <a:spcAft>
                <a:spcPct val="0"/>
              </a:spcAft>
              <a:buClrTx/>
              <a:buSzTx/>
              <a:buFont typeface="Arial" pitchFamily="34" charset="0"/>
              <a:buNone/>
              <a:tabLst/>
              <a:defRPr/>
            </a:pPr>
            <a:r>
              <a:rPr kumimoji="0" lang="en-US" sz="2800" b="1" i="0" u="none" strike="noStrike" kern="1200" cap="none" spc="0" normalizeH="0" baseline="0" noProof="0" dirty="0">
                <a:ln>
                  <a:noFill/>
                </a:ln>
                <a:solidFill>
                  <a:srgbClr val="FFFFFF"/>
                </a:solidFill>
                <a:effectLst/>
                <a:uLnTx/>
                <a:uFillTx/>
                <a:latin typeface="Arial"/>
                <a:ea typeface="+mn-ea"/>
                <a:cs typeface="Arial"/>
              </a:rPr>
              <a:t>This will likely enable the rebuilding of the Jerusalem temple</a:t>
            </a:r>
          </a:p>
        </p:txBody>
      </p:sp>
    </p:spTree>
    <p:extLst>
      <p:ext uri="{BB962C8B-B14F-4D97-AF65-F5344CB8AC3E}">
        <p14:creationId xmlns:p14="http://schemas.microsoft.com/office/powerpoint/2010/main" val="34818045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39126" cy="6858000"/>
          </a:xfrm>
          <a:prstGeom prst="rect">
            <a:avLst/>
          </a:prstGeom>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Haggai</a:t>
            </a: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en-US" sz="8000" b="1" dirty="0">
                <a:effectLst>
                  <a:glow rad="127000">
                    <a:schemeClr val="tx1"/>
                  </a:glow>
                </a:effectLst>
                <a:latin typeface="Arial" charset="0"/>
                <a:ea typeface="ＭＳ Ｐゴシック" charset="0"/>
                <a:cs typeface="ＭＳ Ｐゴシック" charset="0"/>
              </a:rPr>
              <a:t>Be Restored</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3691251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0258" name="Picture 7" descr="ezek_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0"/>
            <a:ext cx="918051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3" name="Rectangle 5"/>
          <p:cNvSpPr>
            <a:spLocks noGrp="1" noRot="1" noChangeArrowheads="1"/>
          </p:cNvSpPr>
          <p:nvPr>
            <p:ph type="title"/>
          </p:nvPr>
        </p:nvSpPr>
        <p:spPr>
          <a:xfrm>
            <a:off x="0" y="4437112"/>
            <a:ext cx="9144000" cy="1325563"/>
          </a:xfrm>
        </p:spPr>
        <p:txBody>
          <a:bodyPr/>
          <a:lstStyle/>
          <a:p>
            <a:pPr eaLnBrk="1" hangingPunct="1">
              <a:defRPr/>
            </a:pPr>
            <a:r>
              <a:rPr lang="en-US" sz="9600" b="1" dirty="0">
                <a:solidFill>
                  <a:schemeClr val="tx1"/>
                </a:solidFill>
                <a:effectLst>
                  <a:glow rad="279400">
                    <a:srgbClr val="000090">
                      <a:alpha val="87000"/>
                    </a:srgbClr>
                  </a:glow>
                </a:effectLst>
                <a:ea typeface="ＭＳ Ｐゴシック" pitchFamily="-112" charset="-128"/>
                <a:cs typeface="ＭＳ Ｐゴシック" pitchFamily="-112" charset="-128"/>
              </a:rPr>
              <a:t>Ezekiel</a:t>
            </a:r>
          </a:p>
        </p:txBody>
      </p:sp>
      <p:sp>
        <p:nvSpPr>
          <p:cNvPr id="5" name="Rectangle 4"/>
          <p:cNvSpPr txBox="1">
            <a:spLocks noChangeArrowheads="1"/>
          </p:cNvSpPr>
          <p:nvPr/>
        </p:nvSpPr>
        <p:spPr bwMode="auto">
          <a:xfrm>
            <a:off x="-60325" y="0"/>
            <a:ext cx="3552825" cy="40481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128"/>
                <a:cs typeface="Osaka" charset="-128"/>
              </a:defRPr>
            </a:lvl2pPr>
            <a:lvl3pPr algn="ctr" rtl="0" eaLnBrk="0" fontAlgn="base" hangingPunct="0">
              <a:spcBef>
                <a:spcPct val="0"/>
              </a:spcBef>
              <a:spcAft>
                <a:spcPct val="0"/>
              </a:spcAft>
              <a:defRPr sz="4400">
                <a:solidFill>
                  <a:schemeClr val="tx2"/>
                </a:solidFill>
                <a:latin typeface="Arial" charset="0"/>
                <a:ea typeface="Osaka" charset="-128"/>
                <a:cs typeface="Osaka" charset="-128"/>
              </a:defRPr>
            </a:lvl3pPr>
            <a:lvl4pPr algn="ctr" rtl="0" eaLnBrk="0" fontAlgn="base" hangingPunct="0">
              <a:spcBef>
                <a:spcPct val="0"/>
              </a:spcBef>
              <a:spcAft>
                <a:spcPct val="0"/>
              </a:spcAft>
              <a:defRPr sz="4400">
                <a:solidFill>
                  <a:schemeClr val="tx2"/>
                </a:solidFill>
                <a:latin typeface="Arial" charset="0"/>
                <a:ea typeface="Osaka" charset="-128"/>
                <a:cs typeface="Osaka" charset="-128"/>
              </a:defRPr>
            </a:lvl4pPr>
            <a:lvl5pPr algn="ctr" rtl="0" eaLnBrk="0" fontAlgn="base" hangingPunct="0">
              <a:spcBef>
                <a:spcPct val="0"/>
              </a:spcBef>
              <a:spcAft>
                <a:spcPct val="0"/>
              </a:spcAft>
              <a:defRPr sz="4400">
                <a:solidFill>
                  <a:schemeClr val="tx2"/>
                </a:solidFill>
                <a:latin typeface="Arial" charset="0"/>
                <a:ea typeface="Osaka" charset="-128"/>
                <a:cs typeface="Osaka" charset="-128"/>
              </a:defRPr>
            </a:lvl5pPr>
            <a:lvl6pPr marL="457200" algn="ctr" rtl="0" fontAlgn="base">
              <a:spcBef>
                <a:spcPct val="0"/>
              </a:spcBef>
              <a:spcAft>
                <a:spcPct val="0"/>
              </a:spcAft>
              <a:defRPr sz="4400">
                <a:solidFill>
                  <a:schemeClr val="tx2"/>
                </a:solidFill>
                <a:latin typeface="Arial" charset="0"/>
                <a:ea typeface="Osaka" charset="-128"/>
                <a:cs typeface="Osaka" charset="-128"/>
              </a:defRPr>
            </a:lvl6pPr>
            <a:lvl7pPr marL="914400" algn="ctr" rtl="0" fontAlgn="base">
              <a:spcBef>
                <a:spcPct val="0"/>
              </a:spcBef>
              <a:spcAft>
                <a:spcPct val="0"/>
              </a:spcAft>
              <a:defRPr sz="4400">
                <a:solidFill>
                  <a:schemeClr val="tx2"/>
                </a:solidFill>
                <a:latin typeface="Arial" charset="0"/>
                <a:ea typeface="Osaka" charset="-128"/>
                <a:cs typeface="Osaka" charset="-128"/>
              </a:defRPr>
            </a:lvl7pPr>
            <a:lvl8pPr marL="1371600" algn="ctr" rtl="0" fontAlgn="base">
              <a:spcBef>
                <a:spcPct val="0"/>
              </a:spcBef>
              <a:spcAft>
                <a:spcPct val="0"/>
              </a:spcAft>
              <a:defRPr sz="4400">
                <a:solidFill>
                  <a:schemeClr val="tx2"/>
                </a:solidFill>
                <a:latin typeface="Arial" charset="0"/>
                <a:ea typeface="Osaka" charset="-128"/>
                <a:cs typeface="Osaka" charset="-128"/>
              </a:defRPr>
            </a:lvl8pPr>
            <a:lvl9pPr marL="1828800" algn="ctr" rtl="0" fontAlgn="base">
              <a:spcBef>
                <a:spcPct val="0"/>
              </a:spcBef>
              <a:spcAft>
                <a:spcPct val="0"/>
              </a:spcAft>
              <a:defRPr sz="4400">
                <a:solidFill>
                  <a:schemeClr val="tx2"/>
                </a:solidFill>
                <a:latin typeface="Arial" charset="0"/>
                <a:ea typeface="Osaka" charset="-128"/>
                <a:cs typeface="Osaka" charset="-128"/>
              </a:defRPr>
            </a:lvl9pPr>
          </a:lstStyle>
          <a:p>
            <a:pPr eaLnBrk="1" hangingPunct="1">
              <a:defRPr/>
            </a:pPr>
            <a:r>
              <a:rPr lang="en-US" sz="1600" b="1" kern="0" dirty="0">
                <a:solidFill>
                  <a:srgbClr val="FFFFFF"/>
                </a:solidFill>
                <a:latin typeface="Arial" charset="0"/>
                <a:ea typeface="Osaka" charset="0"/>
                <a:cs typeface="Osaka" charset="0"/>
              </a:rPr>
              <a:t>The Temple of Ezekiel 40–47</a:t>
            </a:r>
          </a:p>
        </p:txBody>
      </p:sp>
    </p:spTree>
    <p:extLst>
      <p:ext uri="{BB962C8B-B14F-4D97-AF65-F5344CB8AC3E}">
        <p14:creationId xmlns:p14="http://schemas.microsoft.com/office/powerpoint/2010/main" val="9359827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9025"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3" y="-26988"/>
            <a:ext cx="9180513" cy="69500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36513" y="5902325"/>
            <a:ext cx="9144000" cy="981075"/>
          </a:xfrm>
        </p:spPr>
        <p:txBody>
          <a:bodyPr/>
          <a:lstStyle/>
          <a:p>
            <a:pPr>
              <a:defRPr/>
            </a:pPr>
            <a:r>
              <a:rPr lang="en-US" sz="3600" b="1"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rPr>
              <a:t>God</a:t>
            </a:r>
            <a:r>
              <a:rPr lang="mr-IN" sz="3600" b="1"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rPr>
              <a:t>'</a:t>
            </a:r>
            <a:r>
              <a:rPr lang="en-US" sz="3600" b="1"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rPr>
              <a:t>s Glory Will Return!</a:t>
            </a:r>
          </a:p>
        </p:txBody>
      </p:sp>
    </p:spTree>
    <p:extLst>
      <p:ext uri="{BB962C8B-B14F-4D97-AF65-F5344CB8AC3E}">
        <p14:creationId xmlns:p14="http://schemas.microsoft.com/office/powerpoint/2010/main" val="30982475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02" name="Picture 2"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119063"/>
            <a:ext cx="9124950" cy="6738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4" descr="Pict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1771748">
            <a:off x="3266646" y="1771021"/>
            <a:ext cx="2362200" cy="2338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 name="Cloud 32"/>
          <p:cNvSpPr/>
          <p:nvPr/>
        </p:nvSpPr>
        <p:spPr bwMode="auto">
          <a:xfrm>
            <a:off x="7524328" y="3068960"/>
            <a:ext cx="457200" cy="381000"/>
          </a:xfrm>
          <a:prstGeom prst="cloud">
            <a:avLst/>
          </a:prstGeom>
          <a:solidFill>
            <a:srgbClr val="FFFFFF"/>
          </a:solidFill>
          <a:ln w="57150" cap="flat" cmpd="sng" algn="ctr">
            <a:solidFill>
              <a:schemeClr val="bg2"/>
            </a:solidFill>
            <a:prstDash val="solid"/>
            <a:round/>
            <a:headEnd type="none" w="med" len="med"/>
            <a:tailEnd type="none" w="med" len="med"/>
          </a:ln>
          <a:effectLst/>
        </p:spPr>
        <p:txBody>
          <a:bodyPr wrap="none"/>
          <a:lstStyle/>
          <a:p>
            <a:pPr eaLnBrk="0" hangingPunct="0">
              <a:defRPr/>
            </a:pPr>
            <a:endParaRPr lang="en-US" sz="1800">
              <a:solidFill>
                <a:srgbClr val="FFFFCC"/>
              </a:solidFill>
              <a:latin typeface="Arial" pitchFamily="-108" charset="0"/>
            </a:endParaRPr>
          </a:p>
        </p:txBody>
      </p:sp>
      <p:sp>
        <p:nvSpPr>
          <p:cNvPr id="614404" name="Title 5"/>
          <p:cNvSpPr>
            <a:spLocks noGrp="1"/>
          </p:cNvSpPr>
          <p:nvPr>
            <p:ph type="title" idx="4294967295"/>
          </p:nvPr>
        </p:nvSpPr>
        <p:spPr>
          <a:xfrm>
            <a:off x="0" y="0"/>
            <a:ext cx="2971800" cy="1981200"/>
          </a:xfrm>
          <a:solidFill>
            <a:srgbClr val="0B0B16"/>
          </a:solidFill>
        </p:spPr>
        <p:txBody>
          <a:bodyPr/>
          <a:lstStyle/>
          <a:p>
            <a:r>
              <a:rPr lang="en-US" dirty="0">
                <a:latin typeface="Arial" charset="0"/>
                <a:ea typeface="ＭＳ Ｐゴシック" charset="0"/>
                <a:cs typeface="Arial" charset="0"/>
              </a:rPr>
              <a:t>The Glory Returns</a:t>
            </a:r>
          </a:p>
        </p:txBody>
      </p:sp>
      <p:sp>
        <p:nvSpPr>
          <p:cNvPr id="614405" name="Text Box 5"/>
          <p:cNvSpPr txBox="1">
            <a:spLocks noChangeArrowheads="1"/>
          </p:cNvSpPr>
          <p:nvPr/>
        </p:nvSpPr>
        <p:spPr bwMode="auto">
          <a:xfrm>
            <a:off x="8445500" y="0"/>
            <a:ext cx="698500" cy="461963"/>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cs typeface="Arial" charset="0"/>
              </a:rPr>
              <a:t>502</a:t>
            </a:r>
            <a:endParaRPr lang="en-US">
              <a:solidFill>
                <a:srgbClr val="FFFFFF"/>
              </a:solidFill>
              <a:cs typeface="Arial" charset="0"/>
            </a:endParaRPr>
          </a:p>
        </p:txBody>
      </p:sp>
      <p:sp>
        <p:nvSpPr>
          <p:cNvPr id="614406" name="Text Box 5"/>
          <p:cNvSpPr txBox="1">
            <a:spLocks noChangeArrowheads="1"/>
          </p:cNvSpPr>
          <p:nvPr/>
        </p:nvSpPr>
        <p:spPr bwMode="auto">
          <a:xfrm>
            <a:off x="5976814" y="1076945"/>
            <a:ext cx="1228371" cy="461665"/>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dirty="0">
                <a:solidFill>
                  <a:srgbClr val="FFFFFF"/>
                </a:solidFill>
                <a:cs typeface="Arial" charset="0"/>
              </a:rPr>
              <a:t>Ezekiel </a:t>
            </a:r>
            <a:endParaRPr lang="en-US" dirty="0">
              <a:solidFill>
                <a:srgbClr val="FFFFFF"/>
              </a:solidFill>
              <a:cs typeface="Arial" charset="0"/>
            </a:endParaRPr>
          </a:p>
        </p:txBody>
      </p:sp>
      <p:sp>
        <p:nvSpPr>
          <p:cNvPr id="9" name="Text Box 5"/>
          <p:cNvSpPr txBox="1">
            <a:spLocks noChangeArrowheads="1"/>
          </p:cNvSpPr>
          <p:nvPr/>
        </p:nvSpPr>
        <p:spPr bwMode="auto">
          <a:xfrm>
            <a:off x="8464330" y="519063"/>
            <a:ext cx="698178" cy="461665"/>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cs typeface="Arial" charset="0"/>
              </a:rPr>
              <a:t>656</a:t>
            </a:r>
            <a:endParaRPr lang="en-US">
              <a:solidFill>
                <a:srgbClr val="FFFFFF"/>
              </a:solidFill>
              <a:cs typeface="Arial" charset="0"/>
            </a:endParaRPr>
          </a:p>
        </p:txBody>
      </p:sp>
    </p:spTree>
    <p:extLst>
      <p:ext uri="{BB962C8B-B14F-4D97-AF65-F5344CB8AC3E}">
        <p14:creationId xmlns:p14="http://schemas.microsoft.com/office/powerpoint/2010/main" val="2110179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grpId="0" nodeType="clickEffect">
                                  <p:stCondLst>
                                    <p:cond delay="0"/>
                                  </p:stCondLst>
                                  <p:childTnLst>
                                    <p:animMotion origin="layout" path="M 3.33333E-6 -0.06967 L -0.10209 0.03241 C -0.12344 0.05486 -0.15486 0.06806 -0.18854 0.06806 C -0.22639 0.06806 -0.25643 0.05486 -0.27778 0.03241 L -0.37934 -0.06967 " pathEditMode="relative" rAng="0" ptsTypes="FffFF">
                                      <p:cBhvr>
                                        <p:cTn id="6" dur="2000" fill="hold"/>
                                        <p:tgtEl>
                                          <p:spTgt spid="33"/>
                                        </p:tgtEl>
                                        <p:attrNameLst>
                                          <p:attrName>ppt_x</p:attrName>
                                          <p:attrName>ppt_y</p:attrName>
                                        </p:attrNameLst>
                                      </p:cBhvr>
                                      <p:rCtr x="-18976" y="687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004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228600" y="0"/>
            <a:ext cx="5105400" cy="1125538"/>
          </a:xfrm>
        </p:spPr>
        <p:txBody>
          <a:bodyPr/>
          <a:lstStyle/>
          <a:p>
            <a:pPr algn="l">
              <a:defRPr/>
            </a:pPr>
            <a:r>
              <a:rPr lang="en-US" sz="3600" b="1"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rPr>
              <a:t>The Eastern Gate (Ezek. 43:1-4 </a:t>
            </a:r>
            <a:r>
              <a:rPr lang="en-US" sz="3200" b="1"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rPr>
              <a:t>NLT</a:t>
            </a:r>
            <a:r>
              <a:rPr lang="en-US" sz="3600" b="1"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rPr>
              <a:t>)</a:t>
            </a:r>
          </a:p>
        </p:txBody>
      </p:sp>
      <p:sp>
        <p:nvSpPr>
          <p:cNvPr id="765955" name="Title 2"/>
          <p:cNvSpPr txBox="1">
            <a:spLocks/>
          </p:cNvSpPr>
          <p:nvPr/>
        </p:nvSpPr>
        <p:spPr bwMode="auto">
          <a:xfrm>
            <a:off x="0" y="3861048"/>
            <a:ext cx="9144000" cy="2852936"/>
          </a:xfrm>
          <a:prstGeom prst="rect">
            <a:avLst/>
          </a:prstGeom>
          <a:noFill/>
          <a:ln>
            <a:noFill/>
          </a:ln>
        </p:spPr>
        <p:txBody>
          <a:bodyPr lIns="90000" tIns="46800" rIns="90000" bIns="46800"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mr-IN" altLang="ja-JP" b="1" dirty="0">
                <a:solidFill>
                  <a:srgbClr val="FFFFFF"/>
                </a:solidFill>
                <a:effectLst>
                  <a:glow rad="228600">
                    <a:srgbClr val="000000"/>
                  </a:glow>
                </a:effectLst>
                <a:cs typeface="Arial" charset="0"/>
              </a:rPr>
              <a:t>"</a:t>
            </a:r>
            <a:r>
              <a:rPr lang="en-SG" b="1" dirty="0">
                <a:solidFill>
                  <a:srgbClr val="FFFFFF"/>
                </a:solidFill>
                <a:effectLst>
                  <a:glow rad="228600">
                    <a:srgbClr val="000000"/>
                  </a:glow>
                </a:effectLst>
              </a:rPr>
              <a:t>After this, the man brought me back around to the east gateway.  </a:t>
            </a:r>
            <a:r>
              <a:rPr lang="en-SG" b="1" baseline="30000" dirty="0">
                <a:solidFill>
                  <a:srgbClr val="FFFFFF"/>
                </a:solidFill>
                <a:effectLst>
                  <a:glow rad="228600">
                    <a:srgbClr val="000000"/>
                  </a:glow>
                </a:effectLst>
              </a:rPr>
              <a:t>2</a:t>
            </a:r>
            <a:r>
              <a:rPr lang="en-SG" b="1" dirty="0">
                <a:solidFill>
                  <a:srgbClr val="FFFFFF"/>
                </a:solidFill>
                <a:effectLst>
                  <a:glow rad="228600">
                    <a:srgbClr val="000000"/>
                  </a:glow>
                </a:effectLst>
              </a:rPr>
              <a:t>Suddenly, the glory of the God of Israel appeared from the east. The sound of his coming was like the roar of rushing waters, and the whole landscape shone with his glory.  </a:t>
            </a:r>
            <a:r>
              <a:rPr lang="en-SG" b="1" baseline="30000" dirty="0">
                <a:solidFill>
                  <a:srgbClr val="FFFFFF"/>
                </a:solidFill>
                <a:effectLst>
                  <a:glow rad="228600">
                    <a:srgbClr val="000000"/>
                  </a:glow>
                </a:effectLst>
              </a:rPr>
              <a:t>3</a:t>
            </a:r>
            <a:r>
              <a:rPr lang="en-SG" b="1" dirty="0">
                <a:solidFill>
                  <a:srgbClr val="FFFFFF"/>
                </a:solidFill>
                <a:effectLst>
                  <a:glow rad="228600">
                    <a:srgbClr val="000000"/>
                  </a:glow>
                </a:effectLst>
              </a:rPr>
              <a:t>This vision was just like the others I had seen, first by the Kebar River and then when he came to destroy Jerusalem. I fell face down on the ground.  </a:t>
            </a:r>
            <a:r>
              <a:rPr lang="en-SG" b="1" baseline="30000" dirty="0">
                <a:solidFill>
                  <a:srgbClr val="FFFFFF"/>
                </a:solidFill>
                <a:effectLst>
                  <a:glow rad="228600">
                    <a:srgbClr val="000000"/>
                  </a:glow>
                </a:effectLst>
              </a:rPr>
              <a:t>4</a:t>
            </a:r>
            <a:r>
              <a:rPr lang="en-SG" b="1" dirty="0">
                <a:solidFill>
                  <a:srgbClr val="FFFFFF"/>
                </a:solidFill>
                <a:effectLst>
                  <a:glow rad="228600">
                    <a:srgbClr val="000000"/>
                  </a:glow>
                </a:effectLst>
              </a:rPr>
              <a:t>And the glory of the L</a:t>
            </a:r>
            <a:r>
              <a:rPr lang="en-SG" sz="2000" b="1" dirty="0">
                <a:solidFill>
                  <a:srgbClr val="FFFFFF"/>
                </a:solidFill>
                <a:effectLst>
                  <a:glow rad="228600">
                    <a:srgbClr val="000000"/>
                  </a:glow>
                </a:effectLst>
              </a:rPr>
              <a:t>ORD</a:t>
            </a:r>
            <a:r>
              <a:rPr lang="en-SG" b="1" dirty="0">
                <a:solidFill>
                  <a:srgbClr val="FFFFFF"/>
                </a:solidFill>
                <a:effectLst>
                  <a:glow rad="228600">
                    <a:srgbClr val="000000"/>
                  </a:glow>
                </a:effectLst>
              </a:rPr>
              <a:t> came into the Temple through the east gateway</a:t>
            </a:r>
            <a:r>
              <a:rPr lang="en-US" altLang="ja-JP" b="1" dirty="0">
                <a:solidFill>
                  <a:srgbClr val="FFFFFF"/>
                </a:solidFill>
                <a:effectLst>
                  <a:glow rad="228600">
                    <a:srgbClr val="000000"/>
                  </a:glow>
                </a:effectLst>
                <a:cs typeface="Arial" charset="0"/>
              </a:rPr>
              <a:t>.</a:t>
            </a:r>
            <a:r>
              <a:rPr lang="mr-IN" altLang="ja-JP" b="1" dirty="0">
                <a:solidFill>
                  <a:srgbClr val="FFFFFF"/>
                </a:solidFill>
                <a:effectLst>
                  <a:glow rad="228600">
                    <a:srgbClr val="000000"/>
                  </a:glow>
                </a:effectLst>
                <a:cs typeface="Arial" charset="0"/>
              </a:rPr>
              <a:t>"</a:t>
            </a:r>
            <a:endParaRPr lang="en-US" b="1" dirty="0">
              <a:solidFill>
                <a:srgbClr val="FFFFFF"/>
              </a:solidFill>
              <a:effectLst>
                <a:glow rad="228600">
                  <a:srgbClr val="000000"/>
                </a:glow>
              </a:effectLst>
              <a:cs typeface="Arial" charset="0"/>
            </a:endParaRPr>
          </a:p>
        </p:txBody>
      </p:sp>
    </p:spTree>
    <p:extLst>
      <p:ext uri="{BB962C8B-B14F-4D97-AF65-F5344CB8AC3E}">
        <p14:creationId xmlns:p14="http://schemas.microsoft.com/office/powerpoint/2010/main" val="38821856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765955"/>
                                        </p:tgtEl>
                                        <p:attrNameLst>
                                          <p:attrName>style.visibility</p:attrName>
                                        </p:attrNameLst>
                                      </p:cBhvr>
                                      <p:to>
                                        <p:strVal val="visible"/>
                                      </p:to>
                                    </p:set>
                                    <p:animEffect transition="in" filter="blinds(horizontal)">
                                      <p:cBhvr>
                                        <p:cTn id="7" dur="500"/>
                                        <p:tgtEl>
                                          <p:spTgt spid="7659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3" name="Picture 1028" descr="exterior_temple"/>
          <p:cNvPicPr>
            <a:picLocks noChangeAspect="1" noChangeArrowheads="1"/>
          </p:cNvPicPr>
          <p:nvPr/>
        </p:nvPicPr>
        <p:blipFill>
          <a:blip r:embed="rId2" cstate="screen">
            <a:lum bright="32000"/>
            <a:extLst>
              <a:ext uri="{28A0092B-C50C-407E-A947-70E740481C1C}">
                <a14:useLocalDpi xmlns:a14="http://schemas.microsoft.com/office/drawing/2010/main"/>
              </a:ext>
            </a:extLst>
          </a:blip>
          <a:srcRect/>
          <a:stretch>
            <a:fillRect/>
          </a:stretch>
        </p:blipFill>
        <p:spPr bwMode="auto">
          <a:xfrm>
            <a:off x="4038600" y="304800"/>
            <a:ext cx="4597400" cy="586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6674" name="Rectangle 1026"/>
          <p:cNvSpPr>
            <a:spLocks noGrp="1" noChangeArrowheads="1"/>
          </p:cNvSpPr>
          <p:nvPr>
            <p:ph type="ctrTitle"/>
          </p:nvPr>
        </p:nvSpPr>
        <p:spPr>
          <a:xfrm>
            <a:off x="990600" y="152400"/>
            <a:ext cx="7772400" cy="609600"/>
          </a:xfrm>
          <a:solidFill>
            <a:schemeClr val="bg1"/>
          </a:solidFill>
        </p:spPr>
        <p:txBody>
          <a:bodyPr/>
          <a:lstStyle/>
          <a:p>
            <a:pPr algn="ctr"/>
            <a:r>
              <a:rPr lang="en-US" b="1">
                <a:latin typeface="Arial" charset="0"/>
                <a:ea typeface="新細明體" charset="0"/>
              </a:rPr>
              <a:t>Problems Either Way!</a:t>
            </a:r>
            <a:endParaRPr lang="en-US">
              <a:latin typeface="Arial" charset="0"/>
              <a:ea typeface="新細明體" charset="0"/>
            </a:endParaRPr>
          </a:p>
        </p:txBody>
      </p:sp>
      <p:pic>
        <p:nvPicPr>
          <p:cNvPr id="156675" name="Picture 1029" descr="Cross-4"/>
          <p:cNvPicPr>
            <a:picLocks noChangeAspect="1" noChangeArrowheads="1"/>
          </p:cNvPicPr>
          <p:nvPr/>
        </p:nvPicPr>
        <p:blipFill>
          <a:blip r:embed="rId3" cstate="screen">
            <a:lum bright="-30000"/>
            <a:extLst>
              <a:ext uri="{28A0092B-C50C-407E-A947-70E740481C1C}">
                <a14:useLocalDpi xmlns:a14="http://schemas.microsoft.com/office/drawing/2010/main"/>
              </a:ext>
            </a:extLst>
          </a:blip>
          <a:srcRect/>
          <a:stretch>
            <a:fillRect/>
          </a:stretch>
        </p:blipFill>
        <p:spPr bwMode="auto">
          <a:xfrm>
            <a:off x="1600200" y="4191000"/>
            <a:ext cx="2927350" cy="2687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6676" name="Picture 1030" descr="templesacrifices"/>
          <p:cNvPicPr>
            <a:picLocks noChangeAspect="1" noChangeArrowheads="1"/>
          </p:cNvPicPr>
          <p:nvPr/>
        </p:nvPicPr>
        <p:blipFill>
          <a:blip r:embed="rId4" cstate="screen">
            <a:lum bright="-30000"/>
            <a:extLst>
              <a:ext uri="{28A0092B-C50C-407E-A947-70E740481C1C}">
                <a14:useLocalDpi xmlns:a14="http://schemas.microsoft.com/office/drawing/2010/main"/>
              </a:ext>
            </a:extLst>
          </a:blip>
          <a:srcRect/>
          <a:stretch>
            <a:fillRect/>
          </a:stretch>
        </p:blipFill>
        <p:spPr bwMode="auto">
          <a:xfrm>
            <a:off x="0" y="990600"/>
            <a:ext cx="4572000" cy="3201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0647" name="Text Box 1031"/>
          <p:cNvSpPr txBox="1">
            <a:spLocks noChangeArrowheads="1"/>
          </p:cNvSpPr>
          <p:nvPr/>
        </p:nvSpPr>
        <p:spPr bwMode="auto">
          <a:xfrm>
            <a:off x="152400" y="3048000"/>
            <a:ext cx="4038600" cy="2862263"/>
          </a:xfrm>
          <a:prstGeom prst="rect">
            <a:avLst/>
          </a:prstGeom>
          <a:noFill/>
          <a:ln w="9525">
            <a:noFill/>
            <a:miter lim="800000"/>
            <a:headEnd/>
            <a:tailEnd/>
          </a:ln>
          <a:effectLst>
            <a:outerShdw blurRad="63500" dist="35921" dir="2700000" algn="ctr" rotWithShape="0">
              <a:schemeClr val="bg1">
                <a:alpha val="74998"/>
              </a:schemeClr>
            </a:outerShdw>
          </a:effectLst>
        </p:spPr>
        <p:txBody>
          <a:bodyPr>
            <a:spAutoFit/>
          </a:bodyPr>
          <a:lstStyle/>
          <a:p>
            <a:pPr eaLnBrk="0" hangingPunct="0">
              <a:defRPr/>
            </a:pPr>
            <a:r>
              <a:rPr lang="en-US" sz="3600" b="1" dirty="0">
                <a:solidFill>
                  <a:srgbClr val="FFFF00"/>
                </a:solidFill>
                <a:latin typeface="Arial" pitchFamily="-112" charset="0"/>
                <a:ea typeface="新細明體"/>
                <a:cs typeface="新細明體"/>
              </a:rPr>
              <a:t>Premillennial: </a:t>
            </a:r>
            <a:br>
              <a:rPr lang="en-US" sz="3600" b="1" dirty="0">
                <a:solidFill>
                  <a:srgbClr val="FFFFFF"/>
                </a:solidFill>
                <a:latin typeface="Arial" pitchFamily="-112" charset="0"/>
                <a:ea typeface="新細明體"/>
                <a:cs typeface="新細明體"/>
              </a:rPr>
            </a:br>
            <a:r>
              <a:rPr lang="en-US" sz="3600" b="1" dirty="0">
                <a:solidFill>
                  <a:srgbClr val="FFFFFF"/>
                </a:solidFill>
                <a:latin typeface="Arial" pitchFamily="-112" charset="0"/>
                <a:ea typeface="新細明體"/>
                <a:cs typeface="新細明體"/>
              </a:rPr>
              <a:t>Sacrifices for Sin </a:t>
            </a:r>
            <a:br>
              <a:rPr lang="en-US" sz="3600" b="1" dirty="0">
                <a:solidFill>
                  <a:srgbClr val="FFFFFF"/>
                </a:solidFill>
                <a:latin typeface="Arial" pitchFamily="-112" charset="0"/>
                <a:ea typeface="新細明體"/>
                <a:cs typeface="新細明體"/>
              </a:rPr>
            </a:br>
            <a:r>
              <a:rPr lang="en-US" sz="3600" b="1" dirty="0">
                <a:solidFill>
                  <a:srgbClr val="FFFFFF"/>
                </a:solidFill>
                <a:latin typeface="Arial" pitchFamily="-112" charset="0"/>
                <a:ea typeface="新細明體"/>
                <a:cs typeface="新細明體"/>
              </a:rPr>
              <a:t>(Ezek. 40:39) in Light of Christ</a:t>
            </a:r>
            <a:r>
              <a:rPr lang="uk-UA" sz="3600" b="1" dirty="0">
                <a:solidFill>
                  <a:srgbClr val="FFFFFF"/>
                </a:solidFill>
                <a:latin typeface="Arial" pitchFamily="-112" charset="0"/>
                <a:ea typeface="新細明體"/>
                <a:cs typeface="新細明體"/>
              </a:rPr>
              <a:t>'</a:t>
            </a:r>
            <a:r>
              <a:rPr lang="en-US" sz="3600" b="1" dirty="0">
                <a:solidFill>
                  <a:srgbClr val="FFFFFF"/>
                </a:solidFill>
                <a:latin typeface="Arial" pitchFamily="-112" charset="0"/>
                <a:ea typeface="新細明體"/>
                <a:cs typeface="新細明體"/>
              </a:rPr>
              <a:t>s Death</a:t>
            </a:r>
          </a:p>
        </p:txBody>
      </p:sp>
      <p:sp>
        <p:nvSpPr>
          <p:cNvPr id="10" name="Text Box 1032"/>
          <p:cNvSpPr txBox="1">
            <a:spLocks noChangeArrowheads="1"/>
          </p:cNvSpPr>
          <p:nvPr/>
        </p:nvSpPr>
        <p:spPr bwMode="auto">
          <a:xfrm>
            <a:off x="4724400" y="3121025"/>
            <a:ext cx="3886200" cy="2289175"/>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eaLnBrk="0" hangingPunct="0">
              <a:defRPr/>
            </a:pPr>
            <a:r>
              <a:rPr lang="en-US" sz="3600" b="1" u="sng" dirty="0" err="1">
                <a:solidFill>
                  <a:srgbClr val="FFFFFF"/>
                </a:solidFill>
                <a:latin typeface="Arial" pitchFamily="-112" charset="0"/>
                <a:ea typeface="新細明體"/>
                <a:cs typeface="新細明體"/>
              </a:rPr>
              <a:t>Amillennial</a:t>
            </a:r>
            <a:r>
              <a:rPr lang="en-US" sz="3600" b="1" dirty="0">
                <a:solidFill>
                  <a:srgbClr val="FFFFFF"/>
                </a:solidFill>
                <a:latin typeface="Arial" pitchFamily="-112" charset="0"/>
                <a:ea typeface="新細明體"/>
                <a:cs typeface="新細明體"/>
              </a:rPr>
              <a:t>: </a:t>
            </a:r>
            <a:br>
              <a:rPr lang="en-US" sz="3600" b="1" dirty="0">
                <a:solidFill>
                  <a:srgbClr val="FFFFFF"/>
                </a:solidFill>
                <a:latin typeface="Arial" pitchFamily="-112" charset="0"/>
                <a:ea typeface="新細明體"/>
                <a:cs typeface="新細明體"/>
              </a:rPr>
            </a:br>
            <a:r>
              <a:rPr lang="en-US" sz="3600" b="1" dirty="0">
                <a:solidFill>
                  <a:srgbClr val="FFFFFF"/>
                </a:solidFill>
                <a:latin typeface="Arial" pitchFamily="-112" charset="0"/>
                <a:ea typeface="新細明體"/>
                <a:cs typeface="新細明體"/>
              </a:rPr>
              <a:t>Abandon Normal Hermeneutic for Ezekiel 40-48</a:t>
            </a:r>
          </a:p>
        </p:txBody>
      </p:sp>
      <p:sp>
        <p:nvSpPr>
          <p:cNvPr id="240648" name="Text Box 1032"/>
          <p:cNvSpPr txBox="1">
            <a:spLocks noChangeArrowheads="1"/>
          </p:cNvSpPr>
          <p:nvPr/>
        </p:nvSpPr>
        <p:spPr bwMode="auto">
          <a:xfrm>
            <a:off x="4648200" y="3048000"/>
            <a:ext cx="3886200" cy="2289175"/>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eaLnBrk="0" hangingPunct="0">
              <a:defRPr/>
            </a:pPr>
            <a:r>
              <a:rPr lang="en-US" sz="3600" b="1" dirty="0">
                <a:solidFill>
                  <a:srgbClr val="0000FF"/>
                </a:solidFill>
                <a:effectLst>
                  <a:glow rad="241300">
                    <a:srgbClr val="FFFFFF"/>
                  </a:glow>
                </a:effectLst>
                <a:latin typeface="Arial" pitchFamily="-112" charset="0"/>
                <a:ea typeface="新細明體"/>
                <a:cs typeface="新細明體"/>
              </a:rPr>
              <a:t>Amillennial:</a:t>
            </a:r>
            <a:r>
              <a:rPr lang="en-US" sz="3600" b="1" dirty="0">
                <a:solidFill>
                  <a:srgbClr val="000000"/>
                </a:solidFill>
                <a:effectLst>
                  <a:glow rad="241300">
                    <a:srgbClr val="FFFFFF"/>
                  </a:glow>
                </a:effectLst>
                <a:latin typeface="Arial" pitchFamily="-112" charset="0"/>
                <a:ea typeface="新細明體"/>
                <a:cs typeface="新細明體"/>
              </a:rPr>
              <a:t> </a:t>
            </a:r>
            <a:br>
              <a:rPr lang="en-US" sz="3600" b="1" dirty="0">
                <a:solidFill>
                  <a:srgbClr val="000000"/>
                </a:solidFill>
                <a:effectLst>
                  <a:glow rad="241300">
                    <a:srgbClr val="FFFFFF"/>
                  </a:glow>
                </a:effectLst>
                <a:latin typeface="Arial" pitchFamily="-112" charset="0"/>
                <a:ea typeface="新細明體"/>
                <a:cs typeface="新細明體"/>
              </a:rPr>
            </a:br>
            <a:r>
              <a:rPr lang="en-US" sz="3600" b="1" dirty="0">
                <a:solidFill>
                  <a:srgbClr val="000000"/>
                </a:solidFill>
                <a:effectLst>
                  <a:glow rad="241300">
                    <a:srgbClr val="FFFFFF"/>
                  </a:glow>
                </a:effectLst>
                <a:latin typeface="Arial" pitchFamily="-112" charset="0"/>
                <a:ea typeface="新細明體"/>
                <a:cs typeface="新細明體"/>
              </a:rPr>
              <a:t>Abandon Normal Hermeneutic for Ezekiel 40-48</a:t>
            </a:r>
          </a:p>
        </p:txBody>
      </p:sp>
      <p:sp>
        <p:nvSpPr>
          <p:cNvPr id="156680" name="AutoShape 1033"/>
          <p:cNvSpPr>
            <a:spLocks noChangeArrowheads="1"/>
          </p:cNvSpPr>
          <p:nvPr/>
        </p:nvSpPr>
        <p:spPr bwMode="auto">
          <a:xfrm rot="-8073558">
            <a:off x="3314700" y="723900"/>
            <a:ext cx="2514600" cy="2438400"/>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085 w 21600"/>
              <a:gd name="T25" fmla="*/ 12343 h 21600"/>
              <a:gd name="T26" fmla="*/ 18514 w 21600"/>
              <a:gd name="T27" fmla="*/ 18514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15429" y="0"/>
                </a:moveTo>
                <a:lnTo>
                  <a:pt x="9257" y="6171"/>
                </a:lnTo>
                <a:lnTo>
                  <a:pt x="12343" y="6171"/>
                </a:lnTo>
                <a:lnTo>
                  <a:pt x="12343" y="12343"/>
                </a:lnTo>
                <a:lnTo>
                  <a:pt x="6171" y="12343"/>
                </a:lnTo>
                <a:lnTo>
                  <a:pt x="6171" y="9257"/>
                </a:lnTo>
                <a:lnTo>
                  <a:pt x="0" y="15429"/>
                </a:lnTo>
                <a:lnTo>
                  <a:pt x="6171" y="21600"/>
                </a:lnTo>
                <a:lnTo>
                  <a:pt x="6171" y="18514"/>
                </a:lnTo>
                <a:lnTo>
                  <a:pt x="18514" y="18514"/>
                </a:lnTo>
                <a:lnTo>
                  <a:pt x="18514" y="6171"/>
                </a:lnTo>
                <a:lnTo>
                  <a:pt x="21600" y="6171"/>
                </a:lnTo>
                <a:lnTo>
                  <a:pt x="15429" y="0"/>
                </a:lnTo>
                <a:close/>
              </a:path>
            </a:pathLst>
          </a:custGeom>
          <a:solidFill>
            <a:schemeClr val="accent1"/>
          </a:solidFill>
          <a:ln w="9525">
            <a:solidFill>
              <a:schemeClr val="tx1"/>
            </a:solidFill>
            <a:miter lim="800000"/>
            <a:headEnd/>
            <a:tailEnd/>
          </a:ln>
        </p:spPr>
        <p:txBody>
          <a:bodyPr wrap="none" anchor="ctr"/>
          <a:lstStyle/>
          <a:p>
            <a:endParaRPr lang="en-US">
              <a:solidFill>
                <a:srgbClr val="FFFFCC"/>
              </a:solidFill>
            </a:endParaRPr>
          </a:p>
        </p:txBody>
      </p:sp>
      <p:sp>
        <p:nvSpPr>
          <p:cNvPr id="156681" name="Text Box 1034"/>
          <p:cNvSpPr txBox="1">
            <a:spLocks noChangeArrowheads="1"/>
          </p:cNvSpPr>
          <p:nvPr/>
        </p:nvSpPr>
        <p:spPr bwMode="auto">
          <a:xfrm>
            <a:off x="8451850" y="0"/>
            <a:ext cx="692150" cy="4572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CC"/>
                </a:solidFill>
                <a:latin typeface="Arial" charset="0"/>
                <a:ea typeface="新細明體" charset="0"/>
                <a:cs typeface="新細明體" charset="0"/>
              </a:rPr>
              <a:t>525</a:t>
            </a:r>
            <a:endParaRPr lang="en-US" b="1">
              <a:solidFill>
                <a:srgbClr val="FFCC66"/>
              </a:solidFill>
              <a:latin typeface="Arial" charset="0"/>
              <a:ea typeface="新細明體" charset="0"/>
              <a:cs typeface="新細明體" charset="0"/>
            </a:endParaRPr>
          </a:p>
        </p:txBody>
      </p:sp>
    </p:spTree>
    <p:extLst>
      <p:ext uri="{BB962C8B-B14F-4D97-AF65-F5344CB8AC3E}">
        <p14:creationId xmlns:p14="http://schemas.microsoft.com/office/powerpoint/2010/main" val="36425356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064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4064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647" grpId="0"/>
      <p:bldP spid="10"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2"/>
          <p:cNvSpPr>
            <a:spLocks noChangeArrowheads="1"/>
          </p:cNvSpPr>
          <p:nvPr/>
        </p:nvSpPr>
        <p:spPr bwMode="auto">
          <a:xfrm>
            <a:off x="0" y="0"/>
            <a:ext cx="9144000" cy="6858000"/>
          </a:xfrm>
          <a:prstGeom prst="rect">
            <a:avLst/>
          </a:prstGeom>
          <a:solidFill>
            <a:srgbClr val="33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CC"/>
              </a:solidFill>
              <a:latin typeface="Arial" charset="0"/>
              <a:ea typeface="新細明體" charset="0"/>
              <a:cs typeface="新細明體" charset="0"/>
            </a:endParaRPr>
          </a:p>
        </p:txBody>
      </p:sp>
      <p:sp>
        <p:nvSpPr>
          <p:cNvPr id="157698" name="Rectangle 3"/>
          <p:cNvSpPr>
            <a:spLocks noGrp="1" noChangeArrowheads="1"/>
          </p:cNvSpPr>
          <p:nvPr>
            <p:ph type="ctrTitle"/>
          </p:nvPr>
        </p:nvSpPr>
        <p:spPr>
          <a:xfrm>
            <a:off x="0" y="0"/>
            <a:ext cx="9144000" cy="762000"/>
          </a:xfrm>
          <a:solidFill>
            <a:schemeClr val="bg1"/>
          </a:solidFill>
        </p:spPr>
        <p:txBody>
          <a:bodyPr/>
          <a:lstStyle/>
          <a:p>
            <a:pPr algn="ctr"/>
            <a:r>
              <a:rPr lang="en-US" b="1">
                <a:latin typeface="Arial" charset="0"/>
                <a:ea typeface="新細明體" charset="0"/>
              </a:rPr>
              <a:t>Why Millennial Sacrifices?</a:t>
            </a:r>
          </a:p>
        </p:txBody>
      </p:sp>
      <p:pic>
        <p:nvPicPr>
          <p:cNvPr id="157699" name="Picture 4" descr="Cross-4"/>
          <p:cNvPicPr>
            <a:picLocks noChangeAspect="1" noChangeArrowheads="1"/>
          </p:cNvPicPr>
          <p:nvPr/>
        </p:nvPicPr>
        <p:blipFill>
          <a:blip r:embed="rId2" cstate="screen">
            <a:lum bright="-6000"/>
            <a:extLst>
              <a:ext uri="{28A0092B-C50C-407E-A947-70E740481C1C}">
                <a14:useLocalDpi xmlns:a14="http://schemas.microsoft.com/office/drawing/2010/main"/>
              </a:ext>
            </a:extLst>
          </a:blip>
          <a:srcRect/>
          <a:stretch>
            <a:fillRect/>
          </a:stretch>
        </p:blipFill>
        <p:spPr bwMode="auto">
          <a:xfrm>
            <a:off x="3603625" y="762000"/>
            <a:ext cx="1936750" cy="177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7700" name="Picture 5" descr="templesacrifices"/>
          <p:cNvPicPr>
            <a:picLocks noChangeAspect="1" noChangeArrowheads="1"/>
          </p:cNvPicPr>
          <p:nvPr/>
        </p:nvPicPr>
        <p:blipFill>
          <a:blip r:embed="rId3" cstate="screen">
            <a:lum bright="-6000"/>
            <a:extLst>
              <a:ext uri="{28A0092B-C50C-407E-A947-70E740481C1C}">
                <a14:useLocalDpi xmlns:a14="http://schemas.microsoft.com/office/drawing/2010/main"/>
              </a:ext>
            </a:extLst>
          </a:blip>
          <a:srcRect/>
          <a:stretch>
            <a:fillRect/>
          </a:stretch>
        </p:blipFill>
        <p:spPr bwMode="auto">
          <a:xfrm>
            <a:off x="0" y="762000"/>
            <a:ext cx="3024188" cy="2117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1126" name="Text Box 6"/>
          <p:cNvSpPr txBox="1">
            <a:spLocks noChangeArrowheads="1"/>
          </p:cNvSpPr>
          <p:nvPr/>
        </p:nvSpPr>
        <p:spPr bwMode="auto">
          <a:xfrm>
            <a:off x="9525" y="2819400"/>
            <a:ext cx="3952875" cy="1739900"/>
          </a:xfrm>
          <a:prstGeom prst="rect">
            <a:avLst/>
          </a:prstGeom>
          <a:noFill/>
          <a:ln w="9525">
            <a:noFill/>
            <a:miter lim="800000"/>
            <a:headEnd/>
            <a:tailEnd/>
          </a:ln>
          <a:effectLst>
            <a:outerShdw blurRad="63500" dist="35921" dir="2700000" algn="ctr" rotWithShape="0">
              <a:schemeClr val="bg1">
                <a:alpha val="74998"/>
              </a:schemeClr>
            </a:outerShdw>
          </a:effectLst>
        </p:spPr>
        <p:txBody>
          <a:bodyPr>
            <a:spAutoFit/>
          </a:bodyPr>
          <a:lstStyle/>
          <a:p>
            <a:pPr eaLnBrk="0" hangingPunct="0">
              <a:defRPr/>
            </a:pPr>
            <a:r>
              <a:rPr lang="en-US" sz="3600" b="1" u="sng" dirty="0">
                <a:solidFill>
                  <a:srgbClr val="FFFFFF"/>
                </a:solidFill>
                <a:latin typeface="Arial" pitchFamily="-112" charset="0"/>
                <a:ea typeface="新細明體"/>
                <a:cs typeface="新細明體"/>
              </a:rPr>
              <a:t>Pre-Cross</a:t>
            </a:r>
            <a:r>
              <a:rPr lang="en-US" sz="3600" b="1" dirty="0">
                <a:solidFill>
                  <a:srgbClr val="FFFFFF"/>
                </a:solidFill>
                <a:latin typeface="Arial" pitchFamily="-112" charset="0"/>
                <a:ea typeface="新細明體"/>
                <a:cs typeface="新細明體"/>
              </a:rPr>
              <a:t>: </a:t>
            </a:r>
            <a:br>
              <a:rPr lang="en-US" sz="3600" b="1" dirty="0">
                <a:solidFill>
                  <a:srgbClr val="FFFFFF"/>
                </a:solidFill>
                <a:latin typeface="Arial" pitchFamily="-112" charset="0"/>
                <a:ea typeface="新細明體"/>
                <a:cs typeface="新細明體"/>
              </a:rPr>
            </a:br>
            <a:r>
              <a:rPr lang="en-US" sz="3600" b="1" dirty="0">
                <a:solidFill>
                  <a:srgbClr val="FFFFFF"/>
                </a:solidFill>
                <a:latin typeface="Arial" pitchFamily="-112" charset="0"/>
                <a:ea typeface="新細明體"/>
                <a:cs typeface="新細明體"/>
              </a:rPr>
              <a:t>Looked </a:t>
            </a:r>
            <a:r>
              <a:rPr lang="en-US" sz="3600" b="1" dirty="0">
                <a:solidFill>
                  <a:srgbClr val="FFFF00"/>
                </a:solidFill>
                <a:latin typeface="Arial" pitchFamily="-112" charset="0"/>
                <a:ea typeface="新細明體"/>
                <a:cs typeface="新細明體"/>
              </a:rPr>
              <a:t>toward</a:t>
            </a:r>
            <a:r>
              <a:rPr lang="en-US" sz="3600" b="1" dirty="0">
                <a:solidFill>
                  <a:srgbClr val="FFFFFF"/>
                </a:solidFill>
                <a:latin typeface="Arial" pitchFamily="-112" charset="0"/>
                <a:ea typeface="新細明體"/>
                <a:cs typeface="新細明體"/>
              </a:rPr>
              <a:t> Christ</a:t>
            </a:r>
            <a:r>
              <a:rPr lang="uk-UA" sz="3600" b="1" dirty="0">
                <a:solidFill>
                  <a:srgbClr val="FFFFFF"/>
                </a:solidFill>
                <a:latin typeface="Arial" pitchFamily="-112" charset="0"/>
                <a:ea typeface="新細明體"/>
                <a:cs typeface="新細明體"/>
              </a:rPr>
              <a:t>'</a:t>
            </a:r>
            <a:r>
              <a:rPr lang="en-US" sz="3600" b="1" dirty="0">
                <a:solidFill>
                  <a:srgbClr val="FFFFFF"/>
                </a:solidFill>
                <a:latin typeface="Arial" pitchFamily="-112" charset="0"/>
                <a:ea typeface="新細明體"/>
                <a:cs typeface="新細明體"/>
              </a:rPr>
              <a:t>s Death</a:t>
            </a:r>
          </a:p>
        </p:txBody>
      </p:sp>
      <p:pic>
        <p:nvPicPr>
          <p:cNvPr id="261127" name="Picture 7" descr="templesacrifices"/>
          <p:cNvPicPr>
            <a:picLocks noChangeAspect="1" noChangeArrowheads="1"/>
          </p:cNvPicPr>
          <p:nvPr/>
        </p:nvPicPr>
        <p:blipFill>
          <a:blip r:embed="rId3" cstate="screen">
            <a:lum bright="-6000"/>
            <a:extLst>
              <a:ext uri="{28A0092B-C50C-407E-A947-70E740481C1C}">
                <a14:useLocalDpi xmlns:a14="http://schemas.microsoft.com/office/drawing/2010/main"/>
              </a:ext>
            </a:extLst>
          </a:blip>
          <a:srcRect/>
          <a:stretch>
            <a:fillRect/>
          </a:stretch>
        </p:blipFill>
        <p:spPr bwMode="auto">
          <a:xfrm>
            <a:off x="6119813" y="762000"/>
            <a:ext cx="3024187" cy="2117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1128" name="Text Box 8"/>
          <p:cNvSpPr txBox="1">
            <a:spLocks noChangeArrowheads="1"/>
          </p:cNvSpPr>
          <p:nvPr/>
        </p:nvSpPr>
        <p:spPr bwMode="auto">
          <a:xfrm>
            <a:off x="5638800" y="2819400"/>
            <a:ext cx="3352800" cy="1739900"/>
          </a:xfrm>
          <a:prstGeom prst="rect">
            <a:avLst/>
          </a:prstGeom>
          <a:noFill/>
          <a:ln w="9525">
            <a:noFill/>
            <a:miter lim="800000"/>
            <a:headEnd/>
            <a:tailEnd/>
          </a:ln>
          <a:effectLst>
            <a:outerShdw blurRad="63500" dist="35921" dir="2700000" algn="ctr" rotWithShape="0">
              <a:schemeClr val="bg1">
                <a:alpha val="74998"/>
              </a:schemeClr>
            </a:outerShdw>
          </a:effectLst>
        </p:spPr>
        <p:txBody>
          <a:bodyPr>
            <a:spAutoFit/>
          </a:bodyPr>
          <a:lstStyle/>
          <a:p>
            <a:pPr eaLnBrk="0" hangingPunct="0">
              <a:defRPr/>
            </a:pPr>
            <a:r>
              <a:rPr lang="en-US" sz="3600" b="1" u="sng" dirty="0">
                <a:solidFill>
                  <a:srgbClr val="FFFFFF"/>
                </a:solidFill>
                <a:latin typeface="Arial" pitchFamily="-112" charset="0"/>
                <a:ea typeface="新細明體"/>
                <a:cs typeface="新細明體"/>
              </a:rPr>
              <a:t>Post-Cross</a:t>
            </a:r>
            <a:r>
              <a:rPr lang="en-US" sz="3600" b="1" dirty="0">
                <a:solidFill>
                  <a:srgbClr val="FFFFFF"/>
                </a:solidFill>
                <a:latin typeface="Arial" pitchFamily="-112" charset="0"/>
                <a:ea typeface="新細明體"/>
                <a:cs typeface="新細明體"/>
              </a:rPr>
              <a:t>: </a:t>
            </a:r>
            <a:br>
              <a:rPr lang="en-US" sz="3600" b="1" dirty="0">
                <a:solidFill>
                  <a:srgbClr val="FFFFFF"/>
                </a:solidFill>
                <a:latin typeface="Arial" pitchFamily="-112" charset="0"/>
                <a:ea typeface="新細明體"/>
                <a:cs typeface="新細明體"/>
              </a:rPr>
            </a:br>
            <a:r>
              <a:rPr lang="en-US" sz="3600" b="1" dirty="0">
                <a:solidFill>
                  <a:srgbClr val="FFFFFF"/>
                </a:solidFill>
                <a:latin typeface="Arial" pitchFamily="-112" charset="0"/>
                <a:ea typeface="新細明體"/>
                <a:cs typeface="新細明體"/>
              </a:rPr>
              <a:t>Look </a:t>
            </a:r>
            <a:r>
              <a:rPr lang="en-US" sz="3600" b="1" dirty="0">
                <a:solidFill>
                  <a:srgbClr val="FFFF00"/>
                </a:solidFill>
                <a:latin typeface="Arial" pitchFamily="-112" charset="0"/>
                <a:ea typeface="新細明體"/>
                <a:cs typeface="新細明體"/>
              </a:rPr>
              <a:t>back</a:t>
            </a:r>
            <a:r>
              <a:rPr lang="en-US" sz="3600" b="1" dirty="0">
                <a:solidFill>
                  <a:srgbClr val="FFFFFF"/>
                </a:solidFill>
                <a:latin typeface="Arial" pitchFamily="-112" charset="0"/>
                <a:ea typeface="新細明體"/>
                <a:cs typeface="新細明體"/>
              </a:rPr>
              <a:t> on Christ</a:t>
            </a:r>
            <a:r>
              <a:rPr lang="uk-UA" sz="3600" b="1" dirty="0">
                <a:solidFill>
                  <a:srgbClr val="FFFFFF"/>
                </a:solidFill>
                <a:latin typeface="Arial" pitchFamily="-112" charset="0"/>
                <a:ea typeface="新細明體"/>
                <a:cs typeface="新細明體"/>
              </a:rPr>
              <a:t>'</a:t>
            </a:r>
            <a:r>
              <a:rPr lang="en-US" sz="3600" b="1" dirty="0">
                <a:solidFill>
                  <a:srgbClr val="FFFFFF"/>
                </a:solidFill>
                <a:latin typeface="Arial" pitchFamily="-112" charset="0"/>
                <a:ea typeface="新細明體"/>
                <a:cs typeface="新細明體"/>
              </a:rPr>
              <a:t>s Death</a:t>
            </a:r>
          </a:p>
        </p:txBody>
      </p:sp>
      <p:sp>
        <p:nvSpPr>
          <p:cNvPr id="261129" name="AutoShape 9"/>
          <p:cNvSpPr>
            <a:spLocks noChangeArrowheads="1"/>
          </p:cNvSpPr>
          <p:nvPr/>
        </p:nvSpPr>
        <p:spPr bwMode="auto">
          <a:xfrm>
            <a:off x="2362200" y="1219200"/>
            <a:ext cx="1447800" cy="914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solidFill>
                <a:srgbClr val="FFFFCC"/>
              </a:solidFill>
            </a:endParaRPr>
          </a:p>
        </p:txBody>
      </p:sp>
      <p:sp>
        <p:nvSpPr>
          <p:cNvPr id="261130" name="AutoShape 10"/>
          <p:cNvSpPr>
            <a:spLocks noChangeArrowheads="1"/>
          </p:cNvSpPr>
          <p:nvPr/>
        </p:nvSpPr>
        <p:spPr bwMode="auto">
          <a:xfrm rot="10800000">
            <a:off x="5334000" y="1219200"/>
            <a:ext cx="1447800" cy="914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solidFill>
                <a:srgbClr val="FFFFCC"/>
              </a:solidFill>
            </a:endParaRPr>
          </a:p>
        </p:txBody>
      </p:sp>
      <p:sp>
        <p:nvSpPr>
          <p:cNvPr id="261131" name="Text Box 11"/>
          <p:cNvSpPr txBox="1">
            <a:spLocks noChangeArrowheads="1"/>
          </p:cNvSpPr>
          <p:nvPr/>
        </p:nvSpPr>
        <p:spPr bwMode="auto">
          <a:xfrm>
            <a:off x="228600" y="4800600"/>
            <a:ext cx="8686800" cy="1800225"/>
          </a:xfrm>
          <a:prstGeom prst="rect">
            <a:avLst/>
          </a:prstGeom>
          <a:solidFill>
            <a:srgbClr val="000000"/>
          </a:solidFill>
          <a:ln w="9525">
            <a:noFill/>
            <a:miter lim="800000"/>
            <a:headEnd/>
            <a:tailEnd/>
          </a:ln>
          <a:effectLst>
            <a:outerShdw blurRad="63500" dist="35921" dir="2700000" algn="ctr" rotWithShape="0">
              <a:schemeClr val="bg1">
                <a:alpha val="74998"/>
              </a:schemeClr>
            </a:outerShdw>
          </a:effectLst>
        </p:spPr>
        <p:txBody>
          <a:bodyPr>
            <a:spAutoFit/>
          </a:bodyPr>
          <a:lstStyle>
            <a:lvl1pPr marL="381000" indent="-3810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buFontTx/>
              <a:buChar char="•"/>
              <a:defRPr/>
            </a:pPr>
            <a:r>
              <a:rPr lang="en-US" sz="2800" b="1" u="sng" dirty="0">
                <a:solidFill>
                  <a:srgbClr val="FFFFFF"/>
                </a:solidFill>
                <a:latin typeface="Arial" charset="0"/>
                <a:ea typeface="新細明體" charset="0"/>
                <a:cs typeface="新細明體" charset="0"/>
              </a:rPr>
              <a:t>Theocratic</a:t>
            </a:r>
            <a:r>
              <a:rPr lang="en-US" sz="2800" b="1" dirty="0">
                <a:solidFill>
                  <a:srgbClr val="FFFFFF"/>
                </a:solidFill>
                <a:latin typeface="Arial" charset="0"/>
                <a:ea typeface="新細明體" charset="0"/>
                <a:cs typeface="新細明體" charset="0"/>
              </a:rPr>
              <a:t>: like confession of sin (1 John 1:9)</a:t>
            </a:r>
          </a:p>
          <a:p>
            <a:pPr>
              <a:buFontTx/>
              <a:buChar char="•"/>
              <a:defRPr/>
            </a:pPr>
            <a:r>
              <a:rPr lang="en-US" sz="2800" b="1" u="sng" dirty="0">
                <a:solidFill>
                  <a:srgbClr val="FFFFFF"/>
                </a:solidFill>
                <a:latin typeface="Arial" charset="0"/>
                <a:ea typeface="新細明體" charset="0"/>
                <a:cs typeface="新細明體" charset="0"/>
              </a:rPr>
              <a:t>Memorial</a:t>
            </a:r>
            <a:r>
              <a:rPr lang="en-US" sz="2800" b="1" dirty="0">
                <a:solidFill>
                  <a:srgbClr val="FFFFFF"/>
                </a:solidFill>
                <a:latin typeface="Arial" charset="0"/>
                <a:ea typeface="新細明體" charset="0"/>
                <a:cs typeface="新細明體" charset="0"/>
              </a:rPr>
              <a:t>: like Lord</a:t>
            </a:r>
            <a:r>
              <a:rPr lang="uk-UA" sz="2800" b="1" dirty="0">
                <a:solidFill>
                  <a:srgbClr val="FFFFFF"/>
                </a:solidFill>
                <a:latin typeface="Arial" charset="0"/>
                <a:ea typeface="新細明體" charset="0"/>
                <a:cs typeface="新細明體" charset="0"/>
              </a:rPr>
              <a:t>'</a:t>
            </a:r>
            <a:r>
              <a:rPr lang="en-US" sz="2800" b="1" dirty="0">
                <a:solidFill>
                  <a:srgbClr val="FFFFFF"/>
                </a:solidFill>
                <a:latin typeface="Arial" charset="0"/>
                <a:ea typeface="新細明體" charset="0"/>
                <a:cs typeface="新細明體" charset="0"/>
              </a:rPr>
              <a:t>s Supper that looks back</a:t>
            </a:r>
          </a:p>
          <a:p>
            <a:pPr>
              <a:buFontTx/>
              <a:buChar char="•"/>
              <a:defRPr/>
            </a:pPr>
            <a:r>
              <a:rPr lang="en-US" sz="2800" b="1" u="sng" dirty="0">
                <a:solidFill>
                  <a:srgbClr val="FFFFFF"/>
                </a:solidFill>
                <a:latin typeface="Arial" charset="0"/>
                <a:ea typeface="新細明體" charset="0"/>
                <a:cs typeface="新細明體" charset="0"/>
              </a:rPr>
              <a:t>Paul</a:t>
            </a:r>
            <a:r>
              <a:rPr lang="en-US" sz="2800" b="1" dirty="0">
                <a:solidFill>
                  <a:srgbClr val="FFFFFF"/>
                </a:solidFill>
                <a:latin typeface="Arial" charset="0"/>
                <a:ea typeface="新細明體" charset="0"/>
                <a:cs typeface="新細明體" charset="0"/>
              </a:rPr>
              <a:t> offered a temple sacrifice in AD 57 (Acts 21:26) without seeing a </a:t>
            </a:r>
            <a:r>
              <a:rPr lang="ru-RU" sz="2800" b="1" dirty="0">
                <a:solidFill>
                  <a:srgbClr val="FFFFFF"/>
                </a:solidFill>
                <a:latin typeface="Arial" charset="0"/>
                <a:ea typeface="新細明體" charset="0"/>
                <a:cs typeface="新細明體" charset="0"/>
              </a:rPr>
              <a:t>"</a:t>
            </a:r>
            <a:r>
              <a:rPr lang="en-US" sz="2800" b="1" dirty="0">
                <a:solidFill>
                  <a:srgbClr val="FFFFFF"/>
                </a:solidFill>
                <a:latin typeface="Arial" charset="0"/>
                <a:ea typeface="新細明體" charset="0"/>
                <a:cs typeface="新細明體" charset="0"/>
              </a:rPr>
              <a:t>digression problem</a:t>
            </a:r>
            <a:r>
              <a:rPr lang="ru-RU" sz="2800" b="1" dirty="0">
                <a:solidFill>
                  <a:srgbClr val="FFFFFF"/>
                </a:solidFill>
                <a:latin typeface="Arial" charset="0"/>
                <a:ea typeface="新細明體" charset="0"/>
                <a:cs typeface="新細明體" charset="0"/>
              </a:rPr>
              <a:t>"</a:t>
            </a:r>
            <a:endParaRPr lang="en-US" sz="2800" b="1" dirty="0">
              <a:solidFill>
                <a:srgbClr val="FFFFFF"/>
              </a:solidFill>
              <a:latin typeface="Arial" charset="0"/>
              <a:ea typeface="新細明體" charset="0"/>
              <a:cs typeface="新細明體" charset="0"/>
            </a:endParaRPr>
          </a:p>
        </p:txBody>
      </p:sp>
      <p:sp>
        <p:nvSpPr>
          <p:cNvPr id="157707" name="Text Box 12"/>
          <p:cNvSpPr txBox="1">
            <a:spLocks noChangeArrowheads="1"/>
          </p:cNvSpPr>
          <p:nvPr/>
        </p:nvSpPr>
        <p:spPr bwMode="auto">
          <a:xfrm>
            <a:off x="8451850" y="0"/>
            <a:ext cx="692150" cy="4572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CC"/>
                </a:solidFill>
                <a:latin typeface="Arial" charset="0"/>
                <a:ea typeface="新細明體" charset="0"/>
                <a:cs typeface="新細明體" charset="0"/>
              </a:rPr>
              <a:t>527</a:t>
            </a:r>
            <a:endParaRPr lang="en-US" b="1">
              <a:solidFill>
                <a:srgbClr val="FFCC66"/>
              </a:solidFill>
              <a:latin typeface="Arial" charset="0"/>
              <a:ea typeface="新細明體" charset="0"/>
              <a:cs typeface="新細明體" charset="0"/>
            </a:endParaRPr>
          </a:p>
        </p:txBody>
      </p:sp>
    </p:spTree>
    <p:extLst>
      <p:ext uri="{BB962C8B-B14F-4D97-AF65-F5344CB8AC3E}">
        <p14:creationId xmlns:p14="http://schemas.microsoft.com/office/powerpoint/2010/main" val="10829210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1126"/>
                                        </p:tgtEl>
                                        <p:attrNameLst>
                                          <p:attrName>style.visibility</p:attrName>
                                        </p:attrNameLst>
                                      </p:cBhvr>
                                      <p:to>
                                        <p:strVal val="visible"/>
                                      </p:to>
                                    </p:set>
                                  </p:childTnLst>
                                </p:cTn>
                              </p:par>
                            </p:childTnLst>
                          </p:cTn>
                        </p:par>
                        <p:par>
                          <p:cTn id="7" fill="hold" nodeType="afterGroup">
                            <p:stCondLst>
                              <p:cond delay="0"/>
                            </p:stCondLst>
                            <p:childTnLst>
                              <p:par>
                                <p:cTn id="8" presetID="22" presetClass="entr" presetSubtype="8" fill="hold" grpId="0" nodeType="afterEffect">
                                  <p:stCondLst>
                                    <p:cond delay="0"/>
                                  </p:stCondLst>
                                  <p:childTnLst>
                                    <p:set>
                                      <p:cBhvr>
                                        <p:cTn id="9" dur="1" fill="hold">
                                          <p:stCondLst>
                                            <p:cond delay="0"/>
                                          </p:stCondLst>
                                        </p:cTn>
                                        <p:tgtEl>
                                          <p:spTgt spid="261129"/>
                                        </p:tgtEl>
                                        <p:attrNameLst>
                                          <p:attrName>style.visibility</p:attrName>
                                        </p:attrNameLst>
                                      </p:cBhvr>
                                      <p:to>
                                        <p:strVal val="visible"/>
                                      </p:to>
                                    </p:set>
                                    <p:animEffect transition="in" filter="wipe(left)">
                                      <p:cBhvr>
                                        <p:cTn id="10" dur="500"/>
                                        <p:tgtEl>
                                          <p:spTgt spid="26112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112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1127"/>
                                        </p:tgtEl>
                                        <p:attrNameLst>
                                          <p:attrName>style.visibility</p:attrName>
                                        </p:attrNameLst>
                                      </p:cBhvr>
                                      <p:to>
                                        <p:strVal val="visible"/>
                                      </p:to>
                                    </p:set>
                                  </p:childTnLst>
                                </p:cTn>
                              </p:par>
                              <p:par>
                                <p:cTn id="17" presetID="22" presetClass="entr" presetSubtype="2" fill="hold" grpId="0" nodeType="withEffect">
                                  <p:stCondLst>
                                    <p:cond delay="0"/>
                                  </p:stCondLst>
                                  <p:childTnLst>
                                    <p:set>
                                      <p:cBhvr>
                                        <p:cTn id="18" dur="1" fill="hold">
                                          <p:stCondLst>
                                            <p:cond delay="0"/>
                                          </p:stCondLst>
                                        </p:cTn>
                                        <p:tgtEl>
                                          <p:spTgt spid="261130"/>
                                        </p:tgtEl>
                                        <p:attrNameLst>
                                          <p:attrName>style.visibility</p:attrName>
                                        </p:attrNameLst>
                                      </p:cBhvr>
                                      <p:to>
                                        <p:strVal val="visible"/>
                                      </p:to>
                                    </p:set>
                                    <p:animEffect transition="in" filter="wipe(right)">
                                      <p:cBhvr>
                                        <p:cTn id="19" dur="500"/>
                                        <p:tgtEl>
                                          <p:spTgt spid="261130"/>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261131">
                                            <p:bg/>
                                          </p:spTgt>
                                        </p:tgtEl>
                                        <p:attrNameLst>
                                          <p:attrName>style.visibility</p:attrName>
                                        </p:attrNameLst>
                                      </p:cBhvr>
                                      <p:to>
                                        <p:strVal val="visible"/>
                                      </p:to>
                                    </p:set>
                                    <p:animEffect transition="in" filter="dissolve">
                                      <p:cBhvr>
                                        <p:cTn id="24" dur="500"/>
                                        <p:tgtEl>
                                          <p:spTgt spid="261131">
                                            <p:bg/>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261131">
                                            <p:txEl>
                                              <p:pRg st="0" end="0"/>
                                            </p:txEl>
                                          </p:spTgt>
                                        </p:tgtEl>
                                        <p:attrNameLst>
                                          <p:attrName>style.visibility</p:attrName>
                                        </p:attrNameLst>
                                      </p:cBhvr>
                                      <p:to>
                                        <p:strVal val="visible"/>
                                      </p:to>
                                    </p:set>
                                    <p:animEffect transition="in" filter="dissolve">
                                      <p:cBhvr>
                                        <p:cTn id="29" dur="500"/>
                                        <p:tgtEl>
                                          <p:spTgt spid="261131">
                                            <p:txEl>
                                              <p:pRg st="0" end="0"/>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261131">
                                            <p:txEl>
                                              <p:pRg st="1" end="1"/>
                                            </p:txEl>
                                          </p:spTgt>
                                        </p:tgtEl>
                                        <p:attrNameLst>
                                          <p:attrName>style.visibility</p:attrName>
                                        </p:attrNameLst>
                                      </p:cBhvr>
                                      <p:to>
                                        <p:strVal val="visible"/>
                                      </p:to>
                                    </p:set>
                                    <p:animEffect transition="in" filter="dissolve">
                                      <p:cBhvr>
                                        <p:cTn id="34" dur="500"/>
                                        <p:tgtEl>
                                          <p:spTgt spid="261131">
                                            <p:txEl>
                                              <p:pRg st="1" end="1"/>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261131">
                                            <p:txEl>
                                              <p:pRg st="2" end="2"/>
                                            </p:txEl>
                                          </p:spTgt>
                                        </p:tgtEl>
                                        <p:attrNameLst>
                                          <p:attrName>style.visibility</p:attrName>
                                        </p:attrNameLst>
                                      </p:cBhvr>
                                      <p:to>
                                        <p:strVal val="visible"/>
                                      </p:to>
                                    </p:set>
                                    <p:animEffect transition="in" filter="dissolve">
                                      <p:cBhvr>
                                        <p:cTn id="39" dur="500"/>
                                        <p:tgtEl>
                                          <p:spTgt spid="26113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126" grpId="0"/>
      <p:bldP spid="261128" grpId="0"/>
      <p:bldP spid="261129" grpId="0" animBg="1"/>
      <p:bldP spid="261130" grpId="0" animBg="1"/>
      <p:bldP spid="261131" grpId="0" build="p" animBg="1" autoUpdateAnimBg="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3" name="Picture 1" descr="presence of God sequoia.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70988" cy="6877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602" name="Rectangle 2"/>
          <p:cNvSpPr>
            <a:spLocks noGrp="1" noChangeArrowheads="1"/>
          </p:cNvSpPr>
          <p:nvPr>
            <p:ph type="title"/>
          </p:nvPr>
        </p:nvSpPr>
        <p:spPr>
          <a:xfrm>
            <a:off x="76200" y="-26988"/>
            <a:ext cx="8915400" cy="976313"/>
          </a:xfrm>
        </p:spPr>
        <p:txBody>
          <a:bodyPr/>
          <a:lstStyle/>
          <a:p>
            <a:pPr eaLnBrk="1" hangingPunct="1">
              <a:defRPr/>
            </a:pPr>
            <a:r>
              <a:rPr lang="en-US" dirty="0">
                <a:latin typeface="Arial"/>
                <a:ea typeface="ＭＳ Ｐゴシック" charset="0"/>
                <a:cs typeface="Arial"/>
              </a:rPr>
              <a:t>Theological Themes</a:t>
            </a:r>
            <a:endParaRPr lang="en-US" sz="2400" dirty="0">
              <a:latin typeface="Arial"/>
              <a:ea typeface="ＭＳ Ｐゴシック" charset="0"/>
              <a:cs typeface="Arial"/>
            </a:endParaRPr>
          </a:p>
        </p:txBody>
      </p:sp>
      <p:sp>
        <p:nvSpPr>
          <p:cNvPr id="166915" name="Rectangle 3"/>
          <p:cNvSpPr txBox="1">
            <a:spLocks noChangeArrowheads="1"/>
          </p:cNvSpPr>
          <p:nvPr/>
        </p:nvSpPr>
        <p:spPr bwMode="auto">
          <a:xfrm>
            <a:off x="609600" y="1125538"/>
            <a:ext cx="8534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Clr>
                <a:srgbClr val="3366FF"/>
              </a:buClr>
              <a:buSzPct val="80000"/>
              <a:buFont typeface="Wingdings" charset="0"/>
              <a:buChar char="l"/>
              <a:defRPr/>
            </a:pPr>
            <a:r>
              <a:rPr lang="en-US" sz="2800" b="1" dirty="0">
                <a:solidFill>
                  <a:srgbClr val="FFCC00"/>
                </a:solidFill>
                <a:effectLst>
                  <a:glow rad="190500">
                    <a:srgbClr val="000000"/>
                  </a:glow>
                </a:effectLst>
                <a:latin typeface="Arial" charset="0"/>
                <a:cs typeface="Arial" charset="0"/>
              </a:rPr>
              <a:t>House of God vs. Presence of God</a:t>
            </a:r>
            <a:br>
              <a:rPr lang="en-US" sz="2800" b="1" dirty="0">
                <a:solidFill>
                  <a:srgbClr val="FFCC00"/>
                </a:solidFill>
                <a:effectLst>
                  <a:glow rad="190500">
                    <a:srgbClr val="000000"/>
                  </a:glow>
                </a:effectLst>
                <a:latin typeface="Arial" charset="0"/>
                <a:cs typeface="Arial" charset="0"/>
              </a:rPr>
            </a:br>
            <a:endParaRPr lang="en-US" sz="2800" b="1" dirty="0">
              <a:solidFill>
                <a:srgbClr val="FFCC00"/>
              </a:solidFill>
              <a:effectLst>
                <a:glow rad="190500">
                  <a:srgbClr val="000000"/>
                </a:glow>
              </a:effectLst>
              <a:latin typeface="Arial" charset="0"/>
              <a:cs typeface="Arial" charset="0"/>
            </a:endParaRPr>
          </a:p>
          <a:p>
            <a:pPr eaLnBrk="1" hangingPunct="1">
              <a:spcBef>
                <a:spcPct val="20000"/>
              </a:spcBef>
              <a:buClr>
                <a:srgbClr val="3366FF"/>
              </a:buClr>
              <a:buSzPct val="80000"/>
              <a:buFont typeface="Wingdings" charset="0"/>
              <a:buNone/>
              <a:defRPr/>
            </a:pPr>
            <a:r>
              <a:rPr lang="en-US" sz="2800" b="1" dirty="0">
                <a:solidFill>
                  <a:srgbClr val="FFFFFF"/>
                </a:solidFill>
                <a:effectLst>
                  <a:glow rad="190500">
                    <a:srgbClr val="000000"/>
                  </a:glow>
                </a:effectLst>
                <a:latin typeface="Arial" charset="0"/>
                <a:cs typeface="Arial" charset="0"/>
              </a:rPr>
              <a:t>	Some scholars suggest that Haggai </a:t>
            </a:r>
            <a:r>
              <a:rPr lang="ru-RU" sz="2800" b="1" dirty="0">
                <a:solidFill>
                  <a:srgbClr val="FFFFFF"/>
                </a:solidFill>
                <a:effectLst>
                  <a:glow rad="190500">
                    <a:srgbClr val="000000"/>
                  </a:glow>
                </a:effectLst>
                <a:latin typeface="Arial" charset="0"/>
                <a:cs typeface="Arial" charset="0"/>
              </a:rPr>
              <a:t>"</a:t>
            </a:r>
            <a:r>
              <a:rPr lang="en-US" sz="2800" b="1" dirty="0">
                <a:solidFill>
                  <a:srgbClr val="FFFFFF"/>
                </a:solidFill>
                <a:effectLst>
                  <a:glow rad="190500">
                    <a:srgbClr val="000000"/>
                  </a:glow>
                </a:effectLst>
                <a:latin typeface="Arial" charset="0"/>
                <a:cs typeface="Arial" charset="0"/>
              </a:rPr>
              <a:t>took the superstitious view that God had not blessed his people merely because they had not begun to rebuild the temple</a:t>
            </a:r>
            <a:r>
              <a:rPr lang="ru-RU" sz="2800" b="1" dirty="0">
                <a:solidFill>
                  <a:srgbClr val="FFFFFF"/>
                </a:solidFill>
                <a:effectLst>
                  <a:glow rad="190500">
                    <a:srgbClr val="000000"/>
                  </a:glow>
                </a:effectLst>
                <a:latin typeface="Arial" charset="0"/>
                <a:cs typeface="Arial" charset="0"/>
              </a:rPr>
              <a:t>"</a:t>
            </a:r>
            <a:r>
              <a:rPr lang="en-US" sz="2800" b="1" dirty="0">
                <a:solidFill>
                  <a:srgbClr val="FFFFFF"/>
                </a:solidFill>
                <a:effectLst>
                  <a:glow rad="190500">
                    <a:srgbClr val="000000"/>
                  </a:glow>
                </a:effectLst>
                <a:latin typeface="Arial" charset="0"/>
                <a:cs typeface="Arial" charset="0"/>
              </a:rPr>
              <a:t> (Knight).</a:t>
            </a:r>
            <a:endParaRPr lang="en-GB" sz="2800" b="1" dirty="0">
              <a:solidFill>
                <a:srgbClr val="FFFFFF"/>
              </a:solidFill>
              <a:effectLst>
                <a:glow rad="190500">
                  <a:srgbClr val="000000"/>
                </a:glow>
              </a:effectLst>
              <a:latin typeface="Arial" charset="0"/>
              <a:cs typeface="Arial" charset="0"/>
            </a:endParaRPr>
          </a:p>
        </p:txBody>
      </p:sp>
    </p:spTree>
    <p:extLst>
      <p:ext uri="{BB962C8B-B14F-4D97-AF65-F5344CB8AC3E}">
        <p14:creationId xmlns:p14="http://schemas.microsoft.com/office/powerpoint/2010/main" val="18497786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3" descr="presence of God sequoia.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70988" cy="6877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626" name="Rectangle 2"/>
          <p:cNvSpPr>
            <a:spLocks noGrp="1" noChangeArrowheads="1"/>
          </p:cNvSpPr>
          <p:nvPr>
            <p:ph type="title"/>
          </p:nvPr>
        </p:nvSpPr>
        <p:spPr/>
        <p:txBody>
          <a:bodyPr/>
          <a:lstStyle/>
          <a:p>
            <a:pPr eaLnBrk="1" hangingPunct="1">
              <a:defRPr/>
            </a:pPr>
            <a:r>
              <a:rPr lang="en-US" sz="4800" dirty="0">
                <a:effectLst>
                  <a:glow rad="215900">
                    <a:schemeClr val="bg2"/>
                  </a:glow>
                  <a:outerShdw blurRad="38100" dist="38100" dir="2700000" algn="tl">
                    <a:srgbClr val="000000"/>
                  </a:outerShdw>
                </a:effectLst>
                <a:latin typeface="Lucida Sans" charset="0"/>
                <a:ea typeface="ＭＳ Ｐゴシック" charset="0"/>
                <a:cs typeface="Times New Roman" charset="0"/>
              </a:rPr>
              <a:t>A Response</a:t>
            </a:r>
            <a:endParaRPr lang="en-US" sz="4000" dirty="0">
              <a:effectLst>
                <a:glow rad="215900">
                  <a:schemeClr val="bg2"/>
                </a:glow>
                <a:outerShdw blurRad="38100" dist="38100" dir="2700000" algn="tl">
                  <a:srgbClr val="000000"/>
                </a:outerShdw>
              </a:effectLst>
              <a:latin typeface="Lucida Sans" charset="0"/>
              <a:ea typeface="ＭＳ Ｐゴシック" charset="0"/>
              <a:cs typeface="Times New Roman" charset="0"/>
            </a:endParaRPr>
          </a:p>
        </p:txBody>
      </p:sp>
      <p:sp>
        <p:nvSpPr>
          <p:cNvPr id="167939" name="Rectangle 3"/>
          <p:cNvSpPr txBox="1">
            <a:spLocks noChangeArrowheads="1"/>
          </p:cNvSpPr>
          <p:nvPr/>
        </p:nvSpPr>
        <p:spPr bwMode="auto">
          <a:xfrm>
            <a:off x="228600" y="1371600"/>
            <a:ext cx="8915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0000"/>
              </a:lnSpc>
              <a:spcBef>
                <a:spcPct val="20000"/>
              </a:spcBef>
              <a:buClr>
                <a:srgbClr val="3366FF"/>
              </a:buClr>
              <a:buSzPct val="80000"/>
              <a:buFont typeface="Wingdings" charset="0"/>
              <a:buChar char="l"/>
              <a:defRPr/>
            </a:pPr>
            <a:r>
              <a:rPr lang="en-US" sz="2800" b="1" dirty="0">
                <a:solidFill>
                  <a:srgbClr val="FFFFFF"/>
                </a:solidFill>
                <a:effectLst>
                  <a:glow rad="215900">
                    <a:srgbClr val="000000"/>
                  </a:glow>
                </a:effectLst>
                <a:latin typeface="Lucida Sans" charset="0"/>
                <a:cs typeface="Times New Roman" charset="0"/>
              </a:rPr>
              <a:t>Haggai</a:t>
            </a:r>
            <a:r>
              <a:rPr lang="uk-UA" sz="2800" b="1" dirty="0">
                <a:solidFill>
                  <a:srgbClr val="FFFFFF"/>
                </a:solidFill>
                <a:effectLst>
                  <a:glow rad="215900">
                    <a:srgbClr val="000000"/>
                  </a:glow>
                </a:effectLst>
                <a:latin typeface="Lucida Sans" charset="0"/>
                <a:cs typeface="Times New Roman" charset="0"/>
              </a:rPr>
              <a:t>'</a:t>
            </a:r>
            <a:r>
              <a:rPr lang="en-US" sz="2800" b="1" dirty="0">
                <a:solidFill>
                  <a:srgbClr val="FFFFFF"/>
                </a:solidFill>
                <a:effectLst>
                  <a:glow rad="215900">
                    <a:srgbClr val="000000"/>
                  </a:glow>
                </a:effectLst>
                <a:latin typeface="Lucida Sans" charset="0"/>
                <a:cs typeface="Times New Roman" charset="0"/>
              </a:rPr>
              <a:t>s theology was not based on the superstitious view of the temple but rooted in the Mosaic covenant curses and blessings (cf. Lev. 26; Deut. 28). </a:t>
            </a:r>
          </a:p>
          <a:p>
            <a:pPr eaLnBrk="1" hangingPunct="1">
              <a:lnSpc>
                <a:spcPct val="90000"/>
              </a:lnSpc>
              <a:spcBef>
                <a:spcPct val="20000"/>
              </a:spcBef>
              <a:buClr>
                <a:srgbClr val="3366FF"/>
              </a:buClr>
              <a:buSzPct val="80000"/>
              <a:buFont typeface="Wingdings" charset="0"/>
              <a:buNone/>
              <a:defRPr/>
            </a:pPr>
            <a:r>
              <a:rPr lang="en-US" sz="2800" b="1" dirty="0">
                <a:solidFill>
                  <a:srgbClr val="FFFFFF"/>
                </a:solidFill>
                <a:effectLst>
                  <a:glow rad="215900">
                    <a:srgbClr val="000000"/>
                  </a:glow>
                </a:effectLst>
                <a:latin typeface="Lucida Sans" charset="0"/>
                <a:cs typeface="Times New Roman" charset="0"/>
              </a:rPr>
              <a:t>    </a:t>
            </a:r>
          </a:p>
          <a:p>
            <a:pPr eaLnBrk="1" hangingPunct="1">
              <a:lnSpc>
                <a:spcPct val="90000"/>
              </a:lnSpc>
              <a:spcBef>
                <a:spcPct val="20000"/>
              </a:spcBef>
              <a:buClr>
                <a:srgbClr val="3366FF"/>
              </a:buClr>
              <a:buSzPct val="80000"/>
              <a:buFont typeface="Wingdings" charset="0"/>
              <a:buNone/>
              <a:defRPr/>
            </a:pPr>
            <a:r>
              <a:rPr lang="en-US" sz="2800" b="1" dirty="0">
                <a:solidFill>
                  <a:srgbClr val="FFFFFF"/>
                </a:solidFill>
                <a:effectLst>
                  <a:glow rad="215900">
                    <a:srgbClr val="000000"/>
                  </a:glow>
                </a:effectLst>
                <a:latin typeface="Lucida Sans" charset="0"/>
                <a:cs typeface="Times New Roman" charset="0"/>
              </a:rPr>
              <a:t>   Haggai believed God is the Creator and sustainer of the earth and he is in control of the history, so the people were afflicted due to their failure in keeping the covenant.</a:t>
            </a:r>
            <a:endParaRPr lang="en-GB" sz="2800" b="1" dirty="0">
              <a:solidFill>
                <a:srgbClr val="FFFFFF"/>
              </a:solidFill>
              <a:effectLst>
                <a:glow rad="215900">
                  <a:srgbClr val="000000"/>
                </a:glow>
              </a:effectLst>
              <a:latin typeface="Lucida Sans" charset="0"/>
              <a:cs typeface="Times New Roman" charset="0"/>
            </a:endParaRPr>
          </a:p>
        </p:txBody>
      </p:sp>
    </p:spTree>
    <p:extLst>
      <p:ext uri="{BB962C8B-B14F-4D97-AF65-F5344CB8AC3E}">
        <p14:creationId xmlns:p14="http://schemas.microsoft.com/office/powerpoint/2010/main" val="31090700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1" name="Picture 1" descr="terror-of-go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674" name="Rectangle 2"/>
          <p:cNvSpPr>
            <a:spLocks noGrp="1" noChangeArrowheads="1"/>
          </p:cNvSpPr>
          <p:nvPr>
            <p:ph type="title"/>
          </p:nvPr>
        </p:nvSpPr>
        <p:spPr>
          <a:noFill/>
          <a:ln w="9525">
            <a:noFill/>
            <a:miter lim="800000"/>
            <a:headEnd/>
            <a:tailEnd/>
          </a:ln>
          <a:effectLst/>
        </p:spPr>
        <p:txBody>
          <a:bodyPr vert="horz" wrap="square" lIns="92075" tIns="46038" rIns="92075" bIns="46038" numCol="1" anchor="ctr" anchorCtr="0" compatLnSpc="1">
            <a:prstTxWarp prst="textNoShape">
              <a:avLst/>
            </a:prstTxWarp>
          </a:bodyPr>
          <a:lstStyle/>
          <a:p>
            <a:pPr eaLnBrk="1" hangingPunct="1"/>
            <a:r>
              <a:rPr lang="en-US" sz="4000" dirty="0">
                <a:latin typeface="Arial" charset="0"/>
                <a:ea typeface="ＭＳ Ｐゴシック" charset="0"/>
              </a:rPr>
              <a:t>What did neglect of temple rebuilding really mean?</a:t>
            </a:r>
          </a:p>
        </p:txBody>
      </p:sp>
      <p:sp>
        <p:nvSpPr>
          <p:cNvPr id="168963" name="Rectangle 3"/>
          <p:cNvSpPr txBox="1">
            <a:spLocks noChangeArrowheads="1"/>
          </p:cNvSpPr>
          <p:nvPr/>
        </p:nvSpPr>
        <p:spPr bwMode="auto">
          <a:xfrm>
            <a:off x="228600" y="1762472"/>
            <a:ext cx="8915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defPPr>
              <a:defRPr lang="en-GB"/>
            </a:defPPr>
            <a:lvl1pPr marL="342900" indent="-342900" eaLnBrk="1" hangingPunct="1">
              <a:lnSpc>
                <a:spcPct val="90000"/>
              </a:lnSpc>
              <a:spcBef>
                <a:spcPct val="20000"/>
              </a:spcBef>
              <a:buClr>
                <a:schemeClr val="accent2"/>
              </a:buClr>
              <a:buSzPct val="80000"/>
              <a:buFont typeface="Wingdings" charset="0"/>
              <a:buChar char="l"/>
              <a:defRPr sz="2800" b="1">
                <a:effectLst>
                  <a:glow rad="215900">
                    <a:schemeClr val="bg2"/>
                  </a:glow>
                </a:effectLst>
                <a:latin typeface="Lucida Sans" charset="0"/>
                <a:cs typeface="Times New Roman"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a:buClr>
                <a:srgbClr val="3366FF"/>
              </a:buClr>
              <a:defRPr/>
            </a:pPr>
            <a:r>
              <a:rPr lang="en-US" dirty="0">
                <a:solidFill>
                  <a:srgbClr val="FFFFFF"/>
                </a:solidFill>
                <a:effectLst>
                  <a:glow rad="215900">
                    <a:srgbClr val="000000"/>
                  </a:glow>
                </a:effectLst>
              </a:rPr>
              <a:t>The temple was not merely a building but an explicit expression of God</a:t>
            </a:r>
            <a:r>
              <a:rPr lang="uk-UA" dirty="0">
                <a:solidFill>
                  <a:srgbClr val="FFFFFF"/>
                </a:solidFill>
                <a:effectLst>
                  <a:glow rad="215900">
                    <a:srgbClr val="000000"/>
                  </a:glow>
                </a:effectLst>
              </a:rPr>
              <a:t>'</a:t>
            </a:r>
            <a:r>
              <a:rPr lang="en-US" dirty="0">
                <a:solidFill>
                  <a:srgbClr val="FFFFFF"/>
                </a:solidFill>
                <a:effectLst>
                  <a:glow rad="215900">
                    <a:srgbClr val="000000"/>
                  </a:glow>
                </a:effectLst>
              </a:rPr>
              <a:t>s presence.  Haggai did not contradict the pre-exilic prophets, such as Jeremiah 7:4 who rebuked Israelites for a false trust in the temple. </a:t>
            </a:r>
            <a:br>
              <a:rPr lang="en-US" dirty="0">
                <a:solidFill>
                  <a:srgbClr val="FFFFFF"/>
                </a:solidFill>
                <a:effectLst>
                  <a:glow rad="215900">
                    <a:srgbClr val="000000"/>
                  </a:glow>
                </a:effectLst>
              </a:rPr>
            </a:br>
            <a:endParaRPr lang="en-US" dirty="0">
              <a:solidFill>
                <a:srgbClr val="FFFFFF"/>
              </a:solidFill>
              <a:effectLst>
                <a:glow rad="215900">
                  <a:srgbClr val="000000"/>
                </a:glow>
              </a:effectLst>
            </a:endParaRPr>
          </a:p>
          <a:p>
            <a:pPr>
              <a:buClr>
                <a:srgbClr val="3366FF"/>
              </a:buClr>
              <a:defRPr/>
            </a:pPr>
            <a:r>
              <a:rPr lang="en-US" dirty="0">
                <a:solidFill>
                  <a:srgbClr val="FFFFFF"/>
                </a:solidFill>
                <a:effectLst>
                  <a:glow rad="215900">
                    <a:srgbClr val="000000"/>
                  </a:glow>
                </a:effectLst>
              </a:rPr>
              <a:t>Therefore, the rejection of rebuilding was a rejection of the presence of God, while the willingness to build the temple was an act of trust and obedience to God. </a:t>
            </a:r>
            <a:endParaRPr lang="en-GB" dirty="0">
              <a:solidFill>
                <a:srgbClr val="FFFFFF"/>
              </a:solidFill>
              <a:effectLst>
                <a:glow rad="215900">
                  <a:srgbClr val="000000"/>
                </a:glow>
              </a:effectLst>
            </a:endParaRPr>
          </a:p>
        </p:txBody>
      </p:sp>
    </p:spTree>
    <p:extLst>
      <p:ext uri="{BB962C8B-B14F-4D97-AF65-F5344CB8AC3E}">
        <p14:creationId xmlns:p14="http://schemas.microsoft.com/office/powerpoint/2010/main" val="16189705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5" name="Picture 3" descr="terror-of-go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9394" name="Rectangle 2"/>
          <p:cNvSpPr>
            <a:spLocks noGrp="1" noChangeArrowheads="1"/>
          </p:cNvSpPr>
          <p:nvPr>
            <p:ph type="title"/>
          </p:nvPr>
        </p:nvSpPr>
        <p:spPr/>
        <p:txBody>
          <a:bodyPr/>
          <a:lstStyle/>
          <a:p>
            <a:pPr eaLnBrk="1" hangingPunct="1">
              <a:defRPr/>
            </a:pPr>
            <a:r>
              <a:rPr lang="en-US" sz="4000" dirty="0">
                <a:latin typeface="Arial" charset="0"/>
                <a:ea typeface="ＭＳ Ｐゴシック" charset="0"/>
                <a:cs typeface="ＭＳ Ｐゴシック" charset="0"/>
              </a:rPr>
              <a:t>What did neglect of temple rebuilding really mean?</a:t>
            </a:r>
            <a:endParaRPr lang="en-US" sz="2000" dirty="0">
              <a:latin typeface="Lucida Sans" charset="0"/>
              <a:ea typeface="ＭＳ Ｐゴシック" charset="0"/>
              <a:cs typeface="Times New Roman" charset="0"/>
            </a:endParaRPr>
          </a:p>
        </p:txBody>
      </p:sp>
      <p:sp>
        <p:nvSpPr>
          <p:cNvPr id="169987" name="Rectangle 3"/>
          <p:cNvSpPr txBox="1">
            <a:spLocks noChangeArrowheads="1"/>
          </p:cNvSpPr>
          <p:nvPr/>
        </p:nvSpPr>
        <p:spPr bwMode="auto">
          <a:xfrm>
            <a:off x="533400" y="1447800"/>
            <a:ext cx="8382000" cy="541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defPPr>
              <a:defRPr lang="en-GB"/>
            </a:defPPr>
            <a:lvl1pPr marL="342900" indent="-342900" eaLnBrk="1" hangingPunct="1">
              <a:lnSpc>
                <a:spcPct val="90000"/>
              </a:lnSpc>
              <a:spcBef>
                <a:spcPct val="20000"/>
              </a:spcBef>
              <a:buClr>
                <a:schemeClr val="accent2"/>
              </a:buClr>
              <a:buSzPct val="80000"/>
              <a:buFont typeface="Wingdings" charset="0"/>
              <a:buChar char="l"/>
              <a:defRPr sz="2800" b="1">
                <a:effectLst>
                  <a:glow rad="215900">
                    <a:schemeClr val="bg2"/>
                  </a:glow>
                </a:effectLst>
                <a:latin typeface="Lucida Sans" charset="0"/>
                <a:cs typeface="Times New Roman"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a:buClr>
                <a:srgbClr val="3366FF"/>
              </a:buClr>
              <a:defRPr/>
            </a:pPr>
            <a:r>
              <a:rPr lang="en-US" dirty="0">
                <a:solidFill>
                  <a:srgbClr val="FFFFFF"/>
                </a:solidFill>
                <a:effectLst>
                  <a:glow rad="215900">
                    <a:srgbClr val="000000"/>
                  </a:glow>
                </a:effectLst>
              </a:rPr>
              <a:t>The temple was a necessary identifying mark for the Jewish community as well as the centre of worship.</a:t>
            </a:r>
            <a:br>
              <a:rPr lang="en-US" dirty="0">
                <a:solidFill>
                  <a:srgbClr val="FFFFFF"/>
                </a:solidFill>
                <a:effectLst>
                  <a:glow rad="215900">
                    <a:srgbClr val="000000"/>
                  </a:glow>
                </a:effectLst>
              </a:rPr>
            </a:br>
            <a:endParaRPr lang="en-US" dirty="0">
              <a:solidFill>
                <a:srgbClr val="FFFFFF"/>
              </a:solidFill>
              <a:effectLst>
                <a:glow rad="215900">
                  <a:srgbClr val="000000"/>
                </a:glow>
              </a:effectLst>
            </a:endParaRPr>
          </a:p>
          <a:p>
            <a:pPr>
              <a:buClr>
                <a:srgbClr val="3366FF"/>
              </a:buClr>
              <a:defRPr/>
            </a:pPr>
            <a:r>
              <a:rPr lang="en-US" dirty="0">
                <a:solidFill>
                  <a:srgbClr val="FFFFFF"/>
                </a:solidFill>
                <a:effectLst>
                  <a:glow rad="215900">
                    <a:srgbClr val="000000"/>
                  </a:glow>
                </a:effectLst>
              </a:rPr>
              <a:t>Haggai reminded them that only putting God as the first priority would lead them to sanctification, not through their deeds and offerings.</a:t>
            </a:r>
          </a:p>
          <a:p>
            <a:pPr>
              <a:buClr>
                <a:srgbClr val="3366FF"/>
              </a:buClr>
              <a:defRPr/>
            </a:pPr>
            <a:endParaRPr lang="en-US" dirty="0">
              <a:solidFill>
                <a:srgbClr val="FFFFFF"/>
              </a:solidFill>
              <a:effectLst>
                <a:glow rad="215900">
                  <a:srgbClr val="000000"/>
                </a:glow>
              </a:effectLst>
            </a:endParaRPr>
          </a:p>
          <a:p>
            <a:pPr>
              <a:buClr>
                <a:srgbClr val="3366FF"/>
              </a:buClr>
              <a:defRPr/>
            </a:pPr>
            <a:r>
              <a:rPr lang="en-US" dirty="0">
                <a:solidFill>
                  <a:srgbClr val="FFFFFF"/>
                </a:solidFill>
                <a:effectLst>
                  <a:glow rad="215900">
                    <a:srgbClr val="000000"/>
                  </a:glow>
                </a:effectLst>
              </a:rPr>
              <a:t>Only with this right attitude could temple rebuilding serve as an outward expression of God</a:t>
            </a:r>
            <a:r>
              <a:rPr lang="uk-UA" dirty="0">
                <a:solidFill>
                  <a:srgbClr val="FFFFFF"/>
                </a:solidFill>
                <a:effectLst>
                  <a:glow rad="215900">
                    <a:srgbClr val="000000"/>
                  </a:glow>
                </a:effectLst>
              </a:rPr>
              <a:t>'</a:t>
            </a:r>
            <a:r>
              <a:rPr lang="en-US" dirty="0">
                <a:solidFill>
                  <a:srgbClr val="FFFFFF"/>
                </a:solidFill>
                <a:effectLst>
                  <a:glow rad="215900">
                    <a:srgbClr val="000000"/>
                  </a:glow>
                </a:effectLst>
              </a:rPr>
              <a:t>s dwelling among his people and their proper response to God.</a:t>
            </a:r>
            <a:endParaRPr lang="en-GB" dirty="0">
              <a:solidFill>
                <a:srgbClr val="FFFFFF"/>
              </a:solidFill>
              <a:effectLst>
                <a:glow rad="215900">
                  <a:srgbClr val="000000"/>
                </a:glow>
              </a:effectLst>
            </a:endParaRPr>
          </a:p>
          <a:p>
            <a:pPr>
              <a:buClr>
                <a:srgbClr val="3366FF"/>
              </a:buClr>
              <a:defRPr/>
            </a:pPr>
            <a:endParaRPr lang="en-GB" dirty="0">
              <a:solidFill>
                <a:srgbClr val="FFFFFF"/>
              </a:solidFill>
              <a:effectLst>
                <a:glow rad="215900">
                  <a:srgbClr val="000000"/>
                </a:glow>
              </a:effectLst>
            </a:endParaRPr>
          </a:p>
        </p:txBody>
      </p:sp>
    </p:spTree>
    <p:extLst>
      <p:ext uri="{BB962C8B-B14F-4D97-AF65-F5344CB8AC3E}">
        <p14:creationId xmlns:p14="http://schemas.microsoft.com/office/powerpoint/2010/main" val="41749913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384"/>
            <a:ext cx="9144000" cy="6885384"/>
          </a:xfrm>
          <a:prstGeom prst="rect">
            <a:avLst/>
          </a:prstGeom>
        </p:spPr>
      </p:pic>
      <p:sp>
        <p:nvSpPr>
          <p:cNvPr id="900098" name="Rectangle 2"/>
          <p:cNvSpPr>
            <a:spLocks noGrp="1" noChangeArrowheads="1"/>
          </p:cNvSpPr>
          <p:nvPr>
            <p:ph type="ctrTitle"/>
          </p:nvPr>
        </p:nvSpPr>
        <p:spPr>
          <a:xfrm>
            <a:off x="0" y="-56024"/>
            <a:ext cx="9144000" cy="2692936"/>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How can you restore God</a:t>
            </a:r>
            <a:r>
              <a:rPr lang="mr-IN" b="1" dirty="0">
                <a:effectLst>
                  <a:glow rad="127000">
                    <a:schemeClr val="tx1"/>
                  </a:glow>
                </a:effectLst>
                <a:latin typeface="Arial" charset="0"/>
                <a:ea typeface="ＭＳ Ｐゴシック" charset="0"/>
                <a:cs typeface="ＭＳ Ｐゴシック" charset="0"/>
              </a:rPr>
              <a:t>'</a:t>
            </a:r>
            <a:r>
              <a:rPr lang="en-US" b="1" dirty="0">
                <a:effectLst>
                  <a:glow rad="127000">
                    <a:schemeClr val="tx1"/>
                  </a:glow>
                </a:effectLst>
                <a:latin typeface="Arial" charset="0"/>
                <a:ea typeface="ＭＳ Ｐゴシック" charset="0"/>
                <a:cs typeface="ＭＳ Ｐゴシック" charset="0"/>
              </a:rPr>
              <a:t>s</a:t>
            </a:r>
            <a:br>
              <a:rPr lang="en-US" b="1" dirty="0">
                <a:effectLst>
                  <a:glow rad="127000">
                    <a:schemeClr val="tx1"/>
                  </a:glow>
                </a:effectLst>
                <a:latin typeface="Arial" charset="0"/>
                <a:ea typeface="ＭＳ Ｐゴシック" charset="0"/>
                <a:cs typeface="ＭＳ Ｐゴシック" charset="0"/>
              </a:rPr>
            </a:br>
            <a:r>
              <a:rPr lang="en-US" sz="6000" b="1" dirty="0">
                <a:solidFill>
                  <a:srgbClr val="FFFF00"/>
                </a:solidFill>
                <a:effectLst>
                  <a:glow rad="127000">
                    <a:schemeClr val="tx1"/>
                  </a:glow>
                </a:effectLst>
                <a:latin typeface="Arial" charset="0"/>
                <a:ea typeface="ＭＳ Ｐゴシック" charset="0"/>
                <a:cs typeface="ＭＳ Ｐゴシック" charset="0"/>
              </a:rPr>
              <a:t>BLESSING</a:t>
            </a:r>
            <a:br>
              <a:rPr lang="en-US" sz="6000"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when you only see his discipline?</a:t>
            </a:r>
          </a:p>
        </p:txBody>
      </p:sp>
      <p:sp>
        <p:nvSpPr>
          <p:cNvPr id="4"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Haggai</a:t>
            </a:r>
          </a:p>
        </p:txBody>
      </p:sp>
    </p:spTree>
    <p:extLst>
      <p:ext uri="{BB962C8B-B14F-4D97-AF65-F5344CB8AC3E}">
        <p14:creationId xmlns:p14="http://schemas.microsoft.com/office/powerpoint/2010/main" val="820903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3995936" cy="680821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Recall that God also has promised you his presence today. </a:t>
            </a:r>
          </a:p>
        </p:txBody>
      </p:sp>
      <p:pic>
        <p:nvPicPr>
          <p:cNvPr id="3" name="Picture 2"/>
          <p:cNvPicPr>
            <a:picLocks noChangeAspect="1"/>
          </p:cNvPicPr>
          <p:nvPr/>
        </p:nvPicPr>
        <p:blipFill>
          <a:blip r:embed="rId3"/>
          <a:stretch>
            <a:fillRect/>
          </a:stretch>
        </p:blipFill>
        <p:spPr>
          <a:xfrm>
            <a:off x="3991232" y="16839"/>
            <a:ext cx="5152768" cy="6858000"/>
          </a:xfrm>
          <a:prstGeom prst="rect">
            <a:avLst/>
          </a:prstGeom>
        </p:spPr>
      </p:pic>
    </p:spTree>
    <p:extLst>
      <p:ext uri="{BB962C8B-B14F-4D97-AF65-F5344CB8AC3E}">
        <p14:creationId xmlns:p14="http://schemas.microsoft.com/office/powerpoint/2010/main" val="323843627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09" name="Picture 1" descr="The-hand-of-Go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8738" y="0"/>
            <a:ext cx="9178926" cy="6853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22" name="Rectangle 2"/>
          <p:cNvSpPr>
            <a:spLocks noGrp="1" noChangeArrowheads="1"/>
          </p:cNvSpPr>
          <p:nvPr>
            <p:ph type="title"/>
          </p:nvPr>
        </p:nvSpPr>
        <p:spPr>
          <a:xfrm>
            <a:off x="685800" y="0"/>
            <a:ext cx="7772400" cy="1143000"/>
          </a:xfrm>
        </p:spPr>
        <p:txBody>
          <a:bodyPr/>
          <a:lstStyle/>
          <a:p>
            <a:pPr eaLnBrk="1" hangingPunct="1">
              <a:defRPr/>
            </a:pPr>
            <a:r>
              <a:rPr lang="en-US" dirty="0">
                <a:effectLst>
                  <a:glow rad="241300">
                    <a:schemeClr val="bg2"/>
                  </a:glow>
                  <a:outerShdw blurRad="38100" dist="38100" dir="2700000" algn="tl">
                    <a:srgbClr val="000000"/>
                  </a:outerShdw>
                </a:effectLst>
                <a:latin typeface="Lucida Sans" charset="0"/>
                <a:ea typeface="ＭＳ Ｐゴシック" charset="0"/>
                <a:cs typeface="Times New Roman" charset="0"/>
              </a:rPr>
              <a:t>God</a:t>
            </a:r>
            <a:r>
              <a:rPr lang="mr-IN" dirty="0">
                <a:effectLst>
                  <a:glow rad="241300">
                    <a:schemeClr val="bg2"/>
                  </a:glow>
                  <a:outerShdw blurRad="38100" dist="38100" dir="2700000" algn="tl">
                    <a:srgbClr val="000000"/>
                  </a:outerShdw>
                </a:effectLst>
                <a:latin typeface="Lucida Sans" charset="0"/>
                <a:ea typeface="ＭＳ Ｐゴシック" charset="0"/>
                <a:cs typeface="Times New Roman" charset="0"/>
              </a:rPr>
              <a:t>'</a:t>
            </a:r>
            <a:r>
              <a:rPr lang="en-US" dirty="0">
                <a:effectLst>
                  <a:glow rad="241300">
                    <a:schemeClr val="bg2"/>
                  </a:glow>
                  <a:outerShdw blurRad="38100" dist="38100" dir="2700000" algn="tl">
                    <a:srgbClr val="000000"/>
                  </a:outerShdw>
                </a:effectLst>
                <a:latin typeface="Lucida Sans" charset="0"/>
                <a:ea typeface="ＭＳ Ｐゴシック" charset="0"/>
                <a:cs typeface="Times New Roman" charset="0"/>
              </a:rPr>
              <a:t>s Presence</a:t>
            </a:r>
          </a:p>
        </p:txBody>
      </p:sp>
      <p:sp>
        <p:nvSpPr>
          <p:cNvPr id="144386" name="Rectangle 3"/>
          <p:cNvSpPr txBox="1">
            <a:spLocks noChangeArrowheads="1"/>
          </p:cNvSpPr>
          <p:nvPr/>
        </p:nvSpPr>
        <p:spPr bwMode="auto">
          <a:xfrm>
            <a:off x="533400" y="1219200"/>
            <a:ext cx="8305800" cy="533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0000"/>
              </a:lnSpc>
              <a:spcBef>
                <a:spcPct val="20000"/>
              </a:spcBef>
              <a:buClr>
                <a:srgbClr val="3366FF"/>
              </a:buClr>
              <a:buSzPct val="80000"/>
              <a:buFont typeface="Wingdings" charset="0"/>
              <a:buChar char="l"/>
              <a:defRPr/>
            </a:pPr>
            <a:r>
              <a:rPr lang="en-US" sz="2800" b="1" dirty="0">
                <a:solidFill>
                  <a:srgbClr val="FFFFFF"/>
                </a:solidFill>
                <a:effectLst>
                  <a:glow rad="241300">
                    <a:srgbClr val="000000"/>
                  </a:glow>
                </a:effectLst>
                <a:latin typeface="Lucida Sans" charset="0"/>
                <a:cs typeface="Times New Roman" charset="0"/>
              </a:rPr>
              <a:t>Therefore, the larger context of Haggai</a:t>
            </a:r>
            <a:r>
              <a:rPr lang="mr-IN" sz="2800" b="1" dirty="0">
                <a:solidFill>
                  <a:srgbClr val="FFFFFF"/>
                </a:solidFill>
                <a:effectLst>
                  <a:glow rad="241300">
                    <a:srgbClr val="000000"/>
                  </a:glow>
                </a:effectLst>
                <a:latin typeface="Lucida Sans" charset="0"/>
                <a:cs typeface="Times New Roman" charset="0"/>
              </a:rPr>
              <a:t>'</a:t>
            </a:r>
            <a:r>
              <a:rPr lang="en-US" sz="2800" b="1" dirty="0">
                <a:solidFill>
                  <a:srgbClr val="FFFFFF"/>
                </a:solidFill>
                <a:effectLst>
                  <a:glow rad="241300">
                    <a:srgbClr val="000000"/>
                  </a:glow>
                </a:effectLst>
                <a:latin typeface="Lucida Sans" charset="0"/>
                <a:cs typeface="Times New Roman" charset="0"/>
              </a:rPr>
              <a:t>s message concerns the presence of God. </a:t>
            </a:r>
          </a:p>
          <a:p>
            <a:pPr eaLnBrk="1" hangingPunct="1">
              <a:lnSpc>
                <a:spcPct val="90000"/>
              </a:lnSpc>
              <a:spcBef>
                <a:spcPct val="20000"/>
              </a:spcBef>
              <a:buClr>
                <a:srgbClr val="3366FF"/>
              </a:buClr>
              <a:buSzPct val="80000"/>
              <a:buFont typeface="Wingdings" charset="0"/>
              <a:buNone/>
              <a:defRPr/>
            </a:pPr>
            <a:r>
              <a:rPr lang="en-US" sz="2800" b="1" dirty="0">
                <a:solidFill>
                  <a:srgbClr val="FFFFFF"/>
                </a:solidFill>
                <a:effectLst>
                  <a:glow rad="241300">
                    <a:srgbClr val="000000"/>
                  </a:glow>
                </a:effectLst>
                <a:latin typeface="Lucida Sans" charset="0"/>
                <a:cs typeface="Times New Roman" charset="0"/>
              </a:rPr>
              <a:t>	</a:t>
            </a:r>
          </a:p>
          <a:p>
            <a:pPr eaLnBrk="1" hangingPunct="1">
              <a:lnSpc>
                <a:spcPct val="90000"/>
              </a:lnSpc>
              <a:spcBef>
                <a:spcPct val="20000"/>
              </a:spcBef>
              <a:buClr>
                <a:srgbClr val="3366FF"/>
              </a:buClr>
              <a:buSzPct val="80000"/>
              <a:buFont typeface="Wingdings" charset="0"/>
              <a:buNone/>
              <a:defRPr/>
            </a:pPr>
            <a:r>
              <a:rPr lang="en-US" sz="2800" b="1" dirty="0">
                <a:solidFill>
                  <a:srgbClr val="FFFFFF"/>
                </a:solidFill>
                <a:effectLst>
                  <a:glow rad="241300">
                    <a:srgbClr val="000000"/>
                  </a:glow>
                </a:effectLst>
                <a:latin typeface="Lucida Sans" charset="0"/>
                <a:cs typeface="Times New Roman" charset="0"/>
              </a:rPr>
              <a:t>	</a:t>
            </a:r>
            <a:r>
              <a:rPr lang="en-US" sz="2800" b="1" dirty="0" err="1">
                <a:solidFill>
                  <a:srgbClr val="FFFFFF"/>
                </a:solidFill>
                <a:effectLst>
                  <a:glow rad="241300">
                    <a:srgbClr val="000000"/>
                  </a:glow>
                </a:effectLst>
                <a:latin typeface="Lucida Sans" charset="0"/>
                <a:cs typeface="Times New Roman" charset="0"/>
              </a:rPr>
              <a:t>Coggins</a:t>
            </a:r>
            <a:r>
              <a:rPr lang="en-US" sz="2800" b="1" dirty="0">
                <a:solidFill>
                  <a:srgbClr val="FFFFFF"/>
                </a:solidFill>
                <a:effectLst>
                  <a:glow rad="241300">
                    <a:srgbClr val="000000"/>
                  </a:glow>
                </a:effectLst>
                <a:latin typeface="Lucida Sans" charset="0"/>
                <a:cs typeface="Times New Roman" charset="0"/>
              </a:rPr>
              <a:t> notes, </a:t>
            </a:r>
            <a:r>
              <a:rPr lang="mr-IN" sz="2800" b="1" dirty="0">
                <a:solidFill>
                  <a:srgbClr val="FFFFFF"/>
                </a:solidFill>
                <a:effectLst>
                  <a:glow rad="241300">
                    <a:srgbClr val="000000"/>
                  </a:glow>
                </a:effectLst>
                <a:latin typeface="Lucida Sans" charset="0"/>
                <a:cs typeface="Times New Roman" charset="0"/>
              </a:rPr>
              <a:t>"</a:t>
            </a:r>
            <a:r>
              <a:rPr lang="en-US" sz="2800" b="1" dirty="0">
                <a:solidFill>
                  <a:srgbClr val="FFFFFF"/>
                </a:solidFill>
                <a:effectLst>
                  <a:glow rad="241300">
                    <a:srgbClr val="000000"/>
                  </a:glow>
                </a:effectLst>
                <a:latin typeface="Lucida Sans" charset="0"/>
                <a:cs typeface="Times New Roman" charset="0"/>
              </a:rPr>
              <a:t>God gives assurance of His lasting presence with them by recounting the </a:t>
            </a:r>
            <a:r>
              <a:rPr lang="en-US" sz="2800" b="1" dirty="0">
                <a:solidFill>
                  <a:srgbClr val="FFFF00"/>
                </a:solidFill>
                <a:effectLst>
                  <a:glow rad="241300">
                    <a:srgbClr val="000000"/>
                  </a:glow>
                </a:effectLst>
                <a:latin typeface="Lucida Sans" charset="0"/>
                <a:cs typeface="Times New Roman" charset="0"/>
              </a:rPr>
              <a:t>past</a:t>
            </a:r>
            <a:r>
              <a:rPr lang="en-US" sz="2800" b="1" dirty="0">
                <a:solidFill>
                  <a:srgbClr val="FFFFFF"/>
                </a:solidFill>
                <a:effectLst>
                  <a:glow rad="241300">
                    <a:srgbClr val="000000"/>
                  </a:glow>
                </a:effectLst>
                <a:latin typeface="Lucida Sans" charset="0"/>
                <a:cs typeface="Times New Roman" charset="0"/>
              </a:rPr>
              <a:t> history of his dealings with them (</a:t>
            </a:r>
            <a:r>
              <a:rPr lang="mr-IN" sz="2800" b="1" dirty="0">
                <a:solidFill>
                  <a:srgbClr val="FFFFFF"/>
                </a:solidFill>
                <a:effectLst>
                  <a:glow rad="241300">
                    <a:srgbClr val="000000"/>
                  </a:glow>
                </a:effectLst>
                <a:latin typeface="Lucida Sans" charset="0"/>
                <a:cs typeface="Times New Roman" charset="0"/>
              </a:rPr>
              <a:t>'</a:t>
            </a:r>
            <a:r>
              <a:rPr lang="en-US" sz="2800" b="1" dirty="0">
                <a:solidFill>
                  <a:srgbClr val="FFFFFF"/>
                </a:solidFill>
                <a:effectLst>
                  <a:glow rad="241300">
                    <a:srgbClr val="000000"/>
                  </a:glow>
                </a:effectLst>
                <a:latin typeface="Lucida Sans" charset="0"/>
                <a:cs typeface="Times New Roman" charset="0"/>
              </a:rPr>
              <a:t> the promise that I made you when you came out of Egypt</a:t>
            </a:r>
            <a:r>
              <a:rPr lang="mr-IN" sz="2800" b="1" dirty="0">
                <a:solidFill>
                  <a:srgbClr val="FFFFFF"/>
                </a:solidFill>
                <a:effectLst>
                  <a:glow rad="241300">
                    <a:srgbClr val="000000"/>
                  </a:glow>
                </a:effectLst>
                <a:latin typeface="Lucida Sans" charset="0"/>
                <a:cs typeface="Times New Roman" charset="0"/>
              </a:rPr>
              <a:t>'</a:t>
            </a:r>
            <a:r>
              <a:rPr lang="en-US" sz="2800" b="1" dirty="0">
                <a:solidFill>
                  <a:srgbClr val="FFFFFF"/>
                </a:solidFill>
                <a:effectLst>
                  <a:glow rad="241300">
                    <a:srgbClr val="000000"/>
                  </a:glow>
                </a:effectLst>
                <a:latin typeface="Lucida Sans" charset="0"/>
                <a:cs typeface="Times New Roman" charset="0"/>
              </a:rPr>
              <a:t>), by assuring the </a:t>
            </a:r>
            <a:r>
              <a:rPr lang="en-US" sz="2800" b="1" dirty="0">
                <a:solidFill>
                  <a:srgbClr val="FFFF00"/>
                </a:solidFill>
                <a:effectLst>
                  <a:glow rad="241300">
                    <a:srgbClr val="000000"/>
                  </a:glow>
                </a:effectLst>
                <a:latin typeface="Lucida Sans" charset="0"/>
                <a:cs typeface="Times New Roman" charset="0"/>
              </a:rPr>
              <a:t>present</a:t>
            </a:r>
            <a:r>
              <a:rPr lang="en-US" sz="2800" b="1" dirty="0">
                <a:solidFill>
                  <a:srgbClr val="FFFFFF"/>
                </a:solidFill>
                <a:effectLst>
                  <a:glow rad="241300">
                    <a:srgbClr val="000000"/>
                  </a:glow>
                </a:effectLst>
                <a:latin typeface="Lucida Sans" charset="0"/>
                <a:cs typeface="Times New Roman" charset="0"/>
              </a:rPr>
              <a:t> reality (</a:t>
            </a:r>
            <a:r>
              <a:rPr lang="mr-IN" sz="2800" b="1" dirty="0">
                <a:solidFill>
                  <a:srgbClr val="FFFFFF"/>
                </a:solidFill>
                <a:effectLst>
                  <a:glow rad="241300">
                    <a:srgbClr val="000000"/>
                  </a:glow>
                </a:effectLst>
                <a:latin typeface="Lucida Sans" charset="0"/>
                <a:cs typeface="Times New Roman" charset="0"/>
              </a:rPr>
              <a:t>'</a:t>
            </a:r>
            <a:r>
              <a:rPr lang="en-US" sz="2800" b="1" dirty="0">
                <a:solidFill>
                  <a:srgbClr val="FFFFFF"/>
                </a:solidFill>
                <a:effectLst>
                  <a:glow rad="241300">
                    <a:srgbClr val="000000"/>
                  </a:glow>
                </a:effectLst>
                <a:latin typeface="Lucida Sans" charset="0"/>
                <a:cs typeface="Times New Roman" charset="0"/>
              </a:rPr>
              <a:t>my Spirit abides among you; fear not</a:t>
            </a:r>
            <a:r>
              <a:rPr lang="mr-IN" sz="2800" b="1" dirty="0">
                <a:solidFill>
                  <a:srgbClr val="FFFFFF"/>
                </a:solidFill>
                <a:effectLst>
                  <a:glow rad="241300">
                    <a:srgbClr val="000000"/>
                  </a:glow>
                </a:effectLst>
                <a:latin typeface="Lucida Sans" charset="0"/>
                <a:cs typeface="Times New Roman" charset="0"/>
              </a:rPr>
              <a:t>'</a:t>
            </a:r>
            <a:r>
              <a:rPr lang="en-US" sz="2800" b="1" dirty="0">
                <a:solidFill>
                  <a:srgbClr val="FFFFFF"/>
                </a:solidFill>
                <a:effectLst>
                  <a:glow rad="241300">
                    <a:srgbClr val="000000"/>
                  </a:glow>
                </a:effectLst>
                <a:latin typeface="Lucida Sans" charset="0"/>
                <a:cs typeface="Times New Roman" charset="0"/>
              </a:rPr>
              <a:t>), and by promising a sign of </a:t>
            </a:r>
            <a:r>
              <a:rPr lang="en-US" sz="2800" b="1" dirty="0">
                <a:solidFill>
                  <a:srgbClr val="FFFF00"/>
                </a:solidFill>
                <a:effectLst>
                  <a:glow rad="241300">
                    <a:srgbClr val="000000"/>
                  </a:glow>
                </a:effectLst>
                <a:latin typeface="Lucida Sans" charset="0"/>
                <a:cs typeface="Times New Roman" charset="0"/>
              </a:rPr>
              <a:t>future</a:t>
            </a:r>
            <a:r>
              <a:rPr lang="en-US" sz="2800" b="1" dirty="0">
                <a:solidFill>
                  <a:srgbClr val="FFFFFF"/>
                </a:solidFill>
                <a:effectLst>
                  <a:glow rad="241300">
                    <a:srgbClr val="000000"/>
                  </a:glow>
                </a:effectLst>
                <a:latin typeface="Lucida Sans" charset="0"/>
                <a:cs typeface="Times New Roman" charset="0"/>
              </a:rPr>
              <a:t> glory (</a:t>
            </a:r>
            <a:r>
              <a:rPr lang="mr-IN" sz="2800" b="1" dirty="0">
                <a:solidFill>
                  <a:srgbClr val="FFFFFF"/>
                </a:solidFill>
                <a:effectLst>
                  <a:glow rad="241300">
                    <a:srgbClr val="000000"/>
                  </a:glow>
                </a:effectLst>
                <a:latin typeface="Lucida Sans" charset="0"/>
                <a:cs typeface="Times New Roman" charset="0"/>
              </a:rPr>
              <a:t>'</a:t>
            </a:r>
            <a:r>
              <a:rPr lang="en-US" sz="2800" b="1" dirty="0">
                <a:solidFill>
                  <a:srgbClr val="FFFFFF"/>
                </a:solidFill>
                <a:effectLst>
                  <a:glow rad="241300">
                    <a:srgbClr val="000000"/>
                  </a:glow>
                </a:effectLst>
                <a:latin typeface="Lucida Sans" charset="0"/>
                <a:cs typeface="Times New Roman" charset="0"/>
              </a:rPr>
              <a:t>I will shake all nations, so that the treasures of all nations shall come in</a:t>
            </a:r>
            <a:r>
              <a:rPr lang="mr-IN" sz="2800" b="1" dirty="0">
                <a:solidFill>
                  <a:srgbClr val="FFFFFF"/>
                </a:solidFill>
                <a:effectLst>
                  <a:glow rad="241300">
                    <a:srgbClr val="000000"/>
                  </a:glow>
                </a:effectLst>
                <a:latin typeface="Lucida Sans" charset="0"/>
                <a:cs typeface="Times New Roman" charset="0"/>
              </a:rPr>
              <a:t>'</a:t>
            </a:r>
            <a:r>
              <a:rPr lang="en-US" sz="2800" b="1" dirty="0">
                <a:solidFill>
                  <a:srgbClr val="FFFFFF"/>
                </a:solidFill>
                <a:effectLst>
                  <a:glow rad="241300">
                    <a:srgbClr val="000000"/>
                  </a:glow>
                </a:effectLst>
                <a:latin typeface="Lucida Sans" charset="0"/>
                <a:cs typeface="Times New Roman" charset="0"/>
              </a:rPr>
              <a:t> [2:21]).</a:t>
            </a:r>
            <a:r>
              <a:rPr lang="mr-IN" sz="2800" b="1" dirty="0">
                <a:solidFill>
                  <a:srgbClr val="FFFFFF"/>
                </a:solidFill>
                <a:effectLst>
                  <a:glow rad="241300">
                    <a:srgbClr val="000000"/>
                  </a:glow>
                </a:effectLst>
                <a:latin typeface="Lucida Sans" charset="0"/>
                <a:cs typeface="Times New Roman" charset="0"/>
              </a:rPr>
              <a:t>"</a:t>
            </a:r>
            <a:endParaRPr lang="en-GB" sz="2800" b="1" dirty="0">
              <a:solidFill>
                <a:srgbClr val="FFFFFF"/>
              </a:solidFill>
              <a:effectLst>
                <a:glow rad="241300">
                  <a:srgbClr val="000000"/>
                </a:glow>
              </a:effectLst>
              <a:latin typeface="Lucida Sans" charset="0"/>
              <a:cs typeface="Times New Roman" charset="0"/>
            </a:endParaRPr>
          </a:p>
        </p:txBody>
      </p:sp>
    </p:spTree>
    <p:extLst>
      <p:ext uri="{BB962C8B-B14F-4D97-AF65-F5344CB8AC3E}">
        <p14:creationId xmlns:p14="http://schemas.microsoft.com/office/powerpoint/2010/main" val="16974221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3"/>
          <p:cNvSpPr>
            <a:spLocks noChangeArrowheads="1"/>
          </p:cNvSpPr>
          <p:nvPr/>
        </p:nvSpPr>
        <p:spPr bwMode="auto">
          <a:xfrm>
            <a:off x="-71438" y="0"/>
            <a:ext cx="9251951" cy="6884988"/>
          </a:xfrm>
          <a:prstGeom prst="rect">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lstStyle/>
          <a:p>
            <a:endParaRPr lang="en-US">
              <a:solidFill>
                <a:srgbClr val="FFFFFF"/>
              </a:solidFill>
              <a:latin typeface="Arial" charset="0"/>
              <a:cs typeface="Arial" charset="0"/>
            </a:endParaRPr>
          </a:p>
        </p:txBody>
      </p:sp>
      <p:pic>
        <p:nvPicPr>
          <p:cNvPr id="178178" name="Picture 1" descr="haggai1.gif"/>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2225"/>
            <a:ext cx="50577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794" name="Rectangle 2"/>
          <p:cNvSpPr>
            <a:spLocks noGrp="1" noChangeArrowheads="1"/>
          </p:cNvSpPr>
          <p:nvPr>
            <p:ph type="title"/>
          </p:nvPr>
        </p:nvSpPr>
        <p:spPr>
          <a:xfrm>
            <a:off x="2239963" y="115888"/>
            <a:ext cx="6796087" cy="977900"/>
          </a:xfrm>
        </p:spPr>
        <p:txBody>
          <a:bodyPr/>
          <a:lstStyle/>
          <a:p>
            <a:pPr eaLnBrk="1" hangingPunct="1">
              <a:defRPr/>
            </a:pPr>
            <a:r>
              <a:rPr lang="en-US" sz="4000" dirty="0">
                <a:latin typeface="Lucida Sans" charset="0"/>
                <a:ea typeface="ＭＳ Ｐゴシック" charset="0"/>
                <a:cs typeface="Times New Roman" charset="0"/>
              </a:rPr>
              <a:t>The L</a:t>
            </a:r>
            <a:r>
              <a:rPr lang="en-US" sz="3600" dirty="0">
                <a:latin typeface="Lucida Sans" charset="0"/>
                <a:ea typeface="ＭＳ Ｐゴシック" charset="0"/>
                <a:cs typeface="Times New Roman" charset="0"/>
              </a:rPr>
              <a:t>ORD</a:t>
            </a:r>
            <a:r>
              <a:rPr lang="en-US" sz="4000" dirty="0">
                <a:latin typeface="Lucida Sans" charset="0"/>
                <a:ea typeface="ＭＳ Ｐゴシック" charset="0"/>
                <a:cs typeface="Times New Roman" charset="0"/>
              </a:rPr>
              <a:t> of Hosts </a:t>
            </a:r>
          </a:p>
        </p:txBody>
      </p:sp>
      <p:sp>
        <p:nvSpPr>
          <p:cNvPr id="178180" name="Rectangle 3"/>
          <p:cNvSpPr txBox="1">
            <a:spLocks noChangeArrowheads="1"/>
          </p:cNvSpPr>
          <p:nvPr/>
        </p:nvSpPr>
        <p:spPr bwMode="auto">
          <a:xfrm>
            <a:off x="4859338" y="1268413"/>
            <a:ext cx="4284662" cy="541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0000"/>
              </a:lnSpc>
              <a:spcBef>
                <a:spcPct val="20000"/>
              </a:spcBef>
              <a:buClr>
                <a:srgbClr val="3366FF"/>
              </a:buClr>
              <a:buSzPct val="80000"/>
              <a:buFont typeface="Wingdings" charset="0"/>
              <a:buChar char="l"/>
            </a:pPr>
            <a:r>
              <a:rPr lang="en-US" b="1">
                <a:solidFill>
                  <a:srgbClr val="FFFFFF"/>
                </a:solidFill>
                <a:latin typeface="Lucida Sans" charset="0"/>
                <a:cs typeface="Times New Roman" charset="0"/>
              </a:rPr>
              <a:t>The divine name Yahweh (L</a:t>
            </a:r>
            <a:r>
              <a:rPr lang="en-US" sz="2000" b="1">
                <a:solidFill>
                  <a:srgbClr val="FFFFFF"/>
                </a:solidFill>
                <a:latin typeface="Lucida Sans" charset="0"/>
                <a:cs typeface="Times New Roman" charset="0"/>
              </a:rPr>
              <a:t>ORD</a:t>
            </a:r>
            <a:r>
              <a:rPr lang="en-US" b="1">
                <a:solidFill>
                  <a:srgbClr val="FFFFFF"/>
                </a:solidFill>
                <a:latin typeface="Lucida Sans" charset="0"/>
                <a:cs typeface="Times New Roman" charset="0"/>
              </a:rPr>
              <a:t>) occurs 34 times in the 38 verses of this book, and 14 of these stress divine omnipotence with the name the L</a:t>
            </a:r>
            <a:r>
              <a:rPr lang="en-US" sz="2000" b="1">
                <a:solidFill>
                  <a:srgbClr val="FFFFFF"/>
                </a:solidFill>
                <a:latin typeface="Lucida Sans" charset="0"/>
                <a:cs typeface="Times New Roman" charset="0"/>
              </a:rPr>
              <a:t>ORD</a:t>
            </a:r>
            <a:r>
              <a:rPr lang="en-US" b="1">
                <a:solidFill>
                  <a:srgbClr val="FFFFFF"/>
                </a:solidFill>
                <a:latin typeface="Lucida Sans" charset="0"/>
                <a:cs typeface="Times New Roman" charset="0"/>
              </a:rPr>
              <a:t> of Hosts. </a:t>
            </a:r>
          </a:p>
          <a:p>
            <a:pPr eaLnBrk="1" hangingPunct="1">
              <a:lnSpc>
                <a:spcPct val="90000"/>
              </a:lnSpc>
              <a:spcBef>
                <a:spcPct val="20000"/>
              </a:spcBef>
              <a:buClr>
                <a:srgbClr val="3366FF"/>
              </a:buClr>
              <a:buSzPct val="80000"/>
              <a:buFont typeface="Wingdings" charset="0"/>
              <a:buNone/>
            </a:pPr>
            <a:endParaRPr lang="en-US" b="1">
              <a:solidFill>
                <a:srgbClr val="FFFFFF"/>
              </a:solidFill>
              <a:latin typeface="Lucida Sans" charset="0"/>
              <a:cs typeface="Times New Roman" charset="0"/>
            </a:endParaRPr>
          </a:p>
          <a:p>
            <a:pPr eaLnBrk="1" hangingPunct="1">
              <a:lnSpc>
                <a:spcPct val="90000"/>
              </a:lnSpc>
              <a:spcBef>
                <a:spcPct val="20000"/>
              </a:spcBef>
              <a:buClr>
                <a:srgbClr val="3366FF"/>
              </a:buClr>
              <a:buSzPct val="80000"/>
            </a:pPr>
            <a:r>
              <a:rPr lang="en-US" b="1">
                <a:solidFill>
                  <a:srgbClr val="FFFFFF"/>
                </a:solidFill>
                <a:latin typeface="Lucida Sans" charset="0"/>
                <a:cs typeface="Times New Roman" charset="0"/>
              </a:rPr>
              <a:t>   The L</a:t>
            </a:r>
            <a:r>
              <a:rPr lang="en-US" sz="2000" b="1">
                <a:solidFill>
                  <a:srgbClr val="FFFFFF"/>
                </a:solidFill>
                <a:latin typeface="Lucida Sans" charset="0"/>
                <a:cs typeface="Times New Roman" charset="0"/>
              </a:rPr>
              <a:t>ORD</a:t>
            </a:r>
            <a:r>
              <a:rPr lang="en-US" b="1">
                <a:solidFill>
                  <a:srgbClr val="FFFFFF"/>
                </a:solidFill>
                <a:latin typeface="Lucida Sans" charset="0"/>
                <a:cs typeface="Times New Roman" charset="0"/>
              </a:rPr>
              <a:t> will yield up the nations</a:t>
            </a:r>
            <a:r>
              <a:rPr lang="mr-IN" b="1">
                <a:solidFill>
                  <a:srgbClr val="FFFFFF"/>
                </a:solidFill>
                <a:latin typeface="Lucida Sans" charset="0"/>
                <a:cs typeface="Times New Roman" charset="0"/>
              </a:rPr>
              <a:t>'</a:t>
            </a:r>
            <a:r>
              <a:rPr lang="en-US" b="1">
                <a:solidFill>
                  <a:srgbClr val="FFFFFF"/>
                </a:solidFill>
                <a:latin typeface="Lucida Sans" charset="0"/>
                <a:cs typeface="Times New Roman" charset="0"/>
              </a:rPr>
              <a:t> treasures to beautify and glorify his temple.  He will shake the heaven and earth to do a great and cosmic thing</a:t>
            </a:r>
            <a:r>
              <a:rPr lang="en-US" b="1" u="sng">
                <a:solidFill>
                  <a:srgbClr val="FFFFFF"/>
                </a:solidFill>
                <a:latin typeface="Lucida Sans" charset="0"/>
                <a:cs typeface="Times New Roman" charset="0"/>
              </a:rPr>
              <a:t>.</a:t>
            </a:r>
            <a:endParaRPr lang="en-GB" b="1">
              <a:solidFill>
                <a:srgbClr val="FFFFFF"/>
              </a:solidFill>
              <a:latin typeface="Lucida Sans" charset="0"/>
              <a:cs typeface="Times New Roman" charset="0"/>
            </a:endParaRPr>
          </a:p>
        </p:txBody>
      </p:sp>
    </p:spTree>
    <p:extLst>
      <p:ext uri="{BB962C8B-B14F-4D97-AF65-F5344CB8AC3E}">
        <p14:creationId xmlns:p14="http://schemas.microsoft.com/office/powerpoint/2010/main" val="6255791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pic>
        <p:nvPicPr>
          <p:cNvPr id="2" name="Picture 1"/>
          <p:cNvPicPr>
            <a:picLocks noChangeAspect="1"/>
          </p:cNvPicPr>
          <p:nvPr/>
        </p:nvPicPr>
        <p:blipFill>
          <a:blip r:embed="rId3"/>
          <a:stretch>
            <a:fillRect/>
          </a:stretch>
        </p:blipFill>
        <p:spPr>
          <a:xfrm>
            <a:off x="-39472" y="3154987"/>
            <a:ext cx="9183472" cy="3703013"/>
          </a:xfrm>
          <a:prstGeom prst="rect">
            <a:avLst/>
          </a:prstGeom>
        </p:spPr>
      </p:pic>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938010" y="-1"/>
            <a:ext cx="3205990" cy="3154987"/>
          </a:xfrm>
          <a:prstGeom prst="rect">
            <a:avLst/>
          </a:prstGeom>
        </p:spPr>
      </p:pic>
      <p:sp>
        <p:nvSpPr>
          <p:cNvPr id="900098" name="Rectangle 2"/>
          <p:cNvSpPr>
            <a:spLocks noGrp="1" noChangeArrowheads="1"/>
          </p:cNvSpPr>
          <p:nvPr>
            <p:ph type="ctrTitle"/>
          </p:nvPr>
        </p:nvSpPr>
        <p:spPr>
          <a:xfrm>
            <a:off x="0" y="44062"/>
            <a:ext cx="5938010" cy="3479689"/>
          </a:xfrm>
          <a:noFill/>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Don</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 love money; be satisfied with what you have. For God has said, </a:t>
            </a:r>
            <a:br>
              <a:rPr lang="en-US" sz="3600" b="1" dirty="0">
                <a:effectLst>
                  <a:glow rad="127000">
                    <a:schemeClr val="tx1"/>
                  </a:glow>
                </a:effectLst>
                <a:latin typeface="Arial" charset="0"/>
                <a:ea typeface="ＭＳ Ｐゴシック" charset="0"/>
                <a:cs typeface="ＭＳ Ｐゴシック" charset="0"/>
              </a:rPr>
            </a:b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I will never fail you. I will never abandon you</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(Hebrews 13:5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5846455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384"/>
            <a:ext cx="9144000" cy="6885384"/>
          </a:xfrm>
          <a:prstGeom prst="rect">
            <a:avLst/>
          </a:prstGeom>
        </p:spPr>
      </p:pic>
      <p:sp>
        <p:nvSpPr>
          <p:cNvPr id="900098" name="Rectangle 2"/>
          <p:cNvSpPr>
            <a:spLocks noGrp="1" noChangeArrowheads="1"/>
          </p:cNvSpPr>
          <p:nvPr>
            <p:ph type="ctrTitle"/>
          </p:nvPr>
        </p:nvSpPr>
        <p:spPr>
          <a:xfrm>
            <a:off x="0" y="-56024"/>
            <a:ext cx="9144000" cy="2692936"/>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How can you restore God</a:t>
            </a:r>
            <a:r>
              <a:rPr lang="mr-IN" b="1" dirty="0">
                <a:effectLst>
                  <a:glow rad="127000">
                    <a:schemeClr val="tx1"/>
                  </a:glow>
                </a:effectLst>
                <a:latin typeface="Arial" charset="0"/>
                <a:ea typeface="ＭＳ Ｐゴシック" charset="0"/>
                <a:cs typeface="ＭＳ Ｐゴシック" charset="0"/>
              </a:rPr>
              <a:t>'</a:t>
            </a:r>
            <a:r>
              <a:rPr lang="en-US" b="1" dirty="0">
                <a:effectLst>
                  <a:glow rad="127000">
                    <a:schemeClr val="tx1"/>
                  </a:glow>
                </a:effectLst>
                <a:latin typeface="Arial" charset="0"/>
                <a:ea typeface="ＭＳ Ｐゴシック" charset="0"/>
                <a:cs typeface="ＭＳ Ｐゴシック" charset="0"/>
              </a:rPr>
              <a:t>s</a:t>
            </a:r>
            <a:br>
              <a:rPr lang="en-US" b="1" dirty="0">
                <a:effectLst>
                  <a:glow rad="127000">
                    <a:schemeClr val="tx1"/>
                  </a:glow>
                </a:effectLst>
                <a:latin typeface="Arial" charset="0"/>
                <a:ea typeface="ＭＳ Ｐゴシック" charset="0"/>
                <a:cs typeface="ＭＳ Ｐゴシック" charset="0"/>
              </a:rPr>
            </a:br>
            <a:r>
              <a:rPr lang="en-US" sz="6000" b="1" dirty="0">
                <a:solidFill>
                  <a:srgbClr val="FFFF00"/>
                </a:solidFill>
                <a:effectLst>
                  <a:glow rad="127000">
                    <a:schemeClr val="tx1"/>
                  </a:glow>
                </a:effectLst>
                <a:latin typeface="Arial" charset="0"/>
                <a:ea typeface="ＭＳ Ｐゴシック" charset="0"/>
                <a:cs typeface="ＭＳ Ｐゴシック" charset="0"/>
              </a:rPr>
              <a:t>BLESSING</a:t>
            </a:r>
            <a:br>
              <a:rPr lang="en-US" sz="6000"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when you only see his discipline?</a:t>
            </a:r>
          </a:p>
        </p:txBody>
      </p:sp>
      <p:sp>
        <p:nvSpPr>
          <p:cNvPr id="4"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Haggai</a:t>
            </a:r>
          </a:p>
        </p:txBody>
      </p:sp>
    </p:spTree>
    <p:extLst>
      <p:ext uri="{BB962C8B-B14F-4D97-AF65-F5344CB8AC3E}">
        <p14:creationId xmlns:p14="http://schemas.microsoft.com/office/powerpoint/2010/main" val="28430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7384"/>
            <a:ext cx="9144000" cy="1080120"/>
          </a:xfrm>
          <a:effectLst>
            <a:outerShdw blurRad="63500" dist="35921" dir="2700000" algn="ctr" rotWithShape="0">
              <a:schemeClr val="tx2">
                <a:alpha val="74998"/>
              </a:schemeClr>
            </a:outerShdw>
          </a:effectLst>
        </p:spPr>
        <p:txBody>
          <a:bodyPr anchor="ctr"/>
          <a:lstStyle/>
          <a:p>
            <a:pPr>
              <a:defRPr/>
            </a:pPr>
            <a:r>
              <a:rPr lang="en-US" sz="4800" dirty="0">
                <a:effectLst>
                  <a:glow rad="127000">
                    <a:schemeClr val="tx1"/>
                  </a:glow>
                </a:effectLst>
                <a:latin typeface="Arial" charset="0"/>
                <a:ea typeface="ＭＳ Ｐゴシック" charset="0"/>
                <a:cs typeface="ＭＳ Ｐゴシック" charset="0"/>
              </a:rPr>
              <a:t>1. Realign your </a:t>
            </a:r>
            <a:r>
              <a:rPr lang="en-US" sz="4800" dirty="0">
                <a:solidFill>
                  <a:srgbClr val="FFFF00"/>
                </a:solidFill>
                <a:effectLst>
                  <a:glow rad="127000">
                    <a:schemeClr val="tx1"/>
                  </a:glow>
                </a:effectLst>
                <a:latin typeface="Arial" charset="0"/>
                <a:ea typeface="ＭＳ Ｐゴシック" charset="0"/>
                <a:cs typeface="ＭＳ Ｐゴシック" charset="0"/>
              </a:rPr>
              <a:t>priorities</a:t>
            </a:r>
            <a:r>
              <a:rPr lang="en-US" sz="4800" dirty="0">
                <a:effectLst>
                  <a:glow rad="127000">
                    <a:schemeClr val="tx1"/>
                  </a:glow>
                </a:effectLst>
                <a:latin typeface="Arial" charset="0"/>
                <a:ea typeface="ＭＳ Ｐゴシック" charset="0"/>
                <a:cs typeface="ＭＳ Ｐゴシック" charset="0"/>
              </a:rPr>
              <a:t>. </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75656" y="2708920"/>
            <a:ext cx="6120680" cy="3229677"/>
          </a:xfrm>
          <a:prstGeom prst="rect">
            <a:avLst/>
          </a:prstGeom>
        </p:spPr>
      </p:pic>
      <p:sp>
        <p:nvSpPr>
          <p:cNvPr id="6"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Haggai 1</a:t>
            </a:r>
          </a:p>
        </p:txBody>
      </p:sp>
      <p:sp>
        <p:nvSpPr>
          <p:cNvPr id="7" name="Rectangle 2">
            <a:extLst>
              <a:ext uri="{FF2B5EF4-FFF2-40B4-BE49-F238E27FC236}">
                <a16:creationId xmlns:a16="http://schemas.microsoft.com/office/drawing/2014/main" id="{D4DAE8C8-0375-984C-AD2E-2E419E304E58}"/>
              </a:ext>
            </a:extLst>
          </p:cNvPr>
          <p:cNvSpPr txBox="1">
            <a:spLocks noChangeArrowheads="1"/>
          </p:cNvSpPr>
          <p:nvPr/>
        </p:nvSpPr>
        <p:spPr bwMode="auto">
          <a:xfrm>
            <a:off x="0" y="1988840"/>
            <a:ext cx="9144000" cy="769349"/>
          </a:xfrm>
          <a:prstGeom prst="rect">
            <a:avLst/>
          </a:prstGeom>
          <a:solidFill>
            <a:schemeClr val="tx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RESTORATION</a:t>
            </a:r>
          </a:p>
        </p:txBody>
      </p:sp>
      <p:sp>
        <p:nvSpPr>
          <p:cNvPr id="8" name="Rectangle 2">
            <a:extLst>
              <a:ext uri="{FF2B5EF4-FFF2-40B4-BE49-F238E27FC236}">
                <a16:creationId xmlns:a16="http://schemas.microsoft.com/office/drawing/2014/main" id="{A33C5113-3E52-D843-B101-5DC10060B4D6}"/>
              </a:ext>
            </a:extLst>
          </p:cNvPr>
          <p:cNvSpPr txBox="1">
            <a:spLocks noChangeArrowheads="1"/>
          </p:cNvSpPr>
          <p:nvPr/>
        </p:nvSpPr>
        <p:spPr bwMode="auto">
          <a:xfrm>
            <a:off x="0" y="1531898"/>
            <a:ext cx="9108504" cy="456942"/>
          </a:xfrm>
          <a:prstGeom prst="rect">
            <a:avLst/>
          </a:prstGeom>
          <a:solidFill>
            <a:schemeClr val="tx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been hurt — be restored</a:t>
            </a:r>
          </a:p>
        </p:txBody>
      </p:sp>
    </p:spTree>
    <p:extLst>
      <p:ext uri="{BB962C8B-B14F-4D97-AF65-F5344CB8AC3E}">
        <p14:creationId xmlns:p14="http://schemas.microsoft.com/office/powerpoint/2010/main" val="1390919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93905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2. Recall God</a:t>
            </a:r>
            <a:r>
              <a:rPr lang="mr-IN" sz="4800" b="1" dirty="0">
                <a:effectLst>
                  <a:glow rad="127000">
                    <a:schemeClr val="tx1"/>
                  </a:glow>
                </a:effectLst>
                <a:latin typeface="Arial" charset="0"/>
                <a:ea typeface="ＭＳ Ｐゴシック" charset="0"/>
                <a:cs typeface="ＭＳ Ｐゴシック" charset="0"/>
              </a:rPr>
              <a:t>'</a:t>
            </a:r>
            <a:r>
              <a:rPr lang="en-US" sz="4800" b="1" dirty="0">
                <a:effectLst>
                  <a:glow rad="127000">
                    <a:schemeClr val="tx1"/>
                  </a:glow>
                </a:effectLst>
                <a:latin typeface="Arial" charset="0"/>
                <a:ea typeface="ＭＳ Ｐゴシック" charset="0"/>
                <a:cs typeface="ＭＳ Ｐゴシック" charset="0"/>
              </a:rPr>
              <a:t>s </a:t>
            </a:r>
            <a:r>
              <a:rPr lang="en-US" sz="4800" b="1" dirty="0">
                <a:solidFill>
                  <a:srgbClr val="FFFF00"/>
                </a:solidFill>
                <a:effectLst>
                  <a:glow rad="127000">
                    <a:schemeClr val="tx1"/>
                  </a:glow>
                </a:effectLst>
                <a:latin typeface="Arial" charset="0"/>
                <a:ea typeface="ＭＳ Ｐゴシック" charset="0"/>
                <a:cs typeface="ＭＳ Ｐゴシック" charset="0"/>
              </a:rPr>
              <a:t>presence</a:t>
            </a:r>
            <a:r>
              <a:rPr lang="en-US" sz="4800" b="1" dirty="0">
                <a:effectLst>
                  <a:glow rad="127000">
                    <a:schemeClr val="tx1"/>
                  </a:glow>
                </a:effectLst>
                <a:latin typeface="Arial" charset="0"/>
                <a:ea typeface="ＭＳ Ｐゴシック" charset="0"/>
                <a:cs typeface="ＭＳ Ｐゴシック" charset="0"/>
              </a:rPr>
              <a:t>. </a:t>
            </a:r>
          </a:p>
        </p:txBody>
      </p:sp>
      <p:sp>
        <p:nvSpPr>
          <p:cNvPr id="5"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Haggai 2:1-9</a:t>
            </a:r>
          </a:p>
        </p:txBody>
      </p:sp>
    </p:spTree>
    <p:extLst>
      <p:ext uri="{BB962C8B-B14F-4D97-AF65-F5344CB8AC3E}">
        <p14:creationId xmlns:p14="http://schemas.microsoft.com/office/powerpoint/2010/main" val="3576777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208307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3. Renew your </a:t>
            </a:r>
            <a:r>
              <a:rPr lang="en-US" sz="4800" b="1" dirty="0">
                <a:solidFill>
                  <a:srgbClr val="FFFF00"/>
                </a:solidFill>
                <a:effectLst>
                  <a:glow rad="127000">
                    <a:schemeClr val="tx1"/>
                  </a:glow>
                </a:effectLst>
                <a:latin typeface="Arial" charset="0"/>
                <a:ea typeface="ＭＳ Ｐゴシック" charset="0"/>
                <a:cs typeface="ＭＳ Ｐゴシック" charset="0"/>
              </a:rPr>
              <a:t>worship</a:t>
            </a:r>
            <a:r>
              <a:rPr lang="en-US" sz="48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0" y="1124744"/>
            <a:ext cx="9144000" cy="4777740"/>
          </a:xfrm>
          <a:prstGeom prst="rect">
            <a:avLst/>
          </a:prstGeom>
        </p:spPr>
      </p:pic>
      <p:sp>
        <p:nvSpPr>
          <p:cNvPr id="5"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Haggai 2:10-19</a:t>
            </a:r>
          </a:p>
        </p:txBody>
      </p:sp>
    </p:spTree>
    <p:extLst>
      <p:ext uri="{BB962C8B-B14F-4D97-AF65-F5344CB8AC3E}">
        <p14:creationId xmlns:p14="http://schemas.microsoft.com/office/powerpoint/2010/main" val="968513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2"/>
          <p:cNvSpPr>
            <a:spLocks noChangeArrowheads="1"/>
          </p:cNvSpPr>
          <p:nvPr/>
        </p:nvSpPr>
        <p:spPr bwMode="auto">
          <a:xfrm>
            <a:off x="-76200" y="-76200"/>
            <a:ext cx="9296400" cy="70104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algn="ctr"/>
            <a:endParaRPr lang="en-US">
              <a:latin typeface="Arial" charset="0"/>
              <a:cs typeface="Arial" charset="0"/>
            </a:endParaRPr>
          </a:p>
        </p:txBody>
      </p:sp>
      <p:grpSp>
        <p:nvGrpSpPr>
          <p:cNvPr id="159746" name="Group 4"/>
          <p:cNvGrpSpPr>
            <a:grpSpLocks/>
          </p:cNvGrpSpPr>
          <p:nvPr/>
        </p:nvGrpSpPr>
        <p:grpSpPr bwMode="auto">
          <a:xfrm>
            <a:off x="609600" y="4235450"/>
            <a:ext cx="8153400" cy="1484313"/>
            <a:chOff x="432" y="1948"/>
            <a:chExt cx="5136" cy="935"/>
          </a:xfrm>
        </p:grpSpPr>
        <p:sp>
          <p:nvSpPr>
            <p:cNvPr id="166917" name="Line 5"/>
            <p:cNvSpPr>
              <a:spLocks noChangeShapeType="1"/>
            </p:cNvSpPr>
            <p:nvPr/>
          </p:nvSpPr>
          <p:spPr bwMode="auto">
            <a:xfrm>
              <a:off x="4376"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sp>
          <p:nvSpPr>
            <p:cNvPr id="166918" name="Text Box 6"/>
            <p:cNvSpPr txBox="1">
              <a:spLocks noChangeArrowheads="1"/>
            </p:cNvSpPr>
            <p:nvPr/>
          </p:nvSpPr>
          <p:spPr bwMode="auto">
            <a:xfrm>
              <a:off x="4464" y="2476"/>
              <a:ext cx="732" cy="407"/>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600" b="1" dirty="0">
                  <a:latin typeface="Arial"/>
                  <a:ea typeface="+mn-ea"/>
                  <a:cs typeface="Arial"/>
                </a:rPr>
                <a:t>Dec</a:t>
              </a:r>
            </a:p>
          </p:txBody>
        </p:sp>
        <p:sp>
          <p:nvSpPr>
            <p:cNvPr id="166919" name="Line 7"/>
            <p:cNvSpPr>
              <a:spLocks noChangeShapeType="1"/>
            </p:cNvSpPr>
            <p:nvPr/>
          </p:nvSpPr>
          <p:spPr bwMode="auto">
            <a:xfrm>
              <a:off x="5136"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sp>
          <p:nvSpPr>
            <p:cNvPr id="166920" name="Text Box 8"/>
            <p:cNvSpPr txBox="1">
              <a:spLocks noChangeArrowheads="1"/>
            </p:cNvSpPr>
            <p:nvPr/>
          </p:nvSpPr>
          <p:spPr bwMode="auto">
            <a:xfrm>
              <a:off x="1815" y="2476"/>
              <a:ext cx="798" cy="404"/>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600" b="1">
                  <a:latin typeface="Arial"/>
                  <a:ea typeface="+mn-ea"/>
                  <a:cs typeface="Arial"/>
                </a:rPr>
                <a:t> Sep</a:t>
              </a:r>
            </a:p>
          </p:txBody>
        </p:sp>
        <p:sp>
          <p:nvSpPr>
            <p:cNvPr id="166921" name="Line 9"/>
            <p:cNvSpPr>
              <a:spLocks noChangeShapeType="1"/>
            </p:cNvSpPr>
            <p:nvPr/>
          </p:nvSpPr>
          <p:spPr bwMode="auto">
            <a:xfrm>
              <a:off x="1746"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sp>
          <p:nvSpPr>
            <p:cNvPr id="166922" name="Text Box 10"/>
            <p:cNvSpPr txBox="1">
              <a:spLocks noChangeArrowheads="1"/>
            </p:cNvSpPr>
            <p:nvPr/>
          </p:nvSpPr>
          <p:spPr bwMode="auto">
            <a:xfrm>
              <a:off x="2706" y="2476"/>
              <a:ext cx="798" cy="404"/>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600" b="1">
                  <a:latin typeface="Arial"/>
                  <a:ea typeface="+mn-ea"/>
                  <a:cs typeface="Arial"/>
                </a:rPr>
                <a:t> Oct</a:t>
              </a:r>
            </a:p>
          </p:txBody>
        </p:sp>
        <p:sp>
          <p:nvSpPr>
            <p:cNvPr id="166923" name="Line 11"/>
            <p:cNvSpPr>
              <a:spLocks noChangeShapeType="1"/>
            </p:cNvSpPr>
            <p:nvPr/>
          </p:nvSpPr>
          <p:spPr bwMode="auto">
            <a:xfrm>
              <a:off x="2665"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sp>
          <p:nvSpPr>
            <p:cNvPr id="166924" name="Text Box 12"/>
            <p:cNvSpPr txBox="1">
              <a:spLocks noChangeArrowheads="1"/>
            </p:cNvSpPr>
            <p:nvPr/>
          </p:nvSpPr>
          <p:spPr bwMode="auto">
            <a:xfrm>
              <a:off x="3591" y="2476"/>
              <a:ext cx="768" cy="404"/>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600" b="1">
                  <a:latin typeface="Arial"/>
                  <a:ea typeface="+mn-ea"/>
                  <a:cs typeface="Arial"/>
                </a:rPr>
                <a:t> Nov</a:t>
              </a:r>
            </a:p>
          </p:txBody>
        </p:sp>
        <p:sp>
          <p:nvSpPr>
            <p:cNvPr id="166925" name="Line 13"/>
            <p:cNvSpPr>
              <a:spLocks noChangeShapeType="1"/>
            </p:cNvSpPr>
            <p:nvPr/>
          </p:nvSpPr>
          <p:spPr bwMode="auto">
            <a:xfrm>
              <a:off x="3568"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sp>
          <p:nvSpPr>
            <p:cNvPr id="166926" name="Text Box 14"/>
            <p:cNvSpPr txBox="1">
              <a:spLocks noChangeArrowheads="1"/>
            </p:cNvSpPr>
            <p:nvPr/>
          </p:nvSpPr>
          <p:spPr bwMode="auto">
            <a:xfrm>
              <a:off x="933" y="2476"/>
              <a:ext cx="747" cy="404"/>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600" b="1">
                  <a:latin typeface="Arial"/>
                  <a:ea typeface="+mn-ea"/>
                  <a:cs typeface="Arial"/>
                </a:rPr>
                <a:t> Aug</a:t>
              </a:r>
            </a:p>
          </p:txBody>
        </p:sp>
        <p:sp>
          <p:nvSpPr>
            <p:cNvPr id="166927" name="Line 15"/>
            <p:cNvSpPr>
              <a:spLocks noChangeShapeType="1"/>
            </p:cNvSpPr>
            <p:nvPr/>
          </p:nvSpPr>
          <p:spPr bwMode="auto">
            <a:xfrm>
              <a:off x="854"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sp>
          <p:nvSpPr>
            <p:cNvPr id="166928" name="Line 16"/>
            <p:cNvSpPr>
              <a:spLocks noChangeShapeType="1"/>
            </p:cNvSpPr>
            <p:nvPr/>
          </p:nvSpPr>
          <p:spPr bwMode="auto">
            <a:xfrm flipV="1">
              <a:off x="432" y="2476"/>
              <a:ext cx="5136" cy="12"/>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grpSp>
      <p:sp>
        <p:nvSpPr>
          <p:cNvPr id="166929" name="AutoShape 17"/>
          <p:cNvSpPr>
            <a:spLocks noChangeArrowheads="1"/>
          </p:cNvSpPr>
          <p:nvPr/>
        </p:nvSpPr>
        <p:spPr bwMode="auto">
          <a:xfrm flipV="1">
            <a:off x="2324100" y="3124200"/>
            <a:ext cx="457200" cy="1981200"/>
          </a:xfrm>
          <a:prstGeom prst="upArrow">
            <a:avLst>
              <a:gd name="adj1" fmla="val 50000"/>
              <a:gd name="adj2" fmla="val 108333"/>
            </a:avLst>
          </a:prstGeom>
          <a:solidFill>
            <a:schemeClr val="accent1"/>
          </a:solidFill>
          <a:ln w="9525">
            <a:no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latin typeface="Arial"/>
              <a:ea typeface="+mn-ea"/>
              <a:cs typeface="Arial"/>
            </a:endParaRPr>
          </a:p>
        </p:txBody>
      </p:sp>
      <p:sp>
        <p:nvSpPr>
          <p:cNvPr id="166930" name="Text Box 18"/>
          <p:cNvSpPr txBox="1">
            <a:spLocks noChangeArrowheads="1"/>
          </p:cNvSpPr>
          <p:nvPr/>
        </p:nvSpPr>
        <p:spPr bwMode="auto">
          <a:xfrm>
            <a:off x="1828800" y="1981200"/>
            <a:ext cx="1447800" cy="10779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3200" b="1">
                <a:latin typeface="Arial"/>
                <a:ea typeface="+mn-ea"/>
                <a:cs typeface="Arial"/>
              </a:rPr>
              <a:t>8/29</a:t>
            </a:r>
          </a:p>
          <a:p>
            <a:pPr algn="ctr">
              <a:defRPr/>
            </a:pPr>
            <a:r>
              <a:rPr lang="en-US" sz="3200" b="1">
                <a:latin typeface="Arial"/>
                <a:ea typeface="+mn-ea"/>
                <a:cs typeface="Arial"/>
              </a:rPr>
              <a:t>1:1</a:t>
            </a:r>
          </a:p>
        </p:txBody>
      </p:sp>
      <p:sp>
        <p:nvSpPr>
          <p:cNvPr id="166931" name="AutoShape 19"/>
          <p:cNvSpPr>
            <a:spLocks noChangeArrowheads="1"/>
          </p:cNvSpPr>
          <p:nvPr/>
        </p:nvSpPr>
        <p:spPr bwMode="auto">
          <a:xfrm flipV="1">
            <a:off x="4762500" y="3124200"/>
            <a:ext cx="457200" cy="1981200"/>
          </a:xfrm>
          <a:prstGeom prst="upArrow">
            <a:avLst>
              <a:gd name="adj1" fmla="val 50000"/>
              <a:gd name="adj2" fmla="val 108333"/>
            </a:avLst>
          </a:prstGeom>
          <a:solidFill>
            <a:schemeClr val="accent1"/>
          </a:solidFill>
          <a:ln w="9525">
            <a:no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latin typeface="Arial"/>
              <a:ea typeface="+mn-ea"/>
              <a:cs typeface="Arial"/>
            </a:endParaRPr>
          </a:p>
        </p:txBody>
      </p:sp>
      <p:sp>
        <p:nvSpPr>
          <p:cNvPr id="166932" name="Text Box 20"/>
          <p:cNvSpPr txBox="1">
            <a:spLocks noChangeArrowheads="1"/>
          </p:cNvSpPr>
          <p:nvPr/>
        </p:nvSpPr>
        <p:spPr bwMode="auto">
          <a:xfrm>
            <a:off x="4114800" y="1981200"/>
            <a:ext cx="1752600" cy="10779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3200" b="1">
                <a:latin typeface="Arial"/>
                <a:ea typeface="+mn-ea"/>
                <a:cs typeface="Arial"/>
              </a:rPr>
              <a:t>10/17</a:t>
            </a:r>
          </a:p>
          <a:p>
            <a:pPr algn="ctr">
              <a:defRPr/>
            </a:pPr>
            <a:r>
              <a:rPr lang="en-US" sz="3200" b="1">
                <a:latin typeface="Arial"/>
                <a:ea typeface="+mn-ea"/>
                <a:cs typeface="Arial"/>
              </a:rPr>
              <a:t>2:1</a:t>
            </a:r>
          </a:p>
        </p:txBody>
      </p:sp>
      <p:sp>
        <p:nvSpPr>
          <p:cNvPr id="166933" name="Text Box 21"/>
          <p:cNvSpPr txBox="1">
            <a:spLocks noChangeArrowheads="1"/>
          </p:cNvSpPr>
          <p:nvPr/>
        </p:nvSpPr>
        <p:spPr bwMode="auto">
          <a:xfrm>
            <a:off x="2895600" y="1981200"/>
            <a:ext cx="1752600" cy="10779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3200" b="1">
                <a:latin typeface="Arial"/>
                <a:ea typeface="+mn-ea"/>
                <a:cs typeface="Arial"/>
              </a:rPr>
              <a:t>9/21</a:t>
            </a:r>
          </a:p>
          <a:p>
            <a:pPr algn="ctr">
              <a:defRPr/>
            </a:pPr>
            <a:r>
              <a:rPr lang="en-US" sz="3200" b="1">
                <a:latin typeface="Arial"/>
                <a:ea typeface="+mn-ea"/>
                <a:cs typeface="Arial"/>
              </a:rPr>
              <a:t>1:15</a:t>
            </a:r>
          </a:p>
        </p:txBody>
      </p:sp>
      <p:sp>
        <p:nvSpPr>
          <p:cNvPr id="166934" name="AutoShape 22"/>
          <p:cNvSpPr>
            <a:spLocks noChangeArrowheads="1"/>
          </p:cNvSpPr>
          <p:nvPr/>
        </p:nvSpPr>
        <p:spPr bwMode="auto">
          <a:xfrm flipV="1">
            <a:off x="3543300" y="3124200"/>
            <a:ext cx="457200" cy="1981200"/>
          </a:xfrm>
          <a:prstGeom prst="upArrow">
            <a:avLst>
              <a:gd name="adj1" fmla="val 50000"/>
              <a:gd name="adj2" fmla="val 108333"/>
            </a:avLst>
          </a:prstGeom>
          <a:solidFill>
            <a:schemeClr val="accent1"/>
          </a:solidFill>
          <a:ln w="9525">
            <a:no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latin typeface="Arial"/>
              <a:ea typeface="+mn-ea"/>
              <a:cs typeface="Arial"/>
            </a:endParaRPr>
          </a:p>
        </p:txBody>
      </p:sp>
      <p:sp>
        <p:nvSpPr>
          <p:cNvPr id="166935" name="AutoShape 23"/>
          <p:cNvSpPr>
            <a:spLocks noChangeArrowheads="1"/>
          </p:cNvSpPr>
          <p:nvPr/>
        </p:nvSpPr>
        <p:spPr bwMode="auto">
          <a:xfrm flipV="1">
            <a:off x="7353300" y="3124200"/>
            <a:ext cx="457200" cy="1981200"/>
          </a:xfrm>
          <a:prstGeom prst="upArrow">
            <a:avLst>
              <a:gd name="adj1" fmla="val 50000"/>
              <a:gd name="adj2" fmla="val 108333"/>
            </a:avLst>
          </a:prstGeom>
          <a:solidFill>
            <a:schemeClr val="accent1"/>
          </a:solidFill>
          <a:ln w="9525">
            <a:no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latin typeface="Arial"/>
              <a:ea typeface="+mn-ea"/>
              <a:cs typeface="Arial"/>
            </a:endParaRPr>
          </a:p>
        </p:txBody>
      </p:sp>
      <p:sp>
        <p:nvSpPr>
          <p:cNvPr id="166936" name="Text Box 24"/>
          <p:cNvSpPr txBox="1">
            <a:spLocks noChangeArrowheads="1"/>
          </p:cNvSpPr>
          <p:nvPr/>
        </p:nvSpPr>
        <p:spPr bwMode="auto">
          <a:xfrm>
            <a:off x="5943600" y="1981200"/>
            <a:ext cx="3276600" cy="10779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3200" b="1">
                <a:latin typeface="Arial"/>
                <a:ea typeface="+mn-ea"/>
                <a:cs typeface="Arial"/>
              </a:rPr>
              <a:t>12/18</a:t>
            </a:r>
          </a:p>
          <a:p>
            <a:pPr algn="ctr">
              <a:defRPr/>
            </a:pPr>
            <a:r>
              <a:rPr lang="en-US" sz="3200" b="1">
                <a:latin typeface="Arial"/>
                <a:ea typeface="+mn-ea"/>
                <a:cs typeface="Arial"/>
              </a:rPr>
              <a:t>2:10, 18, 20</a:t>
            </a:r>
          </a:p>
        </p:txBody>
      </p:sp>
      <p:sp>
        <p:nvSpPr>
          <p:cNvPr id="166937" name="Text Box 25"/>
          <p:cNvSpPr txBox="1">
            <a:spLocks noChangeArrowheads="1"/>
          </p:cNvSpPr>
          <p:nvPr/>
        </p:nvSpPr>
        <p:spPr bwMode="auto">
          <a:xfrm>
            <a:off x="3124200" y="5927725"/>
            <a:ext cx="2743200" cy="7016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4000" b="1">
                <a:latin typeface="Arial"/>
                <a:ea typeface="+mn-ea"/>
                <a:cs typeface="Arial"/>
              </a:rPr>
              <a:t>520 B.C.</a:t>
            </a:r>
          </a:p>
        </p:txBody>
      </p:sp>
      <p:sp>
        <p:nvSpPr>
          <p:cNvPr id="26" name="Title 25"/>
          <p:cNvSpPr>
            <a:spLocks noGrp="1"/>
          </p:cNvSpPr>
          <p:nvPr>
            <p:ph type="title" idx="4294967295"/>
          </p:nvPr>
        </p:nvSpPr>
        <p:spPr>
          <a:xfrm>
            <a:off x="0" y="76200"/>
            <a:ext cx="9525000" cy="1143000"/>
          </a:xfrm>
        </p:spPr>
        <p:txBody>
          <a:bodyPr/>
          <a:lstStyle/>
          <a:p>
            <a:pPr>
              <a:defRPr/>
            </a:pPr>
            <a:r>
              <a:rPr lang="en-US" sz="4800">
                <a:solidFill>
                  <a:schemeClr val="tx1"/>
                </a:solidFill>
                <a:latin typeface="Arial"/>
                <a:ea typeface="ＭＳ Ｐゴシック" charset="0"/>
                <a:cs typeface="Arial"/>
              </a:rPr>
              <a:t>Dates in Haggai (2:10, 18, 20)</a:t>
            </a:r>
            <a:endParaRPr lang="en-US">
              <a:latin typeface="Arial"/>
              <a:ea typeface="ＭＳ Ｐゴシック" charset="0"/>
              <a:cs typeface="Aria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2"/>
          <p:cNvSpPr>
            <a:spLocks noChangeArrowheads="1"/>
          </p:cNvSpPr>
          <p:nvPr/>
        </p:nvSpPr>
        <p:spPr bwMode="auto">
          <a:xfrm>
            <a:off x="-76200" y="-76200"/>
            <a:ext cx="9296400" cy="70104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algn="ctr"/>
            <a:endParaRPr lang="en-US" sz="2000">
              <a:latin typeface="Arial" charset="0"/>
              <a:cs typeface="Arial" charset="0"/>
            </a:endParaRPr>
          </a:p>
        </p:txBody>
      </p:sp>
      <p:sp>
        <p:nvSpPr>
          <p:cNvPr id="172035" name="Text Box 1027"/>
          <p:cNvSpPr txBox="1">
            <a:spLocks noChangeArrowheads="1"/>
          </p:cNvSpPr>
          <p:nvPr/>
        </p:nvSpPr>
        <p:spPr bwMode="auto">
          <a:xfrm rot="17055432">
            <a:off x="-146050" y="2833688"/>
            <a:ext cx="361315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3200" b="1">
                <a:latin typeface="Arial"/>
                <a:ea typeface="+mn-ea"/>
                <a:cs typeface="Arial"/>
              </a:rPr>
              <a:t>Rebuke 1-11</a:t>
            </a:r>
          </a:p>
        </p:txBody>
      </p:sp>
      <p:sp>
        <p:nvSpPr>
          <p:cNvPr id="172036" name="Text Box 1028"/>
          <p:cNvSpPr txBox="1">
            <a:spLocks noChangeArrowheads="1"/>
          </p:cNvSpPr>
          <p:nvPr/>
        </p:nvSpPr>
        <p:spPr bwMode="auto">
          <a:xfrm rot="17006968">
            <a:off x="813594" y="2801144"/>
            <a:ext cx="3675062"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3200" b="1">
                <a:latin typeface="Arial"/>
                <a:ea typeface="+mn-ea"/>
                <a:cs typeface="Arial"/>
              </a:rPr>
              <a:t>Response 12-15</a:t>
            </a:r>
          </a:p>
        </p:txBody>
      </p:sp>
      <p:sp>
        <p:nvSpPr>
          <p:cNvPr id="172037" name="Text Box 1029"/>
          <p:cNvSpPr txBox="1">
            <a:spLocks noChangeArrowheads="1"/>
          </p:cNvSpPr>
          <p:nvPr/>
        </p:nvSpPr>
        <p:spPr bwMode="auto">
          <a:xfrm rot="17020474">
            <a:off x="1537494" y="2616994"/>
            <a:ext cx="4056062"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3200" b="1">
                <a:latin typeface="Arial"/>
                <a:ea typeface="+mn-ea"/>
                <a:cs typeface="Arial"/>
              </a:rPr>
              <a:t>Present 1-5 </a:t>
            </a:r>
          </a:p>
        </p:txBody>
      </p:sp>
      <p:sp>
        <p:nvSpPr>
          <p:cNvPr id="172038" name="Text Box 1030"/>
          <p:cNvSpPr txBox="1">
            <a:spLocks noChangeArrowheads="1"/>
          </p:cNvSpPr>
          <p:nvPr/>
        </p:nvSpPr>
        <p:spPr bwMode="auto">
          <a:xfrm rot="16969761">
            <a:off x="2454275" y="2690813"/>
            <a:ext cx="38989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200" b="1">
                <a:latin typeface="Arial"/>
                <a:cs typeface="Arial"/>
              </a:rPr>
              <a:t>Future 6-9</a:t>
            </a:r>
            <a:endParaRPr lang="en-US" sz="2800" b="1">
              <a:latin typeface="Arial"/>
              <a:cs typeface="Arial"/>
            </a:endParaRPr>
          </a:p>
        </p:txBody>
      </p:sp>
      <p:sp>
        <p:nvSpPr>
          <p:cNvPr id="172039" name="Text Box 1031"/>
          <p:cNvSpPr txBox="1">
            <a:spLocks noChangeArrowheads="1"/>
          </p:cNvSpPr>
          <p:nvPr/>
        </p:nvSpPr>
        <p:spPr bwMode="auto">
          <a:xfrm>
            <a:off x="685800" y="5867400"/>
            <a:ext cx="7086600" cy="5238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a:latin typeface="Arial"/>
                <a:ea typeface="+mn-ea"/>
                <a:cs typeface="Arial"/>
              </a:rPr>
              <a:t>First things first </a:t>
            </a:r>
          </a:p>
        </p:txBody>
      </p:sp>
      <p:sp>
        <p:nvSpPr>
          <p:cNvPr id="172040" name="Text Box 1032"/>
          <p:cNvSpPr txBox="1">
            <a:spLocks noChangeArrowheads="1"/>
          </p:cNvSpPr>
          <p:nvPr/>
        </p:nvSpPr>
        <p:spPr bwMode="auto">
          <a:xfrm rot="16200000">
            <a:off x="-1512887" y="1636713"/>
            <a:ext cx="3940175" cy="7080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4000" b="1">
                <a:latin typeface="Arial"/>
                <a:ea typeface="+mn-ea"/>
                <a:cs typeface="Arial"/>
              </a:rPr>
              <a:t>Haggai</a:t>
            </a:r>
          </a:p>
        </p:txBody>
      </p:sp>
      <p:sp>
        <p:nvSpPr>
          <p:cNvPr id="172041" name="Text Box 1033"/>
          <p:cNvSpPr txBox="1">
            <a:spLocks noChangeArrowheads="1"/>
          </p:cNvSpPr>
          <p:nvPr/>
        </p:nvSpPr>
        <p:spPr bwMode="auto">
          <a:xfrm>
            <a:off x="6796088" y="471488"/>
            <a:ext cx="1905000" cy="7080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2000" b="1">
                <a:latin typeface="Arial"/>
                <a:ea typeface="+mn-ea"/>
                <a:cs typeface="Arial"/>
              </a:rPr>
              <a:t>Anticipation 2:20-23</a:t>
            </a:r>
          </a:p>
        </p:txBody>
      </p:sp>
      <p:sp>
        <p:nvSpPr>
          <p:cNvPr id="172042" name="Text Box 1034"/>
          <p:cNvSpPr txBox="1">
            <a:spLocks noChangeArrowheads="1"/>
          </p:cNvSpPr>
          <p:nvPr/>
        </p:nvSpPr>
        <p:spPr bwMode="auto">
          <a:xfrm>
            <a:off x="685800" y="5105400"/>
            <a:ext cx="36576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200" b="1">
                <a:latin typeface="Arial"/>
                <a:ea typeface="+mn-ea"/>
                <a:cs typeface="Arial"/>
              </a:rPr>
              <a:t>Building</a:t>
            </a:r>
          </a:p>
        </p:txBody>
      </p:sp>
      <p:sp>
        <p:nvSpPr>
          <p:cNvPr id="172048" name="Line 1040"/>
          <p:cNvSpPr>
            <a:spLocks noChangeShapeType="1"/>
          </p:cNvSpPr>
          <p:nvPr/>
        </p:nvSpPr>
        <p:spPr bwMode="auto">
          <a:xfrm flipH="1">
            <a:off x="6037263" y="1295400"/>
            <a:ext cx="820737"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2049" name="Text Box 1041"/>
          <p:cNvSpPr txBox="1">
            <a:spLocks noChangeArrowheads="1"/>
          </p:cNvSpPr>
          <p:nvPr/>
        </p:nvSpPr>
        <p:spPr bwMode="auto">
          <a:xfrm rot="16200000">
            <a:off x="7356475" y="5233988"/>
            <a:ext cx="21717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3200" b="1">
                <a:latin typeface="Arial"/>
                <a:ea typeface="+mn-ea"/>
                <a:cs typeface="Arial"/>
              </a:rPr>
              <a:t>520 B. C.</a:t>
            </a:r>
          </a:p>
        </p:txBody>
      </p:sp>
      <p:sp>
        <p:nvSpPr>
          <p:cNvPr id="172050" name="Line 1042"/>
          <p:cNvSpPr>
            <a:spLocks noChangeShapeType="1"/>
          </p:cNvSpPr>
          <p:nvPr/>
        </p:nvSpPr>
        <p:spPr bwMode="auto">
          <a:xfrm>
            <a:off x="6905625" y="533400"/>
            <a:ext cx="0" cy="762000"/>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2051" name="Line 1043"/>
          <p:cNvSpPr>
            <a:spLocks noChangeShapeType="1"/>
          </p:cNvSpPr>
          <p:nvPr/>
        </p:nvSpPr>
        <p:spPr bwMode="auto">
          <a:xfrm flipH="1">
            <a:off x="4360863" y="1295400"/>
            <a:ext cx="803275" cy="36544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2052" name="Line 1044"/>
          <p:cNvSpPr>
            <a:spLocks noChangeShapeType="1"/>
          </p:cNvSpPr>
          <p:nvPr/>
        </p:nvSpPr>
        <p:spPr bwMode="auto">
          <a:xfrm flipH="1">
            <a:off x="609600" y="1219200"/>
            <a:ext cx="838200" cy="38068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2053" name="Line 1045"/>
          <p:cNvSpPr>
            <a:spLocks noChangeShapeType="1"/>
          </p:cNvSpPr>
          <p:nvPr/>
        </p:nvSpPr>
        <p:spPr bwMode="auto">
          <a:xfrm flipH="1">
            <a:off x="2686050" y="1295400"/>
            <a:ext cx="820738"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2054" name="Line 1046"/>
          <p:cNvSpPr>
            <a:spLocks noChangeShapeType="1"/>
          </p:cNvSpPr>
          <p:nvPr/>
        </p:nvSpPr>
        <p:spPr bwMode="auto">
          <a:xfrm flipH="1">
            <a:off x="1862138" y="1371600"/>
            <a:ext cx="804862" cy="36544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2055" name="Line 1047"/>
          <p:cNvSpPr>
            <a:spLocks noChangeShapeType="1"/>
          </p:cNvSpPr>
          <p:nvPr/>
        </p:nvSpPr>
        <p:spPr bwMode="auto">
          <a:xfrm flipH="1">
            <a:off x="5273675" y="1295400"/>
            <a:ext cx="822325"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2056" name="Line 1048"/>
          <p:cNvSpPr>
            <a:spLocks noChangeShapeType="1"/>
          </p:cNvSpPr>
          <p:nvPr/>
        </p:nvSpPr>
        <p:spPr bwMode="auto">
          <a:xfrm flipH="1">
            <a:off x="7104063" y="1295400"/>
            <a:ext cx="820737"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2057" name="Line 1049"/>
          <p:cNvSpPr>
            <a:spLocks noChangeShapeType="1"/>
          </p:cNvSpPr>
          <p:nvPr/>
        </p:nvSpPr>
        <p:spPr bwMode="auto">
          <a:xfrm flipH="1">
            <a:off x="7772400" y="1219200"/>
            <a:ext cx="838200" cy="38068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2058" name="Text Box 1050"/>
          <p:cNvSpPr txBox="1">
            <a:spLocks noChangeArrowheads="1"/>
          </p:cNvSpPr>
          <p:nvPr/>
        </p:nvSpPr>
        <p:spPr bwMode="auto">
          <a:xfrm>
            <a:off x="5029200" y="5105400"/>
            <a:ext cx="21336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200" b="1">
                <a:latin typeface="Arial"/>
                <a:ea typeface="+mn-ea"/>
                <a:cs typeface="Arial"/>
              </a:rPr>
              <a:t>Blessings</a:t>
            </a:r>
          </a:p>
        </p:txBody>
      </p:sp>
      <p:sp>
        <p:nvSpPr>
          <p:cNvPr id="172059" name="Rectangle 1051"/>
          <p:cNvSpPr>
            <a:spLocks noChangeArrowheads="1"/>
          </p:cNvSpPr>
          <p:nvPr/>
        </p:nvSpPr>
        <p:spPr bwMode="auto">
          <a:xfrm>
            <a:off x="609600" y="5867400"/>
            <a:ext cx="7172325" cy="538163"/>
          </a:xfrm>
          <a:prstGeom prst="rect">
            <a:avLst/>
          </a:prstGeom>
          <a:noFill/>
          <a:ln w="57150">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sz="2000">
              <a:latin typeface="Arial"/>
              <a:ea typeface="+mn-ea"/>
              <a:cs typeface="Arial"/>
            </a:endParaRPr>
          </a:p>
        </p:txBody>
      </p:sp>
      <p:sp>
        <p:nvSpPr>
          <p:cNvPr id="172060" name="Line 1052"/>
          <p:cNvSpPr>
            <a:spLocks noChangeShapeType="1"/>
          </p:cNvSpPr>
          <p:nvPr/>
        </p:nvSpPr>
        <p:spPr bwMode="auto">
          <a:xfrm>
            <a:off x="3505200" y="533400"/>
            <a:ext cx="0" cy="762000"/>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2061" name="Text Box 1053"/>
          <p:cNvSpPr txBox="1">
            <a:spLocks noChangeArrowheads="1"/>
          </p:cNvSpPr>
          <p:nvPr/>
        </p:nvSpPr>
        <p:spPr bwMode="auto">
          <a:xfrm>
            <a:off x="1600200" y="471488"/>
            <a:ext cx="1752600" cy="7080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2000" b="1">
                <a:latin typeface="Arial"/>
                <a:ea typeface="+mn-ea"/>
                <a:cs typeface="Arial"/>
              </a:rPr>
              <a:t>Admonition 1:1-15</a:t>
            </a:r>
          </a:p>
        </p:txBody>
      </p:sp>
      <p:sp>
        <p:nvSpPr>
          <p:cNvPr id="172062" name="Text Box 1054"/>
          <p:cNvSpPr txBox="1">
            <a:spLocks noChangeArrowheads="1"/>
          </p:cNvSpPr>
          <p:nvPr/>
        </p:nvSpPr>
        <p:spPr bwMode="auto">
          <a:xfrm>
            <a:off x="3457575" y="471488"/>
            <a:ext cx="1752600" cy="7080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2000" b="1">
                <a:latin typeface="Arial"/>
                <a:ea typeface="+mn-ea"/>
                <a:cs typeface="Arial"/>
              </a:rPr>
              <a:t>Consolation 2:1-9</a:t>
            </a:r>
          </a:p>
        </p:txBody>
      </p:sp>
      <p:sp>
        <p:nvSpPr>
          <p:cNvPr id="172063" name="Text Box 1055"/>
          <p:cNvSpPr txBox="1">
            <a:spLocks noChangeArrowheads="1"/>
          </p:cNvSpPr>
          <p:nvPr/>
        </p:nvSpPr>
        <p:spPr bwMode="auto">
          <a:xfrm>
            <a:off x="5181600" y="471488"/>
            <a:ext cx="1752600" cy="7080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2000" b="1">
                <a:latin typeface="Arial"/>
                <a:ea typeface="+mn-ea"/>
                <a:cs typeface="Arial"/>
              </a:rPr>
              <a:t>Affirmation 2:10-19</a:t>
            </a:r>
          </a:p>
        </p:txBody>
      </p:sp>
      <p:sp>
        <p:nvSpPr>
          <p:cNvPr id="172064" name="Rectangle 1056"/>
          <p:cNvSpPr>
            <a:spLocks noChangeArrowheads="1"/>
          </p:cNvSpPr>
          <p:nvPr/>
        </p:nvSpPr>
        <p:spPr bwMode="auto">
          <a:xfrm>
            <a:off x="1447800" y="533400"/>
            <a:ext cx="7162800" cy="762000"/>
          </a:xfrm>
          <a:prstGeom prst="rect">
            <a:avLst/>
          </a:prstGeom>
          <a:noFill/>
          <a:ln w="57150">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lgn="ctr">
              <a:spcBef>
                <a:spcPct val="20000"/>
              </a:spcBef>
              <a:buFontTx/>
              <a:buChar char="•"/>
              <a:defRPr/>
            </a:pPr>
            <a:endParaRPr lang="en-US" sz="2000">
              <a:latin typeface="Arial"/>
              <a:ea typeface="+mn-ea"/>
              <a:cs typeface="Arial"/>
            </a:endParaRPr>
          </a:p>
        </p:txBody>
      </p:sp>
      <p:sp>
        <p:nvSpPr>
          <p:cNvPr id="172065" name="Line 1057"/>
          <p:cNvSpPr>
            <a:spLocks noChangeShapeType="1"/>
          </p:cNvSpPr>
          <p:nvPr/>
        </p:nvSpPr>
        <p:spPr bwMode="auto">
          <a:xfrm flipH="1">
            <a:off x="3581400" y="1295400"/>
            <a:ext cx="820738"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2066" name="Line 1058"/>
          <p:cNvSpPr>
            <a:spLocks noChangeShapeType="1"/>
          </p:cNvSpPr>
          <p:nvPr/>
        </p:nvSpPr>
        <p:spPr bwMode="auto">
          <a:xfrm>
            <a:off x="5181600" y="533400"/>
            <a:ext cx="0" cy="762000"/>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2067" name="Text Box 1059"/>
          <p:cNvSpPr txBox="1">
            <a:spLocks noChangeArrowheads="1"/>
          </p:cNvSpPr>
          <p:nvPr/>
        </p:nvSpPr>
        <p:spPr bwMode="auto">
          <a:xfrm rot="16953486">
            <a:off x="3359150" y="2830513"/>
            <a:ext cx="361315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3200" b="1">
                <a:latin typeface="Arial"/>
                <a:ea typeface="+mn-ea"/>
                <a:cs typeface="Arial"/>
              </a:rPr>
              <a:t>Blight 10-17</a:t>
            </a:r>
          </a:p>
        </p:txBody>
      </p:sp>
      <p:sp>
        <p:nvSpPr>
          <p:cNvPr id="172068" name="Rectangle 1060"/>
          <p:cNvSpPr>
            <a:spLocks noChangeArrowheads="1"/>
          </p:cNvSpPr>
          <p:nvPr/>
        </p:nvSpPr>
        <p:spPr bwMode="auto">
          <a:xfrm>
            <a:off x="609600" y="5029200"/>
            <a:ext cx="7162800" cy="838200"/>
          </a:xfrm>
          <a:prstGeom prst="rect">
            <a:avLst/>
          </a:prstGeom>
          <a:noFill/>
          <a:ln w="57150">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sz="2000">
              <a:latin typeface="Arial"/>
              <a:ea typeface="+mn-ea"/>
              <a:cs typeface="Arial"/>
            </a:endParaRPr>
          </a:p>
        </p:txBody>
      </p:sp>
      <p:cxnSp>
        <p:nvCxnSpPr>
          <p:cNvPr id="161823" name="Straight Connector 38"/>
          <p:cNvCxnSpPr>
            <a:cxnSpLocks noChangeShapeType="1"/>
          </p:cNvCxnSpPr>
          <p:nvPr/>
        </p:nvCxnSpPr>
        <p:spPr bwMode="auto">
          <a:xfrm rot="5400000">
            <a:off x="3886201" y="5410200"/>
            <a:ext cx="914400" cy="3175"/>
          </a:xfrm>
          <a:prstGeom prst="line">
            <a:avLst/>
          </a:prstGeom>
          <a:noFill/>
          <a:ln w="57150">
            <a:solidFill>
              <a:schemeClr val="tx1"/>
            </a:solidFill>
            <a:round/>
            <a:headEnd/>
            <a:tailEnd/>
          </a:ln>
          <a:extLst>
            <a:ext uri="{909E8E84-426E-40dd-AFC4-6F175D3DCCD1}">
              <a14:hiddenFill xmlns="" xmlns:a14="http://schemas.microsoft.com/office/drawing/2010/main">
                <a:noFill/>
              </a14:hiddenFill>
            </a:ext>
          </a:extLst>
        </p:spPr>
      </p:cxnSp>
      <p:sp>
        <p:nvSpPr>
          <p:cNvPr id="33" name="Title 32"/>
          <p:cNvSpPr>
            <a:spLocks noGrp="1"/>
          </p:cNvSpPr>
          <p:nvPr>
            <p:ph type="title" idx="4294967295"/>
          </p:nvPr>
        </p:nvSpPr>
        <p:spPr>
          <a:xfrm>
            <a:off x="76200" y="0"/>
            <a:ext cx="8915400" cy="533400"/>
          </a:xfrm>
        </p:spPr>
        <p:txBody>
          <a:bodyPr/>
          <a:lstStyle/>
          <a:p>
            <a:pPr>
              <a:defRPr/>
            </a:pPr>
            <a:r>
              <a:rPr lang="en-US" sz="2800">
                <a:latin typeface="Arial"/>
                <a:ea typeface="ＭＳ Ｐゴシック" charset="0"/>
                <a:cs typeface="Arial"/>
              </a:rPr>
              <a:t>Divine Discipline (2:10-17)</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275" y="1124744"/>
            <a:ext cx="9144000" cy="4865987"/>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a:t>
            </a:r>
          </a:p>
        </p:txBody>
      </p:sp>
      <p:sp>
        <p:nvSpPr>
          <p:cNvPr id="3" name="Rectangle 2"/>
          <p:cNvSpPr txBox="1">
            <a:spLocks noChangeArrowheads="1"/>
          </p:cNvSpPr>
          <p:nvPr/>
        </p:nvSpPr>
        <p:spPr bwMode="auto">
          <a:xfrm>
            <a:off x="13395" y="2996952"/>
            <a:ext cx="9144000" cy="183276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Align with God</a:t>
            </a:r>
            <a:r>
              <a:rPr kumimoji="0" lang="mr-IN"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 </a:t>
            </a:r>
            <a:r>
              <a:rPr kumimoji="0" lang="en-US"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priorities</a:t>
            </a: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Haggai</a:t>
            </a:r>
          </a:p>
        </p:txBody>
      </p:sp>
      <p:sp>
        <p:nvSpPr>
          <p:cNvPr id="6" name="Rectangle 2">
            <a:extLst>
              <a:ext uri="{FF2B5EF4-FFF2-40B4-BE49-F238E27FC236}">
                <a16:creationId xmlns:a16="http://schemas.microsoft.com/office/drawing/2014/main" id="{55A12A60-224E-8F45-9CD8-082BB1C69074}"/>
              </a:ext>
            </a:extLst>
          </p:cNvPr>
          <p:cNvSpPr txBox="1">
            <a:spLocks noChangeArrowheads="1"/>
          </p:cNvSpPr>
          <p:nvPr/>
        </p:nvSpPr>
        <p:spPr bwMode="auto">
          <a:xfrm>
            <a:off x="3059831" y="2303404"/>
            <a:ext cx="6093499" cy="769349"/>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ALIGNMENT</a:t>
            </a:r>
          </a:p>
        </p:txBody>
      </p:sp>
    </p:spTree>
    <p:extLst>
      <p:ext uri="{BB962C8B-B14F-4D97-AF65-F5344CB8AC3E}">
        <p14:creationId xmlns:p14="http://schemas.microsoft.com/office/powerpoint/2010/main" val="3348094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6639891"/>
          </a:xfrm>
          <a:effectLst>
            <a:outerShdw blurRad="63500" dist="35921" dir="2700000" algn="ctr" rotWithShape="0">
              <a:schemeClr val="tx2">
                <a:alpha val="74998"/>
              </a:schemeClr>
            </a:outerShdw>
          </a:effectLst>
        </p:spPr>
        <p:txBody>
          <a:bodyPr anchor="t"/>
          <a:lstStyle/>
          <a:p>
            <a:r>
              <a:rPr lang="mr-IN" sz="2800" b="1" dirty="0">
                <a:effectLst>
                  <a:glow rad="127000">
                    <a:schemeClr val="tx1"/>
                  </a:glow>
                </a:effectLst>
                <a:latin typeface="Arial" charset="0"/>
                <a:ea typeface="ＭＳ Ｐゴシック" charset="0"/>
                <a:cs typeface="ＭＳ Ｐゴシック" charset="0"/>
              </a:rPr>
              <a:t>"</a:t>
            </a:r>
            <a:r>
              <a:rPr lang="en-SG" sz="2800" b="1">
                <a:effectLst>
                  <a:glow rad="127000">
                    <a:schemeClr val="tx1"/>
                  </a:glow>
                </a:effectLst>
                <a:latin typeface="Arial" charset="0"/>
                <a:ea typeface="ＭＳ Ｐゴシック" charset="0"/>
                <a:cs typeface="ＭＳ Ｐゴシック" charset="0"/>
              </a:rPr>
              <a:t>On December 18 of the second year of King Darius</a:t>
            </a:r>
            <a:r>
              <a:rPr lang="mr-IN" sz="2800" b="1">
                <a:effectLst>
                  <a:glow rad="127000">
                    <a:schemeClr val="tx1"/>
                  </a:glow>
                </a:effectLst>
                <a:latin typeface="Arial" charset="0"/>
                <a:ea typeface="ＭＳ Ｐゴシック" charset="0"/>
                <a:cs typeface="ＭＳ Ｐゴシック" charset="0"/>
              </a:rPr>
              <a:t>'</a:t>
            </a:r>
            <a:r>
              <a:rPr lang="en-SG" sz="2800" b="1">
                <a:effectLst>
                  <a:glow rad="127000">
                    <a:schemeClr val="tx1"/>
                  </a:glow>
                </a:effectLst>
                <a:latin typeface="Arial" charset="0"/>
                <a:ea typeface="ＭＳ Ｐゴシック" charset="0"/>
                <a:cs typeface="ＭＳ Ｐゴシック" charset="0"/>
              </a:rPr>
              <a:t>s reign, the L</a:t>
            </a:r>
            <a:r>
              <a:rPr lang="en-SG" sz="2400" b="1">
                <a:effectLst>
                  <a:glow rad="127000">
                    <a:schemeClr val="tx1"/>
                  </a:glow>
                </a:effectLst>
                <a:latin typeface="Arial" charset="0"/>
                <a:ea typeface="ＭＳ Ｐゴシック" charset="0"/>
                <a:cs typeface="ＭＳ Ｐゴシック" charset="0"/>
              </a:rPr>
              <a:t>ORD</a:t>
            </a:r>
            <a:r>
              <a:rPr lang="en-SG" sz="2800" b="1">
                <a:effectLst>
                  <a:glow rad="127000">
                    <a:schemeClr val="tx1"/>
                  </a:glow>
                </a:effectLst>
                <a:latin typeface="Arial" charset="0"/>
                <a:ea typeface="ＭＳ Ｐゴシック" charset="0"/>
                <a:cs typeface="ＭＳ Ｐゴシック" charset="0"/>
              </a:rPr>
              <a:t> sent this message to the prophet Haggai:  </a:t>
            </a:r>
            <a:r>
              <a:rPr lang="en-SG" sz="2800" b="1" baseline="30000">
                <a:effectLst>
                  <a:glow rad="127000">
                    <a:schemeClr val="tx1"/>
                  </a:glow>
                </a:effectLst>
                <a:latin typeface="Arial" charset="0"/>
                <a:ea typeface="ＭＳ Ｐゴシック" charset="0"/>
                <a:cs typeface="ＭＳ Ｐゴシック" charset="0"/>
              </a:rPr>
              <a:t>11</a:t>
            </a:r>
            <a:r>
              <a:rPr lang="mr-IN" sz="2800" b="1">
                <a:effectLst>
                  <a:glow rad="127000">
                    <a:schemeClr val="tx1"/>
                  </a:glow>
                </a:effectLst>
                <a:latin typeface="Arial" charset="0"/>
                <a:ea typeface="ＭＳ Ｐゴシック" charset="0"/>
                <a:cs typeface="ＭＳ Ｐゴシック" charset="0"/>
              </a:rPr>
              <a:t>'</a:t>
            </a:r>
            <a:r>
              <a:rPr lang="en-SG" sz="2800" b="1">
                <a:effectLst>
                  <a:glow rad="127000">
                    <a:schemeClr val="tx1"/>
                  </a:glow>
                </a:effectLst>
                <a:latin typeface="Arial" charset="0"/>
                <a:ea typeface="ＭＳ Ｐゴシック" charset="0"/>
                <a:cs typeface="ＭＳ Ｐゴシック" charset="0"/>
              </a:rPr>
              <a:t>This is what the </a:t>
            </a:r>
            <a:r>
              <a:rPr lang="en-SG" sz="2400" b="1">
                <a:effectLst>
                  <a:glow rad="127000">
                    <a:schemeClr val="tx1"/>
                  </a:glow>
                </a:effectLst>
                <a:latin typeface="Arial" charset="0"/>
                <a:ea typeface="ＭＳ Ｐゴシック" charset="0"/>
                <a:cs typeface="ＭＳ Ｐゴシック" charset="0"/>
              </a:rPr>
              <a:t>LORD of</a:t>
            </a:r>
            <a:r>
              <a:rPr lang="en-SG" sz="2800" b="1">
                <a:effectLst>
                  <a:glow rad="127000">
                    <a:schemeClr val="tx1"/>
                  </a:glow>
                </a:effectLst>
                <a:latin typeface="Arial" charset="0"/>
                <a:ea typeface="ＭＳ Ｐゴシック" charset="0"/>
                <a:cs typeface="ＭＳ Ｐゴシック" charset="0"/>
              </a:rPr>
              <a:t> Heaven</a:t>
            </a:r>
            <a:r>
              <a:rPr lang="mr-IN" sz="2800" b="1">
                <a:effectLst>
                  <a:glow rad="127000">
                    <a:schemeClr val="tx1"/>
                  </a:glow>
                </a:effectLst>
                <a:latin typeface="Arial" charset="0"/>
                <a:ea typeface="ＭＳ Ｐゴシック" charset="0"/>
                <a:cs typeface="ＭＳ Ｐゴシック" charset="0"/>
              </a:rPr>
              <a:t>'</a:t>
            </a:r>
            <a:r>
              <a:rPr lang="en-SG" sz="2800" b="1">
                <a:effectLst>
                  <a:glow rad="127000">
                    <a:schemeClr val="tx1"/>
                  </a:glow>
                </a:effectLst>
                <a:latin typeface="Arial" charset="0"/>
                <a:ea typeface="ＭＳ Ｐゴシック" charset="0"/>
                <a:cs typeface="ＭＳ Ｐゴシック" charset="0"/>
              </a:rPr>
              <a:t>s Armies says. Ask the priests this question about the law:  </a:t>
            </a:r>
            <a:r>
              <a:rPr lang="en-SG" sz="2800" b="1" baseline="30000">
                <a:effectLst>
                  <a:glow rad="127000">
                    <a:schemeClr val="tx1"/>
                  </a:glow>
                </a:effectLst>
                <a:latin typeface="Arial" charset="0"/>
                <a:ea typeface="ＭＳ Ｐゴシック" charset="0"/>
                <a:cs typeface="ＭＳ Ｐゴシック" charset="0"/>
              </a:rPr>
              <a:t>12</a:t>
            </a:r>
            <a:r>
              <a:rPr lang="mr-IN" sz="2800" b="1">
                <a:effectLst>
                  <a:glow rad="127000">
                    <a:schemeClr val="tx1"/>
                  </a:glow>
                </a:effectLst>
                <a:latin typeface="Arial" charset="0"/>
                <a:ea typeface="ＭＳ Ｐゴシック" charset="0"/>
                <a:cs typeface="ＭＳ Ｐゴシック" charset="0"/>
              </a:rPr>
              <a:t>'</a:t>
            </a:r>
            <a:r>
              <a:rPr lang="en-SG" sz="2800" b="1">
                <a:effectLst>
                  <a:glow rad="127000">
                    <a:schemeClr val="tx1"/>
                  </a:glow>
                </a:effectLst>
                <a:latin typeface="Arial" charset="0"/>
                <a:ea typeface="ＭＳ Ｐゴシック" charset="0"/>
                <a:cs typeface="ＭＳ Ｐゴシック" charset="0"/>
              </a:rPr>
              <a:t>If one of you is carrying some meat from a holy sacrifice in his robes and his robe happens to brush against some bread or stew, wine or olive oil, or any other kind of food, will it also become holy?</a:t>
            </a:r>
            <a:r>
              <a:rPr lang="mr-IN" sz="2800" b="1">
                <a:effectLst>
                  <a:glow rad="127000">
                    <a:schemeClr val="tx1"/>
                  </a:glow>
                </a:effectLst>
                <a:latin typeface="Arial" charset="0"/>
                <a:ea typeface="ＭＳ Ｐゴシック" charset="0"/>
                <a:cs typeface="ＭＳ Ｐゴシック" charset="0"/>
              </a:rPr>
              <a:t>'"</a:t>
            </a:r>
            <a:r>
              <a:rPr lang="en-SG" sz="2800" b="1">
                <a:effectLst>
                  <a:glow rad="127000">
                    <a:schemeClr val="tx1"/>
                  </a:glow>
                </a:effectLst>
                <a:latin typeface="Arial" charset="0"/>
                <a:ea typeface="ＭＳ Ｐゴシック" charset="0"/>
                <a:cs typeface="ＭＳ Ｐゴシック" charset="0"/>
              </a:rPr>
              <a:t> The priests replied, </a:t>
            </a:r>
            <a:r>
              <a:rPr lang="mr-IN" sz="2800" b="1">
                <a:effectLst>
                  <a:glow rad="127000">
                    <a:schemeClr val="tx1"/>
                  </a:glow>
                </a:effectLst>
                <a:latin typeface="Arial" charset="0"/>
                <a:ea typeface="ＭＳ Ｐゴシック" charset="0"/>
                <a:cs typeface="ＭＳ Ｐゴシック" charset="0"/>
              </a:rPr>
              <a:t>'</a:t>
            </a:r>
            <a:r>
              <a:rPr lang="en-SG" sz="2800" b="1">
                <a:effectLst>
                  <a:glow rad="127000">
                    <a:schemeClr val="tx1"/>
                  </a:glow>
                </a:effectLst>
                <a:latin typeface="Arial" charset="0"/>
                <a:ea typeface="ＭＳ Ｐゴシック" charset="0"/>
                <a:cs typeface="ＭＳ Ｐゴシック" charset="0"/>
              </a:rPr>
              <a:t>No.</a:t>
            </a:r>
            <a:r>
              <a:rPr lang="mr-IN" sz="2800" b="1">
                <a:effectLst>
                  <a:glow rad="127000">
                    <a:schemeClr val="tx1"/>
                  </a:glow>
                </a:effectLst>
                <a:latin typeface="Arial" charset="0"/>
                <a:ea typeface="ＭＳ Ｐゴシック" charset="0"/>
                <a:cs typeface="ＭＳ Ｐゴシック" charset="0"/>
              </a:rPr>
              <a:t>'</a:t>
            </a:r>
            <a:r>
              <a:rPr lang="en-SG" sz="2800" b="1">
                <a:effectLst>
                  <a:glow rad="127000">
                    <a:schemeClr val="tx1"/>
                  </a:glow>
                </a:effectLst>
                <a:latin typeface="Arial" charset="0"/>
                <a:ea typeface="ＭＳ Ｐゴシック" charset="0"/>
                <a:cs typeface="ＭＳ Ｐゴシック" charset="0"/>
              </a:rPr>
              <a:t> </a:t>
            </a:r>
            <a:br>
              <a:rPr lang="en-SG" sz="2800" b="1">
                <a:effectLst>
                  <a:glow rad="127000">
                    <a:schemeClr val="tx1"/>
                  </a:glow>
                </a:effectLst>
                <a:latin typeface="Arial" charset="0"/>
                <a:ea typeface="ＭＳ Ｐゴシック" charset="0"/>
                <a:cs typeface="ＭＳ Ｐゴシック" charset="0"/>
              </a:rPr>
            </a:br>
            <a:br>
              <a:rPr lang="en-SG" sz="2800" b="1">
                <a:effectLst>
                  <a:glow rad="127000">
                    <a:schemeClr val="tx1"/>
                  </a:glow>
                </a:effectLst>
                <a:latin typeface="Arial" charset="0"/>
                <a:ea typeface="ＭＳ Ｐゴシック" charset="0"/>
                <a:cs typeface="ＭＳ Ｐゴシック" charset="0"/>
              </a:rPr>
            </a:br>
            <a:r>
              <a:rPr lang="en-SG" sz="2800" b="1" baseline="30000">
                <a:effectLst>
                  <a:glow rad="127000">
                    <a:schemeClr val="tx1"/>
                  </a:glow>
                </a:effectLst>
                <a:latin typeface="Arial" charset="0"/>
                <a:ea typeface="ＭＳ Ｐゴシック" charset="0"/>
                <a:cs typeface="ＭＳ Ｐゴシック" charset="0"/>
              </a:rPr>
              <a:t>13</a:t>
            </a:r>
            <a:r>
              <a:rPr lang="en-SG" sz="2800" b="1">
                <a:effectLst>
                  <a:glow rad="127000">
                    <a:schemeClr val="tx1"/>
                  </a:glow>
                </a:effectLst>
                <a:latin typeface="Arial" charset="0"/>
                <a:ea typeface="ＭＳ Ｐゴシック" charset="0"/>
                <a:cs typeface="ＭＳ Ｐゴシック" charset="0"/>
              </a:rPr>
              <a:t>Then Haggai asked, </a:t>
            </a:r>
            <a:r>
              <a:rPr lang="mr-IN" sz="2800" b="1">
                <a:effectLst>
                  <a:glow rad="127000">
                    <a:schemeClr val="tx1"/>
                  </a:glow>
                </a:effectLst>
                <a:latin typeface="Arial" charset="0"/>
                <a:ea typeface="ＭＳ Ｐゴシック" charset="0"/>
                <a:cs typeface="ＭＳ Ｐゴシック" charset="0"/>
              </a:rPr>
              <a:t>'</a:t>
            </a:r>
            <a:r>
              <a:rPr lang="en-SG" sz="2800" b="1">
                <a:effectLst>
                  <a:glow rad="127000">
                    <a:schemeClr val="tx1"/>
                  </a:glow>
                </a:effectLst>
                <a:latin typeface="Arial" charset="0"/>
                <a:ea typeface="ＭＳ Ｐゴシック" charset="0"/>
                <a:cs typeface="ＭＳ Ｐゴシック" charset="0"/>
              </a:rPr>
              <a:t>If someone becomes ceremonially unclean by touching a dead person and then touches any of these foods, will the food be defiled?</a:t>
            </a:r>
            <a:r>
              <a:rPr lang="mr-IN" sz="2800" b="1">
                <a:effectLst>
                  <a:glow rad="127000">
                    <a:schemeClr val="tx1"/>
                  </a:glow>
                </a:effectLst>
                <a:latin typeface="Arial" charset="0"/>
                <a:ea typeface="ＭＳ Ｐゴシック" charset="0"/>
                <a:cs typeface="ＭＳ Ｐゴシック" charset="0"/>
              </a:rPr>
              <a:t>'</a:t>
            </a:r>
            <a:r>
              <a:rPr lang="en-SG" sz="2800" b="1">
                <a:effectLst>
                  <a:glow rad="127000">
                    <a:schemeClr val="tx1"/>
                  </a:glow>
                </a:effectLst>
                <a:latin typeface="Arial" charset="0"/>
                <a:ea typeface="ＭＳ Ｐゴシック" charset="0"/>
                <a:cs typeface="ＭＳ Ｐゴシック" charset="0"/>
              </a:rPr>
              <a:t> And the priests answered, </a:t>
            </a:r>
            <a:r>
              <a:rPr lang="mr-IN" sz="2800" b="1">
                <a:effectLst>
                  <a:glow rad="127000">
                    <a:schemeClr val="tx1"/>
                  </a:glow>
                </a:effectLst>
                <a:latin typeface="Arial" charset="0"/>
                <a:ea typeface="ＭＳ Ｐゴシック" charset="0"/>
                <a:cs typeface="ＭＳ Ｐゴシック" charset="0"/>
              </a:rPr>
              <a:t>'</a:t>
            </a:r>
            <a:r>
              <a:rPr lang="en-SG" sz="2800" b="1">
                <a:effectLst>
                  <a:glow rad="127000">
                    <a:schemeClr val="tx1"/>
                  </a:glow>
                </a:effectLst>
                <a:latin typeface="Arial" charset="0"/>
                <a:ea typeface="ＭＳ Ｐゴシック" charset="0"/>
                <a:cs typeface="ＭＳ Ｐゴシック" charset="0"/>
              </a:rPr>
              <a:t>Yes</a:t>
            </a:r>
            <a:r>
              <a:rPr lang="mr-IN" sz="2800" b="1">
                <a:effectLst>
                  <a:glow rad="127000">
                    <a:schemeClr val="tx1"/>
                  </a:glow>
                </a:effectLst>
                <a:latin typeface="Arial" charset="0"/>
                <a:ea typeface="ＭＳ Ｐゴシック" charset="0"/>
                <a:cs typeface="ＭＳ Ｐゴシック" charset="0"/>
              </a:rPr>
              <a:t>'</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(Haggai 2:10-13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01220884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5847803"/>
          </a:xfrm>
          <a:effectLst>
            <a:outerShdw blurRad="63500" dist="35921" dir="2700000" algn="ctr" rotWithShape="0">
              <a:schemeClr val="tx2">
                <a:alpha val="74998"/>
              </a:schemeClr>
            </a:outerShdw>
          </a:effectLst>
        </p:spPr>
        <p:txBody>
          <a:bodyPr anchor="t"/>
          <a:lstStyle/>
          <a:p>
            <a:pPr>
              <a:defRPr/>
            </a:pP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Then Haggai responded, </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That is how it is with this people and this nation, says 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Everything they do and everything they offer is defiled by their sin.  </a:t>
            </a:r>
            <a:r>
              <a:rPr lang="en-US" sz="2800" b="1" baseline="30000" dirty="0">
                <a:effectLst>
                  <a:glow rad="127000">
                    <a:schemeClr val="tx1"/>
                  </a:glow>
                </a:effectLst>
                <a:latin typeface="Arial" charset="0"/>
                <a:ea typeface="ＭＳ Ｐゴシック" charset="0"/>
                <a:cs typeface="ＭＳ Ｐゴシック" charset="0"/>
              </a:rPr>
              <a:t>15</a:t>
            </a:r>
            <a:r>
              <a:rPr lang="en-US" sz="2800" b="1" dirty="0">
                <a:effectLst>
                  <a:glow rad="127000">
                    <a:schemeClr val="tx1"/>
                  </a:glow>
                </a:effectLst>
                <a:latin typeface="Arial" charset="0"/>
                <a:ea typeface="ＭＳ Ｐゴシック" charset="0"/>
                <a:cs typeface="ＭＳ Ｐゴシック" charset="0"/>
              </a:rPr>
              <a:t>Look at what was happening to you before you began to lay the foundation of the </a:t>
            </a:r>
            <a:r>
              <a:rPr lang="en-US" sz="2400" b="1" dirty="0">
                <a:effectLst>
                  <a:glow rad="127000">
                    <a:schemeClr val="tx1"/>
                  </a:glow>
                </a:effectLst>
                <a:latin typeface="Arial" charset="0"/>
                <a:ea typeface="ＭＳ Ｐゴシック" charset="0"/>
                <a:cs typeface="ＭＳ Ｐゴシック" charset="0"/>
              </a:rPr>
              <a:t>LORD</a:t>
            </a:r>
            <a:r>
              <a:rPr lang="mr-IN" sz="2400" b="1" dirty="0">
                <a:effectLst>
                  <a:glow rad="127000">
                    <a:schemeClr val="tx1"/>
                  </a:glow>
                </a:effectLst>
                <a:latin typeface="Arial" charset="0"/>
                <a:ea typeface="ＭＳ Ｐゴシック" charset="0"/>
                <a:cs typeface="ＭＳ Ｐゴシック" charset="0"/>
              </a:rPr>
              <a:t>'</a:t>
            </a:r>
            <a:r>
              <a:rPr lang="en-US" sz="2400" b="1" dirty="0">
                <a:effectLst>
                  <a:glow rad="127000">
                    <a:schemeClr val="tx1"/>
                  </a:glow>
                </a:effectLst>
                <a:latin typeface="Arial" charset="0"/>
                <a:ea typeface="ＭＳ Ｐゴシック" charset="0"/>
                <a:cs typeface="ＭＳ Ｐゴシック" charset="0"/>
              </a:rPr>
              <a:t>s</a:t>
            </a:r>
            <a:r>
              <a:rPr lang="en-US" sz="2800" b="1" dirty="0">
                <a:effectLst>
                  <a:glow rad="127000">
                    <a:schemeClr val="tx1"/>
                  </a:glow>
                </a:effectLst>
                <a:latin typeface="Arial" charset="0"/>
                <a:ea typeface="ＭＳ Ｐゴシック" charset="0"/>
                <a:cs typeface="ＭＳ Ｐゴシック" charset="0"/>
              </a:rPr>
              <a:t> Temple.  </a:t>
            </a:r>
            <a:r>
              <a:rPr lang="en-US" sz="2800" b="1" baseline="30000" dirty="0">
                <a:effectLst>
                  <a:glow rad="127000">
                    <a:schemeClr val="tx1"/>
                  </a:glow>
                </a:effectLst>
                <a:latin typeface="Arial" charset="0"/>
                <a:ea typeface="ＭＳ Ｐゴシック" charset="0"/>
                <a:cs typeface="ＭＳ Ｐゴシック" charset="0"/>
              </a:rPr>
              <a:t>16</a:t>
            </a:r>
            <a:r>
              <a:rPr lang="en-US" sz="2800" b="1" dirty="0">
                <a:effectLst>
                  <a:glow rad="127000">
                    <a:schemeClr val="tx1"/>
                  </a:glow>
                </a:effectLst>
                <a:latin typeface="Arial" charset="0"/>
                <a:ea typeface="ＭＳ Ｐゴシック" charset="0"/>
                <a:cs typeface="ＭＳ Ｐゴシック" charset="0"/>
              </a:rPr>
              <a:t>When you hoped for a twenty-bushel crop, you harvested only ten. When you expected to draw fifty gallons from the winepress, you found only twenty.  </a:t>
            </a:r>
            <a:r>
              <a:rPr lang="en-US" sz="2800" b="1" baseline="30000" dirty="0">
                <a:effectLst>
                  <a:glow rad="127000">
                    <a:schemeClr val="tx1"/>
                  </a:glow>
                </a:effectLst>
                <a:latin typeface="Arial" charset="0"/>
                <a:ea typeface="ＭＳ Ｐゴシック" charset="0"/>
                <a:cs typeface="ＭＳ Ｐゴシック" charset="0"/>
              </a:rPr>
              <a:t>17</a:t>
            </a:r>
            <a:r>
              <a:rPr lang="en-US" sz="2800" b="1" dirty="0">
                <a:effectLst>
                  <a:glow rad="127000">
                    <a:schemeClr val="tx1"/>
                  </a:glow>
                </a:effectLst>
                <a:latin typeface="Arial" charset="0"/>
                <a:ea typeface="ＭＳ Ｐゴシック" charset="0"/>
                <a:cs typeface="ＭＳ Ｐゴシック" charset="0"/>
              </a:rPr>
              <a:t>I sent blight and mildew and hail to destroy everything you worked so hard to produce. Even so, you refused to return to me, says the L</a:t>
            </a:r>
            <a:r>
              <a:rPr lang="en-US" sz="2400" b="1" dirty="0">
                <a:effectLst>
                  <a:glow rad="127000">
                    <a:schemeClr val="tx1"/>
                  </a:glow>
                </a:effectLst>
                <a:latin typeface="Arial" charset="0"/>
                <a:ea typeface="ＭＳ Ｐゴシック" charset="0"/>
                <a:cs typeface="ＭＳ Ｐゴシック" charset="0"/>
              </a:rPr>
              <a:t>ORD</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(Haggai 2:14-17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69839265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2"/>
          <p:cNvSpPr>
            <a:spLocks noChangeArrowheads="1"/>
          </p:cNvSpPr>
          <p:nvPr/>
        </p:nvSpPr>
        <p:spPr bwMode="auto">
          <a:xfrm>
            <a:off x="-76200" y="-76200"/>
            <a:ext cx="9296400" cy="70104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algn="ctr"/>
            <a:endParaRPr lang="en-US" sz="2000">
              <a:latin typeface="Arial" charset="0"/>
              <a:cs typeface="Arial" charset="0"/>
            </a:endParaRPr>
          </a:p>
        </p:txBody>
      </p:sp>
      <p:sp>
        <p:nvSpPr>
          <p:cNvPr id="171011" name="Text Box 1027"/>
          <p:cNvSpPr txBox="1">
            <a:spLocks noChangeArrowheads="1"/>
          </p:cNvSpPr>
          <p:nvPr/>
        </p:nvSpPr>
        <p:spPr bwMode="auto">
          <a:xfrm rot="17055432">
            <a:off x="-146050" y="2835275"/>
            <a:ext cx="361315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3200" b="1">
                <a:latin typeface="Arial"/>
                <a:ea typeface="+mn-ea"/>
                <a:cs typeface="Arial"/>
              </a:rPr>
              <a:t>Rebuke 1-11</a:t>
            </a:r>
          </a:p>
        </p:txBody>
      </p:sp>
      <p:sp>
        <p:nvSpPr>
          <p:cNvPr id="171012" name="Text Box 1028"/>
          <p:cNvSpPr txBox="1">
            <a:spLocks noChangeArrowheads="1"/>
          </p:cNvSpPr>
          <p:nvPr/>
        </p:nvSpPr>
        <p:spPr bwMode="auto">
          <a:xfrm rot="17006968">
            <a:off x="813593" y="2802732"/>
            <a:ext cx="3675063"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3200" b="1">
                <a:latin typeface="Arial"/>
                <a:ea typeface="+mn-ea"/>
                <a:cs typeface="Arial"/>
              </a:rPr>
              <a:t>Response 12-15</a:t>
            </a:r>
          </a:p>
        </p:txBody>
      </p:sp>
      <p:sp>
        <p:nvSpPr>
          <p:cNvPr id="171013" name="Text Box 1029"/>
          <p:cNvSpPr txBox="1">
            <a:spLocks noChangeArrowheads="1"/>
          </p:cNvSpPr>
          <p:nvPr/>
        </p:nvSpPr>
        <p:spPr bwMode="auto">
          <a:xfrm rot="17020474">
            <a:off x="1537493" y="2618582"/>
            <a:ext cx="4056063"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3200" b="1">
                <a:latin typeface="Arial"/>
                <a:ea typeface="+mn-ea"/>
                <a:cs typeface="Arial"/>
              </a:rPr>
              <a:t>Present 1-5 </a:t>
            </a:r>
          </a:p>
        </p:txBody>
      </p:sp>
      <p:sp>
        <p:nvSpPr>
          <p:cNvPr id="171014" name="Text Box 1030"/>
          <p:cNvSpPr txBox="1">
            <a:spLocks noChangeArrowheads="1"/>
          </p:cNvSpPr>
          <p:nvPr/>
        </p:nvSpPr>
        <p:spPr bwMode="auto">
          <a:xfrm rot="16969761">
            <a:off x="2454275" y="2692400"/>
            <a:ext cx="38989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200" b="1">
                <a:latin typeface="Arial"/>
                <a:cs typeface="Arial"/>
              </a:rPr>
              <a:t>Future 6-9</a:t>
            </a:r>
            <a:endParaRPr lang="en-US" sz="2800" b="1">
              <a:latin typeface="Arial"/>
              <a:cs typeface="Arial"/>
            </a:endParaRPr>
          </a:p>
        </p:txBody>
      </p:sp>
      <p:sp>
        <p:nvSpPr>
          <p:cNvPr id="171015" name="Text Box 1031"/>
          <p:cNvSpPr txBox="1">
            <a:spLocks noChangeArrowheads="1"/>
          </p:cNvSpPr>
          <p:nvPr/>
        </p:nvSpPr>
        <p:spPr bwMode="auto">
          <a:xfrm>
            <a:off x="685800" y="5867400"/>
            <a:ext cx="7086600" cy="5238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a:latin typeface="Arial"/>
                <a:ea typeface="+mn-ea"/>
                <a:cs typeface="Arial"/>
              </a:rPr>
              <a:t>First things first </a:t>
            </a:r>
          </a:p>
        </p:txBody>
      </p:sp>
      <p:sp>
        <p:nvSpPr>
          <p:cNvPr id="171016" name="Text Box 1032"/>
          <p:cNvSpPr txBox="1">
            <a:spLocks noChangeArrowheads="1"/>
          </p:cNvSpPr>
          <p:nvPr/>
        </p:nvSpPr>
        <p:spPr bwMode="auto">
          <a:xfrm rot="16200000">
            <a:off x="-1512093" y="1637506"/>
            <a:ext cx="3938588" cy="7080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4000" b="1">
                <a:latin typeface="Arial"/>
                <a:ea typeface="+mn-ea"/>
                <a:cs typeface="Arial"/>
              </a:rPr>
              <a:t>Haggai</a:t>
            </a:r>
          </a:p>
        </p:txBody>
      </p:sp>
      <p:sp>
        <p:nvSpPr>
          <p:cNvPr id="171017" name="Text Box 1033"/>
          <p:cNvSpPr txBox="1">
            <a:spLocks noChangeArrowheads="1"/>
          </p:cNvSpPr>
          <p:nvPr/>
        </p:nvSpPr>
        <p:spPr bwMode="auto">
          <a:xfrm>
            <a:off x="6796088" y="471488"/>
            <a:ext cx="1905000" cy="7080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2000" b="1">
                <a:latin typeface="Arial"/>
                <a:ea typeface="+mn-ea"/>
                <a:cs typeface="Arial"/>
              </a:rPr>
              <a:t>Anticipation 2:20-23</a:t>
            </a:r>
          </a:p>
        </p:txBody>
      </p:sp>
      <p:sp>
        <p:nvSpPr>
          <p:cNvPr id="171018" name="Text Box 1034"/>
          <p:cNvSpPr txBox="1">
            <a:spLocks noChangeArrowheads="1"/>
          </p:cNvSpPr>
          <p:nvPr/>
        </p:nvSpPr>
        <p:spPr bwMode="auto">
          <a:xfrm>
            <a:off x="685800" y="5105400"/>
            <a:ext cx="36576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200" b="1">
                <a:latin typeface="Arial"/>
                <a:ea typeface="+mn-ea"/>
                <a:cs typeface="Arial"/>
              </a:rPr>
              <a:t>Building</a:t>
            </a:r>
          </a:p>
        </p:txBody>
      </p:sp>
      <p:sp>
        <p:nvSpPr>
          <p:cNvPr id="171024" name="Line 1040"/>
          <p:cNvSpPr>
            <a:spLocks noChangeShapeType="1"/>
          </p:cNvSpPr>
          <p:nvPr/>
        </p:nvSpPr>
        <p:spPr bwMode="auto">
          <a:xfrm flipH="1">
            <a:off x="6037263" y="1295400"/>
            <a:ext cx="820737"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1025" name="Text Box 1041"/>
          <p:cNvSpPr txBox="1">
            <a:spLocks noChangeArrowheads="1"/>
          </p:cNvSpPr>
          <p:nvPr/>
        </p:nvSpPr>
        <p:spPr bwMode="auto">
          <a:xfrm rot="16200000">
            <a:off x="7356475" y="5235575"/>
            <a:ext cx="21717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3200" b="1">
                <a:latin typeface="Arial"/>
                <a:ea typeface="+mn-ea"/>
                <a:cs typeface="Arial"/>
              </a:rPr>
              <a:t>520 B. C.</a:t>
            </a:r>
          </a:p>
        </p:txBody>
      </p:sp>
      <p:sp>
        <p:nvSpPr>
          <p:cNvPr id="171026" name="Line 1042"/>
          <p:cNvSpPr>
            <a:spLocks noChangeShapeType="1"/>
          </p:cNvSpPr>
          <p:nvPr/>
        </p:nvSpPr>
        <p:spPr bwMode="auto">
          <a:xfrm>
            <a:off x="6905625" y="533400"/>
            <a:ext cx="0" cy="762000"/>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1027" name="Line 1043"/>
          <p:cNvSpPr>
            <a:spLocks noChangeShapeType="1"/>
          </p:cNvSpPr>
          <p:nvPr/>
        </p:nvSpPr>
        <p:spPr bwMode="auto">
          <a:xfrm flipH="1">
            <a:off x="4360863" y="1295400"/>
            <a:ext cx="803275" cy="36544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1028" name="Line 1044"/>
          <p:cNvSpPr>
            <a:spLocks noChangeShapeType="1"/>
          </p:cNvSpPr>
          <p:nvPr/>
        </p:nvSpPr>
        <p:spPr bwMode="auto">
          <a:xfrm flipH="1">
            <a:off x="609600" y="1219200"/>
            <a:ext cx="838200" cy="38068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1029" name="Line 1045"/>
          <p:cNvSpPr>
            <a:spLocks noChangeShapeType="1"/>
          </p:cNvSpPr>
          <p:nvPr/>
        </p:nvSpPr>
        <p:spPr bwMode="auto">
          <a:xfrm flipH="1">
            <a:off x="2686050" y="1295400"/>
            <a:ext cx="820738"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1030" name="Line 1046"/>
          <p:cNvSpPr>
            <a:spLocks noChangeShapeType="1"/>
          </p:cNvSpPr>
          <p:nvPr/>
        </p:nvSpPr>
        <p:spPr bwMode="auto">
          <a:xfrm flipH="1">
            <a:off x="1862138" y="1371600"/>
            <a:ext cx="804862" cy="36544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1031" name="Line 1047"/>
          <p:cNvSpPr>
            <a:spLocks noChangeShapeType="1"/>
          </p:cNvSpPr>
          <p:nvPr/>
        </p:nvSpPr>
        <p:spPr bwMode="auto">
          <a:xfrm flipH="1">
            <a:off x="5273675" y="1295400"/>
            <a:ext cx="822325"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1032" name="Text Box 1048"/>
          <p:cNvSpPr txBox="1">
            <a:spLocks noChangeArrowheads="1"/>
          </p:cNvSpPr>
          <p:nvPr/>
        </p:nvSpPr>
        <p:spPr bwMode="auto">
          <a:xfrm rot="16919465">
            <a:off x="4197350" y="2830513"/>
            <a:ext cx="361315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3200" b="1">
                <a:latin typeface="Arial"/>
                <a:ea typeface="+mn-ea"/>
                <a:cs typeface="Arial"/>
              </a:rPr>
              <a:t>Blessing 18-19</a:t>
            </a:r>
          </a:p>
        </p:txBody>
      </p:sp>
      <p:sp>
        <p:nvSpPr>
          <p:cNvPr id="171033" name="Line 1049"/>
          <p:cNvSpPr>
            <a:spLocks noChangeShapeType="1"/>
          </p:cNvSpPr>
          <p:nvPr/>
        </p:nvSpPr>
        <p:spPr bwMode="auto">
          <a:xfrm flipH="1">
            <a:off x="7104063" y="1295400"/>
            <a:ext cx="820737"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1034" name="Line 1050"/>
          <p:cNvSpPr>
            <a:spLocks noChangeShapeType="1"/>
          </p:cNvSpPr>
          <p:nvPr/>
        </p:nvSpPr>
        <p:spPr bwMode="auto">
          <a:xfrm flipH="1">
            <a:off x="7772400" y="1219200"/>
            <a:ext cx="838200" cy="38068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1035" name="Text Box 1051"/>
          <p:cNvSpPr txBox="1">
            <a:spLocks noChangeArrowheads="1"/>
          </p:cNvSpPr>
          <p:nvPr/>
        </p:nvSpPr>
        <p:spPr bwMode="auto">
          <a:xfrm>
            <a:off x="5029200" y="5105400"/>
            <a:ext cx="21336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200" b="1">
                <a:latin typeface="Arial"/>
                <a:ea typeface="+mn-ea"/>
                <a:cs typeface="Arial"/>
              </a:rPr>
              <a:t>Blessings</a:t>
            </a:r>
          </a:p>
        </p:txBody>
      </p:sp>
      <p:sp>
        <p:nvSpPr>
          <p:cNvPr id="171036" name="Rectangle 1052"/>
          <p:cNvSpPr>
            <a:spLocks noChangeArrowheads="1"/>
          </p:cNvSpPr>
          <p:nvPr/>
        </p:nvSpPr>
        <p:spPr bwMode="auto">
          <a:xfrm>
            <a:off x="609600" y="5867400"/>
            <a:ext cx="7172325" cy="538163"/>
          </a:xfrm>
          <a:prstGeom prst="rect">
            <a:avLst/>
          </a:prstGeom>
          <a:noFill/>
          <a:ln w="57150">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sz="2000">
              <a:latin typeface="Arial"/>
              <a:ea typeface="+mn-ea"/>
              <a:cs typeface="Arial"/>
            </a:endParaRPr>
          </a:p>
        </p:txBody>
      </p:sp>
      <p:sp>
        <p:nvSpPr>
          <p:cNvPr id="171037" name="Line 1053"/>
          <p:cNvSpPr>
            <a:spLocks noChangeShapeType="1"/>
          </p:cNvSpPr>
          <p:nvPr/>
        </p:nvSpPr>
        <p:spPr bwMode="auto">
          <a:xfrm>
            <a:off x="3505200" y="533400"/>
            <a:ext cx="0" cy="762000"/>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1038" name="Text Box 1054"/>
          <p:cNvSpPr txBox="1">
            <a:spLocks noChangeArrowheads="1"/>
          </p:cNvSpPr>
          <p:nvPr/>
        </p:nvSpPr>
        <p:spPr bwMode="auto">
          <a:xfrm>
            <a:off x="1600200" y="471488"/>
            <a:ext cx="1752600" cy="7080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2000" b="1">
                <a:latin typeface="Arial"/>
                <a:ea typeface="+mn-ea"/>
                <a:cs typeface="Arial"/>
              </a:rPr>
              <a:t>Admonition 1:1-15</a:t>
            </a:r>
          </a:p>
        </p:txBody>
      </p:sp>
      <p:sp>
        <p:nvSpPr>
          <p:cNvPr id="171039" name="Text Box 1055"/>
          <p:cNvSpPr txBox="1">
            <a:spLocks noChangeArrowheads="1"/>
          </p:cNvSpPr>
          <p:nvPr/>
        </p:nvSpPr>
        <p:spPr bwMode="auto">
          <a:xfrm>
            <a:off x="3457575" y="471488"/>
            <a:ext cx="1752600" cy="7080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2000" b="1">
                <a:latin typeface="Arial"/>
                <a:ea typeface="+mn-ea"/>
                <a:cs typeface="Arial"/>
              </a:rPr>
              <a:t>Consolation 2:1-9</a:t>
            </a:r>
          </a:p>
        </p:txBody>
      </p:sp>
      <p:sp>
        <p:nvSpPr>
          <p:cNvPr id="171040" name="Text Box 1056"/>
          <p:cNvSpPr txBox="1">
            <a:spLocks noChangeArrowheads="1"/>
          </p:cNvSpPr>
          <p:nvPr/>
        </p:nvSpPr>
        <p:spPr bwMode="auto">
          <a:xfrm>
            <a:off x="5181600" y="471488"/>
            <a:ext cx="1752600" cy="7080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2000" b="1">
                <a:latin typeface="Arial"/>
                <a:ea typeface="+mn-ea"/>
                <a:cs typeface="Arial"/>
              </a:rPr>
              <a:t>Affirmation 2:10-19</a:t>
            </a:r>
          </a:p>
        </p:txBody>
      </p:sp>
      <p:sp>
        <p:nvSpPr>
          <p:cNvPr id="171041" name="Rectangle 1057"/>
          <p:cNvSpPr>
            <a:spLocks noChangeArrowheads="1"/>
          </p:cNvSpPr>
          <p:nvPr/>
        </p:nvSpPr>
        <p:spPr bwMode="auto">
          <a:xfrm>
            <a:off x="1447800" y="533400"/>
            <a:ext cx="7162800" cy="762000"/>
          </a:xfrm>
          <a:prstGeom prst="rect">
            <a:avLst/>
          </a:prstGeom>
          <a:noFill/>
          <a:ln w="57150">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lgn="ctr">
              <a:spcBef>
                <a:spcPct val="20000"/>
              </a:spcBef>
              <a:buFontTx/>
              <a:buChar char="•"/>
              <a:defRPr/>
            </a:pPr>
            <a:endParaRPr lang="en-US" sz="2000">
              <a:latin typeface="Arial"/>
              <a:ea typeface="+mn-ea"/>
              <a:cs typeface="Arial"/>
            </a:endParaRPr>
          </a:p>
        </p:txBody>
      </p:sp>
      <p:sp>
        <p:nvSpPr>
          <p:cNvPr id="171042" name="Line 1058"/>
          <p:cNvSpPr>
            <a:spLocks noChangeShapeType="1"/>
          </p:cNvSpPr>
          <p:nvPr/>
        </p:nvSpPr>
        <p:spPr bwMode="auto">
          <a:xfrm flipH="1">
            <a:off x="3581400" y="1295400"/>
            <a:ext cx="820738"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1043" name="Line 1059"/>
          <p:cNvSpPr>
            <a:spLocks noChangeShapeType="1"/>
          </p:cNvSpPr>
          <p:nvPr/>
        </p:nvSpPr>
        <p:spPr bwMode="auto">
          <a:xfrm>
            <a:off x="5181600" y="533400"/>
            <a:ext cx="0" cy="762000"/>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1044" name="Text Box 1060"/>
          <p:cNvSpPr txBox="1">
            <a:spLocks noChangeArrowheads="1"/>
          </p:cNvSpPr>
          <p:nvPr/>
        </p:nvSpPr>
        <p:spPr bwMode="auto">
          <a:xfrm rot="16953486">
            <a:off x="3359150" y="2832100"/>
            <a:ext cx="361315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3200" b="1">
                <a:latin typeface="Arial"/>
                <a:ea typeface="+mn-ea"/>
                <a:cs typeface="Arial"/>
              </a:rPr>
              <a:t>Blight 10-17</a:t>
            </a:r>
          </a:p>
        </p:txBody>
      </p:sp>
      <p:sp>
        <p:nvSpPr>
          <p:cNvPr id="171045" name="Rectangle 1061"/>
          <p:cNvSpPr>
            <a:spLocks noChangeArrowheads="1"/>
          </p:cNvSpPr>
          <p:nvPr/>
        </p:nvSpPr>
        <p:spPr bwMode="auto">
          <a:xfrm>
            <a:off x="609600" y="5029200"/>
            <a:ext cx="7162800" cy="838200"/>
          </a:xfrm>
          <a:prstGeom prst="rect">
            <a:avLst/>
          </a:prstGeom>
          <a:noFill/>
          <a:ln w="57150">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sz="2000">
              <a:latin typeface="Arial"/>
              <a:ea typeface="+mn-ea"/>
              <a:cs typeface="Arial"/>
            </a:endParaRPr>
          </a:p>
        </p:txBody>
      </p:sp>
      <p:cxnSp>
        <p:nvCxnSpPr>
          <p:cNvPr id="162848" name="Straight Connector 39"/>
          <p:cNvCxnSpPr>
            <a:cxnSpLocks noChangeShapeType="1"/>
          </p:cNvCxnSpPr>
          <p:nvPr/>
        </p:nvCxnSpPr>
        <p:spPr bwMode="auto">
          <a:xfrm rot="5400000">
            <a:off x="3886201" y="5410200"/>
            <a:ext cx="914400" cy="3175"/>
          </a:xfrm>
          <a:prstGeom prst="line">
            <a:avLst/>
          </a:prstGeom>
          <a:noFill/>
          <a:ln w="57150">
            <a:solidFill>
              <a:schemeClr val="tx1"/>
            </a:solidFill>
            <a:round/>
            <a:headEnd/>
            <a:tailEnd/>
          </a:ln>
          <a:extLst>
            <a:ext uri="{909E8E84-426E-40dd-AFC4-6F175D3DCCD1}">
              <a14:hiddenFill xmlns="" xmlns:a14="http://schemas.microsoft.com/office/drawing/2010/main">
                <a:noFill/>
              </a14:hiddenFill>
            </a:ext>
          </a:extLst>
        </p:spPr>
      </p:cxnSp>
      <p:sp>
        <p:nvSpPr>
          <p:cNvPr id="34" name="Title 33"/>
          <p:cNvSpPr>
            <a:spLocks noGrp="1"/>
          </p:cNvSpPr>
          <p:nvPr>
            <p:ph type="title" idx="4294967295"/>
          </p:nvPr>
        </p:nvSpPr>
        <p:spPr>
          <a:xfrm>
            <a:off x="76200" y="0"/>
            <a:ext cx="8915400" cy="533400"/>
          </a:xfrm>
        </p:spPr>
        <p:txBody>
          <a:bodyPr/>
          <a:lstStyle/>
          <a:p>
            <a:pPr>
              <a:defRPr/>
            </a:pPr>
            <a:r>
              <a:rPr lang="en-US" sz="3200">
                <a:latin typeface="Arial"/>
                <a:ea typeface="ＭＳ Ｐゴシック" charset="0"/>
                <a:cs typeface="Arial"/>
              </a:rPr>
              <a:t>Divine Blessing (2:18-19)</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4119611"/>
          </a:xfrm>
          <a:effectLst>
            <a:outerShdw blurRad="63500" dist="35921" dir="2700000" algn="ctr" rotWithShape="0">
              <a:schemeClr val="tx2">
                <a:alpha val="74998"/>
              </a:schemeClr>
            </a:outerShdw>
          </a:effectLst>
        </p:spPr>
        <p:txBody>
          <a:bodyPr anchor="t"/>
          <a:lstStyle/>
          <a:p>
            <a:pPr>
              <a:defRPr/>
            </a:pP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Think about this eighteenth day of December, the day when the foundation of the L</a:t>
            </a:r>
            <a:r>
              <a:rPr lang="en-US" sz="2400" b="1" dirty="0">
                <a:effectLst>
                  <a:glow rad="127000">
                    <a:schemeClr val="tx1"/>
                  </a:glow>
                </a:effectLst>
                <a:latin typeface="Arial" charset="0"/>
                <a:ea typeface="ＭＳ Ｐゴシック" charset="0"/>
                <a:cs typeface="ＭＳ Ｐゴシック" charset="0"/>
              </a:rPr>
              <a:t>ORD</a:t>
            </a:r>
            <a:r>
              <a:rPr lang="mr-IN" sz="2400" b="1" dirty="0">
                <a:effectLst>
                  <a:glow rad="127000">
                    <a:schemeClr val="tx1"/>
                  </a:glow>
                </a:effectLst>
                <a:latin typeface="Arial" charset="0"/>
                <a:ea typeface="ＭＳ Ｐゴシック" charset="0"/>
                <a:cs typeface="ＭＳ Ｐゴシック" charset="0"/>
              </a:rPr>
              <a:t>'</a:t>
            </a:r>
            <a:r>
              <a:rPr lang="en-US" sz="2400" b="1" dirty="0">
                <a:effectLst>
                  <a:glow rad="127000">
                    <a:schemeClr val="tx1"/>
                  </a:glow>
                </a:effectLst>
                <a:latin typeface="Arial" charset="0"/>
                <a:ea typeface="ＭＳ Ｐゴシック" charset="0"/>
                <a:cs typeface="ＭＳ Ｐゴシック" charset="0"/>
              </a:rPr>
              <a:t>s</a:t>
            </a:r>
            <a:r>
              <a:rPr lang="en-US" sz="2800" b="1" dirty="0">
                <a:effectLst>
                  <a:glow rad="127000">
                    <a:schemeClr val="tx1"/>
                  </a:glow>
                </a:effectLst>
                <a:latin typeface="Arial" charset="0"/>
                <a:ea typeface="ＭＳ Ｐゴシック" charset="0"/>
                <a:cs typeface="ＭＳ Ｐゴシック" charset="0"/>
              </a:rPr>
              <a:t> Temple was laid. Think carefully.  </a:t>
            </a:r>
            <a:r>
              <a:rPr lang="en-US" sz="2800" b="1" baseline="30000" dirty="0">
                <a:effectLst>
                  <a:glow rad="127000">
                    <a:schemeClr val="tx1"/>
                  </a:glow>
                </a:effectLst>
                <a:latin typeface="Arial" charset="0"/>
                <a:ea typeface="ＭＳ Ｐゴシック" charset="0"/>
                <a:cs typeface="ＭＳ Ｐゴシック" charset="0"/>
              </a:rPr>
              <a:t>19</a:t>
            </a:r>
            <a:r>
              <a:rPr lang="en-US" sz="2800" b="1" dirty="0">
                <a:effectLst>
                  <a:glow rad="127000">
                    <a:schemeClr val="tx1"/>
                  </a:glow>
                </a:effectLst>
                <a:latin typeface="Arial" charset="0"/>
                <a:ea typeface="ＭＳ Ｐゴシック" charset="0"/>
                <a:cs typeface="ＭＳ Ｐゴシック" charset="0"/>
              </a:rPr>
              <a:t>I am giving you a promise now while the seed is still in the barn. You have not yet harvested your grain, and your grapevines, fig trees, pomegranates, and olive trees have not yet produced their crops. But from this day onward I will bless you</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(Haggai 2:18-19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0" y="4230278"/>
            <a:ext cx="9144000" cy="2627722"/>
          </a:xfrm>
          <a:prstGeom prst="rect">
            <a:avLst/>
          </a:prstGeom>
        </p:spPr>
      </p:pic>
    </p:spTree>
    <p:extLst>
      <p:ext uri="{BB962C8B-B14F-4D97-AF65-F5344CB8AC3E}">
        <p14:creationId xmlns:p14="http://schemas.microsoft.com/office/powerpoint/2010/main" val="289429311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6"/>
          <p:cNvSpPr>
            <a:spLocks noChangeArrowheads="1"/>
          </p:cNvSpPr>
          <p:nvPr/>
        </p:nvSpPr>
        <p:spPr bwMode="auto">
          <a:xfrm>
            <a:off x="-71438" y="0"/>
            <a:ext cx="9251951" cy="6884988"/>
          </a:xfrm>
          <a:prstGeom prst="rect">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lstStyle/>
          <a:p>
            <a:endParaRPr lang="en-US">
              <a:latin typeface="Arial" charset="0"/>
              <a:cs typeface="Arial" charset="0"/>
            </a:endParaRPr>
          </a:p>
        </p:txBody>
      </p:sp>
      <p:pic>
        <p:nvPicPr>
          <p:cNvPr id="160770" name="Picture 1" descr="accusation_24x18_2008_72dpi.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5076825" cy="6918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54" name="Rectangle 2"/>
          <p:cNvSpPr>
            <a:spLocks noGrp="1" noChangeArrowheads="1"/>
          </p:cNvSpPr>
          <p:nvPr>
            <p:ph type="title"/>
          </p:nvPr>
        </p:nvSpPr>
        <p:spPr>
          <a:xfrm>
            <a:off x="685800" y="44450"/>
            <a:ext cx="7772400" cy="914400"/>
          </a:xfrm>
        </p:spPr>
        <p:txBody>
          <a:bodyPr/>
          <a:lstStyle/>
          <a:p>
            <a:pPr eaLnBrk="1" hangingPunct="1">
              <a:defRPr/>
            </a:pPr>
            <a:r>
              <a:rPr lang="en-US" dirty="0">
                <a:solidFill>
                  <a:srgbClr val="FFFF00"/>
                </a:solidFill>
                <a:latin typeface="Arial"/>
                <a:ea typeface="ＭＳ Ｐゴシック" charset="0"/>
                <a:cs typeface="Arial"/>
              </a:rPr>
              <a:t>Oracle 3: Accusation</a:t>
            </a:r>
            <a:endParaRPr lang="en-US" sz="2400" dirty="0">
              <a:solidFill>
                <a:srgbClr val="FFFF00"/>
              </a:solidFill>
              <a:latin typeface="Arial"/>
              <a:ea typeface="ＭＳ Ｐゴシック" charset="0"/>
              <a:cs typeface="Arial"/>
            </a:endParaRPr>
          </a:p>
        </p:txBody>
      </p:sp>
      <p:sp>
        <p:nvSpPr>
          <p:cNvPr id="160772" name="Text Box 4"/>
          <p:cNvSpPr txBox="1">
            <a:spLocks noChangeArrowheads="1"/>
          </p:cNvSpPr>
          <p:nvPr/>
        </p:nvSpPr>
        <p:spPr bwMode="auto">
          <a:xfrm>
            <a:off x="845820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643</a:t>
            </a:r>
          </a:p>
        </p:txBody>
      </p:sp>
      <p:sp>
        <p:nvSpPr>
          <p:cNvPr id="160773" name="Rectangle 3"/>
          <p:cNvSpPr txBox="1">
            <a:spLocks noChangeArrowheads="1"/>
          </p:cNvSpPr>
          <p:nvPr/>
        </p:nvSpPr>
        <p:spPr bwMode="auto">
          <a:xfrm>
            <a:off x="4211638" y="1052736"/>
            <a:ext cx="4968875" cy="5749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0000"/>
              </a:lnSpc>
              <a:spcBef>
                <a:spcPct val="20000"/>
              </a:spcBef>
              <a:buClr>
                <a:schemeClr val="accent2"/>
              </a:buClr>
              <a:buSzPct val="80000"/>
              <a:buFont typeface="Wingdings" charset="0"/>
              <a:buChar char="l"/>
            </a:pPr>
            <a:r>
              <a:rPr lang="en-US" sz="2800" b="1">
                <a:latin typeface="Arial" charset="0"/>
                <a:cs typeface="Arial" charset="0"/>
              </a:rPr>
              <a:t>The </a:t>
            </a:r>
            <a:r>
              <a:rPr lang="en-US" sz="2800" b="1">
                <a:solidFill>
                  <a:srgbClr val="FFFF00"/>
                </a:solidFill>
                <a:latin typeface="Arial" charset="0"/>
                <a:cs typeface="Arial" charset="0"/>
              </a:rPr>
              <a:t>problem</a:t>
            </a:r>
            <a:r>
              <a:rPr lang="en-US" sz="2800" b="1">
                <a:latin typeface="Arial" charset="0"/>
                <a:cs typeface="Arial" charset="0"/>
              </a:rPr>
              <a:t>: works and offerings are a false trust in human efforts and do not ensure acceptance by the L</a:t>
            </a:r>
            <a:r>
              <a:rPr lang="en-US" b="1">
                <a:latin typeface="Arial" charset="0"/>
                <a:cs typeface="Arial" charset="0"/>
              </a:rPr>
              <a:t>ORD</a:t>
            </a:r>
            <a:r>
              <a:rPr lang="en-US" sz="2800" b="1">
                <a:latin typeface="Arial" charset="0"/>
                <a:cs typeface="Arial" charset="0"/>
              </a:rPr>
              <a:t> (2:10-14). </a:t>
            </a:r>
            <a:br>
              <a:rPr lang="en-US" sz="2800" b="1">
                <a:latin typeface="Arial" charset="0"/>
                <a:cs typeface="Arial" charset="0"/>
              </a:rPr>
            </a:br>
            <a:endParaRPr lang="en-US" sz="2800" b="1">
              <a:latin typeface="Arial" charset="0"/>
              <a:cs typeface="Arial" charset="0"/>
            </a:endParaRPr>
          </a:p>
          <a:p>
            <a:pPr eaLnBrk="1" hangingPunct="1">
              <a:lnSpc>
                <a:spcPct val="90000"/>
              </a:lnSpc>
              <a:spcBef>
                <a:spcPct val="20000"/>
              </a:spcBef>
              <a:buClr>
                <a:schemeClr val="accent2"/>
              </a:buClr>
              <a:buSzPct val="80000"/>
              <a:buFont typeface="Wingdings" charset="0"/>
              <a:buChar char="l"/>
            </a:pPr>
            <a:r>
              <a:rPr lang="en-US" sz="2800" b="1">
                <a:latin typeface="Arial" charset="0"/>
                <a:cs typeface="Arial" charset="0"/>
              </a:rPr>
              <a:t>The </a:t>
            </a:r>
            <a:r>
              <a:rPr lang="en-US" sz="2800" b="1">
                <a:solidFill>
                  <a:srgbClr val="FFFF00"/>
                </a:solidFill>
                <a:latin typeface="Arial" charset="0"/>
                <a:cs typeface="Arial" charset="0"/>
              </a:rPr>
              <a:t>consequences</a:t>
            </a:r>
            <a:r>
              <a:rPr lang="en-US" sz="2800" b="1">
                <a:latin typeface="Arial" charset="0"/>
                <a:cs typeface="Arial" charset="0"/>
              </a:rPr>
              <a:t>: economic shortage (2:16-17).</a:t>
            </a:r>
          </a:p>
          <a:p>
            <a:pPr eaLnBrk="1" hangingPunct="1">
              <a:lnSpc>
                <a:spcPct val="90000"/>
              </a:lnSpc>
              <a:spcBef>
                <a:spcPct val="20000"/>
              </a:spcBef>
              <a:buClr>
                <a:schemeClr val="accent2"/>
              </a:buClr>
              <a:buSzPct val="80000"/>
              <a:buFont typeface="Wingdings" charset="0"/>
              <a:buChar char="l"/>
            </a:pPr>
            <a:endParaRPr lang="en-US" sz="2800" b="1">
              <a:latin typeface="Arial" charset="0"/>
              <a:cs typeface="Arial" charset="0"/>
            </a:endParaRPr>
          </a:p>
          <a:p>
            <a:pPr eaLnBrk="1" hangingPunct="1">
              <a:lnSpc>
                <a:spcPct val="90000"/>
              </a:lnSpc>
              <a:spcBef>
                <a:spcPct val="20000"/>
              </a:spcBef>
              <a:buClr>
                <a:schemeClr val="accent2"/>
              </a:buClr>
              <a:buSzPct val="80000"/>
              <a:buFont typeface="Wingdings" charset="0"/>
              <a:buChar char="l"/>
            </a:pPr>
            <a:r>
              <a:rPr lang="en-US" sz="2800" b="1">
                <a:latin typeface="Arial" charset="0"/>
                <a:cs typeface="Arial" charset="0"/>
              </a:rPr>
              <a:t>The </a:t>
            </a:r>
            <a:r>
              <a:rPr lang="en-US" sz="2800" b="1">
                <a:solidFill>
                  <a:srgbClr val="FFFF00"/>
                </a:solidFill>
                <a:latin typeface="Arial" charset="0"/>
                <a:cs typeface="Arial" charset="0"/>
              </a:rPr>
              <a:t>response</a:t>
            </a:r>
            <a:r>
              <a:rPr lang="en-US" sz="2800" b="1">
                <a:latin typeface="Arial" charset="0"/>
                <a:cs typeface="Arial" charset="0"/>
              </a:rPr>
              <a:t>: The people responded by laying the temple foundation (2:18-19).</a:t>
            </a:r>
            <a:endParaRPr lang="en-GB" sz="2800" b="1">
              <a:latin typeface="Arial" charset="0"/>
              <a:cs typeface="Arial"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208307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What does </a:t>
            </a:r>
            <a:r>
              <a:rPr lang="en-US" sz="6600" b="1" i="1" dirty="0">
                <a:effectLst>
                  <a:glow rad="127000">
                    <a:schemeClr val="tx1"/>
                  </a:glow>
                </a:effectLst>
                <a:latin typeface="Arial" charset="0"/>
                <a:ea typeface="ＭＳ Ｐゴシック" charset="0"/>
                <a:cs typeface="ＭＳ Ｐゴシック" charset="0"/>
              </a:rPr>
              <a:t>God</a:t>
            </a:r>
            <a:r>
              <a:rPr lang="en-US" sz="6600" b="1" dirty="0">
                <a:effectLst>
                  <a:glow rad="127000">
                    <a:schemeClr val="tx1"/>
                  </a:glow>
                </a:effectLst>
                <a:latin typeface="Arial" charset="0"/>
                <a:ea typeface="ＭＳ Ｐゴシック" charset="0"/>
                <a:cs typeface="ＭＳ Ｐゴシック" charset="0"/>
              </a:rPr>
              <a:t> </a:t>
            </a:r>
            <a:r>
              <a:rPr lang="en-US" sz="4800" b="1" dirty="0">
                <a:effectLst>
                  <a:glow rad="127000">
                    <a:schemeClr val="tx1"/>
                  </a:glow>
                </a:effectLst>
                <a:latin typeface="Arial" charset="0"/>
                <a:ea typeface="ＭＳ Ｐゴシック" charset="0"/>
                <a:cs typeface="ＭＳ Ｐゴシック" charset="0"/>
              </a:rPr>
              <a:t>think about your worship?</a:t>
            </a:r>
          </a:p>
        </p:txBody>
      </p:sp>
      <p:pic>
        <p:nvPicPr>
          <p:cNvPr id="3" name="Picture 2"/>
          <p:cNvPicPr>
            <a:picLocks noChangeAspect="1"/>
          </p:cNvPicPr>
          <p:nvPr/>
        </p:nvPicPr>
        <p:blipFill>
          <a:blip r:embed="rId3"/>
          <a:stretch>
            <a:fillRect/>
          </a:stretch>
        </p:blipFill>
        <p:spPr>
          <a:xfrm>
            <a:off x="-2516" y="1988840"/>
            <a:ext cx="9144000" cy="4010526"/>
          </a:xfrm>
          <a:prstGeom prst="rect">
            <a:avLst/>
          </a:prstGeom>
        </p:spPr>
      </p:pic>
    </p:spTree>
    <p:extLst>
      <p:ext uri="{BB962C8B-B14F-4D97-AF65-F5344CB8AC3E}">
        <p14:creationId xmlns:p14="http://schemas.microsoft.com/office/powerpoint/2010/main" val="4422644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384"/>
            <a:ext cx="9144000" cy="6885384"/>
          </a:xfrm>
          <a:prstGeom prst="rect">
            <a:avLst/>
          </a:prstGeom>
        </p:spPr>
      </p:pic>
      <p:sp>
        <p:nvSpPr>
          <p:cNvPr id="900098" name="Rectangle 2"/>
          <p:cNvSpPr>
            <a:spLocks noGrp="1" noChangeArrowheads="1"/>
          </p:cNvSpPr>
          <p:nvPr>
            <p:ph type="ctrTitle"/>
          </p:nvPr>
        </p:nvSpPr>
        <p:spPr>
          <a:xfrm>
            <a:off x="0" y="-56024"/>
            <a:ext cx="9144000" cy="2692936"/>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How can you restore God</a:t>
            </a:r>
            <a:r>
              <a:rPr lang="mr-IN" b="1" dirty="0">
                <a:effectLst>
                  <a:glow rad="127000">
                    <a:schemeClr val="tx1"/>
                  </a:glow>
                </a:effectLst>
                <a:latin typeface="Arial" charset="0"/>
                <a:ea typeface="ＭＳ Ｐゴシック" charset="0"/>
                <a:cs typeface="ＭＳ Ｐゴシック" charset="0"/>
              </a:rPr>
              <a:t>'</a:t>
            </a:r>
            <a:r>
              <a:rPr lang="en-US" b="1" dirty="0">
                <a:effectLst>
                  <a:glow rad="127000">
                    <a:schemeClr val="tx1"/>
                  </a:glow>
                </a:effectLst>
                <a:latin typeface="Arial" charset="0"/>
                <a:ea typeface="ＭＳ Ｐゴシック" charset="0"/>
                <a:cs typeface="ＭＳ Ｐゴシック" charset="0"/>
              </a:rPr>
              <a:t>s</a:t>
            </a:r>
            <a:br>
              <a:rPr lang="en-US" b="1" dirty="0">
                <a:effectLst>
                  <a:glow rad="127000">
                    <a:schemeClr val="tx1"/>
                  </a:glow>
                </a:effectLst>
                <a:latin typeface="Arial" charset="0"/>
                <a:ea typeface="ＭＳ Ｐゴシック" charset="0"/>
                <a:cs typeface="ＭＳ Ｐゴシック" charset="0"/>
              </a:rPr>
            </a:br>
            <a:r>
              <a:rPr lang="en-US" sz="6000" b="1" dirty="0">
                <a:solidFill>
                  <a:srgbClr val="FFFF00"/>
                </a:solidFill>
                <a:effectLst>
                  <a:glow rad="127000">
                    <a:schemeClr val="tx1"/>
                  </a:glow>
                </a:effectLst>
                <a:latin typeface="Arial" charset="0"/>
                <a:ea typeface="ＭＳ Ｐゴシック" charset="0"/>
                <a:cs typeface="ＭＳ Ｐゴシック" charset="0"/>
              </a:rPr>
              <a:t>BLESSING</a:t>
            </a:r>
            <a:br>
              <a:rPr lang="en-US" sz="6000"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when you only see his discipline?</a:t>
            </a:r>
          </a:p>
        </p:txBody>
      </p:sp>
    </p:spTree>
    <p:extLst>
      <p:ext uri="{BB962C8B-B14F-4D97-AF65-F5344CB8AC3E}">
        <p14:creationId xmlns:p14="http://schemas.microsoft.com/office/powerpoint/2010/main" val="68891188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God Of Restoration - Joy! Digital">
            <a:extLst>
              <a:ext uri="{FF2B5EF4-FFF2-40B4-BE49-F238E27FC236}">
                <a16:creationId xmlns:a16="http://schemas.microsoft.com/office/drawing/2014/main" id="{11986CB3-65C7-D747-B288-521B7A9ABFC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504" y="-3801"/>
            <a:ext cx="9137496" cy="6833579"/>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201106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4. Re-envision God</a:t>
            </a:r>
            <a:r>
              <a:rPr lang="mr-IN" sz="4800" b="1" dirty="0">
                <a:effectLst>
                  <a:glow rad="127000">
                    <a:schemeClr val="tx1"/>
                  </a:glow>
                </a:effectLst>
                <a:latin typeface="Arial" charset="0"/>
                <a:ea typeface="ＭＳ Ｐゴシック" charset="0"/>
                <a:cs typeface="ＭＳ Ｐゴシック" charset="0"/>
              </a:rPr>
              <a:t>'</a:t>
            </a:r>
            <a:r>
              <a:rPr lang="en-US" sz="4800" b="1" dirty="0">
                <a:effectLst>
                  <a:glow rad="127000">
                    <a:schemeClr val="tx1"/>
                  </a:glow>
                </a:effectLst>
                <a:latin typeface="Arial" charset="0"/>
                <a:ea typeface="ＭＳ Ｐゴシック" charset="0"/>
                <a:cs typeface="ＭＳ Ｐゴシック" charset="0"/>
              </a:rPr>
              <a:t>s </a:t>
            </a:r>
            <a:r>
              <a:rPr lang="en-US" sz="4800" b="1" dirty="0">
                <a:solidFill>
                  <a:srgbClr val="FFFF00"/>
                </a:solidFill>
                <a:effectLst>
                  <a:glow rad="127000">
                    <a:schemeClr val="tx1"/>
                  </a:glow>
                </a:effectLst>
                <a:latin typeface="Arial" charset="0"/>
                <a:ea typeface="ＭＳ Ｐゴシック" charset="0"/>
                <a:cs typeface="ＭＳ Ｐゴシック" charset="0"/>
              </a:rPr>
              <a:t>kingdom</a:t>
            </a:r>
            <a:r>
              <a:rPr lang="en-US" sz="4800" b="1" dirty="0">
                <a:effectLst>
                  <a:glow rad="127000">
                    <a:schemeClr val="tx1"/>
                  </a:glow>
                </a:effectLst>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Haggai 2:20-23</a:t>
            </a:r>
          </a:p>
        </p:txBody>
      </p:sp>
    </p:spTree>
    <p:extLst>
      <p:ext uri="{BB962C8B-B14F-4D97-AF65-F5344CB8AC3E}">
        <p14:creationId xmlns:p14="http://schemas.microsoft.com/office/powerpoint/2010/main" val="2433219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 Will Shake the Earth”: Reading Haggai in Canonical Context | Via Emmaus">
            <a:extLst>
              <a:ext uri="{FF2B5EF4-FFF2-40B4-BE49-F238E27FC236}">
                <a16:creationId xmlns:a16="http://schemas.microsoft.com/office/drawing/2014/main" id="{8740CD7F-B516-BD93-366C-C7509F9A0E0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3284" y="29469"/>
            <a:ext cx="9144000" cy="6799062"/>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4191619"/>
          </a:xfrm>
          <a:effectLst>
            <a:outerShdw blurRad="63500" dist="35921" dir="2700000" algn="ctr" rotWithShape="0">
              <a:schemeClr val="tx2">
                <a:alpha val="74998"/>
              </a:schemeClr>
            </a:outerShdw>
          </a:effectLst>
        </p:spPr>
        <p:txBody>
          <a:bodyPr anchor="t"/>
          <a:lstStyle/>
          <a:p>
            <a:pPr>
              <a:defRPr/>
            </a:pP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On that same day, December 18, 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sent this second message to Haggai:  </a:t>
            </a:r>
            <a:r>
              <a:rPr lang="en-US" sz="2800" b="1" baseline="30000" dirty="0">
                <a:effectLst>
                  <a:glow rad="127000">
                    <a:schemeClr val="tx1"/>
                  </a:glow>
                </a:effectLst>
                <a:latin typeface="Arial" charset="0"/>
                <a:ea typeface="ＭＳ Ｐゴシック" charset="0"/>
                <a:cs typeface="ＭＳ Ｐゴシック" charset="0"/>
              </a:rPr>
              <a:t>21</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Tell Zerubbabel, the governor of Judah, that </a:t>
            </a:r>
            <a:r>
              <a:rPr lang="en-US" sz="2800" b="1" dirty="0">
                <a:solidFill>
                  <a:srgbClr val="FFFF00"/>
                </a:solidFill>
                <a:effectLst>
                  <a:glow rad="127000">
                    <a:schemeClr val="tx1"/>
                  </a:glow>
                </a:effectLst>
                <a:latin typeface="Arial" charset="0"/>
                <a:ea typeface="ＭＳ Ｐゴシック" charset="0"/>
                <a:cs typeface="ＭＳ Ｐゴシック" charset="0"/>
              </a:rPr>
              <a:t>I am about to shake the heavens and the earth</a:t>
            </a:r>
            <a:r>
              <a:rPr lang="en-US" sz="2800" b="1" dirty="0">
                <a:effectLst>
                  <a:glow rad="127000">
                    <a:schemeClr val="tx1"/>
                  </a:glow>
                </a:effectLst>
                <a:latin typeface="Arial" charset="0"/>
                <a:ea typeface="ＭＳ Ｐゴシック" charset="0"/>
                <a:cs typeface="ＭＳ Ｐゴシック" charset="0"/>
              </a:rPr>
              <a:t>.  </a:t>
            </a:r>
            <a:r>
              <a:rPr lang="en-US" sz="2800" b="1" baseline="30000" dirty="0">
                <a:effectLst>
                  <a:glow rad="127000">
                    <a:schemeClr val="tx1"/>
                  </a:glow>
                </a:effectLst>
                <a:latin typeface="Arial" charset="0"/>
                <a:ea typeface="ＭＳ Ｐゴシック" charset="0"/>
                <a:cs typeface="ＭＳ Ｐゴシック" charset="0"/>
              </a:rPr>
              <a:t>22</a:t>
            </a:r>
            <a:r>
              <a:rPr lang="en-US" sz="2800" b="1" dirty="0">
                <a:effectLst>
                  <a:glow rad="127000">
                    <a:schemeClr val="tx1"/>
                  </a:glow>
                </a:effectLst>
                <a:latin typeface="Arial" charset="0"/>
                <a:ea typeface="ＭＳ Ｐゴシック" charset="0"/>
                <a:cs typeface="ＭＳ Ｐゴシック" charset="0"/>
              </a:rPr>
              <a:t>I will overthrow royal thrones and destroy the power of foreign kingdoms. I will overturn their chariots and riders. The horses will fall, and their riders will kill each other</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(Haggai 2:20-22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86083851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2"/>
          <p:cNvSpPr>
            <a:spLocks noChangeArrowheads="1"/>
          </p:cNvSpPr>
          <p:nvPr/>
        </p:nvSpPr>
        <p:spPr bwMode="auto">
          <a:xfrm>
            <a:off x="-76200" y="-76200"/>
            <a:ext cx="9296400" cy="70104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algn="ctr"/>
            <a:endParaRPr lang="en-US" sz="2000">
              <a:latin typeface="Arial" charset="0"/>
              <a:cs typeface="Arial" charset="0"/>
            </a:endParaRPr>
          </a:p>
        </p:txBody>
      </p:sp>
      <p:sp>
        <p:nvSpPr>
          <p:cNvPr id="160771" name="Text Box 3"/>
          <p:cNvSpPr txBox="1">
            <a:spLocks noChangeArrowheads="1"/>
          </p:cNvSpPr>
          <p:nvPr/>
        </p:nvSpPr>
        <p:spPr bwMode="auto">
          <a:xfrm rot="17055432">
            <a:off x="-146050" y="2838450"/>
            <a:ext cx="361315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3200" b="1">
                <a:latin typeface="Arial"/>
                <a:ea typeface="+mn-ea"/>
                <a:cs typeface="Arial"/>
              </a:rPr>
              <a:t>Rebuke 1-11</a:t>
            </a:r>
          </a:p>
        </p:txBody>
      </p:sp>
      <p:sp>
        <p:nvSpPr>
          <p:cNvPr id="160772" name="Text Box 4"/>
          <p:cNvSpPr txBox="1">
            <a:spLocks noChangeArrowheads="1"/>
          </p:cNvSpPr>
          <p:nvPr/>
        </p:nvSpPr>
        <p:spPr bwMode="auto">
          <a:xfrm rot="17006968">
            <a:off x="813593" y="2805907"/>
            <a:ext cx="3675063"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3200" b="1">
                <a:latin typeface="Arial"/>
                <a:ea typeface="+mn-ea"/>
                <a:cs typeface="Arial"/>
              </a:rPr>
              <a:t>Response 12-15</a:t>
            </a:r>
          </a:p>
        </p:txBody>
      </p:sp>
      <p:sp>
        <p:nvSpPr>
          <p:cNvPr id="160773" name="Text Box 5"/>
          <p:cNvSpPr txBox="1">
            <a:spLocks noChangeArrowheads="1"/>
          </p:cNvSpPr>
          <p:nvPr/>
        </p:nvSpPr>
        <p:spPr bwMode="auto">
          <a:xfrm rot="17020474">
            <a:off x="1537493" y="2621757"/>
            <a:ext cx="4056063"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3200" b="1">
                <a:latin typeface="Arial"/>
                <a:ea typeface="+mn-ea"/>
                <a:cs typeface="Arial"/>
              </a:rPr>
              <a:t>Present 1-5 </a:t>
            </a:r>
          </a:p>
        </p:txBody>
      </p:sp>
      <p:sp>
        <p:nvSpPr>
          <p:cNvPr id="160774" name="Text Box 6"/>
          <p:cNvSpPr txBox="1">
            <a:spLocks noChangeArrowheads="1"/>
          </p:cNvSpPr>
          <p:nvPr/>
        </p:nvSpPr>
        <p:spPr bwMode="auto">
          <a:xfrm rot="16969761">
            <a:off x="2454275" y="2695575"/>
            <a:ext cx="38989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200" b="1">
                <a:latin typeface="Arial"/>
                <a:cs typeface="Arial"/>
              </a:rPr>
              <a:t>Future 6-9</a:t>
            </a:r>
            <a:endParaRPr lang="en-US" sz="2800" b="1">
              <a:latin typeface="Arial"/>
              <a:cs typeface="Arial"/>
            </a:endParaRPr>
          </a:p>
        </p:txBody>
      </p:sp>
      <p:sp>
        <p:nvSpPr>
          <p:cNvPr id="160775" name="Text Box 7"/>
          <p:cNvSpPr txBox="1">
            <a:spLocks noChangeArrowheads="1"/>
          </p:cNvSpPr>
          <p:nvPr/>
        </p:nvSpPr>
        <p:spPr bwMode="auto">
          <a:xfrm>
            <a:off x="685800" y="5867400"/>
            <a:ext cx="7086600" cy="5238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a:latin typeface="Arial"/>
                <a:ea typeface="+mn-ea"/>
                <a:cs typeface="Arial"/>
              </a:rPr>
              <a:t>First things first </a:t>
            </a:r>
          </a:p>
        </p:txBody>
      </p:sp>
      <p:sp>
        <p:nvSpPr>
          <p:cNvPr id="160776" name="Text Box 8"/>
          <p:cNvSpPr txBox="1">
            <a:spLocks noChangeArrowheads="1"/>
          </p:cNvSpPr>
          <p:nvPr/>
        </p:nvSpPr>
        <p:spPr bwMode="auto">
          <a:xfrm rot="17003057">
            <a:off x="5226050" y="2921000"/>
            <a:ext cx="35306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3200" b="1">
                <a:latin typeface="Arial"/>
                <a:ea typeface="+mn-ea"/>
                <a:cs typeface="Arial"/>
              </a:rPr>
              <a:t>Global 20-22</a:t>
            </a:r>
          </a:p>
        </p:txBody>
      </p:sp>
      <p:sp>
        <p:nvSpPr>
          <p:cNvPr id="160777" name="Text Box 9"/>
          <p:cNvSpPr txBox="1">
            <a:spLocks noChangeArrowheads="1"/>
          </p:cNvSpPr>
          <p:nvPr/>
        </p:nvSpPr>
        <p:spPr bwMode="auto">
          <a:xfrm rot="16200000">
            <a:off x="-1510506" y="1639094"/>
            <a:ext cx="3935413" cy="7080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4000" b="1">
                <a:latin typeface="Arial"/>
                <a:ea typeface="+mn-ea"/>
                <a:cs typeface="Arial"/>
              </a:rPr>
              <a:t>Haggai</a:t>
            </a:r>
          </a:p>
        </p:txBody>
      </p:sp>
      <p:sp>
        <p:nvSpPr>
          <p:cNvPr id="160779" name="Text Box 11"/>
          <p:cNvSpPr txBox="1">
            <a:spLocks noChangeArrowheads="1"/>
          </p:cNvSpPr>
          <p:nvPr/>
        </p:nvSpPr>
        <p:spPr bwMode="auto">
          <a:xfrm>
            <a:off x="6796088" y="471488"/>
            <a:ext cx="1905000" cy="7080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2000" b="1">
                <a:latin typeface="Arial"/>
                <a:ea typeface="+mn-ea"/>
                <a:cs typeface="Arial"/>
              </a:rPr>
              <a:t>Anticipation 2:20-23</a:t>
            </a:r>
          </a:p>
        </p:txBody>
      </p:sp>
      <p:sp>
        <p:nvSpPr>
          <p:cNvPr id="160780" name="Text Box 12"/>
          <p:cNvSpPr txBox="1">
            <a:spLocks noChangeArrowheads="1"/>
          </p:cNvSpPr>
          <p:nvPr/>
        </p:nvSpPr>
        <p:spPr bwMode="auto">
          <a:xfrm>
            <a:off x="685800" y="5105400"/>
            <a:ext cx="36576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200" b="1">
                <a:latin typeface="Arial"/>
                <a:ea typeface="+mn-ea"/>
                <a:cs typeface="Arial"/>
              </a:rPr>
              <a:t>Building</a:t>
            </a:r>
          </a:p>
        </p:txBody>
      </p:sp>
      <p:sp>
        <p:nvSpPr>
          <p:cNvPr id="160786" name="Line 18"/>
          <p:cNvSpPr>
            <a:spLocks noChangeShapeType="1"/>
          </p:cNvSpPr>
          <p:nvPr/>
        </p:nvSpPr>
        <p:spPr bwMode="auto">
          <a:xfrm flipH="1">
            <a:off x="6037263" y="1295400"/>
            <a:ext cx="820737"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60787" name="Text Box 19"/>
          <p:cNvSpPr txBox="1">
            <a:spLocks noChangeArrowheads="1"/>
          </p:cNvSpPr>
          <p:nvPr/>
        </p:nvSpPr>
        <p:spPr bwMode="auto">
          <a:xfrm rot="16200000">
            <a:off x="7356475" y="5238750"/>
            <a:ext cx="21717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3200" b="1">
                <a:latin typeface="Arial"/>
                <a:ea typeface="+mn-ea"/>
                <a:cs typeface="Arial"/>
              </a:rPr>
              <a:t>520 B. C.</a:t>
            </a:r>
          </a:p>
        </p:txBody>
      </p:sp>
      <p:sp>
        <p:nvSpPr>
          <p:cNvPr id="160788" name="Line 20"/>
          <p:cNvSpPr>
            <a:spLocks noChangeShapeType="1"/>
          </p:cNvSpPr>
          <p:nvPr/>
        </p:nvSpPr>
        <p:spPr bwMode="auto">
          <a:xfrm>
            <a:off x="6905625" y="533400"/>
            <a:ext cx="0" cy="762000"/>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60789" name="Line 21"/>
          <p:cNvSpPr>
            <a:spLocks noChangeShapeType="1"/>
          </p:cNvSpPr>
          <p:nvPr/>
        </p:nvSpPr>
        <p:spPr bwMode="auto">
          <a:xfrm flipH="1">
            <a:off x="4360863" y="1295400"/>
            <a:ext cx="803275" cy="36544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60790" name="Line 22"/>
          <p:cNvSpPr>
            <a:spLocks noChangeShapeType="1"/>
          </p:cNvSpPr>
          <p:nvPr/>
        </p:nvSpPr>
        <p:spPr bwMode="auto">
          <a:xfrm flipH="1">
            <a:off x="609600" y="1219200"/>
            <a:ext cx="838200" cy="38068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60791" name="Line 23"/>
          <p:cNvSpPr>
            <a:spLocks noChangeShapeType="1"/>
          </p:cNvSpPr>
          <p:nvPr/>
        </p:nvSpPr>
        <p:spPr bwMode="auto">
          <a:xfrm flipH="1">
            <a:off x="2686050" y="1295400"/>
            <a:ext cx="820738"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60792" name="Line 24"/>
          <p:cNvSpPr>
            <a:spLocks noChangeShapeType="1"/>
          </p:cNvSpPr>
          <p:nvPr/>
        </p:nvSpPr>
        <p:spPr bwMode="auto">
          <a:xfrm flipH="1">
            <a:off x="1862138" y="1371600"/>
            <a:ext cx="804862" cy="36544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60793" name="Line 25"/>
          <p:cNvSpPr>
            <a:spLocks noChangeShapeType="1"/>
          </p:cNvSpPr>
          <p:nvPr/>
        </p:nvSpPr>
        <p:spPr bwMode="auto">
          <a:xfrm flipH="1">
            <a:off x="5273675" y="1295400"/>
            <a:ext cx="822325"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60794" name="Text Box 26"/>
          <p:cNvSpPr txBox="1">
            <a:spLocks noChangeArrowheads="1"/>
          </p:cNvSpPr>
          <p:nvPr/>
        </p:nvSpPr>
        <p:spPr bwMode="auto">
          <a:xfrm rot="16919465">
            <a:off x="4197350" y="2833688"/>
            <a:ext cx="361315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3200" b="1">
                <a:latin typeface="Arial"/>
                <a:ea typeface="+mn-ea"/>
                <a:cs typeface="Arial"/>
              </a:rPr>
              <a:t>Blessing 18-19</a:t>
            </a:r>
          </a:p>
        </p:txBody>
      </p:sp>
      <p:sp>
        <p:nvSpPr>
          <p:cNvPr id="160795" name="Line 27"/>
          <p:cNvSpPr>
            <a:spLocks noChangeShapeType="1"/>
          </p:cNvSpPr>
          <p:nvPr/>
        </p:nvSpPr>
        <p:spPr bwMode="auto">
          <a:xfrm flipH="1">
            <a:off x="7104063" y="1295400"/>
            <a:ext cx="820737"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60796" name="Line 28"/>
          <p:cNvSpPr>
            <a:spLocks noChangeShapeType="1"/>
          </p:cNvSpPr>
          <p:nvPr/>
        </p:nvSpPr>
        <p:spPr bwMode="auto">
          <a:xfrm flipH="1">
            <a:off x="7772400" y="1219200"/>
            <a:ext cx="838200" cy="38068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60797" name="Text Box 29"/>
          <p:cNvSpPr txBox="1">
            <a:spLocks noChangeArrowheads="1"/>
          </p:cNvSpPr>
          <p:nvPr/>
        </p:nvSpPr>
        <p:spPr bwMode="auto">
          <a:xfrm>
            <a:off x="5029200" y="5105400"/>
            <a:ext cx="21336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200" b="1">
                <a:latin typeface="Arial"/>
                <a:ea typeface="+mn-ea"/>
                <a:cs typeface="Arial"/>
              </a:rPr>
              <a:t>Blessings</a:t>
            </a:r>
          </a:p>
        </p:txBody>
      </p:sp>
      <p:sp>
        <p:nvSpPr>
          <p:cNvPr id="160798" name="Rectangle 30"/>
          <p:cNvSpPr>
            <a:spLocks noChangeArrowheads="1"/>
          </p:cNvSpPr>
          <p:nvPr/>
        </p:nvSpPr>
        <p:spPr bwMode="auto">
          <a:xfrm>
            <a:off x="609600" y="5867400"/>
            <a:ext cx="7172325" cy="538163"/>
          </a:xfrm>
          <a:prstGeom prst="rect">
            <a:avLst/>
          </a:prstGeom>
          <a:noFill/>
          <a:ln w="57150">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sz="2000">
              <a:latin typeface="Arial"/>
              <a:ea typeface="+mn-ea"/>
              <a:cs typeface="Arial"/>
            </a:endParaRPr>
          </a:p>
        </p:txBody>
      </p:sp>
      <p:sp>
        <p:nvSpPr>
          <p:cNvPr id="160799" name="Line 31"/>
          <p:cNvSpPr>
            <a:spLocks noChangeShapeType="1"/>
          </p:cNvSpPr>
          <p:nvPr/>
        </p:nvSpPr>
        <p:spPr bwMode="auto">
          <a:xfrm>
            <a:off x="3505200" y="533400"/>
            <a:ext cx="0" cy="762000"/>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60800" name="Text Box 32"/>
          <p:cNvSpPr txBox="1">
            <a:spLocks noChangeArrowheads="1"/>
          </p:cNvSpPr>
          <p:nvPr/>
        </p:nvSpPr>
        <p:spPr bwMode="auto">
          <a:xfrm>
            <a:off x="1600200" y="471488"/>
            <a:ext cx="1752600" cy="7080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2000" b="1">
                <a:latin typeface="Arial"/>
                <a:ea typeface="+mn-ea"/>
                <a:cs typeface="Arial"/>
              </a:rPr>
              <a:t>Admonition 1:1-15</a:t>
            </a:r>
          </a:p>
        </p:txBody>
      </p:sp>
      <p:sp>
        <p:nvSpPr>
          <p:cNvPr id="160801" name="Text Box 33"/>
          <p:cNvSpPr txBox="1">
            <a:spLocks noChangeArrowheads="1"/>
          </p:cNvSpPr>
          <p:nvPr/>
        </p:nvSpPr>
        <p:spPr bwMode="auto">
          <a:xfrm>
            <a:off x="3457575" y="471488"/>
            <a:ext cx="1752600" cy="7080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2000" b="1">
                <a:latin typeface="Arial"/>
                <a:ea typeface="+mn-ea"/>
                <a:cs typeface="Arial"/>
              </a:rPr>
              <a:t>Consolation 2:1-9</a:t>
            </a:r>
          </a:p>
        </p:txBody>
      </p:sp>
      <p:sp>
        <p:nvSpPr>
          <p:cNvPr id="160802" name="Text Box 34"/>
          <p:cNvSpPr txBox="1">
            <a:spLocks noChangeArrowheads="1"/>
          </p:cNvSpPr>
          <p:nvPr/>
        </p:nvSpPr>
        <p:spPr bwMode="auto">
          <a:xfrm>
            <a:off x="5181600" y="471488"/>
            <a:ext cx="1752600" cy="7080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2000" b="1">
                <a:latin typeface="Arial"/>
                <a:ea typeface="+mn-ea"/>
                <a:cs typeface="Arial"/>
              </a:rPr>
              <a:t>Affirmation 2:10-19</a:t>
            </a:r>
          </a:p>
        </p:txBody>
      </p:sp>
      <p:sp>
        <p:nvSpPr>
          <p:cNvPr id="160803" name="Rectangle 35"/>
          <p:cNvSpPr>
            <a:spLocks noChangeArrowheads="1"/>
          </p:cNvSpPr>
          <p:nvPr/>
        </p:nvSpPr>
        <p:spPr bwMode="auto">
          <a:xfrm>
            <a:off x="1447800" y="533400"/>
            <a:ext cx="7162800" cy="762000"/>
          </a:xfrm>
          <a:prstGeom prst="rect">
            <a:avLst/>
          </a:prstGeom>
          <a:noFill/>
          <a:ln w="57150">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lgn="ctr">
              <a:spcBef>
                <a:spcPct val="20000"/>
              </a:spcBef>
              <a:buFontTx/>
              <a:buChar char="•"/>
              <a:defRPr/>
            </a:pPr>
            <a:endParaRPr lang="en-US" sz="2000">
              <a:latin typeface="Arial"/>
              <a:ea typeface="+mn-ea"/>
              <a:cs typeface="Arial"/>
            </a:endParaRPr>
          </a:p>
        </p:txBody>
      </p:sp>
      <p:sp>
        <p:nvSpPr>
          <p:cNvPr id="160804" name="Line 36"/>
          <p:cNvSpPr>
            <a:spLocks noChangeShapeType="1"/>
          </p:cNvSpPr>
          <p:nvPr/>
        </p:nvSpPr>
        <p:spPr bwMode="auto">
          <a:xfrm flipH="1">
            <a:off x="3581400" y="1295400"/>
            <a:ext cx="820738"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60805" name="Line 37"/>
          <p:cNvSpPr>
            <a:spLocks noChangeShapeType="1"/>
          </p:cNvSpPr>
          <p:nvPr/>
        </p:nvSpPr>
        <p:spPr bwMode="auto">
          <a:xfrm>
            <a:off x="5181600" y="533400"/>
            <a:ext cx="0" cy="762000"/>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60806" name="Text Box 38"/>
          <p:cNvSpPr txBox="1">
            <a:spLocks noChangeArrowheads="1"/>
          </p:cNvSpPr>
          <p:nvPr/>
        </p:nvSpPr>
        <p:spPr bwMode="auto">
          <a:xfrm rot="16953486">
            <a:off x="3359150" y="2835275"/>
            <a:ext cx="361315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3200" b="1">
                <a:latin typeface="Arial"/>
                <a:ea typeface="+mn-ea"/>
                <a:cs typeface="Arial"/>
              </a:rPr>
              <a:t>Blight 10-17</a:t>
            </a:r>
          </a:p>
        </p:txBody>
      </p:sp>
      <p:sp>
        <p:nvSpPr>
          <p:cNvPr id="160807" name="Rectangle 39"/>
          <p:cNvSpPr>
            <a:spLocks noChangeArrowheads="1"/>
          </p:cNvSpPr>
          <p:nvPr/>
        </p:nvSpPr>
        <p:spPr bwMode="auto">
          <a:xfrm>
            <a:off x="609600" y="5029200"/>
            <a:ext cx="7162800" cy="838200"/>
          </a:xfrm>
          <a:prstGeom prst="rect">
            <a:avLst/>
          </a:prstGeom>
          <a:noFill/>
          <a:ln w="57150">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sz="2000">
              <a:latin typeface="Arial"/>
              <a:ea typeface="+mn-ea"/>
              <a:cs typeface="Arial"/>
            </a:endParaRPr>
          </a:p>
        </p:txBody>
      </p:sp>
      <p:cxnSp>
        <p:nvCxnSpPr>
          <p:cNvPr id="164897" name="Straight Connector 40"/>
          <p:cNvCxnSpPr>
            <a:cxnSpLocks noChangeShapeType="1"/>
          </p:cNvCxnSpPr>
          <p:nvPr/>
        </p:nvCxnSpPr>
        <p:spPr bwMode="auto">
          <a:xfrm rot="5400000">
            <a:off x="3886201" y="5410200"/>
            <a:ext cx="914400" cy="3175"/>
          </a:xfrm>
          <a:prstGeom prst="line">
            <a:avLst/>
          </a:prstGeom>
          <a:noFill/>
          <a:ln w="57150">
            <a:solidFill>
              <a:schemeClr val="tx1"/>
            </a:solidFill>
            <a:round/>
            <a:headEnd/>
            <a:tailEnd/>
          </a:ln>
          <a:extLst>
            <a:ext uri="{909E8E84-426E-40dd-AFC4-6F175D3DCCD1}">
              <a14:hiddenFill xmlns="" xmlns:a14="http://schemas.microsoft.com/office/drawing/2010/main">
                <a:noFill/>
              </a14:hiddenFill>
            </a:ext>
          </a:extLst>
        </p:spPr>
      </p:cxnSp>
      <p:sp>
        <p:nvSpPr>
          <p:cNvPr id="35" name="Title 34"/>
          <p:cNvSpPr>
            <a:spLocks noGrp="1"/>
          </p:cNvSpPr>
          <p:nvPr>
            <p:ph type="title" idx="4294967295"/>
          </p:nvPr>
        </p:nvSpPr>
        <p:spPr>
          <a:xfrm>
            <a:off x="76200" y="-76200"/>
            <a:ext cx="8915400" cy="588963"/>
          </a:xfrm>
        </p:spPr>
        <p:txBody>
          <a:bodyPr/>
          <a:lstStyle/>
          <a:p>
            <a:pPr>
              <a:defRPr/>
            </a:pPr>
            <a:r>
              <a:rPr lang="en-US" sz="3200">
                <a:latin typeface="Arial"/>
                <a:ea typeface="ＭＳ Ｐゴシック" charset="0"/>
                <a:cs typeface="Arial"/>
              </a:rPr>
              <a:t>Military Victory (2:20-22)</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7384"/>
            <a:ext cx="9144000" cy="1080120"/>
          </a:xfrm>
          <a:effectLst>
            <a:outerShdw blurRad="63500" dist="35921" dir="2700000" algn="ctr" rotWithShape="0">
              <a:schemeClr val="tx2">
                <a:alpha val="74998"/>
              </a:schemeClr>
            </a:outerShdw>
          </a:effectLst>
        </p:spPr>
        <p:txBody>
          <a:bodyPr anchor="ctr"/>
          <a:lstStyle/>
          <a:p>
            <a:pPr>
              <a:defRPr/>
            </a:pPr>
            <a:r>
              <a:rPr lang="en-US" sz="4800" dirty="0">
                <a:effectLst>
                  <a:glow rad="127000">
                    <a:schemeClr val="tx1"/>
                  </a:glow>
                </a:effectLst>
                <a:latin typeface="Arial" charset="0"/>
                <a:ea typeface="ＭＳ Ｐゴシック" charset="0"/>
                <a:cs typeface="ＭＳ Ｐゴシック" charset="0"/>
              </a:rPr>
              <a:t>1. Realign your </a:t>
            </a:r>
            <a:r>
              <a:rPr lang="en-US" sz="4800" dirty="0">
                <a:solidFill>
                  <a:srgbClr val="FFFF00"/>
                </a:solidFill>
                <a:effectLst>
                  <a:glow rad="127000">
                    <a:schemeClr val="tx1"/>
                  </a:glow>
                </a:effectLst>
                <a:latin typeface="Arial" charset="0"/>
                <a:ea typeface="ＭＳ Ｐゴシック" charset="0"/>
                <a:cs typeface="ＭＳ Ｐゴシック" charset="0"/>
              </a:rPr>
              <a:t>priorities</a:t>
            </a:r>
            <a:r>
              <a:rPr lang="en-US" sz="4800" dirty="0">
                <a:effectLst>
                  <a:glow rad="127000">
                    <a:schemeClr val="tx1"/>
                  </a:glow>
                </a:effectLst>
                <a:latin typeface="Arial" charset="0"/>
                <a:ea typeface="ＭＳ Ｐゴシック" charset="0"/>
                <a:cs typeface="ＭＳ Ｐゴシック" charset="0"/>
              </a:rPr>
              <a:t>. </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75656" y="2708920"/>
            <a:ext cx="6120680" cy="3229677"/>
          </a:xfrm>
          <a:prstGeom prst="rect">
            <a:avLst/>
          </a:prstGeom>
        </p:spPr>
      </p:pic>
      <p:sp>
        <p:nvSpPr>
          <p:cNvPr id="6"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Haggai 1</a:t>
            </a:r>
          </a:p>
        </p:txBody>
      </p:sp>
      <p:sp>
        <p:nvSpPr>
          <p:cNvPr id="7" name="Rectangle 2">
            <a:extLst>
              <a:ext uri="{FF2B5EF4-FFF2-40B4-BE49-F238E27FC236}">
                <a16:creationId xmlns:a16="http://schemas.microsoft.com/office/drawing/2014/main" id="{D4DAE8C8-0375-984C-AD2E-2E419E304E58}"/>
              </a:ext>
            </a:extLst>
          </p:cNvPr>
          <p:cNvSpPr txBox="1">
            <a:spLocks noChangeArrowheads="1"/>
          </p:cNvSpPr>
          <p:nvPr/>
        </p:nvSpPr>
        <p:spPr bwMode="auto">
          <a:xfrm>
            <a:off x="0" y="1988840"/>
            <a:ext cx="9144000" cy="769349"/>
          </a:xfrm>
          <a:prstGeom prst="rect">
            <a:avLst/>
          </a:prstGeom>
          <a:solidFill>
            <a:schemeClr val="tx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RESTORATION</a:t>
            </a:r>
          </a:p>
        </p:txBody>
      </p:sp>
      <p:sp>
        <p:nvSpPr>
          <p:cNvPr id="8" name="Rectangle 2">
            <a:extLst>
              <a:ext uri="{FF2B5EF4-FFF2-40B4-BE49-F238E27FC236}">
                <a16:creationId xmlns:a16="http://schemas.microsoft.com/office/drawing/2014/main" id="{A33C5113-3E52-D843-B101-5DC10060B4D6}"/>
              </a:ext>
            </a:extLst>
          </p:cNvPr>
          <p:cNvSpPr txBox="1">
            <a:spLocks noChangeArrowheads="1"/>
          </p:cNvSpPr>
          <p:nvPr/>
        </p:nvSpPr>
        <p:spPr bwMode="auto">
          <a:xfrm>
            <a:off x="0" y="1531898"/>
            <a:ext cx="9108504" cy="456942"/>
          </a:xfrm>
          <a:prstGeom prst="rect">
            <a:avLst/>
          </a:prstGeom>
          <a:solidFill>
            <a:schemeClr val="tx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been hurt — be restored</a:t>
            </a:r>
          </a:p>
        </p:txBody>
      </p:sp>
    </p:spTree>
    <p:extLst>
      <p:ext uri="{BB962C8B-B14F-4D97-AF65-F5344CB8AC3E}">
        <p14:creationId xmlns:p14="http://schemas.microsoft.com/office/powerpoint/2010/main" val="898871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3923928" y="29469"/>
            <a:ext cx="5220072" cy="6423867"/>
          </a:xfrm>
          <a:effectLst>
            <a:outerShdw blurRad="63500" dist="35921" dir="2700000" algn="ctr" rotWithShape="0">
              <a:schemeClr val="tx2">
                <a:alpha val="74998"/>
              </a:schemeClr>
            </a:outerShdw>
          </a:effectLst>
        </p:spPr>
        <p:txBody>
          <a:bodyPr anchor="ctr"/>
          <a:lstStyle/>
          <a:p>
            <a:pPr>
              <a:defRPr/>
            </a:pP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But when this happens, says 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of Heaven</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s Armies, I will honor you, Zerubbabel son of Shealtiel, my servant. I will make you like a signet ring on my finger, says 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for I have chosen you. I, 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of Heaven</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s Armies, have spoken!</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(Haggai 2:23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94970708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4"/>
          <p:cNvSpPr>
            <a:spLocks noChangeArrowheads="1"/>
          </p:cNvSpPr>
          <p:nvPr/>
        </p:nvSpPr>
        <p:spPr bwMode="auto">
          <a:xfrm>
            <a:off x="-71438" y="0"/>
            <a:ext cx="9251951" cy="6884988"/>
          </a:xfrm>
          <a:prstGeom prst="rect">
            <a:avLst/>
          </a:pr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lstStyle/>
          <a:p>
            <a:endParaRPr lang="en-US">
              <a:latin typeface="Arial" charset="0"/>
              <a:cs typeface="Arial" charset="0"/>
            </a:endParaRPr>
          </a:p>
        </p:txBody>
      </p:sp>
      <p:sp>
        <p:nvSpPr>
          <p:cNvPr id="24578" name="Rectangle 2"/>
          <p:cNvSpPr>
            <a:spLocks noGrp="1" noChangeArrowheads="1"/>
          </p:cNvSpPr>
          <p:nvPr>
            <p:ph type="title"/>
          </p:nvPr>
        </p:nvSpPr>
        <p:spPr>
          <a:solidFill>
            <a:schemeClr val="bg1">
              <a:lumMod val="50000"/>
            </a:schemeClr>
          </a:solidFill>
        </p:spPr>
        <p:txBody>
          <a:bodyPr/>
          <a:lstStyle/>
          <a:p>
            <a:pPr eaLnBrk="1" hangingPunct="1">
              <a:defRPr/>
            </a:pPr>
            <a:r>
              <a:rPr lang="en-US" sz="3600" dirty="0">
                <a:latin typeface="Arial"/>
                <a:ea typeface="ＭＳ Ｐゴシック" charset="0"/>
                <a:cs typeface="Arial"/>
              </a:rPr>
              <a:t>Oracle 4: Assurance</a:t>
            </a:r>
          </a:p>
        </p:txBody>
      </p:sp>
      <p:sp>
        <p:nvSpPr>
          <p:cNvPr id="163843" name="Text Box 4"/>
          <p:cNvSpPr txBox="1">
            <a:spLocks noChangeArrowheads="1"/>
          </p:cNvSpPr>
          <p:nvPr/>
        </p:nvSpPr>
        <p:spPr bwMode="auto">
          <a:xfrm>
            <a:off x="8243888"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643</a:t>
            </a:r>
          </a:p>
        </p:txBody>
      </p:sp>
      <p:pic>
        <p:nvPicPr>
          <p:cNvPr id="163844" name="Picture 1" descr="checkmark.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211638" y="2347913"/>
            <a:ext cx="4932362" cy="4510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2883" name="Rectangle 3"/>
          <p:cNvSpPr txBox="1">
            <a:spLocks noChangeArrowheads="1"/>
          </p:cNvSpPr>
          <p:nvPr/>
        </p:nvSpPr>
        <p:spPr bwMode="auto">
          <a:xfrm>
            <a:off x="539750" y="1484313"/>
            <a:ext cx="77724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Clr>
                <a:schemeClr val="accent2"/>
              </a:buClr>
              <a:buSzPct val="80000"/>
              <a:buFont typeface="Wingdings" charset="0"/>
              <a:buChar char="l"/>
              <a:defRPr/>
            </a:pPr>
            <a:r>
              <a:rPr lang="en-US" sz="3200" b="1" dirty="0">
                <a:solidFill>
                  <a:schemeClr val="bg1">
                    <a:lumMod val="75000"/>
                  </a:schemeClr>
                </a:solidFill>
                <a:latin typeface="Arial" charset="0"/>
                <a:cs typeface="Arial" charset="0"/>
              </a:rPr>
              <a:t>Again, God will shake the heavens and overthrow the nations (2:20-22)</a:t>
            </a:r>
          </a:p>
          <a:p>
            <a:pPr eaLnBrk="1" hangingPunct="1">
              <a:spcBef>
                <a:spcPct val="20000"/>
              </a:spcBef>
              <a:buClr>
                <a:schemeClr val="accent2"/>
              </a:buClr>
              <a:buSzPct val="80000"/>
              <a:buFont typeface="Wingdings" charset="0"/>
              <a:buNone/>
              <a:defRPr/>
            </a:pPr>
            <a:endParaRPr lang="en-US" sz="3200" b="1" dirty="0">
              <a:solidFill>
                <a:schemeClr val="bg1">
                  <a:lumMod val="75000"/>
                </a:schemeClr>
              </a:solidFill>
              <a:latin typeface="Arial" charset="0"/>
              <a:cs typeface="Arial" charset="0"/>
            </a:endParaRPr>
          </a:p>
          <a:p>
            <a:pPr eaLnBrk="1" hangingPunct="1">
              <a:spcBef>
                <a:spcPct val="20000"/>
              </a:spcBef>
              <a:buClr>
                <a:schemeClr val="accent2"/>
              </a:buClr>
              <a:buSzPct val="80000"/>
              <a:buFont typeface="Wingdings" charset="0"/>
              <a:buChar char="l"/>
              <a:defRPr/>
            </a:pPr>
            <a:r>
              <a:rPr lang="en-US" sz="3200" b="1" dirty="0">
                <a:solidFill>
                  <a:schemeClr val="bg1">
                    <a:lumMod val="75000"/>
                  </a:schemeClr>
                </a:solidFill>
                <a:latin typeface="Arial" charset="0"/>
                <a:cs typeface="Arial" charset="0"/>
              </a:rPr>
              <a:t>He will also exalt the Davidic </a:t>
            </a:r>
            <a:br>
              <a:rPr lang="en-US" sz="3200" b="1" dirty="0">
                <a:solidFill>
                  <a:schemeClr val="bg1">
                    <a:lumMod val="75000"/>
                  </a:schemeClr>
                </a:solidFill>
                <a:latin typeface="Arial" charset="0"/>
                <a:cs typeface="Arial" charset="0"/>
              </a:rPr>
            </a:br>
            <a:r>
              <a:rPr lang="en-US" sz="3200" b="1" dirty="0">
                <a:solidFill>
                  <a:schemeClr val="bg1">
                    <a:lumMod val="75000"/>
                  </a:schemeClr>
                </a:solidFill>
                <a:latin typeface="Arial" charset="0"/>
                <a:cs typeface="Arial" charset="0"/>
              </a:rPr>
              <a:t>line through Zerubbabel </a:t>
            </a:r>
            <a:br>
              <a:rPr lang="en-US" sz="3200" b="1" dirty="0">
                <a:solidFill>
                  <a:schemeClr val="bg1">
                    <a:lumMod val="75000"/>
                  </a:schemeClr>
                </a:solidFill>
                <a:latin typeface="Arial" charset="0"/>
                <a:cs typeface="Arial" charset="0"/>
              </a:rPr>
            </a:br>
            <a:r>
              <a:rPr lang="en-US" sz="3200" b="1" dirty="0">
                <a:solidFill>
                  <a:schemeClr val="bg1">
                    <a:lumMod val="75000"/>
                  </a:schemeClr>
                </a:solidFill>
                <a:latin typeface="Arial" charset="0"/>
                <a:cs typeface="Arial" charset="0"/>
              </a:rPr>
              <a:t>(2:23)</a:t>
            </a:r>
            <a:endParaRPr lang="en-GB" sz="3200" b="1" dirty="0">
              <a:solidFill>
                <a:schemeClr val="bg1">
                  <a:lumMod val="75000"/>
                </a:schemeClr>
              </a:solidFill>
              <a:latin typeface="Arial" charset="0"/>
              <a:cs typeface="Arial"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2"/>
          <p:cNvSpPr>
            <a:spLocks noChangeArrowheads="1"/>
          </p:cNvSpPr>
          <p:nvPr/>
        </p:nvSpPr>
        <p:spPr bwMode="auto">
          <a:xfrm>
            <a:off x="-76200" y="-76200"/>
            <a:ext cx="9296400" cy="70104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algn="ctr"/>
            <a:endParaRPr lang="en-US" sz="2000">
              <a:latin typeface="Arial" charset="0"/>
              <a:cs typeface="Arial" charset="0"/>
            </a:endParaRPr>
          </a:p>
        </p:txBody>
      </p:sp>
      <p:sp>
        <p:nvSpPr>
          <p:cNvPr id="168963" name="Text Box 3"/>
          <p:cNvSpPr txBox="1">
            <a:spLocks noChangeArrowheads="1"/>
          </p:cNvSpPr>
          <p:nvPr/>
        </p:nvSpPr>
        <p:spPr bwMode="auto">
          <a:xfrm rot="17055432">
            <a:off x="-146050" y="2838450"/>
            <a:ext cx="361315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3200" b="1">
                <a:latin typeface="Arial"/>
                <a:ea typeface="+mn-ea"/>
                <a:cs typeface="Arial"/>
              </a:rPr>
              <a:t>Rebuke 1-11</a:t>
            </a:r>
          </a:p>
        </p:txBody>
      </p:sp>
      <p:sp>
        <p:nvSpPr>
          <p:cNvPr id="168964" name="Text Box 4"/>
          <p:cNvSpPr txBox="1">
            <a:spLocks noChangeArrowheads="1"/>
          </p:cNvSpPr>
          <p:nvPr/>
        </p:nvSpPr>
        <p:spPr bwMode="auto">
          <a:xfrm rot="17006968">
            <a:off x="813593" y="2805907"/>
            <a:ext cx="3675063"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3200" b="1">
                <a:latin typeface="Arial"/>
                <a:ea typeface="+mn-ea"/>
                <a:cs typeface="Arial"/>
              </a:rPr>
              <a:t>Response 12-15</a:t>
            </a:r>
          </a:p>
        </p:txBody>
      </p:sp>
      <p:sp>
        <p:nvSpPr>
          <p:cNvPr id="168965" name="Text Box 5"/>
          <p:cNvSpPr txBox="1">
            <a:spLocks noChangeArrowheads="1"/>
          </p:cNvSpPr>
          <p:nvPr/>
        </p:nvSpPr>
        <p:spPr bwMode="auto">
          <a:xfrm rot="17020474">
            <a:off x="1537493" y="2621757"/>
            <a:ext cx="4056063"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3200" b="1">
                <a:latin typeface="Arial"/>
                <a:ea typeface="+mn-ea"/>
                <a:cs typeface="Arial"/>
              </a:rPr>
              <a:t>Present 1-5 </a:t>
            </a:r>
          </a:p>
        </p:txBody>
      </p:sp>
      <p:sp>
        <p:nvSpPr>
          <p:cNvPr id="168966" name="Text Box 6"/>
          <p:cNvSpPr txBox="1">
            <a:spLocks noChangeArrowheads="1"/>
          </p:cNvSpPr>
          <p:nvPr/>
        </p:nvSpPr>
        <p:spPr bwMode="auto">
          <a:xfrm rot="16969761">
            <a:off x="2454275" y="2695575"/>
            <a:ext cx="38989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200" b="1">
                <a:latin typeface="Arial"/>
                <a:cs typeface="Arial"/>
              </a:rPr>
              <a:t>Future 6-9</a:t>
            </a:r>
            <a:endParaRPr lang="en-US" sz="2800" b="1">
              <a:latin typeface="Arial"/>
              <a:cs typeface="Arial"/>
            </a:endParaRPr>
          </a:p>
        </p:txBody>
      </p:sp>
      <p:sp>
        <p:nvSpPr>
          <p:cNvPr id="168967" name="Text Box 7"/>
          <p:cNvSpPr txBox="1">
            <a:spLocks noChangeArrowheads="1"/>
          </p:cNvSpPr>
          <p:nvPr/>
        </p:nvSpPr>
        <p:spPr bwMode="auto">
          <a:xfrm>
            <a:off x="685800" y="5867400"/>
            <a:ext cx="7086600" cy="5238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a:latin typeface="Arial"/>
                <a:ea typeface="+mn-ea"/>
                <a:cs typeface="Arial"/>
              </a:rPr>
              <a:t>First things first </a:t>
            </a:r>
          </a:p>
        </p:txBody>
      </p:sp>
      <p:sp>
        <p:nvSpPr>
          <p:cNvPr id="168968" name="Text Box 8"/>
          <p:cNvSpPr txBox="1">
            <a:spLocks noChangeArrowheads="1"/>
          </p:cNvSpPr>
          <p:nvPr/>
        </p:nvSpPr>
        <p:spPr bwMode="auto">
          <a:xfrm rot="17003057">
            <a:off x="5226050" y="2921000"/>
            <a:ext cx="35306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3200" b="1">
                <a:latin typeface="Arial"/>
                <a:ea typeface="+mn-ea"/>
                <a:cs typeface="Arial"/>
              </a:rPr>
              <a:t>Global 20-22</a:t>
            </a:r>
          </a:p>
        </p:txBody>
      </p:sp>
      <p:sp>
        <p:nvSpPr>
          <p:cNvPr id="168969" name="Text Box 9"/>
          <p:cNvSpPr txBox="1">
            <a:spLocks noChangeArrowheads="1"/>
          </p:cNvSpPr>
          <p:nvPr/>
        </p:nvSpPr>
        <p:spPr bwMode="auto">
          <a:xfrm rot="16200000">
            <a:off x="-1510506" y="1639094"/>
            <a:ext cx="3935413" cy="7080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4000" b="1">
                <a:latin typeface="Arial"/>
                <a:ea typeface="+mn-ea"/>
                <a:cs typeface="Arial"/>
              </a:rPr>
              <a:t>Haggai</a:t>
            </a:r>
          </a:p>
        </p:txBody>
      </p:sp>
      <p:sp>
        <p:nvSpPr>
          <p:cNvPr id="168970" name="Text Box 10"/>
          <p:cNvSpPr txBox="1">
            <a:spLocks noChangeArrowheads="1"/>
          </p:cNvSpPr>
          <p:nvPr/>
        </p:nvSpPr>
        <p:spPr bwMode="auto">
          <a:xfrm rot="16987485">
            <a:off x="5995987" y="2855913"/>
            <a:ext cx="3667125"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3200" b="1">
                <a:latin typeface="Arial"/>
                <a:ea typeface="+mn-ea"/>
                <a:cs typeface="Arial"/>
              </a:rPr>
              <a:t>Personal 23</a:t>
            </a:r>
          </a:p>
        </p:txBody>
      </p:sp>
      <p:sp>
        <p:nvSpPr>
          <p:cNvPr id="168971" name="Text Box 11"/>
          <p:cNvSpPr txBox="1">
            <a:spLocks noChangeArrowheads="1"/>
          </p:cNvSpPr>
          <p:nvPr/>
        </p:nvSpPr>
        <p:spPr bwMode="auto">
          <a:xfrm>
            <a:off x="6796088" y="471488"/>
            <a:ext cx="1905000" cy="7080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2000" b="1">
                <a:latin typeface="Arial"/>
                <a:ea typeface="+mn-ea"/>
                <a:cs typeface="Arial"/>
              </a:rPr>
              <a:t>Anticipation 2:20-23</a:t>
            </a:r>
          </a:p>
        </p:txBody>
      </p:sp>
      <p:sp>
        <p:nvSpPr>
          <p:cNvPr id="168972" name="Text Box 12"/>
          <p:cNvSpPr txBox="1">
            <a:spLocks noChangeArrowheads="1"/>
          </p:cNvSpPr>
          <p:nvPr/>
        </p:nvSpPr>
        <p:spPr bwMode="auto">
          <a:xfrm>
            <a:off x="685800" y="5105400"/>
            <a:ext cx="36576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200" b="1">
                <a:latin typeface="Arial"/>
                <a:ea typeface="+mn-ea"/>
                <a:cs typeface="Arial"/>
              </a:rPr>
              <a:t>Building</a:t>
            </a:r>
          </a:p>
        </p:txBody>
      </p:sp>
      <p:sp>
        <p:nvSpPr>
          <p:cNvPr id="168978" name="Line 18"/>
          <p:cNvSpPr>
            <a:spLocks noChangeShapeType="1"/>
          </p:cNvSpPr>
          <p:nvPr/>
        </p:nvSpPr>
        <p:spPr bwMode="auto">
          <a:xfrm flipH="1">
            <a:off x="6037263" y="1295400"/>
            <a:ext cx="820737"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68979" name="Text Box 19"/>
          <p:cNvSpPr txBox="1">
            <a:spLocks noChangeArrowheads="1"/>
          </p:cNvSpPr>
          <p:nvPr/>
        </p:nvSpPr>
        <p:spPr bwMode="auto">
          <a:xfrm rot="16200000">
            <a:off x="7356475" y="5238750"/>
            <a:ext cx="21717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3200" b="1">
                <a:latin typeface="Arial"/>
                <a:ea typeface="+mn-ea"/>
                <a:cs typeface="Arial"/>
              </a:rPr>
              <a:t>520 B. C.</a:t>
            </a:r>
          </a:p>
        </p:txBody>
      </p:sp>
      <p:sp>
        <p:nvSpPr>
          <p:cNvPr id="168980" name="Line 20"/>
          <p:cNvSpPr>
            <a:spLocks noChangeShapeType="1"/>
          </p:cNvSpPr>
          <p:nvPr/>
        </p:nvSpPr>
        <p:spPr bwMode="auto">
          <a:xfrm>
            <a:off x="6905625" y="533400"/>
            <a:ext cx="0" cy="762000"/>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68981" name="Line 21"/>
          <p:cNvSpPr>
            <a:spLocks noChangeShapeType="1"/>
          </p:cNvSpPr>
          <p:nvPr/>
        </p:nvSpPr>
        <p:spPr bwMode="auto">
          <a:xfrm flipH="1">
            <a:off x="4360863" y="1295400"/>
            <a:ext cx="803275" cy="36544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68982" name="Line 22"/>
          <p:cNvSpPr>
            <a:spLocks noChangeShapeType="1"/>
          </p:cNvSpPr>
          <p:nvPr/>
        </p:nvSpPr>
        <p:spPr bwMode="auto">
          <a:xfrm flipH="1">
            <a:off x="609600" y="1219200"/>
            <a:ext cx="838200" cy="38068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68983" name="Line 23"/>
          <p:cNvSpPr>
            <a:spLocks noChangeShapeType="1"/>
          </p:cNvSpPr>
          <p:nvPr/>
        </p:nvSpPr>
        <p:spPr bwMode="auto">
          <a:xfrm flipH="1">
            <a:off x="2686050" y="1295400"/>
            <a:ext cx="820738"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68984" name="Line 24"/>
          <p:cNvSpPr>
            <a:spLocks noChangeShapeType="1"/>
          </p:cNvSpPr>
          <p:nvPr/>
        </p:nvSpPr>
        <p:spPr bwMode="auto">
          <a:xfrm flipH="1">
            <a:off x="1862138" y="1371600"/>
            <a:ext cx="804862" cy="36544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68985" name="Line 25"/>
          <p:cNvSpPr>
            <a:spLocks noChangeShapeType="1"/>
          </p:cNvSpPr>
          <p:nvPr/>
        </p:nvSpPr>
        <p:spPr bwMode="auto">
          <a:xfrm flipH="1">
            <a:off x="5273675" y="1295400"/>
            <a:ext cx="822325"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68986" name="Text Box 26"/>
          <p:cNvSpPr txBox="1">
            <a:spLocks noChangeArrowheads="1"/>
          </p:cNvSpPr>
          <p:nvPr/>
        </p:nvSpPr>
        <p:spPr bwMode="auto">
          <a:xfrm rot="16919465">
            <a:off x="4197350" y="2833688"/>
            <a:ext cx="361315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3200" b="1">
                <a:latin typeface="Arial"/>
                <a:ea typeface="+mn-ea"/>
                <a:cs typeface="Arial"/>
              </a:rPr>
              <a:t>Blessing 18-19</a:t>
            </a:r>
          </a:p>
        </p:txBody>
      </p:sp>
      <p:sp>
        <p:nvSpPr>
          <p:cNvPr id="168987" name="Line 27"/>
          <p:cNvSpPr>
            <a:spLocks noChangeShapeType="1"/>
          </p:cNvSpPr>
          <p:nvPr/>
        </p:nvSpPr>
        <p:spPr bwMode="auto">
          <a:xfrm flipH="1">
            <a:off x="7104063" y="1295400"/>
            <a:ext cx="820737"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68988" name="Line 28"/>
          <p:cNvSpPr>
            <a:spLocks noChangeShapeType="1"/>
          </p:cNvSpPr>
          <p:nvPr/>
        </p:nvSpPr>
        <p:spPr bwMode="auto">
          <a:xfrm flipH="1">
            <a:off x="7772400" y="1219200"/>
            <a:ext cx="838200" cy="38068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68989" name="Text Box 29"/>
          <p:cNvSpPr txBox="1">
            <a:spLocks noChangeArrowheads="1"/>
          </p:cNvSpPr>
          <p:nvPr/>
        </p:nvSpPr>
        <p:spPr bwMode="auto">
          <a:xfrm>
            <a:off x="5029200" y="5105400"/>
            <a:ext cx="21336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200" b="1">
                <a:latin typeface="Arial"/>
                <a:ea typeface="+mn-ea"/>
                <a:cs typeface="Arial"/>
              </a:rPr>
              <a:t>Blessings</a:t>
            </a:r>
          </a:p>
        </p:txBody>
      </p:sp>
      <p:sp>
        <p:nvSpPr>
          <p:cNvPr id="168990" name="Rectangle 30"/>
          <p:cNvSpPr>
            <a:spLocks noChangeArrowheads="1"/>
          </p:cNvSpPr>
          <p:nvPr/>
        </p:nvSpPr>
        <p:spPr bwMode="auto">
          <a:xfrm>
            <a:off x="609600" y="5867400"/>
            <a:ext cx="7172325" cy="538163"/>
          </a:xfrm>
          <a:prstGeom prst="rect">
            <a:avLst/>
          </a:prstGeom>
          <a:noFill/>
          <a:ln w="57150">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sz="2000">
              <a:latin typeface="Arial"/>
              <a:ea typeface="+mn-ea"/>
              <a:cs typeface="Arial"/>
            </a:endParaRPr>
          </a:p>
        </p:txBody>
      </p:sp>
      <p:sp>
        <p:nvSpPr>
          <p:cNvPr id="168991" name="Line 31"/>
          <p:cNvSpPr>
            <a:spLocks noChangeShapeType="1"/>
          </p:cNvSpPr>
          <p:nvPr/>
        </p:nvSpPr>
        <p:spPr bwMode="auto">
          <a:xfrm>
            <a:off x="3505200" y="533400"/>
            <a:ext cx="0" cy="762000"/>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68992" name="Text Box 32"/>
          <p:cNvSpPr txBox="1">
            <a:spLocks noChangeArrowheads="1"/>
          </p:cNvSpPr>
          <p:nvPr/>
        </p:nvSpPr>
        <p:spPr bwMode="auto">
          <a:xfrm>
            <a:off x="1600200" y="471488"/>
            <a:ext cx="1752600" cy="7080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2000" b="1">
                <a:latin typeface="Arial"/>
                <a:ea typeface="+mn-ea"/>
                <a:cs typeface="Arial"/>
              </a:rPr>
              <a:t>Admonition 1:1-15</a:t>
            </a:r>
          </a:p>
        </p:txBody>
      </p:sp>
      <p:sp>
        <p:nvSpPr>
          <p:cNvPr id="168993" name="Text Box 33"/>
          <p:cNvSpPr txBox="1">
            <a:spLocks noChangeArrowheads="1"/>
          </p:cNvSpPr>
          <p:nvPr/>
        </p:nvSpPr>
        <p:spPr bwMode="auto">
          <a:xfrm>
            <a:off x="3457575" y="471488"/>
            <a:ext cx="1752600" cy="7080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2000" b="1">
                <a:latin typeface="Arial"/>
                <a:ea typeface="+mn-ea"/>
                <a:cs typeface="Arial"/>
              </a:rPr>
              <a:t>Consolation 2:1-9</a:t>
            </a:r>
          </a:p>
        </p:txBody>
      </p:sp>
      <p:sp>
        <p:nvSpPr>
          <p:cNvPr id="168994" name="Text Box 34"/>
          <p:cNvSpPr txBox="1">
            <a:spLocks noChangeArrowheads="1"/>
          </p:cNvSpPr>
          <p:nvPr/>
        </p:nvSpPr>
        <p:spPr bwMode="auto">
          <a:xfrm>
            <a:off x="5181600" y="471488"/>
            <a:ext cx="1752600" cy="7080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2000" b="1">
                <a:latin typeface="Arial"/>
                <a:ea typeface="+mn-ea"/>
                <a:cs typeface="Arial"/>
              </a:rPr>
              <a:t>Affirmation 2:10-19</a:t>
            </a:r>
          </a:p>
        </p:txBody>
      </p:sp>
      <p:sp>
        <p:nvSpPr>
          <p:cNvPr id="168995" name="Rectangle 35"/>
          <p:cNvSpPr>
            <a:spLocks noChangeArrowheads="1"/>
          </p:cNvSpPr>
          <p:nvPr/>
        </p:nvSpPr>
        <p:spPr bwMode="auto">
          <a:xfrm>
            <a:off x="1447800" y="533400"/>
            <a:ext cx="7162800" cy="762000"/>
          </a:xfrm>
          <a:prstGeom prst="rect">
            <a:avLst/>
          </a:prstGeom>
          <a:noFill/>
          <a:ln w="57150">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lgn="ctr">
              <a:spcBef>
                <a:spcPct val="20000"/>
              </a:spcBef>
              <a:buFontTx/>
              <a:buChar char="•"/>
              <a:defRPr/>
            </a:pPr>
            <a:endParaRPr lang="en-US" sz="2000">
              <a:latin typeface="Arial"/>
              <a:ea typeface="+mn-ea"/>
              <a:cs typeface="Arial"/>
            </a:endParaRPr>
          </a:p>
        </p:txBody>
      </p:sp>
      <p:sp>
        <p:nvSpPr>
          <p:cNvPr id="168996" name="Line 36"/>
          <p:cNvSpPr>
            <a:spLocks noChangeShapeType="1"/>
          </p:cNvSpPr>
          <p:nvPr/>
        </p:nvSpPr>
        <p:spPr bwMode="auto">
          <a:xfrm flipH="1">
            <a:off x="3581400" y="1295400"/>
            <a:ext cx="820738"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68997" name="Line 37"/>
          <p:cNvSpPr>
            <a:spLocks noChangeShapeType="1"/>
          </p:cNvSpPr>
          <p:nvPr/>
        </p:nvSpPr>
        <p:spPr bwMode="auto">
          <a:xfrm>
            <a:off x="5181600" y="533400"/>
            <a:ext cx="0" cy="762000"/>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68998" name="Text Box 38"/>
          <p:cNvSpPr txBox="1">
            <a:spLocks noChangeArrowheads="1"/>
          </p:cNvSpPr>
          <p:nvPr/>
        </p:nvSpPr>
        <p:spPr bwMode="auto">
          <a:xfrm rot="16953486">
            <a:off x="3359150" y="2835275"/>
            <a:ext cx="361315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3200" b="1">
                <a:latin typeface="Arial"/>
                <a:ea typeface="+mn-ea"/>
                <a:cs typeface="Arial"/>
              </a:rPr>
              <a:t>Blight 10-17</a:t>
            </a:r>
          </a:p>
        </p:txBody>
      </p:sp>
      <p:sp>
        <p:nvSpPr>
          <p:cNvPr id="168999" name="Rectangle 39"/>
          <p:cNvSpPr>
            <a:spLocks noChangeArrowheads="1"/>
          </p:cNvSpPr>
          <p:nvPr/>
        </p:nvSpPr>
        <p:spPr bwMode="auto">
          <a:xfrm>
            <a:off x="609600" y="5029200"/>
            <a:ext cx="7162800" cy="838200"/>
          </a:xfrm>
          <a:prstGeom prst="rect">
            <a:avLst/>
          </a:prstGeom>
          <a:noFill/>
          <a:ln w="57150">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sz="2000">
              <a:latin typeface="Arial"/>
              <a:ea typeface="+mn-ea"/>
              <a:cs typeface="Arial"/>
            </a:endParaRPr>
          </a:p>
        </p:txBody>
      </p:sp>
      <p:cxnSp>
        <p:nvCxnSpPr>
          <p:cNvPr id="165922" name="Straight Connector 41"/>
          <p:cNvCxnSpPr>
            <a:cxnSpLocks noChangeShapeType="1"/>
          </p:cNvCxnSpPr>
          <p:nvPr/>
        </p:nvCxnSpPr>
        <p:spPr bwMode="auto">
          <a:xfrm rot="5400000">
            <a:off x="3886201" y="5410200"/>
            <a:ext cx="914400" cy="3175"/>
          </a:xfrm>
          <a:prstGeom prst="line">
            <a:avLst/>
          </a:prstGeom>
          <a:noFill/>
          <a:ln w="57150">
            <a:solidFill>
              <a:schemeClr val="tx1"/>
            </a:solidFill>
            <a:round/>
            <a:headEnd/>
            <a:tailEnd/>
          </a:ln>
          <a:extLst>
            <a:ext uri="{909E8E84-426E-40dd-AFC4-6F175D3DCCD1}">
              <a14:hiddenFill xmlns="" xmlns:a14="http://schemas.microsoft.com/office/drawing/2010/main">
                <a:noFill/>
              </a14:hiddenFill>
            </a:ext>
          </a:extLst>
        </p:spPr>
      </p:cxnSp>
      <p:sp>
        <p:nvSpPr>
          <p:cNvPr id="36" name="Title 35"/>
          <p:cNvSpPr>
            <a:spLocks noGrp="1"/>
          </p:cNvSpPr>
          <p:nvPr>
            <p:ph type="title" idx="4294967295"/>
          </p:nvPr>
        </p:nvSpPr>
        <p:spPr>
          <a:xfrm>
            <a:off x="152400" y="-76200"/>
            <a:ext cx="8915400" cy="685800"/>
          </a:xfrm>
        </p:spPr>
        <p:txBody>
          <a:bodyPr/>
          <a:lstStyle/>
          <a:p>
            <a:pPr>
              <a:defRPr/>
            </a:pPr>
            <a:r>
              <a:rPr lang="en-US" sz="3200" dirty="0">
                <a:latin typeface="Arial"/>
                <a:ea typeface="ＭＳ Ｐゴシック" charset="0"/>
                <a:cs typeface="Arial"/>
              </a:rPr>
              <a:t>Zerubbabel Blessed (2:23)</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3" name="Picture 1" descr="the_kingdom_of_god2.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9050" y="-26988"/>
            <a:ext cx="9163050" cy="7100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746" name="Rectangle 2"/>
          <p:cNvSpPr>
            <a:spLocks noGrp="1" noChangeArrowheads="1"/>
          </p:cNvSpPr>
          <p:nvPr>
            <p:ph type="title"/>
          </p:nvPr>
        </p:nvSpPr>
        <p:spPr>
          <a:xfrm>
            <a:off x="0" y="-26988"/>
            <a:ext cx="9144000" cy="1143001"/>
          </a:xfrm>
        </p:spPr>
        <p:txBody>
          <a:bodyPr/>
          <a:lstStyle/>
          <a:p>
            <a:pPr eaLnBrk="1" hangingPunct="1">
              <a:defRPr/>
            </a:pPr>
            <a:r>
              <a:rPr lang="en-US" dirty="0">
                <a:effectLst>
                  <a:glow rad="241300">
                    <a:schemeClr val="bg2"/>
                  </a:glow>
                  <a:outerShdw blurRad="38100" dist="38100" dir="2700000" algn="tl">
                    <a:srgbClr val="000000"/>
                  </a:outerShdw>
                </a:effectLst>
                <a:latin typeface="Lucida Sans" charset="0"/>
                <a:ea typeface="ＭＳ Ｐゴシック" charset="0"/>
                <a:cs typeface="Times New Roman" charset="0"/>
              </a:rPr>
              <a:t>Messianic Teaching in Haggai</a:t>
            </a:r>
          </a:p>
        </p:txBody>
      </p:sp>
      <p:sp>
        <p:nvSpPr>
          <p:cNvPr id="145410" name="Text Box 5"/>
          <p:cNvSpPr txBox="1">
            <a:spLocks noChangeArrowheads="1"/>
          </p:cNvSpPr>
          <p:nvPr/>
        </p:nvSpPr>
        <p:spPr bwMode="auto">
          <a:xfrm>
            <a:off x="2895600" y="2514600"/>
            <a:ext cx="3276600" cy="397827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68313" indent="-4683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0000"/>
              </a:lnSpc>
              <a:spcBef>
                <a:spcPct val="20000"/>
              </a:spcBef>
              <a:buClr>
                <a:schemeClr val="accent2"/>
              </a:buClr>
              <a:buSzPct val="80000"/>
              <a:buFont typeface="Wingdings" charset="0"/>
              <a:buChar char="l"/>
            </a:pPr>
            <a:r>
              <a:rPr lang="en-US" sz="2800" b="1">
                <a:latin typeface="Lucida Sans" charset="0"/>
                <a:cs typeface="Times New Roman" charset="0"/>
              </a:rPr>
              <a:t>The last oracle (2:21) again refers to him, with the promise that God will rebuild the house of David through him</a:t>
            </a:r>
            <a:endParaRPr lang="en-US">
              <a:cs typeface="Times New Roman" charset="0"/>
            </a:endParaRPr>
          </a:p>
        </p:txBody>
      </p:sp>
      <p:sp>
        <p:nvSpPr>
          <p:cNvPr id="5" name="Rectangle 3"/>
          <p:cNvSpPr txBox="1">
            <a:spLocks noChangeArrowheads="1"/>
          </p:cNvSpPr>
          <p:nvPr/>
        </p:nvSpPr>
        <p:spPr bwMode="auto">
          <a:xfrm>
            <a:off x="250825" y="1143000"/>
            <a:ext cx="4608513" cy="1295400"/>
          </a:xfrm>
          <a:prstGeom prst="rect">
            <a:avLst/>
          </a:prstGeom>
          <a:noFill/>
          <a:ln w="9525">
            <a:noFill/>
            <a:miter lim="800000"/>
            <a:headEnd/>
            <a:tailEnd/>
          </a:ln>
        </p:spPr>
        <p:txBody>
          <a:bodyPr/>
          <a:lstStyle/>
          <a:p>
            <a:pPr>
              <a:spcBef>
                <a:spcPct val="20000"/>
              </a:spcBef>
              <a:buClr>
                <a:schemeClr val="accent2"/>
              </a:buClr>
              <a:buSzPct val="80000"/>
              <a:buFont typeface="Wingdings" charset="2"/>
              <a:buNone/>
              <a:defRPr/>
            </a:pPr>
            <a:r>
              <a:rPr lang="en-US" sz="2800" b="1" kern="0" dirty="0">
                <a:solidFill>
                  <a:schemeClr val="bg2"/>
                </a:solidFill>
                <a:latin typeface="Lucida Sans" charset="0"/>
                <a:ea typeface="Times New Roman" charset="0"/>
                <a:cs typeface="Times New Roman" charset="0"/>
              </a:rPr>
              <a:t>Zerubbabel appears at the start and the end:</a:t>
            </a:r>
          </a:p>
        </p:txBody>
      </p:sp>
      <p:sp>
        <p:nvSpPr>
          <p:cNvPr id="145412" name="Text Box 5"/>
          <p:cNvSpPr txBox="1">
            <a:spLocks noChangeArrowheads="1"/>
          </p:cNvSpPr>
          <p:nvPr/>
        </p:nvSpPr>
        <p:spPr bwMode="auto">
          <a:xfrm>
            <a:off x="0" y="2514600"/>
            <a:ext cx="2895600" cy="281463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68313" indent="-4683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0000"/>
              </a:lnSpc>
              <a:spcBef>
                <a:spcPct val="20000"/>
              </a:spcBef>
              <a:buClr>
                <a:schemeClr val="accent2"/>
              </a:buClr>
              <a:buSzPct val="80000"/>
              <a:buFont typeface="Wingdings" charset="0"/>
              <a:buChar char="l"/>
            </a:pPr>
            <a:r>
              <a:rPr lang="en-US" sz="2800" b="1">
                <a:latin typeface="Lucida Sans" charset="0"/>
                <a:cs typeface="Times New Roman" charset="0"/>
              </a:rPr>
              <a:t>The first oracle (1:1) refers to Zerubbabel for recon-struction of the temple</a:t>
            </a:r>
            <a:endParaRPr lang="en-US">
              <a:cs typeface="Times New Roman" charset="0"/>
            </a:endParaRPr>
          </a:p>
        </p:txBody>
      </p:sp>
      <p:sp>
        <p:nvSpPr>
          <p:cNvPr id="145413" name="Text Box 5"/>
          <p:cNvSpPr txBox="1">
            <a:spLocks noChangeArrowheads="1"/>
          </p:cNvSpPr>
          <p:nvPr/>
        </p:nvSpPr>
        <p:spPr bwMode="auto">
          <a:xfrm>
            <a:off x="6080125" y="2522538"/>
            <a:ext cx="3063875" cy="4383087"/>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68313" indent="-4683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0000"/>
              </a:lnSpc>
              <a:spcBef>
                <a:spcPct val="20000"/>
              </a:spcBef>
              <a:buClr>
                <a:schemeClr val="accent2"/>
              </a:buClr>
              <a:buSzPct val="80000"/>
              <a:buFont typeface="Wingdings" charset="0"/>
              <a:buChar char="l"/>
            </a:pPr>
            <a:r>
              <a:rPr lang="en-US" sz="2800" b="1">
                <a:latin typeface="Lucida Sans" charset="0"/>
                <a:cs typeface="Times New Roman" charset="0"/>
              </a:rPr>
              <a:t>In 2:23 he is God</a:t>
            </a:r>
            <a:r>
              <a:rPr lang="uk-UA" sz="2800" b="1">
                <a:latin typeface="Lucida Sans" charset="0"/>
                <a:cs typeface="Times New Roman" charset="0"/>
              </a:rPr>
              <a:t>'</a:t>
            </a:r>
            <a:r>
              <a:rPr lang="en-US" sz="2800" b="1">
                <a:latin typeface="Lucida Sans" charset="0"/>
                <a:cs typeface="Times New Roman" charset="0"/>
              </a:rPr>
              <a:t>s </a:t>
            </a:r>
            <a:r>
              <a:rPr lang="ru-RU" sz="2800" b="1">
                <a:latin typeface="Lucida Sans" charset="0"/>
                <a:cs typeface="Times New Roman" charset="0"/>
              </a:rPr>
              <a:t>"</a:t>
            </a:r>
            <a:r>
              <a:rPr lang="en-US" sz="2800" b="1">
                <a:latin typeface="Lucida Sans" charset="0"/>
                <a:cs typeface="Times New Roman" charset="0"/>
              </a:rPr>
              <a:t>servant</a:t>
            </a:r>
            <a:r>
              <a:rPr lang="ru-RU" sz="2800" b="1">
                <a:latin typeface="Lucida Sans" charset="0"/>
                <a:cs typeface="Times New Roman" charset="0"/>
              </a:rPr>
              <a:t>"</a:t>
            </a:r>
            <a:r>
              <a:rPr lang="en-US" sz="2800" b="1">
                <a:latin typeface="Lucida Sans" charset="0"/>
                <a:cs typeface="Times New Roman" charset="0"/>
              </a:rPr>
              <a:t> and </a:t>
            </a:r>
            <a:r>
              <a:rPr lang="ru-RU" sz="2800" b="1">
                <a:latin typeface="Lucida Sans" charset="0"/>
                <a:cs typeface="Times New Roman" charset="0"/>
              </a:rPr>
              <a:t>"</a:t>
            </a:r>
            <a:r>
              <a:rPr lang="en-US" sz="2800" b="1">
                <a:latin typeface="Lucida Sans" charset="0"/>
                <a:cs typeface="Times New Roman" charset="0"/>
              </a:rPr>
              <a:t>signet ring</a:t>
            </a:r>
            <a:r>
              <a:rPr lang="ru-RU" sz="2800" b="1">
                <a:latin typeface="Lucida Sans" charset="0"/>
                <a:cs typeface="Times New Roman" charset="0"/>
              </a:rPr>
              <a:t>"</a:t>
            </a:r>
            <a:r>
              <a:rPr lang="en-US" sz="2800" b="1">
                <a:latin typeface="Lucida Sans" charset="0"/>
                <a:cs typeface="Times New Roman" charset="0"/>
              </a:rPr>
              <a:t>, both terms used of the Davidic king (Ps. 89:3, Jer. 22:24).</a:t>
            </a:r>
          </a:p>
          <a:p>
            <a:pPr eaLnBrk="1" hangingPunct="1">
              <a:lnSpc>
                <a:spcPct val="90000"/>
              </a:lnSpc>
              <a:spcBef>
                <a:spcPct val="20000"/>
              </a:spcBef>
              <a:buClr>
                <a:schemeClr val="accent2"/>
              </a:buClr>
              <a:buSzPct val="80000"/>
              <a:buFont typeface="Wingdings" charset="0"/>
              <a:buChar char="l"/>
            </a:pPr>
            <a:endParaRPr lang="en-US">
              <a:cs typeface="Times New Roman" charset="0"/>
            </a:endParaRPr>
          </a:p>
        </p:txBody>
      </p:sp>
    </p:spTree>
    <p:extLst>
      <p:ext uri="{BB962C8B-B14F-4D97-AF65-F5344CB8AC3E}">
        <p14:creationId xmlns:p14="http://schemas.microsoft.com/office/powerpoint/2010/main" val="4861112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5412"/>
                                        </p:tgtEl>
                                        <p:attrNameLst>
                                          <p:attrName>style.visibility</p:attrName>
                                        </p:attrNameLst>
                                      </p:cBhvr>
                                      <p:to>
                                        <p:strVal val="visible"/>
                                      </p:to>
                                    </p:set>
                                    <p:animEffect transition="in" filter="checkerboard(across)">
                                      <p:cBhvr>
                                        <p:cTn id="7" dur="500"/>
                                        <p:tgtEl>
                                          <p:spTgt spid="1454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45410"/>
                                        </p:tgtEl>
                                        <p:attrNameLst>
                                          <p:attrName>style.visibility</p:attrName>
                                        </p:attrNameLst>
                                      </p:cBhvr>
                                      <p:to>
                                        <p:strVal val="visible"/>
                                      </p:to>
                                    </p:set>
                                    <p:animEffect transition="in" filter="checkerboard(across)">
                                      <p:cBhvr>
                                        <p:cTn id="12" dur="500"/>
                                        <p:tgtEl>
                                          <p:spTgt spid="14541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45413"/>
                                        </p:tgtEl>
                                        <p:attrNameLst>
                                          <p:attrName>style.visibility</p:attrName>
                                        </p:attrNameLst>
                                      </p:cBhvr>
                                      <p:to>
                                        <p:strVal val="visible"/>
                                      </p:to>
                                    </p:set>
                                    <p:animEffect transition="in" filter="checkerboard(across)">
                                      <p:cBhvr>
                                        <p:cTn id="17" dur="500"/>
                                        <p:tgtEl>
                                          <p:spTgt spid="145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10" grpId="0" animBg="1"/>
      <p:bldP spid="145412" grpId="0" animBg="1"/>
      <p:bldP spid="145413" grpId="0"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7" name="Picture 4" descr="26784_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7380312" cy="69271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8834" name="Rectangle 2"/>
          <p:cNvSpPr>
            <a:spLocks noGrp="1" noChangeArrowheads="1"/>
          </p:cNvSpPr>
          <p:nvPr>
            <p:ph type="ctrTitle"/>
          </p:nvPr>
        </p:nvSpPr>
        <p:spPr>
          <a:xfrm>
            <a:off x="5105400" y="762000"/>
            <a:ext cx="3960813" cy="2209800"/>
          </a:xfrm>
        </p:spPr>
        <p:txBody>
          <a:bodyPr/>
          <a:lstStyle/>
          <a:p>
            <a:pPr eaLnBrk="1" hangingPunct="1">
              <a:defRPr/>
            </a:pPr>
            <a:r>
              <a:rPr lang="en-US" sz="6000">
                <a:effectLst/>
                <a:latin typeface="Arial" charset="0"/>
                <a:ea typeface="ＭＳ Ｐゴシック" charset="0"/>
                <a:cs typeface="ＭＳ Ｐゴシック" charset="0"/>
              </a:rPr>
              <a:t>The Signet Ring</a:t>
            </a:r>
            <a:endParaRPr lang="en-US">
              <a:latin typeface="Arial" charset="0"/>
              <a:ea typeface="ＭＳ Ｐゴシック" charset="0"/>
              <a:cs typeface="ＭＳ Ｐゴシック" charset="0"/>
            </a:endParaRPr>
          </a:p>
        </p:txBody>
      </p:sp>
      <p:pic>
        <p:nvPicPr>
          <p:cNvPr id="173059" name="Picture 6" descr="images"/>
          <p:cNvPicPr>
            <a:picLocks noChangeAspect="1" noChangeArrowheads="1"/>
          </p:cNvPicPr>
          <p:nvPr/>
        </p:nvPicPr>
        <p:blipFill>
          <a:blip r:embed="rId4" cstate="screen">
            <a:lum bright="-6000"/>
            <a:extLst>
              <a:ext uri="{28A0092B-C50C-407E-A947-70E740481C1C}">
                <a14:useLocalDpi xmlns:a14="http://schemas.microsoft.com/office/drawing/2010/main"/>
              </a:ext>
            </a:extLst>
          </a:blip>
          <a:srcRect/>
          <a:stretch>
            <a:fillRect/>
          </a:stretch>
        </p:blipFill>
        <p:spPr bwMode="auto">
          <a:xfrm>
            <a:off x="5397500" y="4240213"/>
            <a:ext cx="3746500" cy="2617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3"/>
          <p:cNvSpPr txBox="1">
            <a:spLocks noChangeArrowheads="1"/>
          </p:cNvSpPr>
          <p:nvPr/>
        </p:nvSpPr>
        <p:spPr bwMode="auto">
          <a:xfrm>
            <a:off x="152400" y="4648200"/>
            <a:ext cx="5105400" cy="2057400"/>
          </a:xfrm>
          <a:prstGeom prst="rect">
            <a:avLst/>
          </a:prstGeom>
          <a:noFill/>
          <a:ln w="9525">
            <a:noFill/>
            <a:miter lim="800000"/>
            <a:headEnd/>
            <a:tailEnd/>
          </a:ln>
          <a:effectLst>
            <a:outerShdw blurRad="63500" dist="35921" dir="2700000" algn="ctr" rotWithShape="0">
              <a:srgbClr val="000000">
                <a:alpha val="74998"/>
              </a:srgbClr>
            </a:outerShdw>
          </a:effectLst>
        </p:spPr>
        <p:txBody>
          <a:bodyPr lIns="92075" tIns="46038" rIns="92075" bIns="46038" anchor="ctr"/>
          <a:lstStyle/>
          <a:p>
            <a:pPr algn="ctr">
              <a:spcBef>
                <a:spcPct val="20000"/>
              </a:spcBef>
              <a:buClr>
                <a:schemeClr val="accent2"/>
              </a:buClr>
              <a:buSzPct val="80000"/>
              <a:buFont typeface="Wingdings" pitchFamily="-107" charset="2"/>
              <a:buNone/>
              <a:defRPr/>
            </a:pPr>
            <a:r>
              <a:rPr lang="en-US" sz="3200" b="1" kern="0" dirty="0">
                <a:latin typeface="Arial" pitchFamily="-107" charset="0"/>
                <a:ea typeface="ＭＳ Ｐゴシック" pitchFamily="-107" charset="-128"/>
                <a:cs typeface="Arial"/>
              </a:rPr>
              <a:t>Impression from a Welsh signet ring found at Raglan, 15th century</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bwMode="auto">
          <a:xfrm>
            <a:off x="-72008" y="0"/>
            <a:ext cx="9252520" cy="6885384"/>
          </a:xfrm>
          <a:prstGeom prst="rect">
            <a:avLst/>
          </a:prstGeom>
          <a:gradFill flip="none" rotWithShape="1">
            <a:gsLst>
              <a:gs pos="0">
                <a:srgbClr val="660066"/>
              </a:gs>
              <a:gs pos="100000">
                <a:schemeClr val="bg2"/>
              </a:gs>
            </a:gsLst>
            <a:path path="circle">
              <a:fillToRect l="50000" t="50000" r="50000" b="50000"/>
            </a:path>
            <a:tileRect/>
          </a:gradFill>
          <a:ln w="9525" cap="flat" cmpd="sng" algn="ctr">
            <a:noFill/>
            <a:prstDash val="solid"/>
            <a:round/>
            <a:headEnd type="none" w="med" len="med"/>
            <a:tailEnd type="none" w="med" len="med"/>
          </a:ln>
          <a:effectLst/>
        </p:spPr>
        <p:txBody>
          <a:bodyPr wrap="none"/>
          <a:lstStyle/>
          <a:p>
            <a:pPr>
              <a:defRPr/>
            </a:pPr>
            <a:endParaRPr lang="en-US">
              <a:latin typeface="Arial"/>
              <a:cs typeface="Arial"/>
            </a:endParaRPr>
          </a:p>
        </p:txBody>
      </p:sp>
      <p:grpSp>
        <p:nvGrpSpPr>
          <p:cNvPr id="2" name="Group 28"/>
          <p:cNvGrpSpPr>
            <a:grpSpLocks/>
          </p:cNvGrpSpPr>
          <p:nvPr/>
        </p:nvGrpSpPr>
        <p:grpSpPr bwMode="auto">
          <a:xfrm>
            <a:off x="1371600" y="3886200"/>
            <a:ext cx="3048000" cy="2063750"/>
            <a:chOff x="864" y="2448"/>
            <a:chExt cx="1920" cy="960"/>
          </a:xfrm>
        </p:grpSpPr>
        <p:sp>
          <p:nvSpPr>
            <p:cNvPr id="175134" name="Line 17"/>
            <p:cNvSpPr>
              <a:spLocks noChangeShapeType="1"/>
            </p:cNvSpPr>
            <p:nvPr/>
          </p:nvSpPr>
          <p:spPr bwMode="auto">
            <a:xfrm flipV="1">
              <a:off x="912" y="2448"/>
              <a:ext cx="1872" cy="96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75135" name="Line 15"/>
            <p:cNvSpPr>
              <a:spLocks noChangeShapeType="1"/>
            </p:cNvSpPr>
            <p:nvPr/>
          </p:nvSpPr>
          <p:spPr bwMode="auto">
            <a:xfrm>
              <a:off x="864" y="2448"/>
              <a:ext cx="1824" cy="96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97282" name="Rectangle 2"/>
          <p:cNvSpPr>
            <a:spLocks noGrp="1" noChangeArrowheads="1"/>
          </p:cNvSpPr>
          <p:nvPr>
            <p:ph type="title"/>
          </p:nvPr>
        </p:nvSpPr>
        <p:spPr>
          <a:xfrm>
            <a:off x="182563" y="0"/>
            <a:ext cx="6477000" cy="914400"/>
          </a:xfrm>
        </p:spPr>
        <p:txBody>
          <a:bodyPr/>
          <a:lstStyle/>
          <a:p>
            <a:pPr eaLnBrk="1" hangingPunct="1">
              <a:defRPr/>
            </a:pPr>
            <a:r>
              <a:rPr lang="en-US" dirty="0">
                <a:latin typeface="Arial" charset="0"/>
                <a:ea typeface="ＭＳ Ｐゴシック" charset="0"/>
                <a:cs typeface="Arial" charset="0"/>
              </a:rPr>
              <a:t>Zerubbabel</a:t>
            </a:r>
            <a:r>
              <a:rPr lang="mr-IN" dirty="0">
                <a:latin typeface="Arial" charset="0"/>
                <a:ea typeface="ＭＳ Ｐゴシック" charset="0"/>
                <a:cs typeface="Arial" charset="0"/>
              </a:rPr>
              <a:t>'</a:t>
            </a:r>
            <a:r>
              <a:rPr lang="en-US" dirty="0">
                <a:latin typeface="Arial" charset="0"/>
                <a:ea typeface="ＭＳ Ｐゴシック" charset="0"/>
                <a:cs typeface="Arial" charset="0"/>
              </a:rPr>
              <a:t>s Authority</a:t>
            </a:r>
          </a:p>
        </p:txBody>
      </p:sp>
      <p:sp>
        <p:nvSpPr>
          <p:cNvPr id="175110" name="Rectangle 5"/>
          <p:cNvSpPr>
            <a:spLocks noChangeArrowheads="1"/>
          </p:cNvSpPr>
          <p:nvPr/>
        </p:nvSpPr>
        <p:spPr bwMode="auto">
          <a:xfrm>
            <a:off x="228600" y="752475"/>
            <a:ext cx="8763000" cy="1939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p>
            <a:pPr eaLnBrk="0" hangingPunct="0"/>
            <a:r>
              <a:rPr lang="en-GB" altLang="zh-CN" b="1">
                <a:latin typeface="Arial" charset="0"/>
                <a:cs typeface="Arial" charset="0"/>
              </a:rPr>
              <a:t>Haggai portrayed the Messiah when God said to Zerubbabel, </a:t>
            </a:r>
            <a:r>
              <a:rPr lang="mr-IN" altLang="zh-CN" b="1">
                <a:latin typeface="Arial" charset="0"/>
                <a:cs typeface="Arial" charset="0"/>
              </a:rPr>
              <a:t>"</a:t>
            </a:r>
            <a:r>
              <a:rPr lang="en-GB" altLang="zh-CN" b="1">
                <a:latin typeface="Arial" charset="0"/>
                <a:cs typeface="Arial" charset="0"/>
              </a:rPr>
              <a:t>I will make you like my signet ring, for I have chosen you</a:t>
            </a:r>
            <a:r>
              <a:rPr lang="mr-IN" altLang="zh-CN" b="1">
                <a:latin typeface="Arial" charset="0"/>
                <a:cs typeface="Arial" charset="0"/>
              </a:rPr>
              <a:t>"</a:t>
            </a:r>
            <a:r>
              <a:rPr lang="en-GB" altLang="zh-CN" b="1">
                <a:latin typeface="Arial" charset="0"/>
                <a:cs typeface="Arial" charset="0"/>
              </a:rPr>
              <a:t> (2:23).  As a signet ring denoted authority, so Zerubbabel became the center of the Messianic line where both Joseph and Mary</a:t>
            </a:r>
            <a:r>
              <a:rPr lang="mr-IN" altLang="zh-CN" b="1">
                <a:latin typeface="Arial" charset="0"/>
                <a:cs typeface="Arial" charset="0"/>
              </a:rPr>
              <a:t>'</a:t>
            </a:r>
            <a:r>
              <a:rPr lang="en-GB" altLang="zh-CN" b="1">
                <a:latin typeface="Arial" charset="0"/>
                <a:cs typeface="Arial" charset="0"/>
              </a:rPr>
              <a:t>s lines merged:</a:t>
            </a:r>
          </a:p>
        </p:txBody>
      </p:sp>
      <p:sp>
        <p:nvSpPr>
          <p:cNvPr id="175111" name="Rectangle 6"/>
          <p:cNvSpPr>
            <a:spLocks noChangeArrowheads="1"/>
          </p:cNvSpPr>
          <p:nvPr/>
        </p:nvSpPr>
        <p:spPr bwMode="auto">
          <a:xfrm>
            <a:off x="5562600" y="2579688"/>
            <a:ext cx="3429000" cy="3648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p>
            <a:r>
              <a:rPr lang="en-GB" altLang="zh-CN" sz="2100" b="1" i="1">
                <a:latin typeface="Arial" charset="0"/>
                <a:cs typeface="Arial" charset="0"/>
              </a:rPr>
              <a:t>In both genealogies the father of Zerubbabel is Shealtiel, but each genealogy follows a different son of Zerubbabel until they end with Joseph and Mary.  This makes Zerubbabel and his father the common link in each lineage.</a:t>
            </a:r>
            <a:endParaRPr lang="en-GB" altLang="zh-CN" sz="4400" b="1" i="1">
              <a:latin typeface="Arial" charset="0"/>
              <a:cs typeface="Arial" charset="0"/>
            </a:endParaRPr>
          </a:p>
        </p:txBody>
      </p:sp>
      <p:sp>
        <p:nvSpPr>
          <p:cNvPr id="175112" name="Text Box 7"/>
          <p:cNvSpPr txBox="1">
            <a:spLocks noChangeArrowheads="1"/>
          </p:cNvSpPr>
          <p:nvPr/>
        </p:nvSpPr>
        <p:spPr bwMode="auto">
          <a:xfrm>
            <a:off x="5897563" y="6384925"/>
            <a:ext cx="3205162"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GB" altLang="zh-CN" sz="2000" i="1">
                <a:latin typeface="Geneva" charset="0"/>
                <a:cs typeface="Geneva" charset="0"/>
              </a:rPr>
              <a:t>Talk Thru the Bible</a:t>
            </a:r>
            <a:r>
              <a:rPr lang="en-GB" altLang="zh-CN" sz="2000">
                <a:latin typeface="Geneva" charset="0"/>
                <a:cs typeface="Geneva" charset="0"/>
              </a:rPr>
              <a:t>, 285</a:t>
            </a:r>
            <a:endParaRPr lang="en-US" sz="2000">
              <a:latin typeface="Geneva" charset="0"/>
              <a:cs typeface="Geneva" charset="0"/>
            </a:endParaRPr>
          </a:p>
        </p:txBody>
      </p:sp>
      <p:sp>
        <p:nvSpPr>
          <p:cNvPr id="175113" name="Text Box 8"/>
          <p:cNvSpPr txBox="1">
            <a:spLocks noChangeArrowheads="1"/>
          </p:cNvSpPr>
          <p:nvPr/>
        </p:nvSpPr>
        <p:spPr bwMode="auto">
          <a:xfrm>
            <a:off x="8382000" y="26988"/>
            <a:ext cx="6985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647</a:t>
            </a:r>
          </a:p>
        </p:txBody>
      </p:sp>
      <p:sp>
        <p:nvSpPr>
          <p:cNvPr id="97289" name="Text Box 9"/>
          <p:cNvSpPr txBox="1">
            <a:spLocks noChangeArrowheads="1"/>
          </p:cNvSpPr>
          <p:nvPr/>
        </p:nvSpPr>
        <p:spPr bwMode="auto">
          <a:xfrm>
            <a:off x="2478088" y="2667000"/>
            <a:ext cx="10223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b="1">
                <a:latin typeface="Arial" charset="0"/>
                <a:cs typeface="Arial" charset="0"/>
              </a:rPr>
              <a:t>David</a:t>
            </a:r>
          </a:p>
        </p:txBody>
      </p:sp>
      <p:grpSp>
        <p:nvGrpSpPr>
          <p:cNvPr id="3" name="Group 32"/>
          <p:cNvGrpSpPr>
            <a:grpSpLocks/>
          </p:cNvGrpSpPr>
          <p:nvPr/>
        </p:nvGrpSpPr>
        <p:grpSpPr bwMode="auto">
          <a:xfrm>
            <a:off x="685800" y="3429000"/>
            <a:ext cx="4581525" cy="473075"/>
            <a:chOff x="432" y="2160"/>
            <a:chExt cx="2886" cy="298"/>
          </a:xfrm>
        </p:grpSpPr>
        <p:sp>
          <p:nvSpPr>
            <p:cNvPr id="175132" name="Text Box 10"/>
            <p:cNvSpPr txBox="1">
              <a:spLocks noChangeArrowheads="1"/>
            </p:cNvSpPr>
            <p:nvPr/>
          </p:nvSpPr>
          <p:spPr bwMode="auto">
            <a:xfrm>
              <a:off x="432" y="2160"/>
              <a:ext cx="946" cy="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b="1">
                  <a:latin typeface="Arial" charset="0"/>
                  <a:cs typeface="Arial" charset="0"/>
                </a:rPr>
                <a:t>Solomon</a:t>
              </a:r>
            </a:p>
          </p:txBody>
        </p:sp>
        <p:sp>
          <p:nvSpPr>
            <p:cNvPr id="175133" name="Text Box 11"/>
            <p:cNvSpPr txBox="1">
              <a:spLocks noChangeArrowheads="1"/>
            </p:cNvSpPr>
            <p:nvPr/>
          </p:nvSpPr>
          <p:spPr bwMode="auto">
            <a:xfrm>
              <a:off x="2544" y="2160"/>
              <a:ext cx="774" cy="2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b="1">
                  <a:latin typeface="Arial" charset="0"/>
                  <a:cs typeface="Arial" charset="0"/>
                </a:rPr>
                <a:t>Nathan</a:t>
              </a:r>
            </a:p>
          </p:txBody>
        </p:sp>
      </p:grpSp>
      <p:grpSp>
        <p:nvGrpSpPr>
          <p:cNvPr id="4" name="Group 31"/>
          <p:cNvGrpSpPr>
            <a:grpSpLocks/>
          </p:cNvGrpSpPr>
          <p:nvPr/>
        </p:nvGrpSpPr>
        <p:grpSpPr bwMode="auto">
          <a:xfrm>
            <a:off x="801688" y="5649913"/>
            <a:ext cx="4335462" cy="461962"/>
            <a:chOff x="505" y="3350"/>
            <a:chExt cx="2731" cy="291"/>
          </a:xfrm>
        </p:grpSpPr>
        <p:sp>
          <p:nvSpPr>
            <p:cNvPr id="175130" name="Text Box 12"/>
            <p:cNvSpPr txBox="1">
              <a:spLocks noChangeArrowheads="1"/>
            </p:cNvSpPr>
            <p:nvPr/>
          </p:nvSpPr>
          <p:spPr bwMode="auto">
            <a:xfrm>
              <a:off x="505" y="3350"/>
              <a:ext cx="795" cy="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b="1">
                  <a:latin typeface="Arial" charset="0"/>
                  <a:cs typeface="Arial" charset="0"/>
                </a:rPr>
                <a:t>Joseph</a:t>
              </a:r>
            </a:p>
          </p:txBody>
        </p:sp>
        <p:sp>
          <p:nvSpPr>
            <p:cNvPr id="175131" name="Text Box 13"/>
            <p:cNvSpPr txBox="1">
              <a:spLocks noChangeArrowheads="1"/>
            </p:cNvSpPr>
            <p:nvPr/>
          </p:nvSpPr>
          <p:spPr bwMode="auto">
            <a:xfrm>
              <a:off x="2659" y="3350"/>
              <a:ext cx="577" cy="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b="1">
                  <a:latin typeface="Arial" charset="0"/>
                  <a:cs typeface="Arial" charset="0"/>
                </a:rPr>
                <a:t>Mary</a:t>
              </a:r>
            </a:p>
          </p:txBody>
        </p:sp>
      </p:grpSp>
      <p:sp>
        <p:nvSpPr>
          <p:cNvPr id="97296" name="Text Box 16"/>
          <p:cNvSpPr txBox="1">
            <a:spLocks noChangeArrowheads="1"/>
          </p:cNvSpPr>
          <p:nvPr/>
        </p:nvSpPr>
        <p:spPr bwMode="auto">
          <a:xfrm>
            <a:off x="2476500" y="6351588"/>
            <a:ext cx="1057275"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b="1">
                <a:latin typeface="Arial" charset="0"/>
                <a:cs typeface="Arial" charset="0"/>
              </a:rPr>
              <a:t>Jesus</a:t>
            </a:r>
          </a:p>
        </p:txBody>
      </p:sp>
      <p:grpSp>
        <p:nvGrpSpPr>
          <p:cNvPr id="5" name="Group 27"/>
          <p:cNvGrpSpPr>
            <a:grpSpLocks/>
          </p:cNvGrpSpPr>
          <p:nvPr/>
        </p:nvGrpSpPr>
        <p:grpSpPr bwMode="auto">
          <a:xfrm>
            <a:off x="1905000" y="6122988"/>
            <a:ext cx="2286000" cy="304800"/>
            <a:chOff x="1200" y="3648"/>
            <a:chExt cx="1440" cy="192"/>
          </a:xfrm>
        </p:grpSpPr>
        <p:sp>
          <p:nvSpPr>
            <p:cNvPr id="175128" name="Line 18"/>
            <p:cNvSpPr>
              <a:spLocks noChangeShapeType="1"/>
            </p:cNvSpPr>
            <p:nvPr/>
          </p:nvSpPr>
          <p:spPr bwMode="auto">
            <a:xfrm>
              <a:off x="1200" y="3648"/>
              <a:ext cx="384" cy="19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75129" name="Line 19"/>
            <p:cNvSpPr>
              <a:spLocks noChangeShapeType="1"/>
            </p:cNvSpPr>
            <p:nvPr/>
          </p:nvSpPr>
          <p:spPr bwMode="auto">
            <a:xfrm flipV="1">
              <a:off x="2256" y="3648"/>
              <a:ext cx="384" cy="19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6" name="Group 26"/>
          <p:cNvGrpSpPr>
            <a:grpSpLocks/>
          </p:cNvGrpSpPr>
          <p:nvPr/>
        </p:nvGrpSpPr>
        <p:grpSpPr bwMode="auto">
          <a:xfrm>
            <a:off x="1752600" y="3124200"/>
            <a:ext cx="2362200" cy="304800"/>
            <a:chOff x="1104" y="1968"/>
            <a:chExt cx="1488" cy="192"/>
          </a:xfrm>
        </p:grpSpPr>
        <p:sp>
          <p:nvSpPr>
            <p:cNvPr id="175126" name="Line 24"/>
            <p:cNvSpPr>
              <a:spLocks noChangeShapeType="1"/>
            </p:cNvSpPr>
            <p:nvPr/>
          </p:nvSpPr>
          <p:spPr bwMode="auto">
            <a:xfrm flipH="1">
              <a:off x="1104" y="1968"/>
              <a:ext cx="384" cy="19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75127" name="Line 25"/>
            <p:cNvSpPr>
              <a:spLocks noChangeShapeType="1"/>
            </p:cNvSpPr>
            <p:nvPr/>
          </p:nvSpPr>
          <p:spPr bwMode="auto">
            <a:xfrm flipH="1" flipV="1">
              <a:off x="2208" y="1968"/>
              <a:ext cx="384" cy="19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7" name="Group 30"/>
          <p:cNvGrpSpPr>
            <a:grpSpLocks/>
          </p:cNvGrpSpPr>
          <p:nvPr/>
        </p:nvGrpSpPr>
        <p:grpSpPr bwMode="auto">
          <a:xfrm>
            <a:off x="1979613" y="3860800"/>
            <a:ext cx="1843087" cy="2020888"/>
            <a:chOff x="1296" y="2176"/>
            <a:chExt cx="1161" cy="1273"/>
          </a:xfrm>
        </p:grpSpPr>
        <p:pic>
          <p:nvPicPr>
            <p:cNvPr id="175123" name="Picture 14" descr="images"/>
            <p:cNvPicPr>
              <a:picLocks noChangeAspect="1" noChangeArrowheads="1"/>
            </p:cNvPicPr>
            <p:nvPr/>
          </p:nvPicPr>
          <p:blipFill>
            <a:blip r:embed="rId2" cstate="screen">
              <a:lum bright="-6000"/>
              <a:extLst>
                <a:ext uri="{28A0092B-C50C-407E-A947-70E740481C1C}">
                  <a14:useLocalDpi xmlns:a14="http://schemas.microsoft.com/office/drawing/2010/main"/>
                </a:ext>
              </a:extLst>
            </a:blip>
            <a:srcRect/>
            <a:stretch>
              <a:fillRect/>
            </a:stretch>
          </p:blipFill>
          <p:spPr bwMode="auto">
            <a:xfrm>
              <a:off x="1336" y="2448"/>
              <a:ext cx="1056" cy="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7309" name="Text Box 29"/>
            <p:cNvSpPr txBox="1">
              <a:spLocks noChangeArrowheads="1"/>
            </p:cNvSpPr>
            <p:nvPr/>
          </p:nvSpPr>
          <p:spPr bwMode="auto">
            <a:xfrm>
              <a:off x="1296" y="3158"/>
              <a:ext cx="1161" cy="291"/>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spcBef>
                  <a:spcPct val="50000"/>
                </a:spcBef>
                <a:defRPr/>
              </a:pPr>
              <a:r>
                <a:rPr lang="en-US" b="1" dirty="0">
                  <a:latin typeface="Arial"/>
                  <a:ea typeface="+mn-ea"/>
                  <a:cs typeface="Arial"/>
                </a:rPr>
                <a:t>Zerubbabel</a:t>
              </a:r>
            </a:p>
          </p:txBody>
        </p:sp>
        <p:sp>
          <p:nvSpPr>
            <p:cNvPr id="29" name="Text Box 29"/>
            <p:cNvSpPr txBox="1">
              <a:spLocks noChangeArrowheads="1"/>
            </p:cNvSpPr>
            <p:nvPr/>
          </p:nvSpPr>
          <p:spPr bwMode="auto">
            <a:xfrm>
              <a:off x="1425" y="2176"/>
              <a:ext cx="914" cy="291"/>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spcBef>
                  <a:spcPct val="50000"/>
                </a:spcBef>
                <a:defRPr/>
              </a:pPr>
              <a:r>
                <a:rPr lang="en-US" b="1" dirty="0">
                  <a:latin typeface="Arial"/>
                  <a:ea typeface="+mn-ea"/>
                  <a:cs typeface="Arial"/>
                </a:rPr>
                <a:t>Shealtiel</a:t>
              </a:r>
            </a:p>
          </p:txBody>
        </p:sp>
      </p:grpSp>
      <p:sp>
        <p:nvSpPr>
          <p:cNvPr id="97313" name="Text Box 33"/>
          <p:cNvSpPr txBox="1">
            <a:spLocks noChangeArrowheads="1"/>
          </p:cNvSpPr>
          <p:nvPr/>
        </p:nvSpPr>
        <p:spPr bwMode="auto">
          <a:xfrm>
            <a:off x="457200" y="4419600"/>
            <a:ext cx="140335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latin typeface="Arial" charset="0"/>
                <a:cs typeface="Arial" charset="0"/>
              </a:rPr>
              <a:t>(Matt. 1:12)</a:t>
            </a:r>
          </a:p>
        </p:txBody>
      </p:sp>
      <p:sp>
        <p:nvSpPr>
          <p:cNvPr id="97314" name="Text Box 34"/>
          <p:cNvSpPr txBox="1">
            <a:spLocks noChangeArrowheads="1"/>
          </p:cNvSpPr>
          <p:nvPr/>
        </p:nvSpPr>
        <p:spPr bwMode="auto">
          <a:xfrm>
            <a:off x="3810000" y="4419600"/>
            <a:ext cx="140335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latin typeface="Arial" charset="0"/>
                <a:cs typeface="Arial" charset="0"/>
              </a:rPr>
              <a:t>(Luke 3:27)</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7289"/>
                                        </p:tgtEl>
                                        <p:attrNameLst>
                                          <p:attrName>style.visibility</p:attrName>
                                        </p:attrNameLst>
                                      </p:cBhvr>
                                      <p:to>
                                        <p:strVal val="visible"/>
                                      </p:to>
                                    </p:set>
                                    <p:animEffect transition="in" filter="wipe(up)">
                                      <p:cBhvr>
                                        <p:cTn id="7" dur="500"/>
                                        <p:tgtEl>
                                          <p:spTgt spid="9728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par>
                          <p:cTn id="13" fill="hold" nodeType="afterGroup">
                            <p:stCondLst>
                              <p:cond delay="500"/>
                            </p:stCondLst>
                            <p:childTnLst>
                              <p:par>
                                <p:cTn id="14" presetID="22" presetClass="entr" presetSubtype="1"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500"/>
                                        <p:tgtEl>
                                          <p:spTgt spid="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1"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up)">
                                      <p:cBhvr>
                                        <p:cTn id="21" dur="500"/>
                                        <p:tgtEl>
                                          <p:spTgt spid="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1"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up)">
                                      <p:cBhvr>
                                        <p:cTn id="26" dur="500"/>
                                        <p:tgtEl>
                                          <p:spTgt spid="2"/>
                                        </p:tgtEl>
                                      </p:cBhvr>
                                    </p:animEffect>
                                  </p:childTnLst>
                                </p:cTn>
                              </p:par>
                            </p:childTnLst>
                          </p:cTn>
                        </p:par>
                        <p:par>
                          <p:cTn id="27" fill="hold" nodeType="afterGroup">
                            <p:stCondLst>
                              <p:cond delay="500"/>
                            </p:stCondLst>
                            <p:childTnLst>
                              <p:par>
                                <p:cTn id="28" presetID="22" presetClass="entr" presetSubtype="1"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up)">
                                      <p:cBhvr>
                                        <p:cTn id="30" dur="500"/>
                                        <p:tgtEl>
                                          <p:spTgt spid="4"/>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97313"/>
                                        </p:tgtEl>
                                        <p:attrNameLst>
                                          <p:attrName>style.visibility</p:attrName>
                                        </p:attrNameLst>
                                      </p:cBhvr>
                                      <p:to>
                                        <p:strVal val="visible"/>
                                      </p:to>
                                    </p:set>
                                    <p:animEffect transition="in" filter="wipe(up)">
                                      <p:cBhvr>
                                        <p:cTn id="35" dur="500"/>
                                        <p:tgtEl>
                                          <p:spTgt spid="97313"/>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97314"/>
                                        </p:tgtEl>
                                        <p:attrNameLst>
                                          <p:attrName>style.visibility</p:attrName>
                                        </p:attrNameLst>
                                      </p:cBhvr>
                                      <p:to>
                                        <p:strVal val="visible"/>
                                      </p:to>
                                    </p:set>
                                    <p:animEffect transition="in" filter="wipe(up)">
                                      <p:cBhvr>
                                        <p:cTn id="40" dur="500"/>
                                        <p:tgtEl>
                                          <p:spTgt spid="97314"/>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22" presetClass="entr" presetSubtype="1" fill="hold"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wipe(up)">
                                      <p:cBhvr>
                                        <p:cTn id="45" dur="500"/>
                                        <p:tgtEl>
                                          <p:spTgt spid="5"/>
                                        </p:tgtEl>
                                      </p:cBhvr>
                                    </p:animEffect>
                                  </p:childTnLst>
                                </p:cTn>
                              </p:par>
                            </p:childTnLst>
                          </p:cTn>
                        </p:par>
                        <p:par>
                          <p:cTn id="46" fill="hold" nodeType="afterGroup">
                            <p:stCondLst>
                              <p:cond delay="500"/>
                            </p:stCondLst>
                            <p:childTnLst>
                              <p:par>
                                <p:cTn id="47" presetID="22" presetClass="entr" presetSubtype="1" fill="hold" grpId="0" nodeType="afterEffect">
                                  <p:stCondLst>
                                    <p:cond delay="0"/>
                                  </p:stCondLst>
                                  <p:childTnLst>
                                    <p:set>
                                      <p:cBhvr>
                                        <p:cTn id="48" dur="1" fill="hold">
                                          <p:stCondLst>
                                            <p:cond delay="0"/>
                                          </p:stCondLst>
                                        </p:cTn>
                                        <p:tgtEl>
                                          <p:spTgt spid="97296"/>
                                        </p:tgtEl>
                                        <p:attrNameLst>
                                          <p:attrName>style.visibility</p:attrName>
                                        </p:attrNameLst>
                                      </p:cBhvr>
                                      <p:to>
                                        <p:strVal val="visible"/>
                                      </p:to>
                                    </p:set>
                                    <p:animEffect transition="in" filter="wipe(up)">
                                      <p:cBhvr>
                                        <p:cTn id="49" dur="500"/>
                                        <p:tgtEl>
                                          <p:spTgt spid="972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9" grpId="0"/>
      <p:bldP spid="97296" grpId="0"/>
      <p:bldP spid="97313" grpId="0"/>
      <p:bldP spid="97314"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72008" y="0"/>
            <a:ext cx="9252520" cy="6885384"/>
          </a:xfrm>
          <a:prstGeom prst="rect">
            <a:avLst/>
          </a:prstGeom>
          <a:gradFill flip="none" rotWithShape="1">
            <a:gsLst>
              <a:gs pos="0">
                <a:srgbClr val="660066"/>
              </a:gs>
              <a:gs pos="100000">
                <a:schemeClr val="bg2"/>
              </a:gs>
            </a:gsLst>
            <a:path path="circle">
              <a:fillToRect l="50000" t="50000" r="50000" b="50000"/>
            </a:path>
            <a:tileRect/>
          </a:gradFill>
          <a:ln w="9525" cap="flat" cmpd="sng" algn="ctr">
            <a:noFill/>
            <a:prstDash val="solid"/>
            <a:round/>
            <a:headEnd type="none" w="med" len="med"/>
            <a:tailEnd type="none" w="med" len="med"/>
          </a:ln>
          <a:effectLst/>
        </p:spPr>
        <p:txBody>
          <a:bodyPr wrap="none"/>
          <a:lstStyle/>
          <a:p>
            <a:pPr>
              <a:defRPr/>
            </a:pPr>
            <a:endParaRPr lang="en-US">
              <a:latin typeface="Arial"/>
              <a:cs typeface="Arial"/>
            </a:endParaRPr>
          </a:p>
        </p:txBody>
      </p:sp>
      <p:sp>
        <p:nvSpPr>
          <p:cNvPr id="60418" name="Rectangle 2"/>
          <p:cNvSpPr>
            <a:spLocks noGrp="1" noChangeArrowheads="1"/>
          </p:cNvSpPr>
          <p:nvPr>
            <p:ph type="title"/>
          </p:nvPr>
        </p:nvSpPr>
        <p:spPr>
          <a:xfrm>
            <a:off x="76200" y="152400"/>
            <a:ext cx="8915400" cy="1143000"/>
          </a:xfrm>
        </p:spPr>
        <p:txBody>
          <a:bodyPr/>
          <a:lstStyle/>
          <a:p>
            <a:pPr eaLnBrk="1" hangingPunct="1">
              <a:defRPr/>
            </a:pPr>
            <a:r>
              <a:rPr lang="en-US" sz="3600" dirty="0">
                <a:latin typeface="Arial"/>
                <a:ea typeface="ＭＳ Ｐゴシック" charset="0"/>
                <a:cs typeface="Arial"/>
              </a:rPr>
              <a:t>Significance of David-Zerubbabel Parallel</a:t>
            </a:r>
          </a:p>
        </p:txBody>
      </p:sp>
      <p:sp>
        <p:nvSpPr>
          <p:cNvPr id="176133" name="Text Box 4"/>
          <p:cNvSpPr txBox="1">
            <a:spLocks noChangeArrowheads="1"/>
          </p:cNvSpPr>
          <p:nvPr/>
        </p:nvSpPr>
        <p:spPr bwMode="auto">
          <a:xfrm>
            <a:off x="845820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647</a:t>
            </a:r>
          </a:p>
        </p:txBody>
      </p:sp>
      <p:sp>
        <p:nvSpPr>
          <p:cNvPr id="176134" name="Rectangle 3"/>
          <p:cNvSpPr txBox="1">
            <a:spLocks noChangeArrowheads="1"/>
          </p:cNvSpPr>
          <p:nvPr/>
        </p:nvSpPr>
        <p:spPr bwMode="auto">
          <a:xfrm>
            <a:off x="228600" y="1557338"/>
            <a:ext cx="8915400" cy="2016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Clr>
                <a:schemeClr val="accent2"/>
              </a:buClr>
              <a:buSzPct val="80000"/>
              <a:buFont typeface="Wingdings" charset="0"/>
              <a:buChar char="l"/>
            </a:pPr>
            <a:r>
              <a:rPr lang="en-US" sz="2800" b="1">
                <a:latin typeface="Arial" charset="0"/>
                <a:cs typeface="Arial" charset="0"/>
              </a:rPr>
              <a:t>The parallel of David to Zerubbabel is outstanding, for David wanted to build the temple, but in response the L</a:t>
            </a:r>
            <a:r>
              <a:rPr lang="en-US" b="1">
                <a:latin typeface="Arial" charset="0"/>
                <a:cs typeface="Arial" charset="0"/>
              </a:rPr>
              <a:t>ORD</a:t>
            </a:r>
            <a:r>
              <a:rPr lang="en-US" sz="2800" b="1">
                <a:latin typeface="Arial" charset="0"/>
                <a:cs typeface="Arial" charset="0"/>
              </a:rPr>
              <a:t> promised to build the king</a:t>
            </a:r>
            <a:r>
              <a:rPr lang="mr-IN" sz="2800" b="1">
                <a:latin typeface="Arial" charset="0"/>
                <a:cs typeface="Arial" charset="0"/>
              </a:rPr>
              <a:t>'</a:t>
            </a:r>
            <a:r>
              <a:rPr lang="en-US" sz="2800" b="1">
                <a:latin typeface="Arial" charset="0"/>
                <a:cs typeface="Arial" charset="0"/>
              </a:rPr>
              <a:t>s house. </a:t>
            </a:r>
          </a:p>
          <a:p>
            <a:pPr eaLnBrk="1" hangingPunct="1">
              <a:spcBef>
                <a:spcPct val="20000"/>
              </a:spcBef>
              <a:buClr>
                <a:schemeClr val="accent2"/>
              </a:buClr>
              <a:buSzPct val="80000"/>
              <a:buFont typeface="Wingdings" charset="0"/>
              <a:buNone/>
            </a:pPr>
            <a:r>
              <a:rPr lang="en-US" sz="2800" b="1">
                <a:latin typeface="Arial" charset="0"/>
                <a:cs typeface="Arial" charset="0"/>
              </a:rPr>
              <a:t>   </a:t>
            </a:r>
            <a:endParaRPr lang="en-GB" sz="2800" b="1">
              <a:latin typeface="Arial" charset="0"/>
              <a:cs typeface="Arial" charset="0"/>
            </a:endParaRPr>
          </a:p>
        </p:txBody>
      </p:sp>
      <p:pic>
        <p:nvPicPr>
          <p:cNvPr id="176135" name="Picture 1" descr="king david image-01-small.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733800"/>
            <a:ext cx="4089400" cy="312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6136" name="Rectangle 3"/>
          <p:cNvSpPr txBox="1">
            <a:spLocks noChangeArrowheads="1"/>
          </p:cNvSpPr>
          <p:nvPr/>
        </p:nvSpPr>
        <p:spPr bwMode="auto">
          <a:xfrm>
            <a:off x="4067175" y="3716338"/>
            <a:ext cx="5053013" cy="3025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Clr>
                <a:schemeClr val="accent2"/>
              </a:buClr>
              <a:buSzPct val="80000"/>
              <a:buFont typeface="Wingdings" charset="0"/>
              <a:buNone/>
            </a:pPr>
            <a:endParaRPr lang="en-US" sz="2800" b="1">
              <a:latin typeface="Arial" charset="0"/>
              <a:cs typeface="Arial" charset="0"/>
            </a:endParaRPr>
          </a:p>
          <a:p>
            <a:pPr eaLnBrk="1" hangingPunct="1">
              <a:spcBef>
                <a:spcPct val="20000"/>
              </a:spcBef>
              <a:buClr>
                <a:schemeClr val="accent2"/>
              </a:buClr>
              <a:buSzPct val="80000"/>
              <a:buFont typeface="Wingdings" charset="0"/>
              <a:buNone/>
            </a:pPr>
            <a:r>
              <a:rPr lang="en-US" sz="2800" b="1">
                <a:latin typeface="Arial" charset="0"/>
                <a:cs typeface="Arial" charset="0"/>
              </a:rPr>
              <a:t>   This similarity shows that the messianic element fits the context of the book.</a:t>
            </a:r>
            <a:endParaRPr lang="en-GB" sz="2800" b="1">
              <a:latin typeface="Arial" charset="0"/>
              <a:cs typeface="Arial"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72008" y="0"/>
            <a:ext cx="9252520" cy="6885384"/>
          </a:xfrm>
          <a:prstGeom prst="rect">
            <a:avLst/>
          </a:prstGeom>
          <a:gradFill flip="none" rotWithShape="1">
            <a:gsLst>
              <a:gs pos="0">
                <a:srgbClr val="660066"/>
              </a:gs>
              <a:gs pos="100000">
                <a:schemeClr val="bg2"/>
              </a:gs>
            </a:gsLst>
            <a:path path="circle">
              <a:fillToRect l="50000" t="50000" r="50000" b="50000"/>
            </a:path>
            <a:tileRect/>
          </a:gradFill>
          <a:ln w="9525" cap="flat" cmpd="sng" algn="ctr">
            <a:noFill/>
            <a:prstDash val="solid"/>
            <a:round/>
            <a:headEnd type="none" w="med" len="med"/>
            <a:tailEnd type="none" w="med" len="med"/>
          </a:ln>
          <a:effectLst/>
        </p:spPr>
        <p:txBody>
          <a:bodyPr wrap="none"/>
          <a:lstStyle/>
          <a:p>
            <a:pPr>
              <a:defRPr/>
            </a:pPr>
            <a:endParaRPr lang="en-US">
              <a:latin typeface="Arial"/>
              <a:cs typeface="Arial"/>
            </a:endParaRPr>
          </a:p>
        </p:txBody>
      </p:sp>
      <p:sp>
        <p:nvSpPr>
          <p:cNvPr id="32770" name="Rectangle 2"/>
          <p:cNvSpPr>
            <a:spLocks noGrp="1" noChangeArrowheads="1"/>
          </p:cNvSpPr>
          <p:nvPr>
            <p:ph type="title"/>
          </p:nvPr>
        </p:nvSpPr>
        <p:spPr>
          <a:xfrm>
            <a:off x="0" y="5715000"/>
            <a:ext cx="8915400" cy="1143000"/>
          </a:xfrm>
        </p:spPr>
        <p:txBody>
          <a:bodyPr/>
          <a:lstStyle/>
          <a:p>
            <a:pPr eaLnBrk="1" hangingPunct="1">
              <a:defRPr/>
            </a:pPr>
            <a:r>
              <a:rPr lang="en-US" sz="4000" dirty="0">
                <a:latin typeface="Lucida Sans" charset="0"/>
                <a:ea typeface="ＭＳ Ｐゴシック" charset="0"/>
                <a:cs typeface="Times New Roman" charset="0"/>
              </a:rPr>
              <a:t>Prophetic Messianic Elements</a:t>
            </a:r>
          </a:p>
        </p:txBody>
      </p:sp>
      <p:sp>
        <p:nvSpPr>
          <p:cNvPr id="177157" name="Rectangle 3"/>
          <p:cNvSpPr txBox="1">
            <a:spLocks noChangeArrowheads="1"/>
          </p:cNvSpPr>
          <p:nvPr/>
        </p:nvSpPr>
        <p:spPr bwMode="auto">
          <a:xfrm>
            <a:off x="3708400" y="71438"/>
            <a:ext cx="5364163" cy="566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0000"/>
              </a:lnSpc>
              <a:spcBef>
                <a:spcPct val="20000"/>
              </a:spcBef>
              <a:buClr>
                <a:schemeClr val="accent2"/>
              </a:buClr>
              <a:buSzPct val="80000"/>
              <a:buFont typeface="Wingdings" charset="0"/>
              <a:buChar char="l"/>
            </a:pPr>
            <a:r>
              <a:rPr lang="en-US" sz="2800" b="1">
                <a:latin typeface="Lucida Sans" charset="0"/>
                <a:cs typeface="Times New Roman" charset="0"/>
              </a:rPr>
              <a:t>Zerubbabel disappeared as a key leader soon after Haggai</a:t>
            </a:r>
            <a:r>
              <a:rPr lang="uk-UA" sz="2800" b="1">
                <a:latin typeface="Lucida Sans" charset="0"/>
                <a:cs typeface="Times New Roman" charset="0"/>
              </a:rPr>
              <a:t>'</a:t>
            </a:r>
            <a:r>
              <a:rPr lang="en-US" sz="2800" b="1">
                <a:latin typeface="Lucida Sans" charset="0"/>
                <a:cs typeface="Times New Roman" charset="0"/>
              </a:rPr>
              <a:t>s prophecy was given. </a:t>
            </a:r>
          </a:p>
          <a:p>
            <a:pPr eaLnBrk="1" hangingPunct="1">
              <a:lnSpc>
                <a:spcPct val="90000"/>
              </a:lnSpc>
              <a:spcBef>
                <a:spcPct val="20000"/>
              </a:spcBef>
              <a:buClr>
                <a:schemeClr val="accent2"/>
              </a:buClr>
              <a:buSzPct val="80000"/>
              <a:buFont typeface="Wingdings" charset="0"/>
              <a:buNone/>
            </a:pPr>
            <a:endParaRPr lang="en-US" sz="2800" b="1">
              <a:latin typeface="Lucida Sans" charset="0"/>
              <a:cs typeface="Times New Roman" charset="0"/>
            </a:endParaRPr>
          </a:p>
          <a:p>
            <a:pPr eaLnBrk="1" hangingPunct="1">
              <a:lnSpc>
                <a:spcPct val="90000"/>
              </a:lnSpc>
              <a:spcBef>
                <a:spcPct val="20000"/>
              </a:spcBef>
              <a:buClr>
                <a:schemeClr val="accent2"/>
              </a:buClr>
              <a:buSzPct val="80000"/>
              <a:buFont typeface="Wingdings" charset="0"/>
              <a:buNone/>
            </a:pPr>
            <a:r>
              <a:rPr lang="en-US" sz="2800" b="1">
                <a:latin typeface="Lucida Sans" charset="0"/>
                <a:cs typeface="Times New Roman" charset="0"/>
              </a:rPr>
              <a:t>   The prophecy concerning Zerubbabel related to the legitimate king of the future, for it is the chosen </a:t>
            </a:r>
            <a:r>
              <a:rPr lang="ru-RU" sz="2800" b="1">
                <a:latin typeface="Lucida Sans" charset="0"/>
                <a:cs typeface="Times New Roman" charset="0"/>
              </a:rPr>
              <a:t>"</a:t>
            </a:r>
            <a:r>
              <a:rPr lang="en-US" sz="2800" b="1">
                <a:latin typeface="Lucida Sans" charset="0"/>
                <a:cs typeface="Times New Roman" charset="0"/>
              </a:rPr>
              <a:t>Son of God,</a:t>
            </a:r>
            <a:r>
              <a:rPr lang="ru-RU" sz="2800" b="1">
                <a:latin typeface="Lucida Sans" charset="0"/>
                <a:cs typeface="Times New Roman" charset="0"/>
              </a:rPr>
              <a:t>"</a:t>
            </a:r>
            <a:r>
              <a:rPr lang="en-US" sz="2800" b="1">
                <a:latin typeface="Lucida Sans" charset="0"/>
                <a:cs typeface="Times New Roman" charset="0"/>
              </a:rPr>
              <a:t> to whom will be granted power and authority over all the nations (Pss. 2, 110; Matt. 28:18).</a:t>
            </a:r>
            <a:endParaRPr lang="en-GB" sz="2800" b="1">
              <a:latin typeface="Lucida Sans" charset="0"/>
              <a:cs typeface="Times New Roman" charset="0"/>
            </a:endParaRPr>
          </a:p>
        </p:txBody>
      </p:sp>
      <p:pic>
        <p:nvPicPr>
          <p:cNvPr id="177158" name="Picture 2" descr="Moretto_KingDavid.jpg"/>
          <p:cNvPicPr>
            <a:picLocks noChangeAspect="1"/>
          </p:cNvPicPr>
          <p:nvPr/>
        </p:nvPicPr>
        <p:blipFill rotWithShape="1">
          <a:blip r:embed="rId2" cstate="screen">
            <a:extLst>
              <a:ext uri="{28A0092B-C50C-407E-A947-70E740481C1C}">
                <a14:useLocalDpi xmlns:a14="http://schemas.microsoft.com/office/drawing/2010/main"/>
              </a:ext>
            </a:extLst>
          </a:blip>
          <a:srcRect r="2667" b="5087"/>
          <a:stretch/>
        </p:blipFill>
        <p:spPr bwMode="auto">
          <a:xfrm>
            <a:off x="0" y="836613"/>
            <a:ext cx="3708400" cy="34564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61112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765594"/>
            <a:ext cx="9144000" cy="6092406"/>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0"/>
            <a:ext cx="9143999" cy="1080120"/>
          </a:xfrm>
          <a:solidFill>
            <a:srgbClr val="000000"/>
          </a:solidFill>
          <a:effectLst/>
        </p:spPr>
        <p:txBody>
          <a:bodyPr/>
          <a:lstStyle/>
          <a:p>
            <a:pPr>
              <a:defRPr/>
            </a:pPr>
            <a:r>
              <a:rPr lang="en-US" b="1" dirty="0">
                <a:solidFill>
                  <a:srgbClr val="FFFFFF"/>
                </a:solidFill>
                <a:effectLst/>
                <a:latin typeface="Arial" charset="0"/>
                <a:ea typeface="ＭＳ Ｐゴシック" charset="0"/>
                <a:cs typeface="ＭＳ Ｐゴシック" charset="0"/>
              </a:rPr>
              <a:t>Do you want God</a:t>
            </a:r>
            <a:r>
              <a:rPr lang="mr-IN" b="1" dirty="0">
                <a:solidFill>
                  <a:srgbClr val="FFFFFF"/>
                </a:solidFill>
                <a:effectLst/>
                <a:latin typeface="Arial" charset="0"/>
                <a:ea typeface="ＭＳ Ｐゴシック" charset="0"/>
                <a:cs typeface="ＭＳ Ｐゴシック" charset="0"/>
              </a:rPr>
              <a:t>'</a:t>
            </a:r>
            <a:r>
              <a:rPr lang="en-US" b="1" dirty="0">
                <a:solidFill>
                  <a:srgbClr val="FFFFFF"/>
                </a:solidFill>
                <a:effectLst/>
                <a:latin typeface="Arial" charset="0"/>
                <a:ea typeface="ＭＳ Ｐゴシック" charset="0"/>
                <a:cs typeface="ＭＳ Ｐゴシック" charset="0"/>
              </a:rPr>
              <a:t>s blessing?</a:t>
            </a:r>
          </a:p>
        </p:txBody>
      </p:sp>
      <p:sp>
        <p:nvSpPr>
          <p:cNvPr id="5" name="Rectangle 2"/>
          <p:cNvSpPr txBox="1">
            <a:spLocks noChangeArrowheads="1"/>
          </p:cNvSpPr>
          <p:nvPr/>
        </p:nvSpPr>
        <p:spPr bwMode="auto">
          <a:xfrm>
            <a:off x="1" y="5229200"/>
            <a:ext cx="9143999" cy="1628800"/>
          </a:xfrm>
          <a:prstGeom prst="rect">
            <a:avLst/>
          </a:prstGeom>
          <a:solidFill>
            <a:srgbClr val="000000"/>
          </a:solidFill>
          <a:ln>
            <a:noFill/>
          </a:ln>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solidFill>
                  <a:srgbClr val="FFFFFF"/>
                </a:solidFill>
                <a:effectLst/>
                <a:latin typeface="Arial" charset="0"/>
                <a:ea typeface="ＭＳ Ｐゴシック" charset="0"/>
                <a:cs typeface="ＭＳ Ｐゴシック" charset="0"/>
              </a:rPr>
              <a:t>You will also inherit the kingdom when you are faithful now.</a:t>
            </a:r>
          </a:p>
        </p:txBody>
      </p:sp>
    </p:spTree>
    <p:extLst>
      <p:ext uri="{BB962C8B-B14F-4D97-AF65-F5344CB8AC3E}">
        <p14:creationId xmlns:p14="http://schemas.microsoft.com/office/powerpoint/2010/main" val="1994273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6381328"/>
            <a:ext cx="9144000" cy="476672"/>
          </a:xfrm>
          <a:solidFill>
            <a:schemeClr val="tx1"/>
          </a:solidFill>
        </p:spPr>
        <p:txBody>
          <a:bodyPr/>
          <a:lstStyle/>
          <a:p>
            <a:pPr algn="ctr"/>
            <a:r>
              <a:rPr lang="en-US" sz="1800" b="1">
                <a:solidFill>
                  <a:schemeClr val="bg1"/>
                </a:solidFill>
                <a:latin typeface="Arial"/>
                <a:cs typeface="Arial"/>
              </a:rPr>
              <a:t>Barry Huddleston, </a:t>
            </a:r>
            <a:r>
              <a:rPr lang="en-US" sz="1800" b="1" i="1">
                <a:solidFill>
                  <a:schemeClr val="bg1"/>
                </a:solidFill>
                <a:latin typeface="Arial"/>
                <a:cs typeface="Arial"/>
              </a:rPr>
              <a:t>The Acrostic Summarized Bible</a:t>
            </a:r>
            <a:r>
              <a:rPr lang="en-US" sz="1800" b="1">
                <a:solidFill>
                  <a:schemeClr val="bg1"/>
                </a:solidFill>
                <a:latin typeface="Arial"/>
                <a:cs typeface="Arial"/>
              </a:rPr>
              <a:t> (Grand Rapids: Baker, 1992)</a:t>
            </a:r>
          </a:p>
        </p:txBody>
      </p:sp>
      <p:sp>
        <p:nvSpPr>
          <p:cNvPr id="11" name="Rectangle 10"/>
          <p:cNvSpPr/>
          <p:nvPr/>
        </p:nvSpPr>
        <p:spPr>
          <a:xfrm>
            <a:off x="1314192" y="2263388"/>
            <a:ext cx="184666" cy="276999"/>
          </a:xfrm>
          <a:prstGeom prst="rect">
            <a:avLst/>
          </a:prstGeom>
        </p:spPr>
        <p:txBody>
          <a:bodyPr wrap="none">
            <a:spAutoFit/>
          </a:bodyPr>
          <a:lstStyle/>
          <a:p>
            <a:pPr defTabSz="457200" fontAlgn="auto">
              <a:spcBef>
                <a:spcPts val="0"/>
              </a:spcBef>
              <a:spcAft>
                <a:spcPts val="0"/>
              </a:spcAft>
            </a:pPr>
            <a:r>
              <a:rPr lang="en-US" sz="1200">
                <a:solidFill>
                  <a:prstClr val="black"/>
                </a:solidFill>
                <a:latin typeface="Helvetica"/>
              </a:rPr>
              <a:t> </a:t>
            </a:r>
            <a:endParaRPr lang="en-US" sz="1800">
              <a:solidFill>
                <a:prstClr val="black"/>
              </a:solidFill>
              <a:latin typeface="Tw Cen MT"/>
            </a:endParaRPr>
          </a:p>
        </p:txBody>
      </p:sp>
      <p:pic>
        <p:nvPicPr>
          <p:cNvPr id="14" name="Picture 13" descr="00-Acrostic Bible Scanned (dragged).pdf"/>
          <p:cNvPicPr>
            <a:picLocks noChangeAspect="1"/>
          </p:cNvPicPr>
          <p:nvPr/>
        </p:nvPicPr>
        <p:blipFill rotWithShape="1">
          <a:blip r:embed="rId2" cstate="screen">
            <a:extLst>
              <a:ext uri="{28A0092B-C50C-407E-A947-70E740481C1C}">
                <a14:useLocalDpi xmlns:a14="http://schemas.microsoft.com/office/drawing/2010/main"/>
              </a:ext>
            </a:extLst>
          </a:blip>
          <a:srcRect l="10333" t="6564" r="18413" b="11674"/>
          <a:stretch/>
        </p:blipFill>
        <p:spPr>
          <a:xfrm rot="5400000">
            <a:off x="-640615" y="522584"/>
            <a:ext cx="5834395" cy="4730969"/>
          </a:xfrm>
          <a:prstGeom prst="rect">
            <a:avLst/>
          </a:prstGeom>
        </p:spPr>
      </p:pic>
      <p:sp>
        <p:nvSpPr>
          <p:cNvPr id="12" name="Title 1"/>
          <p:cNvSpPr txBox="1">
            <a:spLocks/>
          </p:cNvSpPr>
          <p:nvPr/>
        </p:nvSpPr>
        <p:spPr bwMode="auto">
          <a:xfrm>
            <a:off x="4483100" y="0"/>
            <a:ext cx="4724400" cy="8509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algn="ctr" defTabSz="457200"/>
            <a:r>
              <a:rPr lang="en-US" sz="4800" b="1">
                <a:solidFill>
                  <a:prstClr val="white"/>
                </a:solidFill>
                <a:latin typeface="Arial"/>
                <a:cs typeface="Arial"/>
              </a:rPr>
              <a:t>Haggai</a:t>
            </a:r>
          </a:p>
        </p:txBody>
      </p:sp>
      <p:sp>
        <p:nvSpPr>
          <p:cNvPr id="7" name="TextBox 3"/>
          <p:cNvSpPr txBox="1">
            <a:spLocks noChangeArrowheads="1"/>
          </p:cNvSpPr>
          <p:nvPr/>
        </p:nvSpPr>
        <p:spPr bwMode="auto">
          <a:xfrm>
            <a:off x="4067945" y="1340768"/>
            <a:ext cx="5076056" cy="954107"/>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sz="2800" dirty="0">
                <a:solidFill>
                  <a:prstClr val="black"/>
                </a:solidFill>
              </a:rPr>
              <a:t>1 </a:t>
            </a:r>
            <a:r>
              <a:rPr lang="en-US" sz="2800" b="1" dirty="0">
                <a:solidFill>
                  <a:prstClr val="black"/>
                </a:solidFill>
              </a:rPr>
              <a:t>G</a:t>
            </a:r>
            <a:r>
              <a:rPr lang="en-US" sz="2800" dirty="0">
                <a:solidFill>
                  <a:prstClr val="black"/>
                </a:solidFill>
              </a:rPr>
              <a:t>od</a:t>
            </a:r>
            <a:r>
              <a:rPr lang="mr-IN" sz="2800" dirty="0">
                <a:solidFill>
                  <a:prstClr val="black"/>
                </a:solidFill>
              </a:rPr>
              <a:t>'</a:t>
            </a:r>
            <a:r>
              <a:rPr lang="en-US" sz="2800" dirty="0">
                <a:solidFill>
                  <a:prstClr val="black"/>
                </a:solidFill>
              </a:rPr>
              <a:t>s temple needs building</a:t>
            </a:r>
          </a:p>
          <a:p>
            <a:pPr defTabSz="457200" fontAlgn="auto">
              <a:spcBef>
                <a:spcPts val="0"/>
              </a:spcBef>
              <a:spcAft>
                <a:spcPts val="0"/>
              </a:spcAft>
            </a:pPr>
            <a:r>
              <a:rPr lang="en-US" sz="2800" dirty="0">
                <a:solidFill>
                  <a:prstClr val="black"/>
                </a:solidFill>
              </a:rPr>
              <a:t>2 </a:t>
            </a:r>
            <a:r>
              <a:rPr lang="en-US" sz="2800" b="1" dirty="0">
                <a:solidFill>
                  <a:prstClr val="black"/>
                </a:solidFill>
              </a:rPr>
              <a:t>O</a:t>
            </a:r>
            <a:r>
              <a:rPr lang="en-US" sz="2800" dirty="0">
                <a:solidFill>
                  <a:prstClr val="black"/>
                </a:solidFill>
              </a:rPr>
              <a:t>lder temple less glorious</a:t>
            </a:r>
          </a:p>
        </p:txBody>
      </p:sp>
    </p:spTree>
    <p:extLst>
      <p:ext uri="{BB962C8B-B14F-4D97-AF65-F5344CB8AC3E}">
        <p14:creationId xmlns:p14="http://schemas.microsoft.com/office/powerpoint/2010/main" val="24384919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49784"/>
            <a:ext cx="9144000" cy="193905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2. Recall God</a:t>
            </a:r>
            <a:r>
              <a:rPr lang="mr-IN" sz="4800" b="1" dirty="0">
                <a:effectLst>
                  <a:glow rad="127000">
                    <a:schemeClr val="tx1"/>
                  </a:glow>
                </a:effectLst>
                <a:latin typeface="Arial" charset="0"/>
                <a:ea typeface="ＭＳ Ｐゴシック" charset="0"/>
                <a:cs typeface="ＭＳ Ｐゴシック" charset="0"/>
              </a:rPr>
              <a:t>'</a:t>
            </a:r>
            <a:r>
              <a:rPr lang="en-US" sz="4800" b="1" dirty="0">
                <a:effectLst>
                  <a:glow rad="127000">
                    <a:schemeClr val="tx1"/>
                  </a:glow>
                </a:effectLst>
                <a:latin typeface="Arial" charset="0"/>
                <a:ea typeface="ＭＳ Ｐゴシック" charset="0"/>
                <a:cs typeface="ＭＳ Ｐゴシック" charset="0"/>
              </a:rPr>
              <a:t>s </a:t>
            </a:r>
            <a:r>
              <a:rPr lang="en-US" sz="4800" b="1" dirty="0">
                <a:solidFill>
                  <a:srgbClr val="FFFF00"/>
                </a:solidFill>
                <a:effectLst>
                  <a:glow rad="127000">
                    <a:schemeClr val="tx1"/>
                  </a:glow>
                </a:effectLst>
                <a:latin typeface="Arial" charset="0"/>
                <a:ea typeface="ＭＳ Ｐゴシック" charset="0"/>
                <a:cs typeface="ＭＳ Ｐゴシック" charset="0"/>
              </a:rPr>
              <a:t>presence</a:t>
            </a:r>
            <a:r>
              <a:rPr lang="en-US" sz="4800" b="1" dirty="0">
                <a:effectLst>
                  <a:glow rad="127000">
                    <a:schemeClr val="tx1"/>
                  </a:glow>
                </a:effectLst>
                <a:latin typeface="Arial" charset="0"/>
                <a:ea typeface="ＭＳ Ｐゴシック" charset="0"/>
                <a:cs typeface="ＭＳ Ｐゴシック" charset="0"/>
              </a:rPr>
              <a:t>. </a:t>
            </a:r>
          </a:p>
        </p:txBody>
      </p:sp>
      <p:sp>
        <p:nvSpPr>
          <p:cNvPr id="5"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Haggai 2:1-9</a:t>
            </a:r>
          </a:p>
        </p:txBody>
      </p:sp>
    </p:spTree>
    <p:extLst>
      <p:ext uri="{BB962C8B-B14F-4D97-AF65-F5344CB8AC3E}">
        <p14:creationId xmlns:p14="http://schemas.microsoft.com/office/powerpoint/2010/main" val="4049998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954536"/>
          </a:xfrm>
          <a:solidFill>
            <a:srgbClr val="0000FF"/>
          </a:solidFill>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Two Types of Inheritance</a:t>
            </a:r>
          </a:p>
        </p:txBody>
      </p:sp>
      <p:sp>
        <p:nvSpPr>
          <p:cNvPr id="4" name="Rectangle 2"/>
          <p:cNvSpPr txBox="1">
            <a:spLocks noChangeArrowheads="1"/>
          </p:cNvSpPr>
          <p:nvPr/>
        </p:nvSpPr>
        <p:spPr bwMode="auto">
          <a:xfrm>
            <a:off x="0" y="1345290"/>
            <a:ext cx="9144000" cy="316282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ru-RU"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Now if we are children, then we are heirs—</a:t>
            </a:r>
            <a:r>
              <a:rPr kumimoji="0" lang="en-US" sz="32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heirs of God</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and </a:t>
            </a:r>
            <a:r>
              <a:rPr kumimoji="0" lang="en-US" sz="32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co-heirs with Christ</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if indeed we share in his sufferings in order that we may also share in his glory</a:t>
            </a:r>
            <a:r>
              <a:rPr kumimoji="0" lang="ru-RU"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(Rom. 8:17 </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NIV</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198907" y="4833511"/>
            <a:ext cx="3748635" cy="954536"/>
          </a:xfrm>
          <a:prstGeom prst="rect">
            <a:avLst/>
          </a:prstGeom>
          <a:solidFill>
            <a:srgbClr val="0000FF"/>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Salvation</a:t>
            </a:r>
          </a:p>
        </p:txBody>
      </p:sp>
      <p:sp>
        <p:nvSpPr>
          <p:cNvPr id="6" name="Rectangle 2"/>
          <p:cNvSpPr txBox="1">
            <a:spLocks noChangeArrowheads="1"/>
          </p:cNvSpPr>
          <p:nvPr/>
        </p:nvSpPr>
        <p:spPr bwMode="auto">
          <a:xfrm>
            <a:off x="4712582" y="4833511"/>
            <a:ext cx="3748635" cy="954536"/>
          </a:xfrm>
          <a:prstGeom prst="rect">
            <a:avLst/>
          </a:prstGeom>
          <a:solidFill>
            <a:srgbClr val="0000FF"/>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Reward</a:t>
            </a:r>
          </a:p>
        </p:txBody>
      </p:sp>
      <p:sp>
        <p:nvSpPr>
          <p:cNvPr id="2" name="Down Arrow 1"/>
          <p:cNvSpPr/>
          <p:nvPr/>
        </p:nvSpPr>
        <p:spPr bwMode="auto">
          <a:xfrm>
            <a:off x="1728961" y="2325522"/>
            <a:ext cx="688526" cy="2477388"/>
          </a:xfrm>
          <a:prstGeom prst="downArrow">
            <a:avLst/>
          </a:prstGeom>
          <a:solidFill>
            <a:srgbClr val="0000FF"/>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8" name="Down Arrow 7"/>
          <p:cNvSpPr/>
          <p:nvPr/>
        </p:nvSpPr>
        <p:spPr bwMode="auto">
          <a:xfrm>
            <a:off x="6028420" y="2325522"/>
            <a:ext cx="688526" cy="2477388"/>
          </a:xfrm>
          <a:prstGeom prst="downArrow">
            <a:avLst/>
          </a:prstGeom>
          <a:solidFill>
            <a:srgbClr val="0000FF"/>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Tree>
    <p:extLst>
      <p:ext uri="{BB962C8B-B14F-4D97-AF65-F5344CB8AC3E}">
        <p14:creationId xmlns:p14="http://schemas.microsoft.com/office/powerpoint/2010/main" val="42301708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strVal val="#ppt_w*0.70"/>
                                          </p:val>
                                        </p:tav>
                                        <p:tav tm="100000">
                                          <p:val>
                                            <p:strVal val="#ppt_w"/>
                                          </p:val>
                                        </p:tav>
                                      </p:tavLst>
                                    </p:anim>
                                    <p:anim calcmode="lin" valueType="num">
                                      <p:cBhvr>
                                        <p:cTn id="18" dur="1000" fill="hold"/>
                                        <p:tgtEl>
                                          <p:spTgt spid="5"/>
                                        </p:tgtEl>
                                        <p:attrNameLst>
                                          <p:attrName>ppt_h</p:attrName>
                                        </p:attrNameLst>
                                      </p:cBhvr>
                                      <p:tavLst>
                                        <p:tav tm="0">
                                          <p:val>
                                            <p:strVal val="#ppt_h"/>
                                          </p:val>
                                        </p:tav>
                                        <p:tav tm="100000">
                                          <p:val>
                                            <p:strVal val="#ppt_h"/>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ppt_w</p:attrName>
                                        </p:attrNameLst>
                                      </p:cBhvr>
                                      <p:tavLst>
                                        <p:tav tm="0">
                                          <p:val>
                                            <p:strVal val="#ppt_w*0.70"/>
                                          </p:val>
                                        </p:tav>
                                        <p:tav tm="100000">
                                          <p:val>
                                            <p:strVal val="#ppt_w"/>
                                          </p:val>
                                        </p:tav>
                                      </p:tavLst>
                                    </p:anim>
                                    <p:anim calcmode="lin" valueType="num">
                                      <p:cBhvr>
                                        <p:cTn id="25" dur="1000" fill="hold"/>
                                        <p:tgtEl>
                                          <p:spTgt spid="6"/>
                                        </p:tgtEl>
                                        <p:attrNameLst>
                                          <p:attrName>ppt_h</p:attrName>
                                        </p:attrNameLst>
                                      </p:cBhvr>
                                      <p:tavLst>
                                        <p:tav tm="0">
                                          <p:val>
                                            <p:strVal val="#ppt_h"/>
                                          </p:val>
                                        </p:tav>
                                        <p:tav tm="100000">
                                          <p:val>
                                            <p:strVal val="#ppt_h"/>
                                          </p:val>
                                        </p:tav>
                                      </p:tavLst>
                                    </p:anim>
                                    <p:animEffect transition="in" filter="fade">
                                      <p:cBhvr>
                                        <p:cTn id="2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P spid="8" grpId="0" animBg="1"/>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384"/>
            <a:ext cx="9144000" cy="6885384"/>
          </a:xfrm>
          <a:prstGeom prst="rect">
            <a:avLst/>
          </a:prstGeom>
        </p:spPr>
      </p:pic>
      <p:sp>
        <p:nvSpPr>
          <p:cNvPr id="900098" name="Rectangle 2"/>
          <p:cNvSpPr>
            <a:spLocks noGrp="1" noChangeArrowheads="1"/>
          </p:cNvSpPr>
          <p:nvPr>
            <p:ph type="ctrTitle"/>
          </p:nvPr>
        </p:nvSpPr>
        <p:spPr>
          <a:xfrm>
            <a:off x="0" y="-56024"/>
            <a:ext cx="9144000" cy="2692936"/>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How can you restore God</a:t>
            </a:r>
            <a:r>
              <a:rPr lang="mr-IN" b="1" dirty="0">
                <a:effectLst>
                  <a:glow rad="127000">
                    <a:schemeClr val="tx1"/>
                  </a:glow>
                </a:effectLst>
                <a:latin typeface="Arial" charset="0"/>
                <a:ea typeface="ＭＳ Ｐゴシック" charset="0"/>
                <a:cs typeface="ＭＳ Ｐゴシック" charset="0"/>
              </a:rPr>
              <a:t>'</a:t>
            </a:r>
            <a:r>
              <a:rPr lang="en-US" b="1" dirty="0">
                <a:effectLst>
                  <a:glow rad="127000">
                    <a:schemeClr val="tx1"/>
                  </a:glow>
                </a:effectLst>
                <a:latin typeface="Arial" charset="0"/>
                <a:ea typeface="ＭＳ Ｐゴシック" charset="0"/>
                <a:cs typeface="ＭＳ Ｐゴシック" charset="0"/>
              </a:rPr>
              <a:t>s</a:t>
            </a:r>
            <a:br>
              <a:rPr lang="en-US" b="1" dirty="0">
                <a:effectLst>
                  <a:glow rad="127000">
                    <a:schemeClr val="tx1"/>
                  </a:glow>
                </a:effectLst>
                <a:latin typeface="Arial" charset="0"/>
                <a:ea typeface="ＭＳ Ｐゴシック" charset="0"/>
                <a:cs typeface="ＭＳ Ｐゴシック" charset="0"/>
              </a:rPr>
            </a:br>
            <a:r>
              <a:rPr lang="en-US" sz="6000" b="1" dirty="0">
                <a:solidFill>
                  <a:srgbClr val="FFFF00"/>
                </a:solidFill>
                <a:effectLst>
                  <a:glow rad="127000">
                    <a:schemeClr val="tx1"/>
                  </a:glow>
                </a:effectLst>
                <a:latin typeface="Arial" charset="0"/>
                <a:ea typeface="ＭＳ Ｐゴシック" charset="0"/>
                <a:cs typeface="ＭＳ Ｐゴシック" charset="0"/>
              </a:rPr>
              <a:t>BLESSING</a:t>
            </a:r>
            <a:br>
              <a:rPr lang="en-US" sz="6000"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when you only see his discipline?</a:t>
            </a:r>
          </a:p>
        </p:txBody>
      </p:sp>
      <p:sp>
        <p:nvSpPr>
          <p:cNvPr id="4"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Haggai</a:t>
            </a:r>
          </a:p>
        </p:txBody>
      </p:sp>
    </p:spTree>
    <p:extLst>
      <p:ext uri="{BB962C8B-B14F-4D97-AF65-F5344CB8AC3E}">
        <p14:creationId xmlns:p14="http://schemas.microsoft.com/office/powerpoint/2010/main" val="2109120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275" y="1124744"/>
            <a:ext cx="9144000" cy="4865987"/>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a:t>
            </a:r>
          </a:p>
        </p:txBody>
      </p:sp>
      <p:sp>
        <p:nvSpPr>
          <p:cNvPr id="3" name="Rectangle 2"/>
          <p:cNvSpPr txBox="1">
            <a:spLocks noChangeArrowheads="1"/>
          </p:cNvSpPr>
          <p:nvPr/>
        </p:nvSpPr>
        <p:spPr bwMode="auto">
          <a:xfrm>
            <a:off x="13395" y="2996952"/>
            <a:ext cx="9144000" cy="183276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Align with God</a:t>
            </a:r>
            <a:r>
              <a:rPr kumimoji="0" lang="mr-IN"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 </a:t>
            </a:r>
            <a:r>
              <a:rPr kumimoji="0" lang="en-US"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priorities</a:t>
            </a: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Haggai</a:t>
            </a:r>
          </a:p>
        </p:txBody>
      </p:sp>
      <p:sp>
        <p:nvSpPr>
          <p:cNvPr id="6" name="Rectangle 2">
            <a:extLst>
              <a:ext uri="{FF2B5EF4-FFF2-40B4-BE49-F238E27FC236}">
                <a16:creationId xmlns:a16="http://schemas.microsoft.com/office/drawing/2014/main" id="{55A12A60-224E-8F45-9CD8-082BB1C69074}"/>
              </a:ext>
            </a:extLst>
          </p:cNvPr>
          <p:cNvSpPr txBox="1">
            <a:spLocks noChangeArrowheads="1"/>
          </p:cNvSpPr>
          <p:nvPr/>
        </p:nvSpPr>
        <p:spPr bwMode="auto">
          <a:xfrm>
            <a:off x="3059831" y="2303404"/>
            <a:ext cx="6093499" cy="769349"/>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ALIGNMENT</a:t>
            </a:r>
          </a:p>
        </p:txBody>
      </p:sp>
    </p:spTree>
    <p:extLst>
      <p:ext uri="{BB962C8B-B14F-4D97-AF65-F5344CB8AC3E}">
        <p14:creationId xmlns:p14="http://schemas.microsoft.com/office/powerpoint/2010/main" val="1949583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7384"/>
            <a:ext cx="9144000" cy="1080120"/>
          </a:xfrm>
          <a:effectLst>
            <a:outerShdw blurRad="63500" dist="35921" dir="2700000" algn="ctr" rotWithShape="0">
              <a:schemeClr val="tx2">
                <a:alpha val="74998"/>
              </a:schemeClr>
            </a:outerShdw>
          </a:effectLst>
        </p:spPr>
        <p:txBody>
          <a:bodyPr anchor="ctr"/>
          <a:lstStyle/>
          <a:p>
            <a:pPr>
              <a:defRPr/>
            </a:pPr>
            <a:r>
              <a:rPr lang="en-US" sz="4800" dirty="0">
                <a:effectLst>
                  <a:glow rad="127000">
                    <a:schemeClr val="tx1"/>
                  </a:glow>
                </a:effectLst>
                <a:latin typeface="Arial" charset="0"/>
                <a:ea typeface="ＭＳ Ｐゴシック" charset="0"/>
                <a:cs typeface="ＭＳ Ｐゴシック" charset="0"/>
              </a:rPr>
              <a:t>1. Realign your </a:t>
            </a:r>
            <a:r>
              <a:rPr lang="en-US" sz="4800" dirty="0">
                <a:solidFill>
                  <a:srgbClr val="FFFF00"/>
                </a:solidFill>
                <a:effectLst>
                  <a:glow rad="127000">
                    <a:schemeClr val="tx1"/>
                  </a:glow>
                </a:effectLst>
                <a:latin typeface="Arial" charset="0"/>
                <a:ea typeface="ＭＳ Ｐゴシック" charset="0"/>
                <a:cs typeface="ＭＳ Ｐゴシック" charset="0"/>
              </a:rPr>
              <a:t>priorities</a:t>
            </a:r>
            <a:r>
              <a:rPr lang="en-US" sz="4800" dirty="0">
                <a:effectLst>
                  <a:glow rad="127000">
                    <a:schemeClr val="tx1"/>
                  </a:glow>
                </a:effectLst>
                <a:latin typeface="Arial" charset="0"/>
                <a:ea typeface="ＭＳ Ｐゴシック" charset="0"/>
                <a:cs typeface="ＭＳ Ｐゴシック" charset="0"/>
              </a:rPr>
              <a:t>. </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75656" y="2708920"/>
            <a:ext cx="6120680" cy="3229677"/>
          </a:xfrm>
          <a:prstGeom prst="rect">
            <a:avLst/>
          </a:prstGeom>
        </p:spPr>
      </p:pic>
      <p:sp>
        <p:nvSpPr>
          <p:cNvPr id="6"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Haggai 1</a:t>
            </a:r>
          </a:p>
        </p:txBody>
      </p:sp>
      <p:sp>
        <p:nvSpPr>
          <p:cNvPr id="7" name="Rectangle 2">
            <a:extLst>
              <a:ext uri="{FF2B5EF4-FFF2-40B4-BE49-F238E27FC236}">
                <a16:creationId xmlns:a16="http://schemas.microsoft.com/office/drawing/2014/main" id="{D4DAE8C8-0375-984C-AD2E-2E419E304E58}"/>
              </a:ext>
            </a:extLst>
          </p:cNvPr>
          <p:cNvSpPr txBox="1">
            <a:spLocks noChangeArrowheads="1"/>
          </p:cNvSpPr>
          <p:nvPr/>
        </p:nvSpPr>
        <p:spPr bwMode="auto">
          <a:xfrm>
            <a:off x="0" y="1988840"/>
            <a:ext cx="9144000" cy="769349"/>
          </a:xfrm>
          <a:prstGeom prst="rect">
            <a:avLst/>
          </a:prstGeom>
          <a:solidFill>
            <a:schemeClr val="tx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RESTORATION</a:t>
            </a:r>
          </a:p>
        </p:txBody>
      </p:sp>
      <p:sp>
        <p:nvSpPr>
          <p:cNvPr id="8" name="Rectangle 2">
            <a:extLst>
              <a:ext uri="{FF2B5EF4-FFF2-40B4-BE49-F238E27FC236}">
                <a16:creationId xmlns:a16="http://schemas.microsoft.com/office/drawing/2014/main" id="{A33C5113-3E52-D843-B101-5DC10060B4D6}"/>
              </a:ext>
            </a:extLst>
          </p:cNvPr>
          <p:cNvSpPr txBox="1">
            <a:spLocks noChangeArrowheads="1"/>
          </p:cNvSpPr>
          <p:nvPr/>
        </p:nvSpPr>
        <p:spPr bwMode="auto">
          <a:xfrm>
            <a:off x="0" y="1531898"/>
            <a:ext cx="9108504" cy="456942"/>
          </a:xfrm>
          <a:prstGeom prst="rect">
            <a:avLst/>
          </a:prstGeom>
          <a:solidFill>
            <a:schemeClr val="tx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been hurt — be restored</a:t>
            </a:r>
          </a:p>
        </p:txBody>
      </p:sp>
    </p:spTree>
    <p:extLst>
      <p:ext uri="{BB962C8B-B14F-4D97-AF65-F5344CB8AC3E}">
        <p14:creationId xmlns:p14="http://schemas.microsoft.com/office/powerpoint/2010/main" val="2887149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93905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2. Recall God</a:t>
            </a:r>
            <a:r>
              <a:rPr lang="mr-IN" sz="4800" b="1" dirty="0">
                <a:effectLst>
                  <a:glow rad="127000">
                    <a:schemeClr val="tx1"/>
                  </a:glow>
                </a:effectLst>
                <a:latin typeface="Arial" charset="0"/>
                <a:ea typeface="ＭＳ Ｐゴシック" charset="0"/>
                <a:cs typeface="ＭＳ Ｐゴシック" charset="0"/>
              </a:rPr>
              <a:t>'</a:t>
            </a:r>
            <a:r>
              <a:rPr lang="en-US" sz="4800" b="1" dirty="0">
                <a:effectLst>
                  <a:glow rad="127000">
                    <a:schemeClr val="tx1"/>
                  </a:glow>
                </a:effectLst>
                <a:latin typeface="Arial" charset="0"/>
                <a:ea typeface="ＭＳ Ｐゴシック" charset="0"/>
                <a:cs typeface="ＭＳ Ｐゴシック" charset="0"/>
              </a:rPr>
              <a:t>s </a:t>
            </a:r>
            <a:r>
              <a:rPr lang="en-US" sz="4800" b="1" dirty="0">
                <a:solidFill>
                  <a:srgbClr val="FFFF00"/>
                </a:solidFill>
                <a:effectLst>
                  <a:glow rad="127000">
                    <a:schemeClr val="tx1"/>
                  </a:glow>
                </a:effectLst>
                <a:latin typeface="Arial" charset="0"/>
                <a:ea typeface="ＭＳ Ｐゴシック" charset="0"/>
                <a:cs typeface="ＭＳ Ｐゴシック" charset="0"/>
              </a:rPr>
              <a:t>presence</a:t>
            </a:r>
            <a:r>
              <a:rPr lang="en-US" sz="4800" b="1" dirty="0">
                <a:effectLst>
                  <a:glow rad="127000">
                    <a:schemeClr val="tx1"/>
                  </a:glow>
                </a:effectLst>
                <a:latin typeface="Arial" charset="0"/>
                <a:ea typeface="ＭＳ Ｐゴシック" charset="0"/>
                <a:cs typeface="ＭＳ Ｐゴシック" charset="0"/>
              </a:rPr>
              <a:t>. </a:t>
            </a:r>
          </a:p>
        </p:txBody>
      </p:sp>
      <p:sp>
        <p:nvSpPr>
          <p:cNvPr id="5"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Haggai 2:1-9</a:t>
            </a:r>
          </a:p>
        </p:txBody>
      </p:sp>
    </p:spTree>
    <p:extLst>
      <p:ext uri="{BB962C8B-B14F-4D97-AF65-F5344CB8AC3E}">
        <p14:creationId xmlns:p14="http://schemas.microsoft.com/office/powerpoint/2010/main" val="4093233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208307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3. Renew your </a:t>
            </a:r>
            <a:r>
              <a:rPr lang="en-US" sz="4800" b="1" dirty="0">
                <a:solidFill>
                  <a:srgbClr val="FFFF00"/>
                </a:solidFill>
                <a:effectLst>
                  <a:glow rad="127000">
                    <a:schemeClr val="tx1"/>
                  </a:glow>
                </a:effectLst>
                <a:latin typeface="Arial" charset="0"/>
                <a:ea typeface="ＭＳ Ｐゴシック" charset="0"/>
                <a:cs typeface="ＭＳ Ｐゴシック" charset="0"/>
              </a:rPr>
              <a:t>worship</a:t>
            </a:r>
            <a:r>
              <a:rPr lang="en-US" sz="48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0" y="1124744"/>
            <a:ext cx="9144000" cy="4777740"/>
          </a:xfrm>
          <a:prstGeom prst="rect">
            <a:avLst/>
          </a:prstGeom>
        </p:spPr>
      </p:pic>
      <p:sp>
        <p:nvSpPr>
          <p:cNvPr id="5"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Haggai 2:10-19</a:t>
            </a:r>
          </a:p>
        </p:txBody>
      </p:sp>
    </p:spTree>
    <p:extLst>
      <p:ext uri="{BB962C8B-B14F-4D97-AF65-F5344CB8AC3E}">
        <p14:creationId xmlns:p14="http://schemas.microsoft.com/office/powerpoint/2010/main" val="1118235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God Of Restoration - Joy! Digital">
            <a:extLst>
              <a:ext uri="{FF2B5EF4-FFF2-40B4-BE49-F238E27FC236}">
                <a16:creationId xmlns:a16="http://schemas.microsoft.com/office/drawing/2014/main" id="{11986CB3-65C7-D747-B288-521B7A9ABFC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504" y="-3801"/>
            <a:ext cx="9137496" cy="6833579"/>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201106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4. Re-envision God</a:t>
            </a:r>
            <a:r>
              <a:rPr lang="mr-IN" sz="4800" b="1" dirty="0">
                <a:effectLst>
                  <a:glow rad="127000">
                    <a:schemeClr val="tx1"/>
                  </a:glow>
                </a:effectLst>
                <a:latin typeface="Arial" charset="0"/>
                <a:ea typeface="ＭＳ Ｐゴシック" charset="0"/>
                <a:cs typeface="ＭＳ Ｐゴシック" charset="0"/>
              </a:rPr>
              <a:t>'</a:t>
            </a:r>
            <a:r>
              <a:rPr lang="en-US" sz="4800" b="1" dirty="0">
                <a:effectLst>
                  <a:glow rad="127000">
                    <a:schemeClr val="tx1"/>
                  </a:glow>
                </a:effectLst>
                <a:latin typeface="Arial" charset="0"/>
                <a:ea typeface="ＭＳ Ｐゴシック" charset="0"/>
                <a:cs typeface="ＭＳ Ｐゴシック" charset="0"/>
              </a:rPr>
              <a:t>s </a:t>
            </a:r>
            <a:r>
              <a:rPr lang="en-US" sz="4800" b="1" dirty="0">
                <a:solidFill>
                  <a:srgbClr val="FFFF00"/>
                </a:solidFill>
                <a:effectLst>
                  <a:glow rad="127000">
                    <a:schemeClr val="tx1"/>
                  </a:glow>
                </a:effectLst>
                <a:latin typeface="Arial" charset="0"/>
                <a:ea typeface="ＭＳ Ｐゴシック" charset="0"/>
                <a:cs typeface="ＭＳ Ｐゴシック" charset="0"/>
              </a:rPr>
              <a:t>kingdom</a:t>
            </a:r>
            <a:r>
              <a:rPr lang="en-US" sz="4800" b="1" dirty="0">
                <a:effectLst>
                  <a:glow rad="127000">
                    <a:schemeClr val="tx1"/>
                  </a:glow>
                </a:effectLst>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Haggai 2:20-23</a:t>
            </a:r>
          </a:p>
        </p:txBody>
      </p:sp>
    </p:spTree>
    <p:extLst>
      <p:ext uri="{BB962C8B-B14F-4D97-AF65-F5344CB8AC3E}">
        <p14:creationId xmlns:p14="http://schemas.microsoft.com/office/powerpoint/2010/main" val="867228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0" y="1437657"/>
            <a:ext cx="9144000" cy="431799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600" b="1" dirty="0">
                <a:solidFill>
                  <a:srgbClr val="FFFFFF"/>
                </a:solidFill>
                <a:effectLst>
                  <a:glow rad="127000">
                    <a:srgbClr val="000000"/>
                  </a:glow>
                </a:effectLst>
                <a:latin typeface="Arial" charset="0"/>
                <a:ea typeface="ＭＳ Ｐゴシック" charset="0"/>
                <a:cs typeface="ＭＳ Ｐゴシック" charset="0"/>
              </a:rPr>
              <a:t>(God to Judah) </a:t>
            </a:r>
            <a:r>
              <a:rPr lang="mr-IN"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You expected much, but see, it turned out to be little.  What you brought home, I blew away.  Why?</a:t>
            </a:r>
            <a:r>
              <a:rPr lang="mr-IN"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 declares the L</a:t>
            </a:r>
            <a:r>
              <a:rPr lang="en-US" sz="3200" b="1" dirty="0">
                <a:solidFill>
                  <a:srgbClr val="FFFFFF"/>
                </a:solidFill>
                <a:effectLst>
                  <a:glow rad="127000">
                    <a:srgbClr val="000000"/>
                  </a:glow>
                </a:effectLst>
                <a:latin typeface="Arial" charset="0"/>
                <a:ea typeface="ＭＳ Ｐゴシック" charset="0"/>
                <a:cs typeface="ＭＳ Ｐゴシック" charset="0"/>
              </a:rPr>
              <a:t>ORD</a:t>
            </a:r>
            <a:r>
              <a:rPr lang="en-US" sz="3600" b="1" dirty="0">
                <a:solidFill>
                  <a:srgbClr val="FFFFFF"/>
                </a:solidFill>
                <a:effectLst>
                  <a:glow rad="127000">
                    <a:srgbClr val="000000"/>
                  </a:glow>
                </a:effectLst>
                <a:latin typeface="Arial" charset="0"/>
                <a:ea typeface="ＭＳ Ｐゴシック" charset="0"/>
                <a:cs typeface="ＭＳ Ｐゴシック" charset="0"/>
              </a:rPr>
              <a:t> Almighty.  </a:t>
            </a:r>
            <a:r>
              <a:rPr lang="mr-IN"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Because of my house, which remains a ruin, while each of you is busy with his own house</a:t>
            </a:r>
            <a:r>
              <a:rPr lang="mr-IN"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 (Haggai 1:9). </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Haggai</a:t>
            </a:r>
          </a:p>
        </p:txBody>
      </p:sp>
      <p:sp>
        <p:nvSpPr>
          <p:cNvPr id="8" name="Text Box 24"/>
          <p:cNvSpPr txBox="1">
            <a:spLocks noChangeArrowheads="1"/>
          </p:cNvSpPr>
          <p:nvPr/>
        </p:nvSpPr>
        <p:spPr bwMode="auto">
          <a:xfrm>
            <a:off x="8334902"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640</a:t>
            </a:r>
          </a:p>
        </p:txBody>
      </p:sp>
    </p:spTree>
    <p:extLst>
      <p:ext uri="{BB962C8B-B14F-4D97-AF65-F5344CB8AC3E}">
        <p14:creationId xmlns:p14="http://schemas.microsoft.com/office/powerpoint/2010/main" val="1069731436"/>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en-US" sz="4000" b="1" dirty="0">
                <a:solidFill>
                  <a:srgbClr val="FFFFFF"/>
                </a:solidFill>
                <a:effectLst>
                  <a:glow rad="127000">
                    <a:srgbClr val="000000"/>
                  </a:glow>
                </a:effectLst>
                <a:latin typeface="Arial" charset="0"/>
              </a:rPr>
              <a:t>Haggai </a:t>
            </a:r>
            <a:r>
              <a:rPr lang="en-US" sz="4000" b="1" dirty="0">
                <a:solidFill>
                  <a:schemeClr val="bg1"/>
                </a:solidFill>
                <a:effectLst>
                  <a:glow rad="101600">
                    <a:schemeClr val="tx1">
                      <a:alpha val="99000"/>
                    </a:schemeClr>
                  </a:glow>
                </a:effectLst>
                <a:latin typeface="Arial"/>
                <a:cs typeface="Arial"/>
              </a:rPr>
              <a:t>Kingdom Statement</a:t>
            </a:r>
          </a:p>
        </p:txBody>
      </p:sp>
      <p:sp>
        <p:nvSpPr>
          <p:cNvPr id="3" name="Title 1"/>
          <p:cNvSpPr txBox="1">
            <a:spLocks/>
          </p:cNvSpPr>
          <p:nvPr/>
        </p:nvSpPr>
        <p:spPr bwMode="auto">
          <a:xfrm>
            <a:off x="331175" y="1433727"/>
            <a:ext cx="8336595"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r>
              <a:rPr lang="en-US" b="1" dirty="0">
                <a:solidFill>
                  <a:prstClr val="white"/>
                </a:solidFill>
                <a:effectLst>
                  <a:glow rad="101600">
                    <a:prstClr val="black">
                      <a:alpha val="99000"/>
                    </a:prstClr>
                  </a:glow>
                </a:effectLst>
                <a:latin typeface="Calibri"/>
              </a:rPr>
              <a:t>Judah must get the right priorities (1:9) for blessing in the Messiah</a:t>
            </a:r>
            <a:r>
              <a:rPr lang="mr-IN" b="1" dirty="0">
                <a:solidFill>
                  <a:prstClr val="white"/>
                </a:solidFill>
                <a:effectLst>
                  <a:glow rad="101600">
                    <a:prstClr val="black">
                      <a:alpha val="99000"/>
                    </a:prstClr>
                  </a:glow>
                </a:effectLst>
                <a:latin typeface="Calibri"/>
              </a:rPr>
              <a:t>'</a:t>
            </a:r>
            <a:r>
              <a:rPr lang="en-US" b="1" dirty="0">
                <a:solidFill>
                  <a:prstClr val="white"/>
                </a:solidFill>
                <a:effectLst>
                  <a:glow rad="101600">
                    <a:prstClr val="black">
                      <a:alpha val="99000"/>
                    </a:prstClr>
                  </a:glow>
                </a:effectLst>
                <a:latin typeface="Calibri"/>
              </a:rPr>
              <a:t>s kingdom.</a:t>
            </a:r>
          </a:p>
        </p:txBody>
      </p:sp>
      <p:sp>
        <p:nvSpPr>
          <p:cNvPr id="5" name="Text Box 24"/>
          <p:cNvSpPr txBox="1">
            <a:spLocks noChangeArrowheads="1"/>
          </p:cNvSpPr>
          <p:nvPr/>
        </p:nvSpPr>
        <p:spPr bwMode="auto">
          <a:xfrm>
            <a:off x="8431445"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spTree>
    <p:extLst>
      <p:ext uri="{BB962C8B-B14F-4D97-AF65-F5344CB8AC3E}">
        <p14:creationId xmlns:p14="http://schemas.microsoft.com/office/powerpoint/2010/main" val="2761632780"/>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6" name="Picture 2" descr="Flowers 0052"/>
          <p:cNvPicPr>
            <a:picLocks noChangeAspect="1" noChangeArrowheads="1"/>
          </p:cNvPicPr>
          <p:nvPr/>
        </p:nvPicPr>
        <p:blipFill>
          <a:blip r:embed="rId3" cstate="screen">
            <a:lum bright="-12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1603" name="Rectangle 3"/>
          <p:cNvSpPr>
            <a:spLocks noGrp="1" noChangeArrowheads="1"/>
          </p:cNvSpPr>
          <p:nvPr>
            <p:ph type="ctrTitle"/>
          </p:nvPr>
        </p:nvSpPr>
        <p:spPr>
          <a:xfrm>
            <a:off x="228600" y="304800"/>
            <a:ext cx="8915400" cy="838200"/>
          </a:xfrm>
          <a:effectLst>
            <a:outerShdw blurRad="63500" dist="107763" dir="18900000" algn="ctr" rotWithShape="0">
              <a:srgbClr val="000000">
                <a:alpha val="74998"/>
              </a:srgbClr>
            </a:outerShdw>
          </a:effectLst>
        </p:spPr>
        <p:txBody>
          <a:bodyPr/>
          <a:lstStyle/>
          <a:p>
            <a:pPr eaLnBrk="1" hangingPunct="1">
              <a:defRPr/>
            </a:pPr>
            <a:r>
              <a:rPr lang="en-US" sz="6000" b="1" u="sng">
                <a:latin typeface="Arial" charset="0"/>
                <a:cs typeface="+mj-cs"/>
              </a:rPr>
              <a:t>Eternal Priorities</a:t>
            </a:r>
            <a:endParaRPr lang="en-US" sz="5400" b="1">
              <a:latin typeface="Arial" charset="0"/>
              <a:cs typeface="+mj-cs"/>
            </a:endParaRPr>
          </a:p>
        </p:txBody>
      </p:sp>
      <p:sp>
        <p:nvSpPr>
          <p:cNvPr id="281604" name="Rectangle 4"/>
          <p:cNvSpPr>
            <a:spLocks noGrp="1" noChangeArrowheads="1"/>
          </p:cNvSpPr>
          <p:nvPr>
            <p:ph type="subTitle" idx="1"/>
          </p:nvPr>
        </p:nvSpPr>
        <p:spPr>
          <a:xfrm>
            <a:off x="1371600" y="1371600"/>
            <a:ext cx="6934200" cy="2971800"/>
          </a:xfrm>
          <a:effectLst/>
        </p:spPr>
        <p:txBody>
          <a:bodyPr/>
          <a:lstStyle/>
          <a:p>
            <a:pPr marL="609600" indent="-609600" eaLnBrk="1" hangingPunct="1">
              <a:buFont typeface="Arial" charset="0"/>
              <a:buAutoNum type="arabicPeriod"/>
              <a:defRPr/>
            </a:pPr>
            <a:r>
              <a:rPr lang="en-US" sz="5400" b="1" dirty="0">
                <a:solidFill>
                  <a:schemeClr val="tx2"/>
                </a:solidFill>
                <a:effectLst>
                  <a:glow rad="292100">
                    <a:schemeClr val="bg1">
                      <a:alpha val="75000"/>
                    </a:schemeClr>
                  </a:glow>
                </a:effectLst>
                <a:latin typeface="Arial" charset="0"/>
                <a:cs typeface="+mn-cs"/>
              </a:rPr>
              <a:t>God</a:t>
            </a:r>
          </a:p>
          <a:p>
            <a:pPr marL="609600" indent="-609600" eaLnBrk="1" hangingPunct="1">
              <a:buFont typeface="Arial" charset="0"/>
              <a:buAutoNum type="arabicPeriod"/>
              <a:defRPr/>
            </a:pPr>
            <a:r>
              <a:rPr lang="en-US" sz="5400" b="1" dirty="0">
                <a:solidFill>
                  <a:schemeClr val="tx2"/>
                </a:solidFill>
                <a:effectLst>
                  <a:glow rad="292100">
                    <a:schemeClr val="bg1">
                      <a:alpha val="75000"/>
                    </a:schemeClr>
                  </a:glow>
                </a:effectLst>
                <a:latin typeface="Arial" charset="0"/>
                <a:cs typeface="+mn-cs"/>
              </a:rPr>
              <a:t>God</a:t>
            </a:r>
            <a:r>
              <a:rPr lang="mr-IN" altLang="ja-JP" sz="5400" b="1" dirty="0">
                <a:solidFill>
                  <a:schemeClr val="tx2"/>
                </a:solidFill>
                <a:effectLst>
                  <a:glow rad="292100">
                    <a:schemeClr val="bg1">
                      <a:alpha val="75000"/>
                    </a:schemeClr>
                  </a:glow>
                </a:effectLst>
                <a:latin typeface="Arial"/>
                <a:cs typeface="+mn-cs"/>
              </a:rPr>
              <a:t>'</a:t>
            </a:r>
            <a:r>
              <a:rPr lang="en-US" sz="5400" b="1" dirty="0">
                <a:solidFill>
                  <a:schemeClr val="tx2"/>
                </a:solidFill>
                <a:effectLst>
                  <a:glow rad="292100">
                    <a:schemeClr val="bg1">
                      <a:alpha val="75000"/>
                    </a:schemeClr>
                  </a:glow>
                </a:effectLst>
                <a:latin typeface="Arial" charset="0"/>
                <a:cs typeface="+mn-cs"/>
              </a:rPr>
              <a:t>s Word</a:t>
            </a:r>
          </a:p>
          <a:p>
            <a:pPr marL="609600" indent="-609600" eaLnBrk="1" hangingPunct="1">
              <a:buFont typeface="Arial" charset="0"/>
              <a:buAutoNum type="arabicPeriod"/>
              <a:defRPr/>
            </a:pPr>
            <a:r>
              <a:rPr lang="en-US" sz="5400" b="1" dirty="0">
                <a:solidFill>
                  <a:schemeClr val="tx2"/>
                </a:solidFill>
                <a:effectLst>
                  <a:glow rad="292100">
                    <a:schemeClr val="bg1">
                      <a:alpha val="75000"/>
                    </a:schemeClr>
                  </a:glow>
                </a:effectLst>
                <a:latin typeface="Arial" charset="0"/>
                <a:cs typeface="+mn-cs"/>
              </a:rPr>
              <a:t>Souls of People</a:t>
            </a:r>
          </a:p>
        </p:txBody>
      </p:sp>
    </p:spTree>
    <p:extLst>
      <p:ext uri="{BB962C8B-B14F-4D97-AF65-F5344CB8AC3E}">
        <p14:creationId xmlns:p14="http://schemas.microsoft.com/office/powerpoint/2010/main" val="22767137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81604">
                                            <p:txEl>
                                              <p:pRg st="0" end="0"/>
                                            </p:txEl>
                                          </p:spTgt>
                                        </p:tgtEl>
                                        <p:attrNameLst>
                                          <p:attrName>style.visibility</p:attrName>
                                        </p:attrNameLst>
                                      </p:cBhvr>
                                      <p:to>
                                        <p:strVal val="visible"/>
                                      </p:to>
                                    </p:set>
                                    <p:animScale>
                                      <p:cBhvr>
                                        <p:cTn id="7" dur="2000" decel="50000" fill="hold">
                                          <p:stCondLst>
                                            <p:cond delay="0"/>
                                          </p:stCondLst>
                                        </p:cTn>
                                        <p:tgtEl>
                                          <p:spTgt spid="281604">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2000" decel="50000" fill="hold">
                                          <p:stCondLst>
                                            <p:cond delay="0"/>
                                          </p:stCondLst>
                                        </p:cTn>
                                        <p:tgtEl>
                                          <p:spTgt spid="281604">
                                            <p:txEl>
                                              <p:pRg st="0" end="0"/>
                                            </p:txEl>
                                          </p:spTgt>
                                        </p:tgtEl>
                                        <p:attrNameLst>
                                          <p:attrName>ppt_x</p:attrName>
                                          <p:attrName>ppt_y</p:attrName>
                                        </p:attrNameLst>
                                      </p:cBhvr>
                                    </p:animMotion>
                                    <p:animEffect transition="in" filter="fade">
                                      <p:cBhvr>
                                        <p:cTn id="9" dur="2000"/>
                                        <p:tgtEl>
                                          <p:spTgt spid="281604">
                                            <p:txEl>
                                              <p:pRg st="0" end="0"/>
                                            </p:txEl>
                                          </p:spTgt>
                                        </p:tgtEl>
                                      </p:cBhvr>
                                    </p:animEffect>
                                  </p:childTnLst>
                                </p:cTn>
                              </p:par>
                            </p:childTnLst>
                          </p:cTn>
                        </p:par>
                      </p:childTnLst>
                    </p:cTn>
                  </p:par>
                  <p:par>
                    <p:cTn id="10" fill="hold">
                      <p:stCondLst>
                        <p:cond delay="indefinite"/>
                      </p:stCondLst>
                      <p:childTnLst>
                        <p:par>
                          <p:cTn id="11" fill="hold" nodeType="afterGroup">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281604">
                                            <p:txEl>
                                              <p:pRg st="1" end="1"/>
                                            </p:txEl>
                                          </p:spTgt>
                                        </p:tgtEl>
                                        <p:attrNameLst>
                                          <p:attrName>style.visibility</p:attrName>
                                        </p:attrNameLst>
                                      </p:cBhvr>
                                      <p:to>
                                        <p:strVal val="visible"/>
                                      </p:to>
                                    </p:set>
                                    <p:animScale>
                                      <p:cBhvr>
                                        <p:cTn id="14" dur="2000" decel="50000" fill="hold">
                                          <p:stCondLst>
                                            <p:cond delay="0"/>
                                          </p:stCondLst>
                                        </p:cTn>
                                        <p:tgtEl>
                                          <p:spTgt spid="281604">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2000" decel="50000" fill="hold">
                                          <p:stCondLst>
                                            <p:cond delay="0"/>
                                          </p:stCondLst>
                                        </p:cTn>
                                        <p:tgtEl>
                                          <p:spTgt spid="281604">
                                            <p:txEl>
                                              <p:pRg st="1" end="1"/>
                                            </p:txEl>
                                          </p:spTgt>
                                        </p:tgtEl>
                                        <p:attrNameLst>
                                          <p:attrName>ppt_x</p:attrName>
                                          <p:attrName>ppt_y</p:attrName>
                                        </p:attrNameLst>
                                      </p:cBhvr>
                                    </p:animMotion>
                                    <p:animEffect transition="in" filter="fade">
                                      <p:cBhvr>
                                        <p:cTn id="16" dur="2000"/>
                                        <p:tgtEl>
                                          <p:spTgt spid="281604">
                                            <p:txEl>
                                              <p:pRg st="1" end="1"/>
                                            </p:txEl>
                                          </p:spTgt>
                                        </p:tgtEl>
                                      </p:cBhvr>
                                    </p:animEffect>
                                  </p:childTnLst>
                                </p:cTn>
                              </p:par>
                            </p:childTnLst>
                          </p:cTn>
                        </p:par>
                      </p:childTnLst>
                    </p:cTn>
                  </p:par>
                  <p:par>
                    <p:cTn id="17" fill="hold">
                      <p:stCondLst>
                        <p:cond delay="indefinite"/>
                      </p:stCondLst>
                      <p:childTnLst>
                        <p:par>
                          <p:cTn id="18" fill="hold" nodeType="afterGroup">
                            <p:stCondLst>
                              <p:cond delay="0"/>
                            </p:stCondLst>
                            <p:childTnLst>
                              <p:par>
                                <p:cTn id="19" presetID="52" presetClass="entr" presetSubtype="0" fill="hold" grpId="0" nodeType="clickEffect">
                                  <p:stCondLst>
                                    <p:cond delay="0"/>
                                  </p:stCondLst>
                                  <p:childTnLst>
                                    <p:set>
                                      <p:cBhvr>
                                        <p:cTn id="20" dur="1" fill="hold">
                                          <p:stCondLst>
                                            <p:cond delay="0"/>
                                          </p:stCondLst>
                                        </p:cTn>
                                        <p:tgtEl>
                                          <p:spTgt spid="281604">
                                            <p:txEl>
                                              <p:pRg st="2" end="2"/>
                                            </p:txEl>
                                          </p:spTgt>
                                        </p:tgtEl>
                                        <p:attrNameLst>
                                          <p:attrName>style.visibility</p:attrName>
                                        </p:attrNameLst>
                                      </p:cBhvr>
                                      <p:to>
                                        <p:strVal val="visible"/>
                                      </p:to>
                                    </p:set>
                                    <p:animScale>
                                      <p:cBhvr>
                                        <p:cTn id="21" dur="2000" decel="50000" fill="hold">
                                          <p:stCondLst>
                                            <p:cond delay="0"/>
                                          </p:stCondLst>
                                        </p:cTn>
                                        <p:tgtEl>
                                          <p:spTgt spid="281604">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2000" decel="50000" fill="hold">
                                          <p:stCondLst>
                                            <p:cond delay="0"/>
                                          </p:stCondLst>
                                        </p:cTn>
                                        <p:tgtEl>
                                          <p:spTgt spid="281604">
                                            <p:txEl>
                                              <p:pRg st="2" end="2"/>
                                            </p:txEl>
                                          </p:spTgt>
                                        </p:tgtEl>
                                        <p:attrNameLst>
                                          <p:attrName>ppt_x</p:attrName>
                                          <p:attrName>ppt_y</p:attrName>
                                        </p:attrNameLst>
                                      </p:cBhvr>
                                    </p:animMotion>
                                    <p:animEffect transition="in" filter="fade">
                                      <p:cBhvr>
                                        <p:cTn id="23" dur="2000"/>
                                        <p:tgtEl>
                                          <p:spTgt spid="28160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604"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49784"/>
            <a:ext cx="9144000" cy="208307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3. Renew your </a:t>
            </a:r>
            <a:r>
              <a:rPr lang="en-US" sz="4800" b="1" dirty="0">
                <a:solidFill>
                  <a:srgbClr val="FFFF00"/>
                </a:solidFill>
                <a:effectLst>
                  <a:glow rad="127000">
                    <a:schemeClr val="tx1"/>
                  </a:glow>
                </a:effectLst>
                <a:latin typeface="Arial" charset="0"/>
                <a:ea typeface="ＭＳ Ｐゴシック" charset="0"/>
                <a:cs typeface="ＭＳ Ｐゴシック" charset="0"/>
              </a:rPr>
              <a:t>worship</a:t>
            </a:r>
            <a:r>
              <a:rPr lang="en-US" sz="48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0" y="1124744"/>
            <a:ext cx="9144000" cy="4777740"/>
          </a:xfrm>
          <a:prstGeom prst="rect">
            <a:avLst/>
          </a:prstGeom>
        </p:spPr>
      </p:pic>
      <p:sp>
        <p:nvSpPr>
          <p:cNvPr id="5"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Haggai 2:10-19</a:t>
            </a:r>
          </a:p>
        </p:txBody>
      </p:sp>
    </p:spTree>
    <p:extLst>
      <p:ext uri="{BB962C8B-B14F-4D97-AF65-F5344CB8AC3E}">
        <p14:creationId xmlns:p14="http://schemas.microsoft.com/office/powerpoint/2010/main" val="490134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113" cy="2522537"/>
          </a:xfrm>
        </p:spPr>
        <p:txBody>
          <a:bodyPr/>
          <a:lstStyle/>
          <a:p>
            <a:pPr algn="r">
              <a:defRPr/>
            </a:pPr>
            <a:r>
              <a:rPr lang="en-US" dirty="0"/>
              <a:t>Black</a:t>
            </a:r>
          </a:p>
        </p:txBody>
      </p:sp>
    </p:spTree>
    <p:extLst>
      <p:ext uri="{BB962C8B-B14F-4D97-AF65-F5344CB8AC3E}">
        <p14:creationId xmlns:p14="http://schemas.microsoft.com/office/powerpoint/2010/main" val="32896139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OT Preaching link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4014986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1" name="Picture 1" descr="not force or strength.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113" y="-26988"/>
            <a:ext cx="9155113" cy="6888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818" name="Rectangle 2"/>
          <p:cNvSpPr>
            <a:spLocks noGrp="1" noChangeArrowheads="1"/>
          </p:cNvSpPr>
          <p:nvPr>
            <p:ph type="title"/>
          </p:nvPr>
        </p:nvSpPr>
        <p:spPr>
          <a:xfrm>
            <a:off x="76200" y="228600"/>
            <a:ext cx="8915400" cy="1447800"/>
          </a:xfrm>
        </p:spPr>
        <p:txBody>
          <a:bodyPr/>
          <a:lstStyle/>
          <a:p>
            <a:pPr eaLnBrk="1" hangingPunct="1">
              <a:defRPr/>
            </a:pPr>
            <a:r>
              <a:rPr lang="en-US" sz="4000">
                <a:latin typeface="Lucida Sans" charset="0"/>
                <a:ea typeface="ＭＳ Ｐゴシック" charset="0"/>
                <a:cs typeface="Times New Roman" charset="0"/>
              </a:rPr>
              <a:t>The Lord directs the history and life of his people</a:t>
            </a:r>
            <a:endParaRPr lang="en-US" sz="2400">
              <a:latin typeface="Lucida Sans" charset="0"/>
              <a:ea typeface="ＭＳ Ｐゴシック" charset="0"/>
              <a:cs typeface="Times New Roman" charset="0"/>
            </a:endParaRPr>
          </a:p>
        </p:txBody>
      </p:sp>
      <p:sp>
        <p:nvSpPr>
          <p:cNvPr id="179203" name="Rectangle 3"/>
          <p:cNvSpPr txBox="1">
            <a:spLocks noChangeArrowheads="1"/>
          </p:cNvSpPr>
          <p:nvPr/>
        </p:nvSpPr>
        <p:spPr bwMode="auto">
          <a:xfrm>
            <a:off x="4716463" y="1916113"/>
            <a:ext cx="4427537" cy="4321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Clr>
                <a:srgbClr val="3366FF"/>
              </a:buClr>
              <a:buSzPct val="80000"/>
              <a:buFont typeface="Wingdings" charset="0"/>
              <a:buNone/>
            </a:pPr>
            <a:r>
              <a:rPr lang="en-US" sz="2800" b="1">
                <a:solidFill>
                  <a:srgbClr val="FFFFFF"/>
                </a:solidFill>
                <a:latin typeface="Lucida Sans" charset="0"/>
                <a:cs typeface="Times New Roman" charset="0"/>
              </a:rPr>
              <a:t>	God is the controlling and sustaining power of the practical affairs of lives. He involves in the economic and social affairs, so that everything works out for his will.</a:t>
            </a:r>
            <a:endParaRPr lang="en-GB" sz="2800" b="1">
              <a:solidFill>
                <a:srgbClr val="FFFFFF"/>
              </a:solidFill>
              <a:latin typeface="Lucida Sans" charset="0"/>
              <a:cs typeface="Times New Roman" charset="0"/>
            </a:endParaRPr>
          </a:p>
        </p:txBody>
      </p:sp>
    </p:spTree>
    <p:extLst>
      <p:ext uri="{BB962C8B-B14F-4D97-AF65-F5344CB8AC3E}">
        <p14:creationId xmlns:p14="http://schemas.microsoft.com/office/powerpoint/2010/main" val="16915608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5" name="Picture 1" descr="Pai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842" name="Rectangle 2"/>
          <p:cNvSpPr>
            <a:spLocks noGrp="1" noChangeArrowheads="1"/>
          </p:cNvSpPr>
          <p:nvPr>
            <p:ph type="title"/>
          </p:nvPr>
        </p:nvSpPr>
        <p:spPr/>
        <p:txBody>
          <a:bodyPr/>
          <a:lstStyle/>
          <a:p>
            <a:pPr eaLnBrk="1" hangingPunct="1">
              <a:defRPr/>
            </a:pPr>
            <a:r>
              <a:rPr lang="en-US" sz="3600">
                <a:latin typeface="Lucida Sans" charset="0"/>
                <a:ea typeface="ＭＳ Ｐゴシック" charset="0"/>
                <a:cs typeface="Times New Roman" charset="0"/>
              </a:rPr>
              <a:t>Misplaced Priorities</a:t>
            </a:r>
          </a:p>
        </p:txBody>
      </p:sp>
      <p:sp>
        <p:nvSpPr>
          <p:cNvPr id="180227" name="Rectangle 3"/>
          <p:cNvSpPr txBox="1">
            <a:spLocks noChangeArrowheads="1"/>
          </p:cNvSpPr>
          <p:nvPr/>
        </p:nvSpPr>
        <p:spPr bwMode="auto">
          <a:xfrm>
            <a:off x="533400" y="1600200"/>
            <a:ext cx="8305800" cy="495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0000"/>
              </a:lnSpc>
              <a:spcBef>
                <a:spcPct val="20000"/>
              </a:spcBef>
              <a:buClr>
                <a:srgbClr val="3366FF"/>
              </a:buClr>
              <a:buSzPct val="80000"/>
              <a:buFont typeface="Wingdings" charset="0"/>
              <a:buNone/>
            </a:pPr>
            <a:r>
              <a:rPr lang="en-US" sz="2800" b="1">
                <a:solidFill>
                  <a:srgbClr val="FFFFFF"/>
                </a:solidFill>
                <a:latin typeface="Lucida Sans" charset="0"/>
                <a:cs typeface="Times New Roman" charset="0"/>
              </a:rPr>
              <a:t>One of the most outstanding messages in this book is the failure in keeping correct priorities and the consequences that follow. </a:t>
            </a:r>
          </a:p>
          <a:p>
            <a:pPr eaLnBrk="1" hangingPunct="1">
              <a:lnSpc>
                <a:spcPct val="90000"/>
              </a:lnSpc>
              <a:spcBef>
                <a:spcPct val="20000"/>
              </a:spcBef>
              <a:buClr>
                <a:srgbClr val="3366FF"/>
              </a:buClr>
              <a:buSzPct val="80000"/>
              <a:buFont typeface="Wingdings" charset="0"/>
              <a:buNone/>
            </a:pPr>
            <a:endParaRPr lang="en-US" sz="2800" b="1">
              <a:solidFill>
                <a:srgbClr val="FFFFFF"/>
              </a:solidFill>
              <a:latin typeface="Lucida Sans" charset="0"/>
              <a:cs typeface="Times New Roman" charset="0"/>
            </a:endParaRPr>
          </a:p>
          <a:p>
            <a:pPr eaLnBrk="1" hangingPunct="1">
              <a:lnSpc>
                <a:spcPct val="90000"/>
              </a:lnSpc>
              <a:spcBef>
                <a:spcPct val="20000"/>
              </a:spcBef>
              <a:buClr>
                <a:srgbClr val="3366FF"/>
              </a:buClr>
              <a:buSzPct val="80000"/>
              <a:buFont typeface="Wingdings" charset="0"/>
              <a:buNone/>
            </a:pPr>
            <a:r>
              <a:rPr lang="en-US" sz="2800" b="1">
                <a:solidFill>
                  <a:srgbClr val="FFFFFF"/>
                </a:solidFill>
                <a:latin typeface="Lucida Sans" charset="0"/>
                <a:cs typeface="Times New Roman" charset="0"/>
              </a:rPr>
              <a:t>The people failed to put God</a:t>
            </a:r>
            <a:r>
              <a:rPr lang="uk-UA" sz="2800" b="1">
                <a:solidFill>
                  <a:srgbClr val="FFFFFF"/>
                </a:solidFill>
                <a:latin typeface="Lucida Sans" charset="0"/>
                <a:cs typeface="Times New Roman" charset="0"/>
              </a:rPr>
              <a:t>'</a:t>
            </a:r>
            <a:r>
              <a:rPr lang="en-US" sz="2800" b="1">
                <a:solidFill>
                  <a:srgbClr val="FFFFFF"/>
                </a:solidFill>
                <a:latin typeface="Lucida Sans" charset="0"/>
                <a:cs typeface="Times New Roman" charset="0"/>
              </a:rPr>
              <a:t>s priority before their own.  Since this was not merely a personal failure, but a national one, the whole nation suffered in every aspect of their lives.</a:t>
            </a:r>
            <a:br>
              <a:rPr lang="en-US" sz="2800" b="1">
                <a:solidFill>
                  <a:srgbClr val="FFFFFF"/>
                </a:solidFill>
                <a:latin typeface="Lucida Sans" charset="0"/>
                <a:cs typeface="Times New Roman" charset="0"/>
              </a:rPr>
            </a:br>
            <a:endParaRPr lang="en-GB" sz="2800" b="1">
              <a:solidFill>
                <a:srgbClr val="FFFFFF"/>
              </a:solidFill>
              <a:latin typeface="Lucida Sans" charset="0"/>
              <a:cs typeface="Times New Roman" charset="0"/>
            </a:endParaRPr>
          </a:p>
        </p:txBody>
      </p:sp>
    </p:spTree>
    <p:extLst>
      <p:ext uri="{BB962C8B-B14F-4D97-AF65-F5344CB8AC3E}">
        <p14:creationId xmlns:p14="http://schemas.microsoft.com/office/powerpoint/2010/main" val="28926502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49" name="Picture 3" descr="spiritual-material.gif"/>
          <p:cNvPicPr>
            <a:picLocks noChangeAspect="1"/>
          </p:cNvPicPr>
          <p:nvPr/>
        </p:nvPicPr>
        <p:blipFill>
          <a:blip r:embed="rId2" cstate="screen">
            <a:extLst>
              <a:ext uri="{28A0092B-C50C-407E-A947-70E740481C1C}">
                <a14:useLocalDpi xmlns:a14="http://schemas.microsoft.com/office/drawing/2010/main"/>
              </a:ext>
            </a:extLst>
          </a:blip>
          <a:srcRect r="11488"/>
          <a:stretch>
            <a:fillRect/>
          </a:stretch>
        </p:blipFill>
        <p:spPr bwMode="auto">
          <a:xfrm>
            <a:off x="0" y="0"/>
            <a:ext cx="9144000"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76200" y="228600"/>
            <a:ext cx="9067800" cy="1143000"/>
          </a:xfrm>
        </p:spPr>
        <p:txBody>
          <a:bodyPr/>
          <a:lstStyle/>
          <a:p>
            <a:pPr>
              <a:defRPr/>
            </a:pPr>
            <a:r>
              <a:rPr lang="en-US" sz="3600" dirty="0">
                <a:solidFill>
                  <a:srgbClr val="FFCC00"/>
                </a:solidFill>
                <a:effectLst>
                  <a:glow rad="165100">
                    <a:schemeClr val="bg2"/>
                  </a:glow>
                </a:effectLst>
                <a:latin typeface="Arial Black" charset="0"/>
                <a:ea typeface="MS PGothic" charset="0"/>
                <a:cs typeface="Times New Roman" charset="0"/>
              </a:rPr>
              <a:t>The Role of the Prophet as the Lord</a:t>
            </a:r>
            <a:r>
              <a:rPr lang="uk-UA" sz="3600" dirty="0">
                <a:solidFill>
                  <a:srgbClr val="FFCC00"/>
                </a:solidFill>
                <a:effectLst>
                  <a:glow rad="165100">
                    <a:schemeClr val="bg2"/>
                  </a:glow>
                </a:effectLst>
                <a:latin typeface="Arial Black" charset="0"/>
                <a:ea typeface="MS PGothic" charset="0"/>
                <a:cs typeface="Times New Roman" charset="0"/>
              </a:rPr>
              <a:t>'</a:t>
            </a:r>
            <a:r>
              <a:rPr lang="en-US" sz="3600" dirty="0">
                <a:solidFill>
                  <a:srgbClr val="FFCC00"/>
                </a:solidFill>
                <a:effectLst>
                  <a:glow rad="165100">
                    <a:schemeClr val="bg2"/>
                  </a:glow>
                </a:effectLst>
                <a:latin typeface="Arial Black" charset="0"/>
                <a:ea typeface="MS PGothic" charset="0"/>
                <a:cs typeface="Times New Roman" charset="0"/>
              </a:rPr>
              <a:t>s Messenger</a:t>
            </a:r>
          </a:p>
        </p:txBody>
      </p:sp>
      <p:sp>
        <p:nvSpPr>
          <p:cNvPr id="154626" name="Rectangle 3"/>
          <p:cNvSpPr txBox="1">
            <a:spLocks noChangeArrowheads="1"/>
          </p:cNvSpPr>
          <p:nvPr/>
        </p:nvSpPr>
        <p:spPr bwMode="auto">
          <a:xfrm>
            <a:off x="323528" y="1772816"/>
            <a:ext cx="8820472" cy="49803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defPPr>
              <a:defRPr lang="en-GB"/>
            </a:defPPr>
            <a:lvl1pPr marL="342900" indent="-342900" eaLnBrk="1" hangingPunct="1">
              <a:lnSpc>
                <a:spcPct val="90000"/>
              </a:lnSpc>
              <a:spcBef>
                <a:spcPct val="20000"/>
              </a:spcBef>
              <a:buClr>
                <a:srgbClr val="3366FF"/>
              </a:buClr>
              <a:buSzPct val="80000"/>
              <a:buFont typeface="Wingdings" charset="0"/>
              <a:buChar char="l"/>
              <a:defRPr sz="3600" b="1">
                <a:solidFill>
                  <a:srgbClr val="FFFFFF"/>
                </a:solidFill>
                <a:effectLst>
                  <a:glow rad="152400">
                    <a:schemeClr val="bg2"/>
                  </a:glow>
                </a:effectLst>
                <a:latin typeface="Lucida Sans" charset="0"/>
                <a:cs typeface="Times New Roman" charset="0"/>
              </a:defRPr>
            </a:lvl1pPr>
            <a:lvl2pPr marL="742950" indent="-285750" eaLnBrk="0" hangingPunct="0">
              <a:defRPr>
                <a:ea typeface="MS PGothic" charset="0"/>
                <a:cs typeface="MS PGothic" charset="0"/>
              </a:defRPr>
            </a:lvl2pPr>
            <a:lvl3pPr marL="1143000" indent="-228600" eaLnBrk="0" hangingPunct="0">
              <a:defRPr>
                <a:ea typeface="MS PGothic" charset="0"/>
                <a:cs typeface="MS PGothic" charset="0"/>
              </a:defRPr>
            </a:lvl3pPr>
            <a:lvl4pPr marL="1600200" indent="-228600" eaLnBrk="0" hangingPunct="0">
              <a:defRPr>
                <a:ea typeface="MS PGothic" charset="0"/>
                <a:cs typeface="MS PGothic" charset="0"/>
              </a:defRPr>
            </a:lvl4pPr>
            <a:lvl5pPr marL="2057400" indent="-228600" eaLnBrk="0" hangingPunct="0">
              <a:defRPr>
                <a:ea typeface="MS PGothic" charset="0"/>
                <a:cs typeface="MS PGothic" charset="0"/>
              </a:defRPr>
            </a:lvl5pPr>
            <a:lvl6pPr marL="2514600" indent="-228600" eaLnBrk="0" fontAlgn="base" hangingPunct="0">
              <a:spcBef>
                <a:spcPct val="0"/>
              </a:spcBef>
              <a:spcAft>
                <a:spcPct val="0"/>
              </a:spcAft>
              <a:defRPr>
                <a:ea typeface="MS PGothic" charset="0"/>
                <a:cs typeface="MS PGothic" charset="0"/>
              </a:defRPr>
            </a:lvl6pPr>
            <a:lvl7pPr marL="2971800" indent="-228600" eaLnBrk="0" fontAlgn="base" hangingPunct="0">
              <a:spcBef>
                <a:spcPct val="0"/>
              </a:spcBef>
              <a:spcAft>
                <a:spcPct val="0"/>
              </a:spcAft>
              <a:defRPr>
                <a:ea typeface="MS PGothic" charset="0"/>
                <a:cs typeface="MS PGothic" charset="0"/>
              </a:defRPr>
            </a:lvl7pPr>
            <a:lvl8pPr marL="3429000" indent="-228600" eaLnBrk="0" fontAlgn="base" hangingPunct="0">
              <a:spcBef>
                <a:spcPct val="0"/>
              </a:spcBef>
              <a:spcAft>
                <a:spcPct val="0"/>
              </a:spcAft>
              <a:defRPr>
                <a:ea typeface="MS PGothic" charset="0"/>
                <a:cs typeface="MS PGothic" charset="0"/>
              </a:defRPr>
            </a:lvl8pPr>
            <a:lvl9pPr marL="3886200" indent="-228600" eaLnBrk="0" fontAlgn="base" hangingPunct="0">
              <a:spcBef>
                <a:spcPct val="0"/>
              </a:spcBef>
              <a:spcAft>
                <a:spcPct val="0"/>
              </a:spcAft>
              <a:defRPr>
                <a:ea typeface="MS PGothic" charset="0"/>
                <a:cs typeface="MS PGothic" charset="0"/>
              </a:defRPr>
            </a:lvl9pPr>
          </a:lstStyle>
          <a:p>
            <a:pPr>
              <a:defRPr/>
            </a:pPr>
            <a:r>
              <a:rPr lang="en-US" sz="2800" dirty="0">
                <a:effectLst>
                  <a:glow rad="152400">
                    <a:srgbClr val="000000"/>
                  </a:glow>
                </a:effectLst>
              </a:rPr>
              <a:t>Haggai is the second smallest book in the OT, but it has a great significance.  </a:t>
            </a:r>
            <a:br>
              <a:rPr lang="en-US" sz="2800" dirty="0">
                <a:effectLst>
                  <a:glow rad="152400">
                    <a:srgbClr val="000000"/>
                  </a:glow>
                </a:effectLst>
              </a:rPr>
            </a:br>
            <a:endParaRPr lang="en-US" sz="2800" dirty="0">
              <a:effectLst>
                <a:glow rad="152400">
                  <a:srgbClr val="000000"/>
                </a:glow>
              </a:effectLst>
            </a:endParaRPr>
          </a:p>
          <a:p>
            <a:pPr>
              <a:defRPr/>
            </a:pPr>
            <a:r>
              <a:rPr lang="en-US" sz="2800" dirty="0">
                <a:effectLst>
                  <a:glow rad="152400">
                    <a:srgbClr val="000000"/>
                  </a:glow>
                </a:effectLst>
              </a:rPr>
              <a:t>Although his ministry was only lasted only a few months in 520 BC </a:t>
            </a:r>
            <a:r>
              <a:rPr lang="ru-RU" sz="2800" dirty="0">
                <a:effectLst>
                  <a:glow rad="152400">
                    <a:srgbClr val="000000"/>
                  </a:glow>
                </a:effectLst>
              </a:rPr>
              <a:t>"</a:t>
            </a:r>
            <a:r>
              <a:rPr lang="en-US" sz="2800" dirty="0">
                <a:effectLst>
                  <a:glow rad="152400">
                    <a:srgbClr val="000000"/>
                  </a:glow>
                </a:effectLst>
              </a:rPr>
              <a:t>in a time of deep decline and discouragement, his single-minded and ardent preaching again gave the people of God new perspectives on their relationship with God and on the promised blessings.</a:t>
            </a:r>
            <a:r>
              <a:rPr lang="ru-RU" sz="2800" dirty="0">
                <a:effectLst>
                  <a:glow rad="152400">
                    <a:srgbClr val="000000"/>
                  </a:glow>
                </a:effectLst>
              </a:rPr>
              <a:t>"</a:t>
            </a:r>
            <a:endParaRPr lang="en-GB" sz="2800" dirty="0">
              <a:effectLst>
                <a:glow rad="152400">
                  <a:srgbClr val="000000"/>
                </a:glow>
              </a:effectLst>
            </a:endParaRPr>
          </a:p>
        </p:txBody>
      </p:sp>
    </p:spTree>
    <p:extLst>
      <p:ext uri="{BB962C8B-B14F-4D97-AF65-F5344CB8AC3E}">
        <p14:creationId xmlns:p14="http://schemas.microsoft.com/office/powerpoint/2010/main" val="25636173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4"/>
          <p:cNvSpPr>
            <a:spLocks noChangeArrowheads="1"/>
          </p:cNvSpPr>
          <p:nvPr/>
        </p:nvSpPr>
        <p:spPr bwMode="auto">
          <a:xfrm>
            <a:off x="-71438" y="0"/>
            <a:ext cx="9251951" cy="6884988"/>
          </a:xfrm>
          <a:prstGeom prst="rect">
            <a:avLst/>
          </a:pr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lstStyle/>
          <a:p>
            <a:endParaRPr lang="en-US">
              <a:solidFill>
                <a:srgbClr val="FFFFFF"/>
              </a:solidFill>
              <a:latin typeface="Arial" charset="0"/>
              <a:cs typeface="Arial" charset="0"/>
            </a:endParaRPr>
          </a:p>
        </p:txBody>
      </p:sp>
      <p:pic>
        <p:nvPicPr>
          <p:cNvPr id="3" name="Picture 2"/>
          <p:cNvPicPr>
            <a:picLocks noChangeAspect="1"/>
          </p:cNvPicPr>
          <p:nvPr/>
        </p:nvPicPr>
        <p:blipFill>
          <a:blip r:embed="rId2"/>
          <a:stretch>
            <a:fillRect/>
          </a:stretch>
        </p:blipFill>
        <p:spPr>
          <a:xfrm>
            <a:off x="1403648" y="1155700"/>
            <a:ext cx="6350000" cy="5702300"/>
          </a:xfrm>
          <a:prstGeom prst="rect">
            <a:avLst/>
          </a:prstGeom>
        </p:spPr>
      </p:pic>
      <p:sp>
        <p:nvSpPr>
          <p:cNvPr id="24578" name="Rectangle 2"/>
          <p:cNvSpPr>
            <a:spLocks noGrp="1" noChangeArrowheads="1"/>
          </p:cNvSpPr>
          <p:nvPr>
            <p:ph type="title"/>
          </p:nvPr>
        </p:nvSpPr>
        <p:spPr>
          <a:solidFill>
            <a:schemeClr val="bg1">
              <a:lumMod val="50000"/>
            </a:schemeClr>
          </a:solidFill>
        </p:spPr>
        <p:txBody>
          <a:bodyPr/>
          <a:lstStyle/>
          <a:p>
            <a:pPr eaLnBrk="1" hangingPunct="1">
              <a:defRPr/>
            </a:pPr>
            <a:r>
              <a:rPr lang="en-US" sz="4000" dirty="0">
                <a:solidFill>
                  <a:schemeClr val="tx1"/>
                </a:solidFill>
                <a:latin typeface="Arial"/>
                <a:ea typeface="ＭＳ Ｐゴシック" charset="0"/>
                <a:cs typeface="Arial"/>
              </a:rPr>
              <a:t>What is most important?</a:t>
            </a:r>
          </a:p>
        </p:txBody>
      </p:sp>
      <p:sp>
        <p:nvSpPr>
          <p:cNvPr id="163843" name="Text Box 4"/>
          <p:cNvSpPr txBox="1">
            <a:spLocks noChangeArrowheads="1"/>
          </p:cNvSpPr>
          <p:nvPr/>
        </p:nvSpPr>
        <p:spPr bwMode="auto">
          <a:xfrm>
            <a:off x="8243888" y="7620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solidFill>
                  <a:srgbClr val="FFFFFF"/>
                </a:solidFill>
                <a:latin typeface="Arial" charset="0"/>
                <a:cs typeface="Arial" charset="0"/>
              </a:rPr>
              <a:t>640</a:t>
            </a:r>
          </a:p>
        </p:txBody>
      </p:sp>
    </p:spTree>
    <p:extLst>
      <p:ext uri="{BB962C8B-B14F-4D97-AF65-F5344CB8AC3E}">
        <p14:creationId xmlns:p14="http://schemas.microsoft.com/office/powerpoint/2010/main" val="39906706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4"/>
          <p:cNvSpPr>
            <a:spLocks noChangeArrowheads="1"/>
          </p:cNvSpPr>
          <p:nvPr/>
        </p:nvSpPr>
        <p:spPr bwMode="auto">
          <a:xfrm>
            <a:off x="-71438" y="0"/>
            <a:ext cx="9251951" cy="6884988"/>
          </a:xfrm>
          <a:prstGeom prst="rect">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lstStyle/>
          <a:p>
            <a:endParaRPr lang="en-US">
              <a:solidFill>
                <a:srgbClr val="FFFFFF"/>
              </a:solidFill>
              <a:latin typeface="Arial" charset="0"/>
              <a:cs typeface="Arial" charset="0"/>
            </a:endParaRPr>
          </a:p>
        </p:txBody>
      </p:sp>
      <p:sp>
        <p:nvSpPr>
          <p:cNvPr id="37890" name="Rectangle 2"/>
          <p:cNvSpPr>
            <a:spLocks noGrp="1" noChangeArrowheads="1"/>
          </p:cNvSpPr>
          <p:nvPr>
            <p:ph type="title"/>
          </p:nvPr>
        </p:nvSpPr>
        <p:spPr>
          <a:xfrm>
            <a:off x="76200" y="76200"/>
            <a:ext cx="8915400" cy="914400"/>
          </a:xfrm>
        </p:spPr>
        <p:txBody>
          <a:bodyPr/>
          <a:lstStyle/>
          <a:p>
            <a:pPr eaLnBrk="1" hangingPunct="1">
              <a:defRPr/>
            </a:pPr>
            <a:r>
              <a:rPr lang="en-US" sz="3600">
                <a:latin typeface="Lucida Sans" charset="0"/>
                <a:ea typeface="ＭＳ Ｐゴシック" charset="0"/>
                <a:cs typeface="Times New Roman" charset="0"/>
              </a:rPr>
              <a:t> Spiritual Over Material Priorities</a:t>
            </a:r>
          </a:p>
        </p:txBody>
      </p:sp>
      <p:pic>
        <p:nvPicPr>
          <p:cNvPr id="182275" name="Picture 1" descr="neptune2.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235825" y="2392363"/>
            <a:ext cx="1908175" cy="1908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2276" name="Rectangle 3"/>
          <p:cNvSpPr txBox="1">
            <a:spLocks noChangeArrowheads="1"/>
          </p:cNvSpPr>
          <p:nvPr/>
        </p:nvSpPr>
        <p:spPr bwMode="auto">
          <a:xfrm>
            <a:off x="457200" y="1066800"/>
            <a:ext cx="8305800"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0000"/>
              </a:lnSpc>
              <a:spcBef>
                <a:spcPct val="20000"/>
              </a:spcBef>
              <a:buClr>
                <a:srgbClr val="3366FF"/>
              </a:buClr>
              <a:buSzPct val="80000"/>
              <a:buFont typeface="Wingdings" charset="0"/>
              <a:buChar char="l"/>
            </a:pPr>
            <a:r>
              <a:rPr lang="ru-RU" sz="2800" b="1">
                <a:solidFill>
                  <a:srgbClr val="FFFFFF"/>
                </a:solidFill>
                <a:latin typeface="Lucida Sans" charset="0"/>
                <a:cs typeface="Times New Roman" charset="0"/>
              </a:rPr>
              <a:t>"</a:t>
            </a:r>
            <a:r>
              <a:rPr lang="en-US" sz="2800" b="1">
                <a:solidFill>
                  <a:srgbClr val="FFFFFF"/>
                </a:solidFill>
                <a:latin typeface="Lucida Sans" charset="0"/>
                <a:cs typeface="Times New Roman" charset="0"/>
              </a:rPr>
              <a:t>In encouraging the people to rebuild the temple, Haggai gave them a new spiritual center, without which they would have perished as the people of God in the vortex of history.</a:t>
            </a:r>
            <a:r>
              <a:rPr lang="ru-RU" sz="2800" b="1">
                <a:solidFill>
                  <a:srgbClr val="FFFFFF"/>
                </a:solidFill>
                <a:latin typeface="Lucida Sans" charset="0"/>
                <a:cs typeface="Times New Roman" charset="0"/>
              </a:rPr>
              <a:t>"</a:t>
            </a:r>
            <a:endParaRPr lang="en-US" sz="2800" b="1">
              <a:solidFill>
                <a:srgbClr val="FFFFFF"/>
              </a:solidFill>
              <a:latin typeface="Lucida Sans" charset="0"/>
              <a:cs typeface="Times New Roman" charset="0"/>
            </a:endParaRPr>
          </a:p>
          <a:p>
            <a:pPr eaLnBrk="1" hangingPunct="1">
              <a:lnSpc>
                <a:spcPct val="90000"/>
              </a:lnSpc>
              <a:spcBef>
                <a:spcPct val="20000"/>
              </a:spcBef>
              <a:buClr>
                <a:srgbClr val="3366FF"/>
              </a:buClr>
              <a:buSzPct val="80000"/>
              <a:buFont typeface="Wingdings" charset="0"/>
              <a:buChar char="l"/>
            </a:pPr>
            <a:endParaRPr lang="en-US" sz="2800" b="1">
              <a:solidFill>
                <a:srgbClr val="FFFFFF"/>
              </a:solidFill>
              <a:latin typeface="Lucida Sans" charset="0"/>
              <a:cs typeface="Times New Roman" charset="0"/>
            </a:endParaRPr>
          </a:p>
          <a:p>
            <a:pPr eaLnBrk="1" hangingPunct="1">
              <a:lnSpc>
                <a:spcPct val="90000"/>
              </a:lnSpc>
              <a:spcBef>
                <a:spcPct val="20000"/>
              </a:spcBef>
              <a:buClr>
                <a:srgbClr val="3366FF"/>
              </a:buClr>
              <a:buSzPct val="80000"/>
              <a:buFont typeface="Wingdings" charset="0"/>
              <a:buChar char="l"/>
            </a:pPr>
            <a:r>
              <a:rPr lang="en-US" sz="2800" b="1">
                <a:solidFill>
                  <a:srgbClr val="FFFFFF"/>
                </a:solidFill>
                <a:latin typeface="Lucida Sans" charset="0"/>
                <a:cs typeface="Times New Roman" charset="0"/>
              </a:rPr>
              <a:t>Haggai challenges the materialistic worldview and provides an accurate, sharp and spiritual perspective to interpret the situation.  God is the creator and sustainer of this world, so the economics and social problems cannot be left merely to the</a:t>
            </a:r>
            <a:r>
              <a:rPr lang="en-US" b="1">
                <a:solidFill>
                  <a:srgbClr val="FFFFFF"/>
                </a:solidFill>
                <a:latin typeface="Lucida Sans" charset="0"/>
                <a:cs typeface="Times New Roman" charset="0"/>
              </a:rPr>
              <a:t> </a:t>
            </a:r>
            <a:r>
              <a:rPr lang="en-US" sz="2800" b="1">
                <a:solidFill>
                  <a:srgbClr val="FFFFFF"/>
                </a:solidFill>
                <a:latin typeface="Lucida Sans" charset="0"/>
                <a:cs typeface="Times New Roman" charset="0"/>
              </a:rPr>
              <a:t>professionals and philosophies of this world.</a:t>
            </a:r>
            <a:endParaRPr lang="en-GB" sz="2800" b="1">
              <a:solidFill>
                <a:srgbClr val="FFFFFF"/>
              </a:solidFill>
              <a:latin typeface="Lucida Sans" charset="0"/>
              <a:cs typeface="Times New Roman" charset="0"/>
            </a:endParaRPr>
          </a:p>
        </p:txBody>
      </p:sp>
    </p:spTree>
    <p:extLst>
      <p:ext uri="{BB962C8B-B14F-4D97-AF65-F5344CB8AC3E}">
        <p14:creationId xmlns:p14="http://schemas.microsoft.com/office/powerpoint/2010/main" val="30363534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7" name="Picture 4" descr="Diagonal Sand"/>
          <p:cNvPicPr>
            <a:picLocks noChangeAspect="1" noChangeArrowheads="1"/>
          </p:cNvPicPr>
          <p:nvPr/>
        </p:nvPicPr>
        <p:blipFill>
          <a:blip r:embed="rId2">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914" name="Rectangle 2"/>
          <p:cNvSpPr>
            <a:spLocks noGrp="1" noChangeArrowheads="1"/>
          </p:cNvSpPr>
          <p:nvPr>
            <p:ph type="title"/>
          </p:nvPr>
        </p:nvSpPr>
        <p:spPr>
          <a:effectLst>
            <a:outerShdw blurRad="63500" dist="119812" dir="3479677" algn="ctr" rotWithShape="0">
              <a:schemeClr val="bg2">
                <a:alpha val="74998"/>
              </a:schemeClr>
            </a:outerShdw>
          </a:effectLst>
        </p:spPr>
        <p:txBody>
          <a:bodyPr/>
          <a:lstStyle/>
          <a:p>
            <a:pPr eaLnBrk="1" hangingPunct="1">
              <a:defRPr/>
            </a:pPr>
            <a:r>
              <a:rPr lang="en-US">
                <a:effectLst/>
                <a:latin typeface="Matisse ITC" charset="0"/>
                <a:ea typeface="ＭＳ Ｐゴシック" charset="0"/>
                <a:cs typeface="Times New Roman" charset="0"/>
              </a:rPr>
              <a:t>Application</a:t>
            </a:r>
            <a:endParaRPr lang="en-US" sz="2400">
              <a:latin typeface="Lucida Sans" charset="0"/>
              <a:ea typeface="ＭＳ Ｐゴシック" charset="0"/>
              <a:cs typeface="Times New Roman" charset="0"/>
            </a:endParaRPr>
          </a:p>
        </p:txBody>
      </p:sp>
      <p:sp>
        <p:nvSpPr>
          <p:cNvPr id="38917" name="Text Box 5"/>
          <p:cNvSpPr txBox="1">
            <a:spLocks noChangeArrowheads="1"/>
          </p:cNvSpPr>
          <p:nvPr/>
        </p:nvSpPr>
        <p:spPr bwMode="auto">
          <a:xfrm>
            <a:off x="8382000" y="26988"/>
            <a:ext cx="698500" cy="461962"/>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a:defRPr/>
            </a:pPr>
            <a:r>
              <a:rPr lang="en-US" b="1" dirty="0">
                <a:solidFill>
                  <a:srgbClr val="FFFFFF"/>
                </a:solidFill>
                <a:latin typeface="Arail"/>
                <a:cs typeface="Arail"/>
              </a:rPr>
              <a:t>640</a:t>
            </a:r>
          </a:p>
        </p:txBody>
      </p:sp>
      <p:sp>
        <p:nvSpPr>
          <p:cNvPr id="6" name="Rectangle 3"/>
          <p:cNvSpPr txBox="1">
            <a:spLocks noChangeArrowheads="1"/>
          </p:cNvSpPr>
          <p:nvPr/>
        </p:nvSpPr>
        <p:spPr bwMode="auto">
          <a:xfrm>
            <a:off x="685800" y="1600200"/>
            <a:ext cx="8278813" cy="4724400"/>
          </a:xfrm>
          <a:prstGeom prst="rect">
            <a:avLst/>
          </a:prstGeom>
          <a:noFill/>
          <a:ln w="9525">
            <a:noFill/>
            <a:miter lim="800000"/>
            <a:headEnd/>
            <a:tailEnd/>
          </a:ln>
          <a:effectLst>
            <a:outerShdw blurRad="63500" dist="38099" dir="2700000" algn="ctr" rotWithShape="0">
              <a:schemeClr val="bg2">
                <a:alpha val="74998"/>
              </a:schemeClr>
            </a:outerShdw>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0000"/>
              </a:lnSpc>
              <a:spcBef>
                <a:spcPct val="20000"/>
              </a:spcBef>
              <a:buClr>
                <a:srgbClr val="3366FF"/>
              </a:buClr>
              <a:buSzPct val="80000"/>
              <a:buFont typeface="Wingdings" charset="0"/>
              <a:buChar char="l"/>
              <a:defRPr/>
            </a:pPr>
            <a:r>
              <a:rPr lang="en-US" sz="2800" b="1" dirty="0">
                <a:solidFill>
                  <a:srgbClr val="FFFFFF"/>
                </a:solidFill>
                <a:latin typeface="Lucida Sans" charset="0"/>
                <a:cs typeface="Times New Roman" charset="0"/>
              </a:rPr>
              <a:t>Let God be God in your life and society.</a:t>
            </a:r>
            <a:br>
              <a:rPr lang="en-US" sz="2800" b="1" dirty="0">
                <a:solidFill>
                  <a:srgbClr val="FFFFFF"/>
                </a:solidFill>
                <a:latin typeface="Lucida Sans" charset="0"/>
                <a:cs typeface="Times New Roman" charset="0"/>
              </a:rPr>
            </a:br>
            <a:endParaRPr lang="en-US" sz="2800" b="1" dirty="0">
              <a:solidFill>
                <a:srgbClr val="FFFFFF"/>
              </a:solidFill>
              <a:latin typeface="Lucida Sans" charset="0"/>
              <a:cs typeface="Times New Roman" charset="0"/>
            </a:endParaRPr>
          </a:p>
          <a:p>
            <a:pPr marL="539750" indent="-539750" eaLnBrk="1" hangingPunct="1">
              <a:lnSpc>
                <a:spcPct val="90000"/>
              </a:lnSpc>
              <a:spcBef>
                <a:spcPct val="20000"/>
              </a:spcBef>
              <a:buClr>
                <a:srgbClr val="3366FF"/>
              </a:buClr>
              <a:buSzPct val="80000"/>
              <a:buFont typeface="Wingdings" charset="0"/>
              <a:buNone/>
              <a:defRPr/>
            </a:pPr>
            <a:r>
              <a:rPr lang="en-US" sz="2800" b="1" dirty="0">
                <a:solidFill>
                  <a:srgbClr val="FFFFFF"/>
                </a:solidFill>
                <a:latin typeface="Lucida Sans" charset="0"/>
                <a:cs typeface="Times New Roman" charset="0"/>
              </a:rPr>
              <a:t>	—He should be your first priority, more 	important than what you do and offer.</a:t>
            </a:r>
            <a:br>
              <a:rPr lang="en-US" sz="2800" b="1" dirty="0">
                <a:solidFill>
                  <a:srgbClr val="FFFFFF"/>
                </a:solidFill>
                <a:latin typeface="Lucida Sans" charset="0"/>
                <a:cs typeface="Times New Roman" charset="0"/>
              </a:rPr>
            </a:br>
            <a:endParaRPr lang="en-US" sz="2800" b="1" dirty="0">
              <a:solidFill>
                <a:srgbClr val="FFFFFF"/>
              </a:solidFill>
              <a:latin typeface="Lucida Sans" charset="0"/>
              <a:cs typeface="Times New Roman" charset="0"/>
            </a:endParaRPr>
          </a:p>
          <a:p>
            <a:pPr marL="539750" indent="-539750" eaLnBrk="1" hangingPunct="1">
              <a:lnSpc>
                <a:spcPct val="90000"/>
              </a:lnSpc>
              <a:spcBef>
                <a:spcPct val="20000"/>
              </a:spcBef>
              <a:buClr>
                <a:srgbClr val="3366FF"/>
              </a:buClr>
              <a:buSzPct val="80000"/>
              <a:buFont typeface="Wingdings" charset="0"/>
              <a:buNone/>
              <a:defRPr/>
            </a:pPr>
            <a:r>
              <a:rPr lang="en-US" sz="2800" b="1" dirty="0">
                <a:solidFill>
                  <a:srgbClr val="FFFFFF"/>
                </a:solidFill>
                <a:latin typeface="Lucida Sans" charset="0"/>
                <a:cs typeface="Times New Roman" charset="0"/>
              </a:rPr>
              <a:t>	—He should be the center of your 	interpretation and understanding of 	the world and your life.</a:t>
            </a:r>
          </a:p>
          <a:p>
            <a:pPr marL="539750" indent="-539750" eaLnBrk="1" hangingPunct="1">
              <a:lnSpc>
                <a:spcPct val="90000"/>
              </a:lnSpc>
              <a:spcBef>
                <a:spcPct val="20000"/>
              </a:spcBef>
              <a:buClr>
                <a:srgbClr val="3366FF"/>
              </a:buClr>
              <a:buSzPct val="80000"/>
              <a:buFont typeface="Wingdings" charset="0"/>
              <a:buNone/>
              <a:defRPr/>
            </a:pPr>
            <a:endParaRPr lang="en-US" sz="2800" b="1" dirty="0">
              <a:solidFill>
                <a:srgbClr val="FFFFFF"/>
              </a:solidFill>
              <a:latin typeface="Lucida Sans" charset="0"/>
              <a:cs typeface="Times New Roman" charset="0"/>
            </a:endParaRPr>
          </a:p>
          <a:p>
            <a:pPr eaLnBrk="1" hangingPunct="1">
              <a:lnSpc>
                <a:spcPct val="90000"/>
              </a:lnSpc>
              <a:spcBef>
                <a:spcPct val="20000"/>
              </a:spcBef>
              <a:buClr>
                <a:srgbClr val="3366FF"/>
              </a:buClr>
              <a:buSzPct val="80000"/>
              <a:buFont typeface="Wingdings" charset="0"/>
              <a:buChar char="l"/>
              <a:defRPr/>
            </a:pPr>
            <a:r>
              <a:rPr lang="en-US" sz="2800" b="1" dirty="0">
                <a:solidFill>
                  <a:srgbClr val="FFFFFF"/>
                </a:solidFill>
                <a:latin typeface="Lucida Sans" charset="0"/>
                <a:cs typeface="Times New Roman" charset="0"/>
              </a:rPr>
              <a:t>Only then can you be a faithful messenger to preach His Word to His people.</a:t>
            </a:r>
            <a:endParaRPr lang="en-GB" sz="2800" b="1" dirty="0">
              <a:solidFill>
                <a:srgbClr val="FFFFFF"/>
              </a:solidFill>
              <a:latin typeface="Lucida Sans" charset="0"/>
              <a:cs typeface="Times New Roman" charset="0"/>
            </a:endParaRPr>
          </a:p>
        </p:txBody>
      </p:sp>
    </p:spTree>
    <p:extLst>
      <p:ext uri="{BB962C8B-B14F-4D97-AF65-F5344CB8AC3E}">
        <p14:creationId xmlns:p14="http://schemas.microsoft.com/office/powerpoint/2010/main" val="27445315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922" name="Rectangle 2" descr="Green marble"/>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spcBef>
                <a:spcPct val="20000"/>
              </a:spcBef>
              <a:buFontTx/>
              <a:buChar char="•"/>
              <a:defRPr/>
            </a:pPr>
            <a:endParaRPr lang="en-US" sz="2000">
              <a:solidFill>
                <a:srgbClr val="000000"/>
              </a:solidFill>
              <a:latin typeface="Arial"/>
              <a:cs typeface="Arial"/>
            </a:endParaRPr>
          </a:p>
        </p:txBody>
      </p:sp>
      <p:sp>
        <p:nvSpPr>
          <p:cNvPr id="721923" name="Text Box 3"/>
          <p:cNvSpPr txBox="1">
            <a:spLocks noChangeArrowheads="1"/>
          </p:cNvSpPr>
          <p:nvPr/>
        </p:nvSpPr>
        <p:spPr bwMode="auto">
          <a:xfrm>
            <a:off x="304800" y="306388"/>
            <a:ext cx="8839200" cy="42989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457200" indent="-457200">
              <a:spcBef>
                <a:spcPct val="0"/>
              </a:spcBef>
              <a:defRPr sz="2400">
                <a:solidFill>
                  <a:schemeClr val="tx1"/>
                </a:solidFill>
                <a:latin typeface="Times New Roman" charset="0"/>
                <a:ea typeface="ＭＳ Ｐゴシック" charset="0"/>
              </a:defRPr>
            </a:lvl1pPr>
            <a:lvl2pPr marL="914400" indent="-457200">
              <a:spcBef>
                <a:spcPct val="0"/>
              </a:spcBef>
              <a:defRPr sz="2400">
                <a:solidFill>
                  <a:schemeClr val="tx1"/>
                </a:solidFill>
                <a:latin typeface="Times New Roman" charset="0"/>
                <a:ea typeface="ＭＳ Ｐゴシック" charset="0"/>
              </a:defRPr>
            </a:lvl2pPr>
            <a:lvl3pPr marL="1371600" indent="-457200">
              <a:spcBef>
                <a:spcPct val="0"/>
              </a:spcBef>
              <a:defRPr sz="2400">
                <a:solidFill>
                  <a:schemeClr val="tx1"/>
                </a:solidFill>
                <a:latin typeface="Times New Roman" charset="0"/>
                <a:ea typeface="ＭＳ Ｐゴシック" charset="0"/>
              </a:defRPr>
            </a:lvl3pPr>
            <a:lvl4pPr marL="1828800" indent="-457200">
              <a:spcBef>
                <a:spcPct val="0"/>
              </a:spcBef>
              <a:defRPr sz="2400">
                <a:solidFill>
                  <a:schemeClr val="tx1"/>
                </a:solidFill>
                <a:latin typeface="Times New Roman" charset="0"/>
                <a:ea typeface="ＭＳ Ｐゴシック" charset="0"/>
              </a:defRPr>
            </a:lvl4pPr>
            <a:lvl5pPr marL="2286000" indent="-457200">
              <a:spcBef>
                <a:spcPct val="0"/>
              </a:spcBef>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3600" b="1" dirty="0">
                <a:solidFill>
                  <a:srgbClr val="FFFFFF"/>
                </a:solidFill>
                <a:latin typeface="Arial"/>
                <a:cs typeface="Arial"/>
              </a:rPr>
              <a:t>REVIEW QUIZ on Haggai</a:t>
            </a:r>
            <a:endParaRPr lang="en-US" sz="3200" b="1" dirty="0">
              <a:solidFill>
                <a:srgbClr val="FFFFFF"/>
              </a:solidFill>
              <a:latin typeface="Arial"/>
              <a:cs typeface="Arial"/>
            </a:endParaRPr>
          </a:p>
          <a:p>
            <a:pPr>
              <a:lnSpc>
                <a:spcPct val="90000"/>
              </a:lnSpc>
              <a:spcBef>
                <a:spcPct val="50000"/>
              </a:spcBef>
              <a:buFontTx/>
              <a:buAutoNum type="arabicPeriod"/>
              <a:defRPr/>
            </a:pPr>
            <a:r>
              <a:rPr lang="en-US" sz="3200" b="1" dirty="0">
                <a:solidFill>
                  <a:srgbClr val="FFFFFF"/>
                </a:solidFill>
                <a:latin typeface="Arial"/>
                <a:cs typeface="Arial"/>
              </a:rPr>
              <a:t>Haggai</a:t>
            </a:r>
            <a:r>
              <a:rPr lang="uk-UA" altLang="ja-JP" sz="3200" b="1" dirty="0">
                <a:solidFill>
                  <a:srgbClr val="FFFFFF"/>
                </a:solidFill>
                <a:latin typeface="Arial"/>
                <a:cs typeface="Arial"/>
              </a:rPr>
              <a:t>'</a:t>
            </a:r>
            <a:r>
              <a:rPr lang="en-US" sz="3200" b="1" dirty="0">
                <a:solidFill>
                  <a:srgbClr val="FFFFFF"/>
                </a:solidFill>
                <a:latin typeface="Arial"/>
                <a:cs typeface="Arial"/>
              </a:rPr>
              <a:t>s messages were written in ____ B.C. </a:t>
            </a:r>
          </a:p>
          <a:p>
            <a:pPr>
              <a:lnSpc>
                <a:spcPct val="90000"/>
              </a:lnSpc>
              <a:spcBef>
                <a:spcPct val="50000"/>
              </a:spcBef>
              <a:buFontTx/>
              <a:buAutoNum type="arabicPeriod"/>
              <a:defRPr/>
            </a:pPr>
            <a:r>
              <a:rPr lang="en-US" sz="3200" b="1" dirty="0">
                <a:solidFill>
                  <a:srgbClr val="FFFFFF"/>
                </a:solidFill>
                <a:latin typeface="Arial"/>
                <a:cs typeface="Arial"/>
              </a:rPr>
              <a:t>Haggai deals with ________ the _______.</a:t>
            </a:r>
            <a:r>
              <a:rPr lang="en-US" sz="3200" dirty="0">
                <a:solidFill>
                  <a:srgbClr val="000000"/>
                </a:solidFill>
                <a:latin typeface="Arial"/>
                <a:cs typeface="Arial"/>
              </a:rPr>
              <a:t> </a:t>
            </a:r>
          </a:p>
          <a:p>
            <a:pPr>
              <a:lnSpc>
                <a:spcPct val="90000"/>
              </a:lnSpc>
              <a:spcBef>
                <a:spcPct val="50000"/>
              </a:spcBef>
              <a:buFontTx/>
              <a:buAutoNum type="arabicPeriod"/>
              <a:defRPr/>
            </a:pPr>
            <a:r>
              <a:rPr lang="en-US" sz="3200" b="1" dirty="0">
                <a:solidFill>
                  <a:srgbClr val="FFFFFF"/>
                </a:solidFill>
                <a:latin typeface="Arial"/>
                <a:cs typeface="Arial"/>
              </a:rPr>
              <a:t>A key person in this book is __________.</a:t>
            </a:r>
          </a:p>
          <a:p>
            <a:pPr>
              <a:lnSpc>
                <a:spcPct val="90000"/>
              </a:lnSpc>
              <a:spcBef>
                <a:spcPct val="50000"/>
              </a:spcBef>
              <a:buFontTx/>
              <a:buAutoNum type="arabicPeriod"/>
              <a:defRPr/>
            </a:pPr>
            <a:r>
              <a:rPr lang="en-US" sz="3200" b="1" dirty="0">
                <a:solidFill>
                  <a:srgbClr val="FFFFFF"/>
                </a:solidFill>
                <a:latin typeface="Arial"/>
                <a:cs typeface="Arial"/>
              </a:rPr>
              <a:t>Haggai</a:t>
            </a:r>
            <a:r>
              <a:rPr lang="uk-UA" altLang="ja-JP" sz="3200" b="1" dirty="0">
                <a:solidFill>
                  <a:srgbClr val="FFFFFF"/>
                </a:solidFill>
                <a:latin typeface="Arial"/>
                <a:cs typeface="Arial"/>
              </a:rPr>
              <a:t>'</a:t>
            </a:r>
            <a:r>
              <a:rPr lang="en-US" sz="3200" b="1" dirty="0">
                <a:solidFill>
                  <a:srgbClr val="FFFFFF"/>
                </a:solidFill>
                <a:latin typeface="Arial"/>
                <a:cs typeface="Arial"/>
              </a:rPr>
              <a:t>s message is similar to Jesus</a:t>
            </a:r>
            <a:r>
              <a:rPr lang="uk-UA" altLang="ja-JP" sz="3200" b="1" dirty="0">
                <a:solidFill>
                  <a:srgbClr val="FFFFFF"/>
                </a:solidFill>
                <a:latin typeface="Arial"/>
                <a:cs typeface="Arial"/>
              </a:rPr>
              <a:t>'</a:t>
            </a:r>
            <a:r>
              <a:rPr lang="en-US" sz="3200" b="1" dirty="0">
                <a:solidFill>
                  <a:srgbClr val="FFFFFF"/>
                </a:solidFill>
                <a:latin typeface="Arial"/>
                <a:cs typeface="Arial"/>
              </a:rPr>
              <a:t> words in ___________.</a:t>
            </a:r>
          </a:p>
        </p:txBody>
      </p:sp>
    </p:spTree>
    <p:extLst>
      <p:ext uri="{BB962C8B-B14F-4D97-AF65-F5344CB8AC3E}">
        <p14:creationId xmlns:p14="http://schemas.microsoft.com/office/powerpoint/2010/main" val="2321988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2946" name="Rectangle 2" descr="Green marble"/>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spcBef>
                <a:spcPct val="20000"/>
              </a:spcBef>
              <a:buFontTx/>
              <a:buChar char="•"/>
              <a:defRPr/>
            </a:pPr>
            <a:endParaRPr lang="en-US">
              <a:solidFill>
                <a:srgbClr val="000000"/>
              </a:solidFill>
              <a:latin typeface="Arial"/>
              <a:cs typeface="Arial"/>
            </a:endParaRPr>
          </a:p>
        </p:txBody>
      </p:sp>
      <p:sp>
        <p:nvSpPr>
          <p:cNvPr id="722947" name="Text Box 3"/>
          <p:cNvSpPr txBox="1">
            <a:spLocks noChangeArrowheads="1"/>
          </p:cNvSpPr>
          <p:nvPr/>
        </p:nvSpPr>
        <p:spPr bwMode="auto">
          <a:xfrm>
            <a:off x="304800" y="306388"/>
            <a:ext cx="8839200" cy="42989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457200" indent="-457200">
              <a:spcBef>
                <a:spcPct val="0"/>
              </a:spcBef>
              <a:defRPr sz="2400">
                <a:solidFill>
                  <a:schemeClr val="tx1"/>
                </a:solidFill>
                <a:latin typeface="Times New Roman" charset="0"/>
                <a:ea typeface="ＭＳ Ｐゴシック" charset="0"/>
              </a:defRPr>
            </a:lvl1pPr>
            <a:lvl2pPr marL="914400" indent="-457200">
              <a:spcBef>
                <a:spcPct val="0"/>
              </a:spcBef>
              <a:defRPr sz="2400">
                <a:solidFill>
                  <a:schemeClr val="tx1"/>
                </a:solidFill>
                <a:latin typeface="Times New Roman" charset="0"/>
                <a:ea typeface="ＭＳ Ｐゴシック" charset="0"/>
              </a:defRPr>
            </a:lvl2pPr>
            <a:lvl3pPr marL="1371600" indent="-457200">
              <a:spcBef>
                <a:spcPct val="0"/>
              </a:spcBef>
              <a:defRPr sz="2400">
                <a:solidFill>
                  <a:schemeClr val="tx1"/>
                </a:solidFill>
                <a:latin typeface="Times New Roman" charset="0"/>
                <a:ea typeface="ＭＳ Ｐゴシック" charset="0"/>
              </a:defRPr>
            </a:lvl3pPr>
            <a:lvl4pPr marL="1828800" indent="-457200">
              <a:spcBef>
                <a:spcPct val="0"/>
              </a:spcBef>
              <a:defRPr sz="2400">
                <a:solidFill>
                  <a:schemeClr val="tx1"/>
                </a:solidFill>
                <a:latin typeface="Times New Roman" charset="0"/>
                <a:ea typeface="ＭＳ Ｐゴシック" charset="0"/>
              </a:defRPr>
            </a:lvl4pPr>
            <a:lvl5pPr marL="2286000" indent="-457200">
              <a:spcBef>
                <a:spcPct val="0"/>
              </a:spcBef>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3600" b="1" dirty="0">
                <a:solidFill>
                  <a:srgbClr val="FFFFFF"/>
                </a:solidFill>
                <a:latin typeface="Arial"/>
                <a:cs typeface="Arial"/>
              </a:rPr>
              <a:t>REVIEW QUIZ on Haggai</a:t>
            </a:r>
            <a:endParaRPr lang="en-US" sz="3200" b="1" dirty="0">
              <a:solidFill>
                <a:srgbClr val="FFFFFF"/>
              </a:solidFill>
              <a:latin typeface="Arial"/>
              <a:cs typeface="Arial"/>
            </a:endParaRPr>
          </a:p>
          <a:p>
            <a:pPr>
              <a:lnSpc>
                <a:spcPct val="90000"/>
              </a:lnSpc>
              <a:spcBef>
                <a:spcPct val="50000"/>
              </a:spcBef>
              <a:buFontTx/>
              <a:buAutoNum type="arabicPeriod"/>
              <a:defRPr/>
            </a:pPr>
            <a:r>
              <a:rPr lang="en-US" sz="3200" b="1" dirty="0">
                <a:solidFill>
                  <a:srgbClr val="FFFFFF"/>
                </a:solidFill>
                <a:latin typeface="Arial"/>
                <a:cs typeface="Arial"/>
              </a:rPr>
              <a:t>Haggai</a:t>
            </a:r>
            <a:r>
              <a:rPr lang="uk-UA" altLang="ja-JP" sz="3200" b="1" dirty="0">
                <a:solidFill>
                  <a:srgbClr val="FFFFFF"/>
                </a:solidFill>
                <a:latin typeface="Arial"/>
                <a:cs typeface="Arial"/>
              </a:rPr>
              <a:t>'</a:t>
            </a:r>
            <a:r>
              <a:rPr lang="en-US" sz="3200" b="1" dirty="0">
                <a:solidFill>
                  <a:srgbClr val="FFFFFF"/>
                </a:solidFill>
                <a:latin typeface="Arial"/>
                <a:cs typeface="Arial"/>
              </a:rPr>
              <a:t>s messages were written in </a:t>
            </a:r>
            <a:r>
              <a:rPr lang="en-US" sz="3200" b="1" u="sng" dirty="0">
                <a:solidFill>
                  <a:srgbClr val="FFFFFF"/>
                </a:solidFill>
                <a:latin typeface="Arial"/>
                <a:cs typeface="Arial"/>
              </a:rPr>
              <a:t>520</a:t>
            </a:r>
            <a:r>
              <a:rPr lang="en-US" sz="3200" b="1" dirty="0">
                <a:solidFill>
                  <a:srgbClr val="FFFFFF"/>
                </a:solidFill>
                <a:latin typeface="Arial"/>
                <a:cs typeface="Arial"/>
              </a:rPr>
              <a:t> B.C. </a:t>
            </a:r>
          </a:p>
          <a:p>
            <a:pPr>
              <a:lnSpc>
                <a:spcPct val="90000"/>
              </a:lnSpc>
              <a:spcBef>
                <a:spcPct val="50000"/>
              </a:spcBef>
              <a:buFontTx/>
              <a:buAutoNum type="arabicPeriod"/>
              <a:defRPr/>
            </a:pPr>
            <a:r>
              <a:rPr lang="en-US" sz="3200" b="1" dirty="0">
                <a:solidFill>
                  <a:srgbClr val="FFFFFF"/>
                </a:solidFill>
                <a:latin typeface="Arial"/>
                <a:cs typeface="Arial"/>
              </a:rPr>
              <a:t>Haggai deals with ________ the _______.</a:t>
            </a:r>
            <a:r>
              <a:rPr lang="en-US" sz="3200" dirty="0">
                <a:solidFill>
                  <a:srgbClr val="000000"/>
                </a:solidFill>
                <a:latin typeface="Arial"/>
                <a:cs typeface="Arial"/>
              </a:rPr>
              <a:t> </a:t>
            </a:r>
          </a:p>
          <a:p>
            <a:pPr>
              <a:lnSpc>
                <a:spcPct val="90000"/>
              </a:lnSpc>
              <a:spcBef>
                <a:spcPct val="50000"/>
              </a:spcBef>
              <a:buFontTx/>
              <a:buAutoNum type="arabicPeriod"/>
              <a:defRPr/>
            </a:pPr>
            <a:r>
              <a:rPr lang="en-US" sz="3200" b="1" dirty="0">
                <a:solidFill>
                  <a:srgbClr val="FFFFFF"/>
                </a:solidFill>
                <a:latin typeface="Arial"/>
                <a:cs typeface="Arial"/>
              </a:rPr>
              <a:t>A key person in this book is __________.</a:t>
            </a:r>
          </a:p>
          <a:p>
            <a:pPr>
              <a:lnSpc>
                <a:spcPct val="90000"/>
              </a:lnSpc>
              <a:spcBef>
                <a:spcPct val="50000"/>
              </a:spcBef>
              <a:buFontTx/>
              <a:buAutoNum type="arabicPeriod"/>
              <a:defRPr/>
            </a:pPr>
            <a:r>
              <a:rPr lang="en-US" sz="3200" b="1" dirty="0">
                <a:solidFill>
                  <a:srgbClr val="FFFFFF"/>
                </a:solidFill>
                <a:latin typeface="Arial"/>
                <a:cs typeface="Arial"/>
              </a:rPr>
              <a:t>Haggai</a:t>
            </a:r>
            <a:r>
              <a:rPr lang="uk-UA" altLang="ja-JP" sz="3200" b="1" dirty="0">
                <a:solidFill>
                  <a:srgbClr val="FFFFFF"/>
                </a:solidFill>
                <a:latin typeface="Arial"/>
                <a:cs typeface="Arial"/>
              </a:rPr>
              <a:t>'</a:t>
            </a:r>
            <a:r>
              <a:rPr lang="en-US" sz="3200" b="1" dirty="0">
                <a:solidFill>
                  <a:srgbClr val="FFFFFF"/>
                </a:solidFill>
                <a:latin typeface="Arial"/>
                <a:cs typeface="Arial"/>
              </a:rPr>
              <a:t>s message is similar to Jesus</a:t>
            </a:r>
            <a:r>
              <a:rPr lang="uk-UA" altLang="ja-JP" sz="3200" b="1" dirty="0">
                <a:solidFill>
                  <a:srgbClr val="FFFFFF"/>
                </a:solidFill>
                <a:latin typeface="Arial"/>
                <a:cs typeface="Arial"/>
              </a:rPr>
              <a:t>'</a:t>
            </a:r>
            <a:r>
              <a:rPr lang="en-US" sz="3200" b="1" dirty="0">
                <a:solidFill>
                  <a:srgbClr val="FFFFFF"/>
                </a:solidFill>
                <a:latin typeface="Arial"/>
                <a:cs typeface="Arial"/>
              </a:rPr>
              <a:t> words in ___________.</a:t>
            </a:r>
          </a:p>
        </p:txBody>
      </p:sp>
    </p:spTree>
    <p:extLst>
      <p:ext uri="{BB962C8B-B14F-4D97-AF65-F5344CB8AC3E}">
        <p14:creationId xmlns:p14="http://schemas.microsoft.com/office/powerpoint/2010/main" val="15933817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God Of Restoration - Joy! Digital">
            <a:extLst>
              <a:ext uri="{FF2B5EF4-FFF2-40B4-BE49-F238E27FC236}">
                <a16:creationId xmlns:a16="http://schemas.microsoft.com/office/drawing/2014/main" id="{11986CB3-65C7-D747-B288-521B7A9ABFC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504" y="-3801"/>
            <a:ext cx="9137496" cy="6833579"/>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49784"/>
            <a:ext cx="9144000" cy="201106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4. Re-envision God</a:t>
            </a:r>
            <a:r>
              <a:rPr lang="mr-IN" sz="4800" b="1" dirty="0">
                <a:effectLst>
                  <a:glow rad="127000">
                    <a:schemeClr val="tx1"/>
                  </a:glow>
                </a:effectLst>
                <a:latin typeface="Arial" charset="0"/>
                <a:ea typeface="ＭＳ Ｐゴシック" charset="0"/>
                <a:cs typeface="ＭＳ Ｐゴシック" charset="0"/>
              </a:rPr>
              <a:t>'</a:t>
            </a:r>
            <a:r>
              <a:rPr lang="en-US" sz="4800" b="1" dirty="0">
                <a:effectLst>
                  <a:glow rad="127000">
                    <a:schemeClr val="tx1"/>
                  </a:glow>
                </a:effectLst>
                <a:latin typeface="Arial" charset="0"/>
                <a:ea typeface="ＭＳ Ｐゴシック" charset="0"/>
                <a:cs typeface="ＭＳ Ｐゴシック" charset="0"/>
              </a:rPr>
              <a:t>s </a:t>
            </a:r>
            <a:r>
              <a:rPr lang="en-US" sz="4800" b="1" dirty="0">
                <a:solidFill>
                  <a:srgbClr val="FFFF00"/>
                </a:solidFill>
                <a:effectLst>
                  <a:glow rad="127000">
                    <a:schemeClr val="tx1"/>
                  </a:glow>
                </a:effectLst>
                <a:latin typeface="Arial" charset="0"/>
                <a:ea typeface="ＭＳ Ｐゴシック" charset="0"/>
                <a:cs typeface="ＭＳ Ｐゴシック" charset="0"/>
              </a:rPr>
              <a:t>kingdom</a:t>
            </a:r>
            <a:r>
              <a:rPr lang="en-US" sz="4800" b="1" dirty="0">
                <a:effectLst>
                  <a:glow rad="127000">
                    <a:schemeClr val="tx1"/>
                  </a:glow>
                </a:effectLst>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Haggai 2:20-23</a:t>
            </a:r>
          </a:p>
        </p:txBody>
      </p:sp>
    </p:spTree>
    <p:extLst>
      <p:ext uri="{BB962C8B-B14F-4D97-AF65-F5344CB8AC3E}">
        <p14:creationId xmlns:p14="http://schemas.microsoft.com/office/powerpoint/2010/main" val="3117707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3970" name="Rectangle 2" descr="Green marble"/>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spcBef>
                <a:spcPct val="20000"/>
              </a:spcBef>
              <a:buFontTx/>
              <a:buChar char="•"/>
              <a:defRPr/>
            </a:pPr>
            <a:endParaRPr lang="en-US">
              <a:solidFill>
                <a:srgbClr val="000000"/>
              </a:solidFill>
            </a:endParaRPr>
          </a:p>
        </p:txBody>
      </p:sp>
      <p:sp>
        <p:nvSpPr>
          <p:cNvPr id="723971" name="Text Box 3"/>
          <p:cNvSpPr txBox="1">
            <a:spLocks noChangeArrowheads="1"/>
          </p:cNvSpPr>
          <p:nvPr/>
        </p:nvSpPr>
        <p:spPr bwMode="auto">
          <a:xfrm>
            <a:off x="304800" y="306388"/>
            <a:ext cx="8686800" cy="42989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457200" indent="-457200">
              <a:spcBef>
                <a:spcPct val="0"/>
              </a:spcBef>
              <a:defRPr sz="2400">
                <a:solidFill>
                  <a:schemeClr val="tx1"/>
                </a:solidFill>
                <a:latin typeface="Times New Roman" charset="0"/>
                <a:ea typeface="ＭＳ Ｐゴシック" charset="0"/>
              </a:defRPr>
            </a:lvl1pPr>
            <a:lvl2pPr marL="914400" indent="-457200">
              <a:spcBef>
                <a:spcPct val="0"/>
              </a:spcBef>
              <a:defRPr sz="2400">
                <a:solidFill>
                  <a:schemeClr val="tx1"/>
                </a:solidFill>
                <a:latin typeface="Times New Roman" charset="0"/>
                <a:ea typeface="ＭＳ Ｐゴシック" charset="0"/>
              </a:defRPr>
            </a:lvl2pPr>
            <a:lvl3pPr marL="1371600" indent="-457200">
              <a:spcBef>
                <a:spcPct val="0"/>
              </a:spcBef>
              <a:defRPr sz="2400">
                <a:solidFill>
                  <a:schemeClr val="tx1"/>
                </a:solidFill>
                <a:latin typeface="Times New Roman" charset="0"/>
                <a:ea typeface="ＭＳ Ｐゴシック" charset="0"/>
              </a:defRPr>
            </a:lvl3pPr>
            <a:lvl4pPr marL="1828800" indent="-457200">
              <a:spcBef>
                <a:spcPct val="0"/>
              </a:spcBef>
              <a:defRPr sz="2400">
                <a:solidFill>
                  <a:schemeClr val="tx1"/>
                </a:solidFill>
                <a:latin typeface="Times New Roman" charset="0"/>
                <a:ea typeface="ＭＳ Ｐゴシック" charset="0"/>
              </a:defRPr>
            </a:lvl4pPr>
            <a:lvl5pPr marL="2286000" indent="-457200">
              <a:spcBef>
                <a:spcPct val="0"/>
              </a:spcBef>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3600" b="1" dirty="0">
                <a:solidFill>
                  <a:srgbClr val="FFFFFF"/>
                </a:solidFill>
                <a:latin typeface="Arial"/>
                <a:cs typeface="Arial"/>
              </a:rPr>
              <a:t>REVIEW QUIZ on Haggai</a:t>
            </a:r>
            <a:endParaRPr lang="en-US" sz="3200" b="1" dirty="0">
              <a:solidFill>
                <a:srgbClr val="FFFFFF"/>
              </a:solidFill>
              <a:latin typeface="Arial"/>
              <a:cs typeface="Arial"/>
            </a:endParaRPr>
          </a:p>
          <a:p>
            <a:pPr>
              <a:lnSpc>
                <a:spcPct val="90000"/>
              </a:lnSpc>
              <a:spcBef>
                <a:spcPct val="50000"/>
              </a:spcBef>
              <a:buFontTx/>
              <a:buAutoNum type="arabicPeriod"/>
              <a:defRPr/>
            </a:pPr>
            <a:r>
              <a:rPr lang="en-US" sz="3200" b="1" dirty="0">
                <a:solidFill>
                  <a:srgbClr val="FFFFFF"/>
                </a:solidFill>
                <a:latin typeface="Arial"/>
                <a:cs typeface="Arial"/>
              </a:rPr>
              <a:t>Haggai</a:t>
            </a:r>
            <a:r>
              <a:rPr lang="uk-UA" altLang="ja-JP" sz="3200" b="1" dirty="0">
                <a:solidFill>
                  <a:srgbClr val="FFFFFF"/>
                </a:solidFill>
                <a:latin typeface="Arial"/>
                <a:cs typeface="Arial"/>
              </a:rPr>
              <a:t>'</a:t>
            </a:r>
            <a:r>
              <a:rPr lang="en-US" sz="3200" b="1" dirty="0">
                <a:solidFill>
                  <a:srgbClr val="FFFFFF"/>
                </a:solidFill>
                <a:latin typeface="Arial"/>
                <a:cs typeface="Arial"/>
              </a:rPr>
              <a:t>s messages were written in </a:t>
            </a:r>
            <a:r>
              <a:rPr lang="en-US" sz="3200" b="1" u="sng" dirty="0">
                <a:solidFill>
                  <a:srgbClr val="FFFFFF"/>
                </a:solidFill>
                <a:latin typeface="Arial"/>
                <a:cs typeface="Arial"/>
              </a:rPr>
              <a:t>520</a:t>
            </a:r>
            <a:r>
              <a:rPr lang="en-US" sz="3200" b="1" dirty="0">
                <a:solidFill>
                  <a:srgbClr val="FFFFFF"/>
                </a:solidFill>
                <a:latin typeface="Arial"/>
                <a:cs typeface="Arial"/>
              </a:rPr>
              <a:t> B.C. </a:t>
            </a:r>
          </a:p>
          <a:p>
            <a:pPr>
              <a:lnSpc>
                <a:spcPct val="90000"/>
              </a:lnSpc>
              <a:spcBef>
                <a:spcPct val="50000"/>
              </a:spcBef>
              <a:buFontTx/>
              <a:buAutoNum type="arabicPeriod"/>
              <a:defRPr/>
            </a:pPr>
            <a:r>
              <a:rPr lang="en-US" sz="3200" b="1" dirty="0">
                <a:solidFill>
                  <a:srgbClr val="FFFFFF"/>
                </a:solidFill>
                <a:latin typeface="Arial"/>
                <a:cs typeface="Arial"/>
              </a:rPr>
              <a:t>Haggai deals with </a:t>
            </a:r>
            <a:r>
              <a:rPr lang="en-US" sz="3200" b="1" u="sng" dirty="0">
                <a:solidFill>
                  <a:srgbClr val="FFFFFF"/>
                </a:solidFill>
                <a:latin typeface="Arial"/>
                <a:cs typeface="Arial"/>
              </a:rPr>
              <a:t>rebuilding</a:t>
            </a:r>
            <a:r>
              <a:rPr lang="en-US" sz="3200" b="1" dirty="0">
                <a:solidFill>
                  <a:srgbClr val="FFFFFF"/>
                </a:solidFill>
                <a:latin typeface="Arial"/>
                <a:cs typeface="Arial"/>
              </a:rPr>
              <a:t> the </a:t>
            </a:r>
            <a:r>
              <a:rPr lang="en-US" sz="3200" b="1" u="sng" dirty="0">
                <a:solidFill>
                  <a:srgbClr val="FFFFFF"/>
                </a:solidFill>
                <a:latin typeface="Arial"/>
                <a:cs typeface="Arial"/>
              </a:rPr>
              <a:t>Temple</a:t>
            </a:r>
            <a:r>
              <a:rPr lang="en-US" sz="3200" b="1" dirty="0">
                <a:solidFill>
                  <a:srgbClr val="FFFFFF"/>
                </a:solidFill>
                <a:latin typeface="Arial"/>
                <a:cs typeface="Arial"/>
              </a:rPr>
              <a:t>.</a:t>
            </a:r>
            <a:r>
              <a:rPr lang="en-US" sz="3200" dirty="0">
                <a:solidFill>
                  <a:srgbClr val="000000"/>
                </a:solidFill>
                <a:latin typeface="Arial"/>
                <a:cs typeface="Arial"/>
              </a:rPr>
              <a:t> </a:t>
            </a:r>
          </a:p>
          <a:p>
            <a:pPr>
              <a:lnSpc>
                <a:spcPct val="90000"/>
              </a:lnSpc>
              <a:spcBef>
                <a:spcPct val="50000"/>
              </a:spcBef>
              <a:buFontTx/>
              <a:buAutoNum type="arabicPeriod"/>
              <a:defRPr/>
            </a:pPr>
            <a:r>
              <a:rPr lang="en-US" sz="3200" b="1" dirty="0">
                <a:solidFill>
                  <a:srgbClr val="FFFFFF"/>
                </a:solidFill>
                <a:latin typeface="Arial"/>
                <a:cs typeface="Arial"/>
              </a:rPr>
              <a:t>A key person in this book is __________.</a:t>
            </a:r>
          </a:p>
          <a:p>
            <a:pPr>
              <a:lnSpc>
                <a:spcPct val="90000"/>
              </a:lnSpc>
              <a:spcBef>
                <a:spcPct val="50000"/>
              </a:spcBef>
              <a:buFontTx/>
              <a:buAutoNum type="arabicPeriod"/>
              <a:defRPr/>
            </a:pPr>
            <a:r>
              <a:rPr lang="en-US" sz="3200" b="1" dirty="0">
                <a:solidFill>
                  <a:srgbClr val="FFFFFF"/>
                </a:solidFill>
                <a:latin typeface="Arial"/>
                <a:cs typeface="Arial"/>
              </a:rPr>
              <a:t>Haggai</a:t>
            </a:r>
            <a:r>
              <a:rPr lang="uk-UA" altLang="ja-JP" sz="3200" b="1" dirty="0">
                <a:solidFill>
                  <a:srgbClr val="FFFFFF"/>
                </a:solidFill>
                <a:latin typeface="Arial"/>
                <a:cs typeface="Arial"/>
              </a:rPr>
              <a:t>'</a:t>
            </a:r>
            <a:r>
              <a:rPr lang="en-US" sz="3200" b="1" dirty="0">
                <a:solidFill>
                  <a:srgbClr val="FFFFFF"/>
                </a:solidFill>
                <a:latin typeface="Arial"/>
                <a:cs typeface="Arial"/>
              </a:rPr>
              <a:t>s message is similar to Jesus</a:t>
            </a:r>
            <a:r>
              <a:rPr lang="uk-UA" altLang="ja-JP" sz="3200" b="1" dirty="0">
                <a:solidFill>
                  <a:srgbClr val="FFFFFF"/>
                </a:solidFill>
                <a:latin typeface="Arial"/>
                <a:cs typeface="Arial"/>
              </a:rPr>
              <a:t>'</a:t>
            </a:r>
            <a:r>
              <a:rPr lang="en-US" sz="3200" b="1" dirty="0">
                <a:solidFill>
                  <a:srgbClr val="FFFFFF"/>
                </a:solidFill>
                <a:latin typeface="Arial"/>
                <a:cs typeface="Arial"/>
              </a:rPr>
              <a:t> words in ___________.</a:t>
            </a:r>
          </a:p>
        </p:txBody>
      </p:sp>
    </p:spTree>
    <p:extLst>
      <p:ext uri="{BB962C8B-B14F-4D97-AF65-F5344CB8AC3E}">
        <p14:creationId xmlns:p14="http://schemas.microsoft.com/office/powerpoint/2010/main" val="41299806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4994" name="Rectangle 2" descr="Green marble"/>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spcBef>
                <a:spcPct val="20000"/>
              </a:spcBef>
              <a:buFontTx/>
              <a:buChar char="•"/>
              <a:defRPr/>
            </a:pPr>
            <a:endParaRPr lang="en-US">
              <a:solidFill>
                <a:srgbClr val="000000"/>
              </a:solidFill>
            </a:endParaRPr>
          </a:p>
        </p:txBody>
      </p:sp>
      <p:sp>
        <p:nvSpPr>
          <p:cNvPr id="724995" name="Text Box 3"/>
          <p:cNvSpPr txBox="1">
            <a:spLocks noChangeArrowheads="1"/>
          </p:cNvSpPr>
          <p:nvPr/>
        </p:nvSpPr>
        <p:spPr bwMode="auto">
          <a:xfrm>
            <a:off x="304800" y="306388"/>
            <a:ext cx="8686800" cy="42989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457200" indent="-457200">
              <a:spcBef>
                <a:spcPct val="0"/>
              </a:spcBef>
              <a:defRPr sz="2400">
                <a:solidFill>
                  <a:schemeClr val="tx1"/>
                </a:solidFill>
                <a:latin typeface="Times New Roman" charset="0"/>
                <a:ea typeface="ＭＳ Ｐゴシック" charset="0"/>
              </a:defRPr>
            </a:lvl1pPr>
            <a:lvl2pPr marL="914400" indent="-457200">
              <a:spcBef>
                <a:spcPct val="0"/>
              </a:spcBef>
              <a:defRPr sz="2400">
                <a:solidFill>
                  <a:schemeClr val="tx1"/>
                </a:solidFill>
                <a:latin typeface="Times New Roman" charset="0"/>
                <a:ea typeface="ＭＳ Ｐゴシック" charset="0"/>
              </a:defRPr>
            </a:lvl2pPr>
            <a:lvl3pPr marL="1371600" indent="-457200">
              <a:spcBef>
                <a:spcPct val="0"/>
              </a:spcBef>
              <a:defRPr sz="2400">
                <a:solidFill>
                  <a:schemeClr val="tx1"/>
                </a:solidFill>
                <a:latin typeface="Times New Roman" charset="0"/>
                <a:ea typeface="ＭＳ Ｐゴシック" charset="0"/>
              </a:defRPr>
            </a:lvl3pPr>
            <a:lvl4pPr marL="1828800" indent="-457200">
              <a:spcBef>
                <a:spcPct val="0"/>
              </a:spcBef>
              <a:defRPr sz="2400">
                <a:solidFill>
                  <a:schemeClr val="tx1"/>
                </a:solidFill>
                <a:latin typeface="Times New Roman" charset="0"/>
                <a:ea typeface="ＭＳ Ｐゴシック" charset="0"/>
              </a:defRPr>
            </a:lvl4pPr>
            <a:lvl5pPr marL="2286000" indent="-457200">
              <a:spcBef>
                <a:spcPct val="0"/>
              </a:spcBef>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3600" b="1" dirty="0">
                <a:solidFill>
                  <a:srgbClr val="FFFFFF"/>
                </a:solidFill>
                <a:latin typeface="Arial"/>
                <a:cs typeface="Arial"/>
              </a:rPr>
              <a:t>REVIEW QUIZ on Haggai</a:t>
            </a:r>
            <a:endParaRPr lang="en-US" sz="3200" b="1" dirty="0">
              <a:solidFill>
                <a:srgbClr val="FFFFFF"/>
              </a:solidFill>
              <a:latin typeface="Arial"/>
              <a:cs typeface="Arial"/>
            </a:endParaRPr>
          </a:p>
          <a:p>
            <a:pPr>
              <a:lnSpc>
                <a:spcPct val="90000"/>
              </a:lnSpc>
              <a:spcBef>
                <a:spcPct val="50000"/>
              </a:spcBef>
              <a:buFontTx/>
              <a:buAutoNum type="arabicPeriod"/>
              <a:defRPr/>
            </a:pPr>
            <a:r>
              <a:rPr lang="en-US" sz="3200" b="1" dirty="0">
                <a:solidFill>
                  <a:srgbClr val="FFFFFF"/>
                </a:solidFill>
                <a:latin typeface="Arial"/>
                <a:cs typeface="Arial"/>
              </a:rPr>
              <a:t>Haggai</a:t>
            </a:r>
            <a:r>
              <a:rPr lang="uk-UA" altLang="ja-JP" sz="3200" b="1" dirty="0">
                <a:solidFill>
                  <a:srgbClr val="FFFFFF"/>
                </a:solidFill>
                <a:latin typeface="Arial"/>
                <a:cs typeface="Arial"/>
              </a:rPr>
              <a:t>'</a:t>
            </a:r>
            <a:r>
              <a:rPr lang="en-US" sz="3200" b="1" dirty="0">
                <a:solidFill>
                  <a:srgbClr val="FFFFFF"/>
                </a:solidFill>
                <a:latin typeface="Arial"/>
                <a:cs typeface="Arial"/>
              </a:rPr>
              <a:t>s messages were written in </a:t>
            </a:r>
            <a:r>
              <a:rPr lang="en-US" sz="3200" b="1" u="sng" dirty="0">
                <a:solidFill>
                  <a:srgbClr val="FFFFFF"/>
                </a:solidFill>
                <a:latin typeface="Arial"/>
                <a:cs typeface="Arial"/>
              </a:rPr>
              <a:t>520</a:t>
            </a:r>
            <a:r>
              <a:rPr lang="en-US" sz="3200" b="1" dirty="0">
                <a:solidFill>
                  <a:srgbClr val="FFFFFF"/>
                </a:solidFill>
                <a:latin typeface="Arial"/>
                <a:cs typeface="Arial"/>
              </a:rPr>
              <a:t> B.C. </a:t>
            </a:r>
          </a:p>
          <a:p>
            <a:pPr>
              <a:lnSpc>
                <a:spcPct val="90000"/>
              </a:lnSpc>
              <a:spcBef>
                <a:spcPct val="50000"/>
              </a:spcBef>
              <a:buFontTx/>
              <a:buAutoNum type="arabicPeriod"/>
              <a:defRPr/>
            </a:pPr>
            <a:r>
              <a:rPr lang="en-US" sz="3200" b="1" dirty="0">
                <a:solidFill>
                  <a:srgbClr val="FFFFFF"/>
                </a:solidFill>
                <a:latin typeface="Arial"/>
                <a:cs typeface="Arial"/>
              </a:rPr>
              <a:t>Haggai deals with </a:t>
            </a:r>
            <a:r>
              <a:rPr lang="en-US" sz="3200" b="1" u="sng" dirty="0">
                <a:solidFill>
                  <a:srgbClr val="FFFFFF"/>
                </a:solidFill>
                <a:latin typeface="Arial"/>
                <a:cs typeface="Arial"/>
              </a:rPr>
              <a:t>rebuilding</a:t>
            </a:r>
            <a:r>
              <a:rPr lang="en-US" sz="3200" b="1" dirty="0">
                <a:solidFill>
                  <a:srgbClr val="FFFFFF"/>
                </a:solidFill>
                <a:latin typeface="Arial"/>
                <a:cs typeface="Arial"/>
              </a:rPr>
              <a:t> the </a:t>
            </a:r>
            <a:r>
              <a:rPr lang="en-US" sz="3200" b="1" u="sng" dirty="0">
                <a:solidFill>
                  <a:srgbClr val="FFFFFF"/>
                </a:solidFill>
                <a:latin typeface="Arial"/>
                <a:cs typeface="Arial"/>
              </a:rPr>
              <a:t>Temple</a:t>
            </a:r>
            <a:r>
              <a:rPr lang="en-US" sz="3200" b="1" dirty="0">
                <a:solidFill>
                  <a:srgbClr val="FFFFFF"/>
                </a:solidFill>
                <a:latin typeface="Arial"/>
                <a:cs typeface="Arial"/>
              </a:rPr>
              <a:t>.</a:t>
            </a:r>
            <a:r>
              <a:rPr lang="en-US" sz="3200" dirty="0">
                <a:solidFill>
                  <a:srgbClr val="000000"/>
                </a:solidFill>
                <a:latin typeface="Arial"/>
                <a:cs typeface="Arial"/>
              </a:rPr>
              <a:t> </a:t>
            </a:r>
          </a:p>
          <a:p>
            <a:pPr>
              <a:lnSpc>
                <a:spcPct val="90000"/>
              </a:lnSpc>
              <a:spcBef>
                <a:spcPct val="50000"/>
              </a:spcBef>
              <a:buFontTx/>
              <a:buAutoNum type="arabicPeriod"/>
              <a:defRPr/>
            </a:pPr>
            <a:r>
              <a:rPr lang="en-US" sz="3200" b="1" dirty="0">
                <a:solidFill>
                  <a:srgbClr val="FFFFFF"/>
                </a:solidFill>
                <a:latin typeface="Arial"/>
                <a:cs typeface="Arial"/>
              </a:rPr>
              <a:t>A key person in this book is </a:t>
            </a:r>
            <a:r>
              <a:rPr lang="en-US" sz="3200" b="1" u="sng" dirty="0">
                <a:solidFill>
                  <a:srgbClr val="FFFFFF"/>
                </a:solidFill>
                <a:latin typeface="Arial"/>
                <a:cs typeface="Arial"/>
              </a:rPr>
              <a:t>Zerubbabel</a:t>
            </a:r>
            <a:r>
              <a:rPr lang="en-US" sz="3200" b="1" dirty="0">
                <a:solidFill>
                  <a:srgbClr val="FFFFFF"/>
                </a:solidFill>
                <a:latin typeface="Arial"/>
                <a:cs typeface="Arial"/>
              </a:rPr>
              <a:t>.</a:t>
            </a:r>
          </a:p>
          <a:p>
            <a:pPr>
              <a:lnSpc>
                <a:spcPct val="90000"/>
              </a:lnSpc>
              <a:spcBef>
                <a:spcPct val="50000"/>
              </a:spcBef>
              <a:buFontTx/>
              <a:buAutoNum type="arabicPeriod"/>
              <a:defRPr/>
            </a:pPr>
            <a:r>
              <a:rPr lang="en-US" sz="3200" b="1" dirty="0">
                <a:solidFill>
                  <a:srgbClr val="FFFFFF"/>
                </a:solidFill>
                <a:latin typeface="Arial"/>
                <a:cs typeface="Arial"/>
              </a:rPr>
              <a:t>Haggai</a:t>
            </a:r>
            <a:r>
              <a:rPr lang="uk-UA" altLang="ja-JP" sz="3200" b="1" dirty="0">
                <a:solidFill>
                  <a:srgbClr val="FFFFFF"/>
                </a:solidFill>
                <a:latin typeface="Arial"/>
                <a:cs typeface="Arial"/>
              </a:rPr>
              <a:t>'</a:t>
            </a:r>
            <a:r>
              <a:rPr lang="en-US" sz="3200" b="1" dirty="0">
                <a:solidFill>
                  <a:srgbClr val="FFFFFF"/>
                </a:solidFill>
                <a:latin typeface="Arial"/>
                <a:cs typeface="Arial"/>
              </a:rPr>
              <a:t>s message is similar to Jesus</a:t>
            </a:r>
            <a:r>
              <a:rPr lang="uk-UA" altLang="ja-JP" sz="3200" b="1" dirty="0">
                <a:solidFill>
                  <a:srgbClr val="FFFFFF"/>
                </a:solidFill>
                <a:latin typeface="Arial"/>
                <a:cs typeface="Arial"/>
              </a:rPr>
              <a:t>'</a:t>
            </a:r>
            <a:r>
              <a:rPr lang="en-US" sz="3200" b="1" dirty="0">
                <a:solidFill>
                  <a:srgbClr val="FFFFFF"/>
                </a:solidFill>
                <a:latin typeface="Arial"/>
                <a:cs typeface="Arial"/>
              </a:rPr>
              <a:t> words in ___________.</a:t>
            </a:r>
          </a:p>
        </p:txBody>
      </p:sp>
    </p:spTree>
    <p:extLst>
      <p:ext uri="{BB962C8B-B14F-4D97-AF65-F5344CB8AC3E}">
        <p14:creationId xmlns:p14="http://schemas.microsoft.com/office/powerpoint/2010/main" val="14561734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82" name="Rectangle 2" descr="Green marble"/>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spcBef>
                <a:spcPct val="20000"/>
              </a:spcBef>
              <a:buFontTx/>
              <a:buChar char="•"/>
              <a:defRPr/>
            </a:pPr>
            <a:endParaRPr lang="en-US">
              <a:solidFill>
                <a:srgbClr val="000000"/>
              </a:solidFill>
            </a:endParaRPr>
          </a:p>
        </p:txBody>
      </p:sp>
      <p:sp>
        <p:nvSpPr>
          <p:cNvPr id="686083" name="Text Box 3"/>
          <p:cNvSpPr txBox="1">
            <a:spLocks noChangeArrowheads="1"/>
          </p:cNvSpPr>
          <p:nvPr/>
        </p:nvSpPr>
        <p:spPr bwMode="auto">
          <a:xfrm>
            <a:off x="304800" y="306388"/>
            <a:ext cx="8686800" cy="42989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457200" indent="-457200">
              <a:spcBef>
                <a:spcPct val="0"/>
              </a:spcBef>
              <a:defRPr sz="2400">
                <a:solidFill>
                  <a:schemeClr val="tx1"/>
                </a:solidFill>
                <a:latin typeface="Times New Roman" charset="0"/>
                <a:ea typeface="ＭＳ Ｐゴシック" charset="0"/>
              </a:defRPr>
            </a:lvl1pPr>
            <a:lvl2pPr marL="914400" indent="-457200">
              <a:spcBef>
                <a:spcPct val="0"/>
              </a:spcBef>
              <a:defRPr sz="2400">
                <a:solidFill>
                  <a:schemeClr val="tx1"/>
                </a:solidFill>
                <a:latin typeface="Times New Roman" charset="0"/>
                <a:ea typeface="ＭＳ Ｐゴシック" charset="0"/>
              </a:defRPr>
            </a:lvl2pPr>
            <a:lvl3pPr marL="1371600" indent="-457200">
              <a:spcBef>
                <a:spcPct val="0"/>
              </a:spcBef>
              <a:defRPr sz="2400">
                <a:solidFill>
                  <a:schemeClr val="tx1"/>
                </a:solidFill>
                <a:latin typeface="Times New Roman" charset="0"/>
                <a:ea typeface="ＭＳ Ｐゴシック" charset="0"/>
              </a:defRPr>
            </a:lvl3pPr>
            <a:lvl4pPr marL="1828800" indent="-457200">
              <a:spcBef>
                <a:spcPct val="0"/>
              </a:spcBef>
              <a:defRPr sz="2400">
                <a:solidFill>
                  <a:schemeClr val="tx1"/>
                </a:solidFill>
                <a:latin typeface="Times New Roman" charset="0"/>
                <a:ea typeface="ＭＳ Ｐゴシック" charset="0"/>
              </a:defRPr>
            </a:lvl4pPr>
            <a:lvl5pPr marL="2286000" indent="-457200">
              <a:spcBef>
                <a:spcPct val="0"/>
              </a:spcBef>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3600" b="1" dirty="0">
                <a:solidFill>
                  <a:srgbClr val="FFFFFF"/>
                </a:solidFill>
                <a:latin typeface="Arial"/>
                <a:cs typeface="Arial"/>
              </a:rPr>
              <a:t>REVIEW QUIZ on Haggai</a:t>
            </a:r>
            <a:endParaRPr lang="en-US" sz="3200" b="1" dirty="0">
              <a:solidFill>
                <a:srgbClr val="FFFFFF"/>
              </a:solidFill>
              <a:latin typeface="Arial"/>
              <a:cs typeface="Arial"/>
            </a:endParaRPr>
          </a:p>
          <a:p>
            <a:pPr>
              <a:lnSpc>
                <a:spcPct val="90000"/>
              </a:lnSpc>
              <a:spcBef>
                <a:spcPct val="50000"/>
              </a:spcBef>
              <a:buFontTx/>
              <a:buAutoNum type="arabicPeriod"/>
              <a:defRPr/>
            </a:pPr>
            <a:r>
              <a:rPr lang="en-US" sz="3200" b="1" dirty="0">
                <a:solidFill>
                  <a:srgbClr val="FFFFFF"/>
                </a:solidFill>
                <a:latin typeface="Arial"/>
                <a:cs typeface="Arial"/>
              </a:rPr>
              <a:t>Haggai</a:t>
            </a:r>
            <a:r>
              <a:rPr lang="uk-UA" altLang="ja-JP" sz="3200" b="1" dirty="0">
                <a:solidFill>
                  <a:srgbClr val="FFFFFF"/>
                </a:solidFill>
                <a:latin typeface="Arial"/>
                <a:cs typeface="Arial"/>
              </a:rPr>
              <a:t>'</a:t>
            </a:r>
            <a:r>
              <a:rPr lang="en-US" sz="3200" b="1" dirty="0">
                <a:solidFill>
                  <a:srgbClr val="FFFFFF"/>
                </a:solidFill>
                <a:latin typeface="Arial"/>
                <a:cs typeface="Arial"/>
              </a:rPr>
              <a:t>s messages were written in </a:t>
            </a:r>
            <a:r>
              <a:rPr lang="en-US" sz="3200" b="1" u="sng" dirty="0">
                <a:solidFill>
                  <a:srgbClr val="FFFFFF"/>
                </a:solidFill>
                <a:latin typeface="Arial"/>
                <a:cs typeface="Arial"/>
              </a:rPr>
              <a:t>520</a:t>
            </a:r>
            <a:r>
              <a:rPr lang="en-US" sz="3200" b="1" dirty="0">
                <a:solidFill>
                  <a:srgbClr val="FFFFFF"/>
                </a:solidFill>
                <a:latin typeface="Arial"/>
                <a:cs typeface="Arial"/>
              </a:rPr>
              <a:t> B.C. </a:t>
            </a:r>
          </a:p>
          <a:p>
            <a:pPr>
              <a:lnSpc>
                <a:spcPct val="90000"/>
              </a:lnSpc>
              <a:spcBef>
                <a:spcPct val="50000"/>
              </a:spcBef>
              <a:buFontTx/>
              <a:buAutoNum type="arabicPeriod"/>
              <a:defRPr/>
            </a:pPr>
            <a:r>
              <a:rPr lang="en-US" sz="3200" b="1" dirty="0">
                <a:solidFill>
                  <a:srgbClr val="FFFFFF"/>
                </a:solidFill>
                <a:latin typeface="Arial"/>
                <a:cs typeface="Arial"/>
              </a:rPr>
              <a:t>Haggai deals with </a:t>
            </a:r>
            <a:r>
              <a:rPr lang="en-US" sz="3200" b="1" u="sng" dirty="0">
                <a:solidFill>
                  <a:srgbClr val="FFFFFF"/>
                </a:solidFill>
                <a:latin typeface="Arial"/>
                <a:cs typeface="Arial"/>
              </a:rPr>
              <a:t>rebuilding</a:t>
            </a:r>
            <a:r>
              <a:rPr lang="en-US" sz="3200" b="1" dirty="0">
                <a:solidFill>
                  <a:srgbClr val="FFFFFF"/>
                </a:solidFill>
                <a:latin typeface="Arial"/>
                <a:cs typeface="Arial"/>
              </a:rPr>
              <a:t> the </a:t>
            </a:r>
            <a:r>
              <a:rPr lang="en-US" sz="3200" b="1" u="sng" dirty="0">
                <a:solidFill>
                  <a:srgbClr val="FFFFFF"/>
                </a:solidFill>
                <a:latin typeface="Arial"/>
                <a:cs typeface="Arial"/>
              </a:rPr>
              <a:t>Temple</a:t>
            </a:r>
            <a:r>
              <a:rPr lang="en-US" sz="3200" b="1" dirty="0">
                <a:solidFill>
                  <a:srgbClr val="FFFFFF"/>
                </a:solidFill>
                <a:latin typeface="Arial"/>
                <a:cs typeface="Arial"/>
              </a:rPr>
              <a:t>.</a:t>
            </a:r>
            <a:r>
              <a:rPr lang="en-US" sz="3200" dirty="0">
                <a:solidFill>
                  <a:srgbClr val="000000"/>
                </a:solidFill>
                <a:latin typeface="Arial"/>
                <a:cs typeface="Arial"/>
              </a:rPr>
              <a:t> </a:t>
            </a:r>
          </a:p>
          <a:p>
            <a:pPr>
              <a:lnSpc>
                <a:spcPct val="90000"/>
              </a:lnSpc>
              <a:spcBef>
                <a:spcPct val="50000"/>
              </a:spcBef>
              <a:buFontTx/>
              <a:buAutoNum type="arabicPeriod"/>
              <a:defRPr/>
            </a:pPr>
            <a:r>
              <a:rPr lang="en-US" sz="3200" b="1" dirty="0">
                <a:solidFill>
                  <a:srgbClr val="FFFFFF"/>
                </a:solidFill>
                <a:latin typeface="Arial"/>
                <a:cs typeface="Arial"/>
              </a:rPr>
              <a:t>A key person in this book is </a:t>
            </a:r>
            <a:r>
              <a:rPr lang="en-US" sz="3200" b="1" u="sng" dirty="0">
                <a:solidFill>
                  <a:srgbClr val="FFFFFF"/>
                </a:solidFill>
                <a:latin typeface="Arial"/>
                <a:cs typeface="Arial"/>
              </a:rPr>
              <a:t>Zerubbabel</a:t>
            </a:r>
            <a:r>
              <a:rPr lang="en-US" sz="3200" b="1" dirty="0">
                <a:solidFill>
                  <a:srgbClr val="FFFFFF"/>
                </a:solidFill>
                <a:latin typeface="Arial"/>
                <a:cs typeface="Arial"/>
              </a:rPr>
              <a:t>.</a:t>
            </a:r>
          </a:p>
          <a:p>
            <a:pPr>
              <a:lnSpc>
                <a:spcPct val="90000"/>
              </a:lnSpc>
              <a:spcBef>
                <a:spcPct val="50000"/>
              </a:spcBef>
              <a:buFontTx/>
              <a:buAutoNum type="arabicPeriod"/>
              <a:defRPr/>
            </a:pPr>
            <a:r>
              <a:rPr lang="en-US" sz="3200" b="1" dirty="0">
                <a:solidFill>
                  <a:srgbClr val="FFFFFF"/>
                </a:solidFill>
                <a:latin typeface="Arial"/>
                <a:cs typeface="Arial"/>
              </a:rPr>
              <a:t>Haggai</a:t>
            </a:r>
            <a:r>
              <a:rPr lang="uk-UA" altLang="ja-JP" sz="3200" b="1" dirty="0">
                <a:solidFill>
                  <a:srgbClr val="FFFFFF"/>
                </a:solidFill>
                <a:latin typeface="Arial"/>
                <a:cs typeface="Arial"/>
              </a:rPr>
              <a:t>'</a:t>
            </a:r>
            <a:r>
              <a:rPr lang="en-US" sz="3200" b="1" dirty="0">
                <a:solidFill>
                  <a:srgbClr val="FFFFFF"/>
                </a:solidFill>
                <a:latin typeface="Arial"/>
                <a:cs typeface="Arial"/>
              </a:rPr>
              <a:t>s message is similar to Jesus</a:t>
            </a:r>
            <a:r>
              <a:rPr lang="uk-UA" altLang="ja-JP" sz="3200" b="1" dirty="0">
                <a:solidFill>
                  <a:srgbClr val="FFFFFF"/>
                </a:solidFill>
                <a:latin typeface="Arial"/>
                <a:cs typeface="Arial"/>
              </a:rPr>
              <a:t>'</a:t>
            </a:r>
            <a:r>
              <a:rPr lang="en-US" sz="3200" b="1" dirty="0">
                <a:solidFill>
                  <a:srgbClr val="FFFFFF"/>
                </a:solidFill>
                <a:latin typeface="Arial"/>
                <a:cs typeface="Arial"/>
              </a:rPr>
              <a:t> words in </a:t>
            </a:r>
            <a:r>
              <a:rPr lang="en-US" sz="3200" b="1" u="sng" dirty="0">
                <a:solidFill>
                  <a:srgbClr val="FFFFFF"/>
                </a:solidFill>
                <a:latin typeface="Arial"/>
                <a:cs typeface="Arial"/>
              </a:rPr>
              <a:t>Matthew 6:33</a:t>
            </a:r>
            <a:r>
              <a:rPr lang="en-US" sz="3200" b="1" dirty="0">
                <a:solidFill>
                  <a:srgbClr val="FFFFFF"/>
                </a:solidFill>
                <a:latin typeface="Arial"/>
                <a:cs typeface="Arial"/>
              </a:rPr>
              <a:t>.</a:t>
            </a:r>
          </a:p>
        </p:txBody>
      </p:sp>
    </p:spTree>
    <p:extLst>
      <p:ext uri="{BB962C8B-B14F-4D97-AF65-F5344CB8AC3E}">
        <p14:creationId xmlns:p14="http://schemas.microsoft.com/office/powerpoint/2010/main" val="17476599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113" cy="2522537"/>
          </a:xfrm>
        </p:spPr>
        <p:txBody>
          <a:bodyPr/>
          <a:lstStyle/>
          <a:p>
            <a:pPr algn="r">
              <a:defRPr/>
            </a:pPr>
            <a:r>
              <a:rPr lang="en-US" dirty="0"/>
              <a:t>Black</a:t>
            </a:r>
          </a:p>
        </p:txBody>
      </p:sp>
    </p:spTree>
    <p:extLst>
      <p:ext uri="{BB962C8B-B14F-4D97-AF65-F5344CB8AC3E}">
        <p14:creationId xmlns:p14="http://schemas.microsoft.com/office/powerpoint/2010/main" val="25420980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OT Survey link at </a:t>
            </a:r>
            <a:r>
              <a:rPr lang="en-US" sz="3200" b="1" dirty="0" err="1">
                <a:solidFill>
                  <a:srgbClr val="FFFFFF"/>
                </a:solidFill>
                <a:latin typeface="Arial" charset="0"/>
                <a:ea typeface="ＭＳ Ｐゴシック"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7727426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6" name="Picture 2" descr="Flowers 0052"/>
          <p:cNvPicPr>
            <a:picLocks noChangeAspect="1" noChangeArrowheads="1"/>
          </p:cNvPicPr>
          <p:nvPr/>
        </p:nvPicPr>
        <p:blipFill>
          <a:blip r:embed="rId3" cstate="screen">
            <a:lum bright="-12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1603" name="Rectangle 3"/>
          <p:cNvSpPr>
            <a:spLocks noGrp="1" noChangeArrowheads="1"/>
          </p:cNvSpPr>
          <p:nvPr>
            <p:ph type="ctrTitle"/>
          </p:nvPr>
        </p:nvSpPr>
        <p:spPr>
          <a:xfrm>
            <a:off x="228600" y="304800"/>
            <a:ext cx="8915400" cy="838200"/>
          </a:xfrm>
          <a:effectLst>
            <a:outerShdw blurRad="63500" dist="107763" dir="18900000" algn="ctr" rotWithShape="0">
              <a:srgbClr val="000000">
                <a:alpha val="74998"/>
              </a:srgbClr>
            </a:outerShdw>
          </a:effectLst>
        </p:spPr>
        <p:txBody>
          <a:bodyPr/>
          <a:lstStyle/>
          <a:p>
            <a:pPr eaLnBrk="1" hangingPunct="1">
              <a:defRPr/>
            </a:pPr>
            <a:r>
              <a:rPr lang="en-US" sz="6000" b="1" u="sng">
                <a:latin typeface="Arial" charset="0"/>
                <a:cs typeface="+mj-cs"/>
              </a:rPr>
              <a:t>Eternal Priorities</a:t>
            </a:r>
            <a:endParaRPr lang="en-US" sz="5400" b="1">
              <a:latin typeface="Arial" charset="0"/>
              <a:cs typeface="+mj-cs"/>
            </a:endParaRPr>
          </a:p>
        </p:txBody>
      </p:sp>
      <p:sp>
        <p:nvSpPr>
          <p:cNvPr id="281604" name="Rectangle 4"/>
          <p:cNvSpPr>
            <a:spLocks noGrp="1" noChangeArrowheads="1"/>
          </p:cNvSpPr>
          <p:nvPr>
            <p:ph type="subTitle" idx="1"/>
          </p:nvPr>
        </p:nvSpPr>
        <p:spPr>
          <a:xfrm>
            <a:off x="1371600" y="1371600"/>
            <a:ext cx="6934200" cy="2971800"/>
          </a:xfrm>
          <a:effectLst/>
        </p:spPr>
        <p:txBody>
          <a:bodyPr/>
          <a:lstStyle/>
          <a:p>
            <a:pPr marL="609600" indent="-609600" eaLnBrk="1" hangingPunct="1">
              <a:buFont typeface="Arial" charset="0"/>
              <a:buAutoNum type="arabicPeriod"/>
              <a:defRPr/>
            </a:pPr>
            <a:r>
              <a:rPr lang="en-US" sz="5400" b="1" dirty="0">
                <a:solidFill>
                  <a:schemeClr val="tx2"/>
                </a:solidFill>
                <a:effectLst>
                  <a:glow rad="292100">
                    <a:schemeClr val="bg1">
                      <a:alpha val="75000"/>
                    </a:schemeClr>
                  </a:glow>
                </a:effectLst>
                <a:latin typeface="Arial" charset="0"/>
                <a:cs typeface="+mn-cs"/>
              </a:rPr>
              <a:t>God</a:t>
            </a:r>
          </a:p>
          <a:p>
            <a:pPr marL="609600" indent="-609600" eaLnBrk="1" hangingPunct="1">
              <a:buFont typeface="Arial" charset="0"/>
              <a:buAutoNum type="arabicPeriod"/>
              <a:defRPr/>
            </a:pPr>
            <a:r>
              <a:rPr lang="en-US" sz="5400" b="1" dirty="0">
                <a:solidFill>
                  <a:schemeClr val="tx2"/>
                </a:solidFill>
                <a:effectLst>
                  <a:glow rad="292100">
                    <a:schemeClr val="bg1">
                      <a:alpha val="75000"/>
                    </a:schemeClr>
                  </a:glow>
                </a:effectLst>
                <a:latin typeface="Arial" charset="0"/>
                <a:cs typeface="+mn-cs"/>
              </a:rPr>
              <a:t>God</a:t>
            </a:r>
            <a:r>
              <a:rPr lang="mr-IN" altLang="ja-JP" sz="5400" b="1" dirty="0">
                <a:solidFill>
                  <a:schemeClr val="tx2"/>
                </a:solidFill>
                <a:effectLst>
                  <a:glow rad="292100">
                    <a:schemeClr val="bg1">
                      <a:alpha val="75000"/>
                    </a:schemeClr>
                  </a:glow>
                </a:effectLst>
                <a:latin typeface="Arial"/>
                <a:cs typeface="+mn-cs"/>
              </a:rPr>
              <a:t>'</a:t>
            </a:r>
            <a:r>
              <a:rPr lang="en-US" sz="5400" b="1" dirty="0">
                <a:solidFill>
                  <a:schemeClr val="tx2"/>
                </a:solidFill>
                <a:effectLst>
                  <a:glow rad="292100">
                    <a:schemeClr val="bg1">
                      <a:alpha val="75000"/>
                    </a:schemeClr>
                  </a:glow>
                </a:effectLst>
                <a:latin typeface="Arial" charset="0"/>
                <a:cs typeface="+mn-cs"/>
              </a:rPr>
              <a:t>s Word</a:t>
            </a:r>
          </a:p>
          <a:p>
            <a:pPr marL="609600" indent="-609600" eaLnBrk="1" hangingPunct="1">
              <a:buFont typeface="Arial" charset="0"/>
              <a:buAutoNum type="arabicPeriod"/>
              <a:defRPr/>
            </a:pPr>
            <a:r>
              <a:rPr lang="en-US" sz="5400" b="1" dirty="0">
                <a:solidFill>
                  <a:schemeClr val="tx2"/>
                </a:solidFill>
                <a:effectLst>
                  <a:glow rad="292100">
                    <a:schemeClr val="bg1">
                      <a:alpha val="75000"/>
                    </a:schemeClr>
                  </a:glow>
                </a:effectLst>
                <a:latin typeface="Arial" charset="0"/>
                <a:cs typeface="+mn-cs"/>
              </a:rPr>
              <a:t>Souls of People</a:t>
            </a:r>
          </a:p>
        </p:txBody>
      </p:sp>
    </p:spTree>
    <p:extLst>
      <p:ext uri="{BB962C8B-B14F-4D97-AF65-F5344CB8AC3E}">
        <p14:creationId xmlns:p14="http://schemas.microsoft.com/office/powerpoint/2010/main" val="6561348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81604">
                                            <p:txEl>
                                              <p:pRg st="0" end="0"/>
                                            </p:txEl>
                                          </p:spTgt>
                                        </p:tgtEl>
                                        <p:attrNameLst>
                                          <p:attrName>style.visibility</p:attrName>
                                        </p:attrNameLst>
                                      </p:cBhvr>
                                      <p:to>
                                        <p:strVal val="visible"/>
                                      </p:to>
                                    </p:set>
                                    <p:animScale>
                                      <p:cBhvr>
                                        <p:cTn id="7" dur="2000" decel="50000" fill="hold">
                                          <p:stCondLst>
                                            <p:cond delay="0"/>
                                          </p:stCondLst>
                                        </p:cTn>
                                        <p:tgtEl>
                                          <p:spTgt spid="281604">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2000" decel="50000" fill="hold">
                                          <p:stCondLst>
                                            <p:cond delay="0"/>
                                          </p:stCondLst>
                                        </p:cTn>
                                        <p:tgtEl>
                                          <p:spTgt spid="281604">
                                            <p:txEl>
                                              <p:pRg st="0" end="0"/>
                                            </p:txEl>
                                          </p:spTgt>
                                        </p:tgtEl>
                                        <p:attrNameLst>
                                          <p:attrName>ppt_x</p:attrName>
                                          <p:attrName>ppt_y</p:attrName>
                                        </p:attrNameLst>
                                      </p:cBhvr>
                                    </p:animMotion>
                                    <p:animEffect transition="in" filter="fade">
                                      <p:cBhvr>
                                        <p:cTn id="9" dur="2000"/>
                                        <p:tgtEl>
                                          <p:spTgt spid="281604">
                                            <p:txEl>
                                              <p:pRg st="0" end="0"/>
                                            </p:txEl>
                                          </p:spTgt>
                                        </p:tgtEl>
                                      </p:cBhvr>
                                    </p:animEffect>
                                  </p:childTnLst>
                                </p:cTn>
                              </p:par>
                            </p:childTnLst>
                          </p:cTn>
                        </p:par>
                      </p:childTnLst>
                    </p:cTn>
                  </p:par>
                  <p:par>
                    <p:cTn id="10" fill="hold">
                      <p:stCondLst>
                        <p:cond delay="indefinite"/>
                      </p:stCondLst>
                      <p:childTnLst>
                        <p:par>
                          <p:cTn id="11" fill="hold" nodeType="afterGroup">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281604">
                                            <p:txEl>
                                              <p:pRg st="1" end="1"/>
                                            </p:txEl>
                                          </p:spTgt>
                                        </p:tgtEl>
                                        <p:attrNameLst>
                                          <p:attrName>style.visibility</p:attrName>
                                        </p:attrNameLst>
                                      </p:cBhvr>
                                      <p:to>
                                        <p:strVal val="visible"/>
                                      </p:to>
                                    </p:set>
                                    <p:animScale>
                                      <p:cBhvr>
                                        <p:cTn id="14" dur="2000" decel="50000" fill="hold">
                                          <p:stCondLst>
                                            <p:cond delay="0"/>
                                          </p:stCondLst>
                                        </p:cTn>
                                        <p:tgtEl>
                                          <p:spTgt spid="281604">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2000" decel="50000" fill="hold">
                                          <p:stCondLst>
                                            <p:cond delay="0"/>
                                          </p:stCondLst>
                                        </p:cTn>
                                        <p:tgtEl>
                                          <p:spTgt spid="281604">
                                            <p:txEl>
                                              <p:pRg st="1" end="1"/>
                                            </p:txEl>
                                          </p:spTgt>
                                        </p:tgtEl>
                                        <p:attrNameLst>
                                          <p:attrName>ppt_x</p:attrName>
                                          <p:attrName>ppt_y</p:attrName>
                                        </p:attrNameLst>
                                      </p:cBhvr>
                                    </p:animMotion>
                                    <p:animEffect transition="in" filter="fade">
                                      <p:cBhvr>
                                        <p:cTn id="16" dur="2000"/>
                                        <p:tgtEl>
                                          <p:spTgt spid="281604">
                                            <p:txEl>
                                              <p:pRg st="1" end="1"/>
                                            </p:txEl>
                                          </p:spTgt>
                                        </p:tgtEl>
                                      </p:cBhvr>
                                    </p:animEffect>
                                  </p:childTnLst>
                                </p:cTn>
                              </p:par>
                            </p:childTnLst>
                          </p:cTn>
                        </p:par>
                      </p:childTnLst>
                    </p:cTn>
                  </p:par>
                  <p:par>
                    <p:cTn id="17" fill="hold">
                      <p:stCondLst>
                        <p:cond delay="indefinite"/>
                      </p:stCondLst>
                      <p:childTnLst>
                        <p:par>
                          <p:cTn id="18" fill="hold" nodeType="afterGroup">
                            <p:stCondLst>
                              <p:cond delay="0"/>
                            </p:stCondLst>
                            <p:childTnLst>
                              <p:par>
                                <p:cTn id="19" presetID="52" presetClass="entr" presetSubtype="0" fill="hold" grpId="0" nodeType="clickEffect">
                                  <p:stCondLst>
                                    <p:cond delay="0"/>
                                  </p:stCondLst>
                                  <p:childTnLst>
                                    <p:set>
                                      <p:cBhvr>
                                        <p:cTn id="20" dur="1" fill="hold">
                                          <p:stCondLst>
                                            <p:cond delay="0"/>
                                          </p:stCondLst>
                                        </p:cTn>
                                        <p:tgtEl>
                                          <p:spTgt spid="281604">
                                            <p:txEl>
                                              <p:pRg st="2" end="2"/>
                                            </p:txEl>
                                          </p:spTgt>
                                        </p:tgtEl>
                                        <p:attrNameLst>
                                          <p:attrName>style.visibility</p:attrName>
                                        </p:attrNameLst>
                                      </p:cBhvr>
                                      <p:to>
                                        <p:strVal val="visible"/>
                                      </p:to>
                                    </p:set>
                                    <p:animScale>
                                      <p:cBhvr>
                                        <p:cTn id="21" dur="2000" decel="50000" fill="hold">
                                          <p:stCondLst>
                                            <p:cond delay="0"/>
                                          </p:stCondLst>
                                        </p:cTn>
                                        <p:tgtEl>
                                          <p:spTgt spid="281604">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2000" decel="50000" fill="hold">
                                          <p:stCondLst>
                                            <p:cond delay="0"/>
                                          </p:stCondLst>
                                        </p:cTn>
                                        <p:tgtEl>
                                          <p:spTgt spid="281604">
                                            <p:txEl>
                                              <p:pRg st="2" end="2"/>
                                            </p:txEl>
                                          </p:spTgt>
                                        </p:tgtEl>
                                        <p:attrNameLst>
                                          <p:attrName>ppt_x</p:attrName>
                                          <p:attrName>ppt_y</p:attrName>
                                        </p:attrNameLst>
                                      </p:cBhvr>
                                    </p:animMotion>
                                    <p:animEffect transition="in" filter="fade">
                                      <p:cBhvr>
                                        <p:cTn id="23" dur="2000"/>
                                        <p:tgtEl>
                                          <p:spTgt spid="28160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60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19147" y="256490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Priorities</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Haggai</a:t>
            </a: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640</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343</a:t>
            </a:r>
          </a:p>
        </p:txBody>
      </p:sp>
    </p:spTree>
    <p:extLst>
      <p:ext uri="{BB962C8B-B14F-4D97-AF65-F5344CB8AC3E}">
        <p14:creationId xmlns:p14="http://schemas.microsoft.com/office/powerpoint/2010/main" val="3455733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14355695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pattFill prst="pct90">
          <a:fgClr>
            <a:schemeClr val="bg2"/>
          </a:fgClr>
          <a:bgClr>
            <a:schemeClr val="bg2"/>
          </a:bgClr>
        </a:pattFill>
        <a:effectLst/>
      </p:bgPr>
    </p:bg>
    <p:spTree>
      <p:nvGrpSpPr>
        <p:cNvPr id="1" name=""/>
        <p:cNvGrpSpPr/>
        <p:nvPr/>
      </p:nvGrpSpPr>
      <p:grpSpPr>
        <a:xfrm>
          <a:off x="0" y="0"/>
          <a:ext cx="0" cy="0"/>
          <a:chOff x="0" y="0"/>
          <a:chExt cx="0" cy="0"/>
        </a:xfrm>
      </p:grpSpPr>
      <p:pic>
        <p:nvPicPr>
          <p:cNvPr id="109570" name="Picture 1" descr="HaggaiByGiovanniPisano.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5400" y="1412875"/>
            <a:ext cx="3783013" cy="544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9571" name="Rectangle 2"/>
          <p:cNvSpPr>
            <a:spLocks noGrp="1" noChangeArrowheads="1"/>
          </p:cNvSpPr>
          <p:nvPr>
            <p:ph type="title"/>
          </p:nvPr>
        </p:nvSpPr>
        <p:spPr>
          <a:xfrm>
            <a:off x="179388" y="188913"/>
            <a:ext cx="8231187" cy="685800"/>
          </a:xfrm>
        </p:spPr>
        <p:txBody>
          <a:bodyPr/>
          <a:lstStyle/>
          <a:p>
            <a:pPr eaLnBrk="1" hangingPunct="1"/>
            <a:r>
              <a:rPr lang="en-US" sz="2800" b="1">
                <a:latin typeface="Arial" charset="0"/>
                <a:ea typeface="ＭＳ Ｐゴシック" charset="0"/>
                <a:cs typeface="Arial" charset="0"/>
              </a:rPr>
              <a:t> </a:t>
            </a:r>
            <a:r>
              <a:rPr lang="en-US" sz="2800" b="1" u="sng">
                <a:latin typeface="Arial" charset="0"/>
                <a:ea typeface="ＭＳ Ｐゴシック" charset="0"/>
                <a:cs typeface="Arial" charset="0"/>
              </a:rPr>
              <a:t>Arguments </a:t>
            </a:r>
            <a:r>
              <a:rPr lang="en-US" sz="2800" b="1" u="sng">
                <a:solidFill>
                  <a:srgbClr val="FFFF00"/>
                </a:solidFill>
                <a:latin typeface="Arial" charset="0"/>
                <a:ea typeface="ＭＳ Ｐゴシック" charset="0"/>
                <a:cs typeface="Arial" charset="0"/>
              </a:rPr>
              <a:t>Against </a:t>
            </a:r>
            <a:r>
              <a:rPr lang="en-US" sz="2800" b="1" u="sng">
                <a:latin typeface="Arial" charset="0"/>
                <a:ea typeface="ＭＳ Ｐゴシック" charset="0"/>
                <a:cs typeface="Arial" charset="0"/>
              </a:rPr>
              <a:t>Haggai as Author:</a:t>
            </a:r>
          </a:p>
        </p:txBody>
      </p:sp>
      <p:sp>
        <p:nvSpPr>
          <p:cNvPr id="109572" name="Text Box 4"/>
          <p:cNvSpPr txBox="1">
            <a:spLocks noChangeArrowheads="1"/>
          </p:cNvSpPr>
          <p:nvPr/>
        </p:nvSpPr>
        <p:spPr bwMode="auto">
          <a:xfrm>
            <a:off x="845820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641</a:t>
            </a:r>
          </a:p>
        </p:txBody>
      </p:sp>
      <p:sp>
        <p:nvSpPr>
          <p:cNvPr id="109573" name="Rectangle 3"/>
          <p:cNvSpPr txBox="1">
            <a:spLocks noChangeArrowheads="1"/>
          </p:cNvSpPr>
          <p:nvPr/>
        </p:nvSpPr>
        <p:spPr bwMode="auto">
          <a:xfrm>
            <a:off x="3851275" y="981075"/>
            <a:ext cx="5184775" cy="5761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0000"/>
              </a:lnSpc>
              <a:spcBef>
                <a:spcPct val="20000"/>
              </a:spcBef>
              <a:buClr>
                <a:srgbClr val="00FFFF"/>
              </a:buClr>
              <a:buSzPct val="75000"/>
              <a:buFont typeface="Wingdings" charset="0"/>
              <a:buChar char="n"/>
            </a:pPr>
            <a:r>
              <a:rPr lang="en-US" sz="2800" b="1">
                <a:solidFill>
                  <a:srgbClr val="FFFFFF"/>
                </a:solidFill>
                <a:latin typeface="Arial" charset="0"/>
                <a:cs typeface="Arial" charset="0"/>
              </a:rPr>
              <a:t>Most OT prophetic books collect prophetical utterances, but Haggai </a:t>
            </a:r>
            <a:r>
              <a:rPr lang="en-US" sz="2800" b="1" i="1">
                <a:solidFill>
                  <a:srgbClr val="FFFF00"/>
                </a:solidFill>
                <a:latin typeface="Arial" charset="0"/>
                <a:cs typeface="Arial" charset="0"/>
              </a:rPr>
              <a:t>reports on</a:t>
            </a:r>
            <a:r>
              <a:rPr lang="en-US" sz="2800" b="1">
                <a:solidFill>
                  <a:srgbClr val="FFFF00"/>
                </a:solidFill>
                <a:latin typeface="Arial" charset="0"/>
                <a:cs typeface="Arial" charset="0"/>
              </a:rPr>
              <a:t> </a:t>
            </a:r>
            <a:r>
              <a:rPr lang="en-US" sz="2800" b="1">
                <a:solidFill>
                  <a:srgbClr val="FFFFFF"/>
                </a:solidFill>
                <a:latin typeface="Arial" charset="0"/>
                <a:cs typeface="Arial" charset="0"/>
              </a:rPr>
              <a:t>the prophet</a:t>
            </a:r>
            <a:r>
              <a:rPr lang="uk-UA" sz="2800" b="1">
                <a:solidFill>
                  <a:srgbClr val="FFFFFF"/>
                </a:solidFill>
                <a:latin typeface="Arial" charset="0"/>
                <a:cs typeface="Arial" charset="0"/>
              </a:rPr>
              <a:t>'</a:t>
            </a:r>
            <a:r>
              <a:rPr lang="en-US" sz="2800" b="1">
                <a:solidFill>
                  <a:srgbClr val="FFFFFF"/>
                </a:solidFill>
                <a:latin typeface="Arial" charset="0"/>
                <a:cs typeface="Arial" charset="0"/>
              </a:rPr>
              <a:t>s utterances and how they affect the hearers.</a:t>
            </a:r>
            <a:br>
              <a:rPr lang="en-US" sz="2800" b="1">
                <a:solidFill>
                  <a:srgbClr val="FFFFFF"/>
                </a:solidFill>
                <a:latin typeface="Arial" charset="0"/>
                <a:cs typeface="Arial" charset="0"/>
              </a:rPr>
            </a:br>
            <a:endParaRPr lang="en-US" sz="2800" b="1">
              <a:solidFill>
                <a:srgbClr val="FFFFFF"/>
              </a:solidFill>
              <a:latin typeface="Arial" charset="0"/>
              <a:cs typeface="Arial" charset="0"/>
            </a:endParaRPr>
          </a:p>
          <a:p>
            <a:pPr eaLnBrk="1" hangingPunct="1">
              <a:lnSpc>
                <a:spcPct val="90000"/>
              </a:lnSpc>
              <a:spcBef>
                <a:spcPct val="20000"/>
              </a:spcBef>
              <a:buClr>
                <a:srgbClr val="00FFFF"/>
              </a:buClr>
              <a:buSzPct val="75000"/>
              <a:buFont typeface="Wingdings" charset="0"/>
              <a:buChar char="n"/>
            </a:pPr>
            <a:r>
              <a:rPr lang="en-US" sz="2800" b="1">
                <a:solidFill>
                  <a:srgbClr val="FFFFFF"/>
                </a:solidFill>
                <a:latin typeface="Arial" charset="0"/>
                <a:cs typeface="Arial" charset="0"/>
              </a:rPr>
              <a:t>The title </a:t>
            </a:r>
            <a:r>
              <a:rPr lang="ru-RU" sz="2800" b="1">
                <a:solidFill>
                  <a:srgbClr val="FFFF00"/>
                </a:solidFill>
                <a:latin typeface="Arial" charset="0"/>
                <a:cs typeface="Arial" charset="0"/>
              </a:rPr>
              <a:t>"</a:t>
            </a:r>
            <a:r>
              <a:rPr lang="en-US" sz="2800" b="1">
                <a:solidFill>
                  <a:srgbClr val="FFFF00"/>
                </a:solidFill>
                <a:latin typeface="Arial" charset="0"/>
                <a:cs typeface="Arial" charset="0"/>
              </a:rPr>
              <a:t>the prophet</a:t>
            </a:r>
            <a:r>
              <a:rPr lang="ru-RU" sz="2800" b="1">
                <a:solidFill>
                  <a:srgbClr val="FFFF00"/>
                </a:solidFill>
                <a:latin typeface="Arial" charset="0"/>
                <a:cs typeface="Arial" charset="0"/>
              </a:rPr>
              <a:t>"</a:t>
            </a:r>
            <a:r>
              <a:rPr lang="en-US" sz="2800" b="1">
                <a:solidFill>
                  <a:srgbClr val="FFFFFF"/>
                </a:solidFill>
                <a:latin typeface="Arial" charset="0"/>
                <a:cs typeface="Arial" charset="0"/>
              </a:rPr>
              <a:t> is added to the name Haggai (1:1, 3, 12; 2:10).</a:t>
            </a:r>
            <a:br>
              <a:rPr lang="en-US" sz="2800" b="1">
                <a:solidFill>
                  <a:srgbClr val="FFFFFF"/>
                </a:solidFill>
                <a:latin typeface="Arial" charset="0"/>
                <a:cs typeface="Arial" charset="0"/>
              </a:rPr>
            </a:br>
            <a:endParaRPr lang="en-US" sz="2800" b="1">
              <a:solidFill>
                <a:srgbClr val="FFFFFF"/>
              </a:solidFill>
              <a:latin typeface="Arial" charset="0"/>
              <a:cs typeface="Arial" charset="0"/>
            </a:endParaRPr>
          </a:p>
          <a:p>
            <a:pPr eaLnBrk="1" hangingPunct="1">
              <a:lnSpc>
                <a:spcPct val="90000"/>
              </a:lnSpc>
              <a:spcBef>
                <a:spcPct val="20000"/>
              </a:spcBef>
              <a:buClr>
                <a:srgbClr val="00FFFF"/>
              </a:buClr>
              <a:buSzPct val="75000"/>
              <a:buFont typeface="Wingdings" charset="0"/>
              <a:buChar char="n"/>
            </a:pPr>
            <a:r>
              <a:rPr lang="en-US" sz="2800" b="1">
                <a:solidFill>
                  <a:srgbClr val="FFFFFF"/>
                </a:solidFill>
                <a:latin typeface="Arial" charset="0"/>
                <a:cs typeface="Arial" charset="0"/>
              </a:rPr>
              <a:t>The book of Haggai often addresses Haggai in the </a:t>
            </a:r>
            <a:r>
              <a:rPr lang="en-US" sz="2800" b="1">
                <a:solidFill>
                  <a:srgbClr val="FFFF00"/>
                </a:solidFill>
                <a:latin typeface="Arial" charset="0"/>
                <a:cs typeface="Arial" charset="0"/>
              </a:rPr>
              <a:t>third person</a:t>
            </a:r>
            <a:r>
              <a:rPr lang="en-US" sz="2800" b="1">
                <a:solidFill>
                  <a:srgbClr val="FFFFFF"/>
                </a:solidFill>
                <a:latin typeface="Arial" charset="0"/>
                <a:cs typeface="Arial" charset="0"/>
              </a:rPr>
              <a:t>.</a:t>
            </a:r>
            <a:endParaRPr lang="en-GB" sz="2800" b="1">
              <a:solidFill>
                <a:srgbClr val="FFFFFF"/>
              </a:solidFill>
              <a:latin typeface="Arial" charset="0"/>
              <a:cs typeface="Arial" charset="0"/>
            </a:endParaRPr>
          </a:p>
        </p:txBody>
      </p:sp>
    </p:spTree>
    <p:extLst>
      <p:ext uri="{BB962C8B-B14F-4D97-AF65-F5344CB8AC3E}">
        <p14:creationId xmlns:p14="http://schemas.microsoft.com/office/powerpoint/2010/main" val="15853366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pattFill prst="pct90">
          <a:fgClr>
            <a:schemeClr val="bg2"/>
          </a:fgClr>
          <a:bgClr>
            <a:schemeClr val="bg2"/>
          </a:bgClr>
        </a:pattFill>
        <a:effectLst/>
      </p:bgPr>
    </p:bg>
    <p:spTree>
      <p:nvGrpSpPr>
        <p:cNvPr id="1" name=""/>
        <p:cNvGrpSpPr/>
        <p:nvPr/>
      </p:nvGrpSpPr>
      <p:grpSpPr>
        <a:xfrm>
          <a:off x="0" y="0"/>
          <a:ext cx="0" cy="0"/>
          <a:chOff x="0" y="0"/>
          <a:chExt cx="0" cy="0"/>
        </a:xfrm>
      </p:grpSpPr>
      <p:pic>
        <p:nvPicPr>
          <p:cNvPr id="110594" name="Picture 1" descr="HaggaiByGiovanniPisano.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5400" y="1412875"/>
            <a:ext cx="3783013" cy="544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0595" name="Rectangle 2"/>
          <p:cNvSpPr>
            <a:spLocks noGrp="1" noChangeArrowheads="1"/>
          </p:cNvSpPr>
          <p:nvPr>
            <p:ph type="title"/>
          </p:nvPr>
        </p:nvSpPr>
        <p:spPr>
          <a:xfrm>
            <a:off x="179388" y="188913"/>
            <a:ext cx="8231187" cy="685800"/>
          </a:xfrm>
        </p:spPr>
        <p:txBody>
          <a:bodyPr/>
          <a:lstStyle/>
          <a:p>
            <a:pPr eaLnBrk="1" hangingPunct="1"/>
            <a:r>
              <a:rPr lang="en-US" sz="2800" b="1">
                <a:latin typeface="Arial" charset="0"/>
                <a:ea typeface="ＭＳ Ｐゴシック" charset="0"/>
                <a:cs typeface="Arial" charset="0"/>
              </a:rPr>
              <a:t> </a:t>
            </a:r>
            <a:r>
              <a:rPr lang="en-US" sz="2800" b="1" u="sng">
                <a:latin typeface="Arial" charset="0"/>
                <a:ea typeface="ＭＳ Ｐゴシック" charset="0"/>
                <a:cs typeface="Arial" charset="0"/>
              </a:rPr>
              <a:t>Arguments </a:t>
            </a:r>
            <a:r>
              <a:rPr lang="en-US" sz="2800" b="1" u="sng">
                <a:solidFill>
                  <a:srgbClr val="FFFF00"/>
                </a:solidFill>
                <a:latin typeface="Arial" charset="0"/>
                <a:ea typeface="ＭＳ Ｐゴシック" charset="0"/>
                <a:cs typeface="Arial" charset="0"/>
              </a:rPr>
              <a:t>For </a:t>
            </a:r>
            <a:r>
              <a:rPr lang="en-US" sz="2800" b="1" u="sng">
                <a:latin typeface="Arial" charset="0"/>
                <a:ea typeface="ＭＳ Ｐゴシック" charset="0"/>
                <a:cs typeface="Arial" charset="0"/>
              </a:rPr>
              <a:t>Haggai as Author:</a:t>
            </a:r>
          </a:p>
        </p:txBody>
      </p:sp>
      <p:sp>
        <p:nvSpPr>
          <p:cNvPr id="110596" name="Text Box 4"/>
          <p:cNvSpPr txBox="1">
            <a:spLocks noChangeArrowheads="1"/>
          </p:cNvSpPr>
          <p:nvPr/>
        </p:nvSpPr>
        <p:spPr bwMode="auto">
          <a:xfrm>
            <a:off x="845820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641</a:t>
            </a:r>
          </a:p>
        </p:txBody>
      </p:sp>
      <p:sp>
        <p:nvSpPr>
          <p:cNvPr id="5" name="Rectangle 3"/>
          <p:cNvSpPr txBox="1">
            <a:spLocks noChangeArrowheads="1"/>
          </p:cNvSpPr>
          <p:nvPr/>
        </p:nvSpPr>
        <p:spPr bwMode="auto">
          <a:xfrm>
            <a:off x="3851275" y="1196975"/>
            <a:ext cx="5184775" cy="5400675"/>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0000"/>
              </a:lnSpc>
              <a:spcBef>
                <a:spcPct val="20000"/>
              </a:spcBef>
              <a:buClr>
                <a:srgbClr val="00FFFF"/>
              </a:buClr>
              <a:buSzPct val="75000"/>
              <a:buFont typeface="Wingdings" charset="0"/>
              <a:buChar char="n"/>
              <a:defRPr/>
            </a:pPr>
            <a:r>
              <a:rPr lang="en-US" sz="2800" b="1" dirty="0">
                <a:solidFill>
                  <a:srgbClr val="FFFFFF"/>
                </a:solidFill>
                <a:latin typeface="Arial"/>
                <a:cs typeface="Arial"/>
              </a:rPr>
              <a:t>Haggai is known only from this book and two </a:t>
            </a:r>
            <a:r>
              <a:rPr lang="en-US" sz="2800" b="1" dirty="0">
                <a:solidFill>
                  <a:srgbClr val="FFFF00"/>
                </a:solidFill>
                <a:latin typeface="Arial"/>
                <a:cs typeface="Arial"/>
              </a:rPr>
              <a:t>cross references</a:t>
            </a:r>
            <a:r>
              <a:rPr lang="en-US" sz="2800" b="1" dirty="0">
                <a:solidFill>
                  <a:srgbClr val="FFFFFF"/>
                </a:solidFill>
                <a:latin typeface="Arial"/>
                <a:cs typeface="Arial"/>
              </a:rPr>
              <a:t> to him by Ezra (5:1; 6:14).</a:t>
            </a:r>
          </a:p>
          <a:p>
            <a:pPr marL="0" indent="0" eaLnBrk="1" hangingPunct="1">
              <a:lnSpc>
                <a:spcPct val="90000"/>
              </a:lnSpc>
              <a:spcBef>
                <a:spcPct val="20000"/>
              </a:spcBef>
              <a:buClr>
                <a:srgbClr val="00FFFF"/>
              </a:buClr>
              <a:buSzPct val="75000"/>
              <a:defRPr/>
            </a:pPr>
            <a:endParaRPr lang="en-US" sz="2800" b="1" dirty="0">
              <a:solidFill>
                <a:srgbClr val="FFFFFF"/>
              </a:solidFill>
              <a:latin typeface="Arial"/>
              <a:cs typeface="Arial"/>
            </a:endParaRPr>
          </a:p>
          <a:p>
            <a:pPr eaLnBrk="1" hangingPunct="1">
              <a:lnSpc>
                <a:spcPct val="90000"/>
              </a:lnSpc>
              <a:spcBef>
                <a:spcPct val="20000"/>
              </a:spcBef>
              <a:buClr>
                <a:srgbClr val="00FFFF"/>
              </a:buClr>
              <a:buSzPct val="75000"/>
              <a:buFont typeface="Wingdings" charset="0"/>
              <a:buChar char="n"/>
              <a:defRPr/>
            </a:pPr>
            <a:r>
              <a:rPr lang="en-US" sz="2800" b="1" dirty="0">
                <a:solidFill>
                  <a:srgbClr val="FFFF00"/>
                </a:solidFill>
                <a:latin typeface="Arial"/>
                <a:cs typeface="Arial"/>
              </a:rPr>
              <a:t>Authors often used the third person</a:t>
            </a:r>
            <a:r>
              <a:rPr lang="en-US" sz="2800" b="1" dirty="0">
                <a:solidFill>
                  <a:srgbClr val="FFFFFF"/>
                </a:solidFill>
                <a:latin typeface="Arial"/>
                <a:cs typeface="Arial"/>
              </a:rPr>
              <a:t> in ancient writings (e.g., Moses, Jonah, etc.).</a:t>
            </a:r>
            <a:br>
              <a:rPr lang="en-US" sz="2800" b="1" dirty="0">
                <a:solidFill>
                  <a:srgbClr val="FFFFFF"/>
                </a:solidFill>
                <a:latin typeface="Arial"/>
                <a:cs typeface="Arial"/>
              </a:rPr>
            </a:br>
            <a:endParaRPr lang="en-US" sz="2800" b="1" dirty="0">
              <a:solidFill>
                <a:srgbClr val="FFFFFF"/>
              </a:solidFill>
              <a:latin typeface="Arial"/>
              <a:cs typeface="Arial"/>
            </a:endParaRPr>
          </a:p>
          <a:p>
            <a:pPr eaLnBrk="1" hangingPunct="1">
              <a:lnSpc>
                <a:spcPct val="90000"/>
              </a:lnSpc>
              <a:spcBef>
                <a:spcPct val="20000"/>
              </a:spcBef>
              <a:buClr>
                <a:srgbClr val="00FFFF"/>
              </a:buClr>
              <a:buSzPct val="75000"/>
              <a:buFont typeface="Wingdings" charset="0"/>
              <a:buChar char="n"/>
              <a:defRPr/>
            </a:pPr>
            <a:r>
              <a:rPr lang="en-US" sz="2800" b="1" dirty="0">
                <a:solidFill>
                  <a:srgbClr val="FFFFFF"/>
                </a:solidFill>
                <a:latin typeface="Arial"/>
                <a:cs typeface="Arial"/>
              </a:rPr>
              <a:t>Haggai</a:t>
            </a:r>
            <a:r>
              <a:rPr lang="uk-UA" sz="2800" b="1" dirty="0">
                <a:solidFill>
                  <a:srgbClr val="FFFFFF"/>
                </a:solidFill>
                <a:latin typeface="Arial"/>
                <a:cs typeface="Arial"/>
              </a:rPr>
              <a:t>'</a:t>
            </a:r>
            <a:r>
              <a:rPr lang="en-US" sz="2800" b="1" dirty="0">
                <a:solidFill>
                  <a:srgbClr val="FFFFFF"/>
                </a:solidFill>
                <a:latin typeface="Arial"/>
                <a:cs typeface="Arial"/>
              </a:rPr>
              <a:t>s </a:t>
            </a:r>
            <a:r>
              <a:rPr lang="en-US" sz="2800" b="1" dirty="0">
                <a:solidFill>
                  <a:srgbClr val="FFFF00"/>
                </a:solidFill>
                <a:latin typeface="Arial"/>
                <a:cs typeface="Arial"/>
              </a:rPr>
              <a:t>name appears nine times</a:t>
            </a:r>
            <a:r>
              <a:rPr lang="en-US" sz="2800" b="1" dirty="0">
                <a:solidFill>
                  <a:srgbClr val="FFFFFF"/>
                </a:solidFill>
                <a:latin typeface="Arial"/>
                <a:cs typeface="Arial"/>
              </a:rPr>
              <a:t> (1:1, 3, 12-13; 2:1, 10, 13-14, 20).</a:t>
            </a:r>
          </a:p>
        </p:txBody>
      </p:sp>
    </p:spTree>
    <p:extLst>
      <p:ext uri="{BB962C8B-B14F-4D97-AF65-F5344CB8AC3E}">
        <p14:creationId xmlns:p14="http://schemas.microsoft.com/office/powerpoint/2010/main" val="36439314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pattFill prst="pct90">
          <a:fgClr>
            <a:schemeClr val="bg2"/>
          </a:fgClr>
          <a:bgClr>
            <a:schemeClr val="bg2"/>
          </a:bgClr>
        </a:pattFill>
        <a:effectLst/>
      </p:bgPr>
    </p:bg>
    <p:spTree>
      <p:nvGrpSpPr>
        <p:cNvPr id="1" name=""/>
        <p:cNvGrpSpPr/>
        <p:nvPr/>
      </p:nvGrpSpPr>
      <p:grpSpPr>
        <a:xfrm>
          <a:off x="0" y="0"/>
          <a:ext cx="0" cy="0"/>
          <a:chOff x="0" y="0"/>
          <a:chExt cx="0" cy="0"/>
        </a:xfrm>
      </p:grpSpPr>
      <p:pic>
        <p:nvPicPr>
          <p:cNvPr id="111618" name="Picture 1" descr="HaggaiByGiovanniPisano.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5400" y="1412875"/>
            <a:ext cx="3783013" cy="544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1619" name="Rectangle 2"/>
          <p:cNvSpPr>
            <a:spLocks noGrp="1" noChangeArrowheads="1"/>
          </p:cNvSpPr>
          <p:nvPr>
            <p:ph type="title"/>
          </p:nvPr>
        </p:nvSpPr>
        <p:spPr>
          <a:xfrm>
            <a:off x="179388" y="188913"/>
            <a:ext cx="8231187" cy="685800"/>
          </a:xfrm>
        </p:spPr>
        <p:txBody>
          <a:bodyPr/>
          <a:lstStyle/>
          <a:p>
            <a:pPr eaLnBrk="1" hangingPunct="1"/>
            <a:r>
              <a:rPr lang="en-US" sz="2800" b="1">
                <a:latin typeface="Arial" charset="0"/>
                <a:ea typeface="ＭＳ Ｐゴシック" charset="0"/>
                <a:cs typeface="Arial" charset="0"/>
              </a:rPr>
              <a:t>Conclusions About Authorship</a:t>
            </a:r>
            <a:endParaRPr lang="en-US" sz="2800" b="1" u="sng">
              <a:latin typeface="Arial" charset="0"/>
              <a:ea typeface="ＭＳ Ｐゴシック" charset="0"/>
              <a:cs typeface="Arial" charset="0"/>
            </a:endParaRPr>
          </a:p>
        </p:txBody>
      </p:sp>
      <p:sp>
        <p:nvSpPr>
          <p:cNvPr id="111620" name="Text Box 4"/>
          <p:cNvSpPr txBox="1">
            <a:spLocks noChangeArrowheads="1"/>
          </p:cNvSpPr>
          <p:nvPr/>
        </p:nvSpPr>
        <p:spPr bwMode="auto">
          <a:xfrm>
            <a:off x="845820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641</a:t>
            </a:r>
          </a:p>
        </p:txBody>
      </p:sp>
      <p:sp>
        <p:nvSpPr>
          <p:cNvPr id="111621" name="Rectangle 3"/>
          <p:cNvSpPr txBox="1">
            <a:spLocks noChangeArrowheads="1"/>
          </p:cNvSpPr>
          <p:nvPr/>
        </p:nvSpPr>
        <p:spPr bwMode="auto">
          <a:xfrm>
            <a:off x="3851275" y="836613"/>
            <a:ext cx="5184775" cy="590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0000"/>
              </a:lnSpc>
              <a:spcBef>
                <a:spcPct val="20000"/>
              </a:spcBef>
              <a:buClr>
                <a:srgbClr val="00FFFF"/>
              </a:buClr>
              <a:buSzPct val="75000"/>
              <a:buFont typeface="Wingdings" charset="0"/>
              <a:buChar char="n"/>
            </a:pPr>
            <a:r>
              <a:rPr lang="en-US" sz="2800" b="1">
                <a:solidFill>
                  <a:srgbClr val="FFFFFF"/>
                </a:solidFill>
                <a:latin typeface="Arial" charset="0"/>
                <a:cs typeface="Times New Roman" charset="0"/>
              </a:rPr>
              <a:t>Objections to Haggai</a:t>
            </a:r>
            <a:r>
              <a:rPr lang="uk-UA" sz="2800" b="1">
                <a:solidFill>
                  <a:srgbClr val="FFFFFF"/>
                </a:solidFill>
                <a:latin typeface="Arial" charset="0"/>
                <a:cs typeface="Times New Roman" charset="0"/>
              </a:rPr>
              <a:t>'</a:t>
            </a:r>
            <a:r>
              <a:rPr lang="en-US" sz="2800" b="1">
                <a:solidFill>
                  <a:srgbClr val="FFFFFF"/>
                </a:solidFill>
                <a:latin typeface="Arial" charset="0"/>
                <a:cs typeface="Times New Roman" charset="0"/>
              </a:rPr>
              <a:t>s authorship are suggestive but not conclusive.  Haggai could have purposely presented himself in an objective manner, such as with the title </a:t>
            </a:r>
            <a:r>
              <a:rPr lang="ru-RU" sz="2800" b="1">
                <a:solidFill>
                  <a:srgbClr val="FFFFFF"/>
                </a:solidFill>
                <a:latin typeface="Arial" charset="0"/>
                <a:cs typeface="Times New Roman" charset="0"/>
              </a:rPr>
              <a:t>"</a:t>
            </a:r>
            <a:r>
              <a:rPr lang="en-US" sz="2800" b="1">
                <a:solidFill>
                  <a:srgbClr val="FFFFFF"/>
                </a:solidFill>
                <a:latin typeface="Arial" charset="0"/>
                <a:cs typeface="Times New Roman" charset="0"/>
              </a:rPr>
              <a:t>prophet</a:t>
            </a:r>
            <a:r>
              <a:rPr lang="ru-RU" sz="2800" b="1">
                <a:solidFill>
                  <a:srgbClr val="FFFFFF"/>
                </a:solidFill>
                <a:latin typeface="Arial" charset="0"/>
                <a:cs typeface="Times New Roman" charset="0"/>
              </a:rPr>
              <a:t>"</a:t>
            </a:r>
            <a:r>
              <a:rPr lang="en-US" sz="2800" b="1">
                <a:solidFill>
                  <a:srgbClr val="FFFFFF"/>
                </a:solidFill>
                <a:latin typeface="Arial" charset="0"/>
                <a:cs typeface="Times New Roman" charset="0"/>
              </a:rPr>
              <a:t> or by referring to himself in the third person. </a:t>
            </a:r>
            <a:br>
              <a:rPr lang="en-US" sz="2800" b="1">
                <a:solidFill>
                  <a:srgbClr val="FFFFFF"/>
                </a:solidFill>
                <a:latin typeface="Arial" charset="0"/>
                <a:cs typeface="Times New Roman" charset="0"/>
              </a:rPr>
            </a:br>
            <a:endParaRPr lang="en-US" sz="2800" b="1">
              <a:solidFill>
                <a:srgbClr val="FFFFFF"/>
              </a:solidFill>
              <a:latin typeface="Arial" charset="0"/>
              <a:cs typeface="Times New Roman" charset="0"/>
            </a:endParaRPr>
          </a:p>
          <a:p>
            <a:pPr eaLnBrk="1" hangingPunct="1">
              <a:lnSpc>
                <a:spcPct val="90000"/>
              </a:lnSpc>
              <a:spcBef>
                <a:spcPct val="20000"/>
              </a:spcBef>
              <a:buClr>
                <a:srgbClr val="00FFFF"/>
              </a:buClr>
              <a:buSzPct val="75000"/>
              <a:buFont typeface="Wingdings" charset="0"/>
              <a:buChar char="n"/>
            </a:pPr>
            <a:r>
              <a:rPr lang="en-US" sz="2800" b="1">
                <a:solidFill>
                  <a:srgbClr val="FFFFFF"/>
                </a:solidFill>
                <a:latin typeface="Arial" charset="0"/>
                <a:cs typeface="Times New Roman" charset="0"/>
              </a:rPr>
              <a:t>Even if Haggai was not the author, scholars agree that the </a:t>
            </a:r>
            <a:r>
              <a:rPr lang="ru-RU" sz="2800" b="1">
                <a:solidFill>
                  <a:srgbClr val="FFFFFF"/>
                </a:solidFill>
                <a:latin typeface="Arial" charset="0"/>
                <a:cs typeface="Times New Roman" charset="0"/>
              </a:rPr>
              <a:t>"</a:t>
            </a:r>
            <a:r>
              <a:rPr lang="en-US" sz="2800" b="1">
                <a:solidFill>
                  <a:srgbClr val="FFFFFF"/>
                </a:solidFill>
                <a:latin typeface="Arial" charset="0"/>
                <a:cs typeface="Times New Roman" charset="0"/>
              </a:rPr>
              <a:t>author/editor</a:t>
            </a:r>
            <a:r>
              <a:rPr lang="ru-RU" sz="2800" b="1">
                <a:solidFill>
                  <a:srgbClr val="FFFFFF"/>
                </a:solidFill>
                <a:latin typeface="Arial" charset="0"/>
                <a:cs typeface="Times New Roman" charset="0"/>
              </a:rPr>
              <a:t>"</a:t>
            </a:r>
            <a:r>
              <a:rPr lang="en-US" sz="2800" b="1">
                <a:solidFill>
                  <a:srgbClr val="FFFFFF"/>
                </a:solidFill>
                <a:latin typeface="Arial" charset="0"/>
                <a:cs typeface="Times New Roman" charset="0"/>
              </a:rPr>
              <a:t> wrote shortly after the death of the prophet.</a:t>
            </a:r>
            <a:endParaRPr lang="en-GB" sz="2800" b="1">
              <a:solidFill>
                <a:srgbClr val="FFFFFF"/>
              </a:solidFill>
              <a:latin typeface="Arial" charset="0"/>
              <a:cs typeface="Times New Roman" charset="0"/>
            </a:endParaRPr>
          </a:p>
        </p:txBody>
      </p:sp>
    </p:spTree>
    <p:extLst>
      <p:ext uri="{BB962C8B-B14F-4D97-AF65-F5344CB8AC3E}">
        <p14:creationId xmlns:p14="http://schemas.microsoft.com/office/powerpoint/2010/main" val="11394414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2"/>
            </a:gs>
            <a:gs pos="100000">
              <a:srgbClr val="004200"/>
            </a:gs>
          </a:gsLst>
          <a:path path="shape">
            <a:fillToRect l="50000" t="50000" r="50000" b="50000"/>
          </a:path>
        </a:gradFill>
        <a:effectLst/>
      </p:bgPr>
    </p:bg>
    <p:spTree>
      <p:nvGrpSpPr>
        <p:cNvPr id="1" name=""/>
        <p:cNvGrpSpPr/>
        <p:nvPr/>
      </p:nvGrpSpPr>
      <p:grpSpPr>
        <a:xfrm>
          <a:off x="0" y="0"/>
          <a:ext cx="0" cy="0"/>
          <a:chOff x="0" y="0"/>
          <a:chExt cx="0" cy="0"/>
        </a:xfrm>
      </p:grpSpPr>
      <p:sp>
        <p:nvSpPr>
          <p:cNvPr id="208898" name="Rectangle 2"/>
          <p:cNvSpPr>
            <a:spLocks noGrp="1" noChangeArrowheads="1"/>
          </p:cNvSpPr>
          <p:nvPr>
            <p:ph type="ctrTitle"/>
          </p:nvPr>
        </p:nvSpPr>
        <p:spPr>
          <a:xfrm>
            <a:off x="1295400" y="0"/>
            <a:ext cx="6477000" cy="1295400"/>
          </a:xfrm>
          <a:solidFill>
            <a:srgbClr val="004200"/>
          </a:solidFill>
          <a:effectLst>
            <a:outerShdw blurRad="38100" dist="35921" dir="2700000" algn="ctr" rotWithShape="0">
              <a:srgbClr val="000000">
                <a:alpha val="99962"/>
              </a:srgbClr>
            </a:outerShdw>
          </a:effectLst>
        </p:spPr>
        <p:txBody>
          <a:bodyPr/>
          <a:lstStyle/>
          <a:p>
            <a:pPr eaLnBrk="1" hangingPunct="1">
              <a:defRPr/>
            </a:pPr>
            <a:r>
              <a:rPr lang="en-US" sz="2400">
                <a:solidFill>
                  <a:srgbClr val="004200"/>
                </a:solidFill>
                <a:latin typeface="Times" pitchFamily="24" charset="0"/>
              </a:rPr>
              <a:t>The Postexilic Era</a:t>
            </a:r>
          </a:p>
        </p:txBody>
      </p:sp>
      <p:sp>
        <p:nvSpPr>
          <p:cNvPr id="208899" name="Rectangle 3"/>
          <p:cNvSpPr>
            <a:spLocks noChangeArrowheads="1"/>
          </p:cNvSpPr>
          <p:nvPr/>
        </p:nvSpPr>
        <p:spPr bwMode="auto">
          <a:xfrm>
            <a:off x="2667000" y="3505200"/>
            <a:ext cx="64770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30000" noProof="0">
              <a:ln>
                <a:noFill/>
              </a:ln>
              <a:solidFill>
                <a:srgbClr val="FFFF66"/>
              </a:solidFill>
              <a:effectLst/>
              <a:uLnTx/>
              <a:uFillTx/>
              <a:latin typeface="Arial"/>
              <a:ea typeface="Osaka"/>
              <a:cs typeface="Arial"/>
            </a:endParaRPr>
          </a:p>
        </p:txBody>
      </p:sp>
      <p:sp>
        <p:nvSpPr>
          <p:cNvPr id="208900" name="Rectangle 4"/>
          <p:cNvSpPr>
            <a:spLocks noChangeArrowheads="1"/>
          </p:cNvSpPr>
          <p:nvPr/>
        </p:nvSpPr>
        <p:spPr bwMode="auto">
          <a:xfrm>
            <a:off x="0" y="3505200"/>
            <a:ext cx="14859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30000" noProof="0">
              <a:ln>
                <a:noFill/>
              </a:ln>
              <a:solidFill>
                <a:srgbClr val="FFFF66"/>
              </a:solidFill>
              <a:effectLst/>
              <a:uLnTx/>
              <a:uFillTx/>
              <a:latin typeface="Arial"/>
              <a:ea typeface="Osaka"/>
              <a:cs typeface="Arial"/>
            </a:endParaRPr>
          </a:p>
        </p:txBody>
      </p:sp>
      <p:sp>
        <p:nvSpPr>
          <p:cNvPr id="208901" name="Text Box 5"/>
          <p:cNvSpPr txBox="1">
            <a:spLocks noChangeArrowheads="1"/>
          </p:cNvSpPr>
          <p:nvPr/>
        </p:nvSpPr>
        <p:spPr bwMode="auto">
          <a:xfrm>
            <a:off x="8027988" y="76200"/>
            <a:ext cx="1109662" cy="1200150"/>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Osaka"/>
                <a:cs typeface="Arial"/>
              </a:rPr>
              <a:t>295</a:t>
            </a:r>
            <a:br>
              <a:rPr kumimoji="0" lang="en-US" sz="2400" b="1" i="0" u="none" strike="noStrike" kern="1200" cap="none" spc="0" normalizeH="0" baseline="0" noProof="0" dirty="0">
                <a:ln>
                  <a:noFill/>
                </a:ln>
                <a:solidFill>
                  <a:srgbClr val="FFFFFF"/>
                </a:solidFill>
                <a:effectLst/>
                <a:uLnTx/>
                <a:uFillTx/>
                <a:latin typeface="Arial"/>
                <a:ea typeface="Osaka"/>
                <a:cs typeface="Arial"/>
              </a:rPr>
            </a:br>
            <a:r>
              <a:rPr kumimoji="0" lang="en-US" sz="2400" b="1" i="0" u="none" strike="noStrike" kern="1200" cap="none" spc="0" normalizeH="0" baseline="0" noProof="0" dirty="0">
                <a:ln>
                  <a:noFill/>
                </a:ln>
                <a:solidFill>
                  <a:srgbClr val="FFFFFF"/>
                </a:solidFill>
                <a:effectLst/>
                <a:uLnTx/>
                <a:uFillTx/>
                <a:latin typeface="Arial"/>
                <a:ea typeface="Osaka"/>
                <a:cs typeface="Arial"/>
              </a:rPr>
              <a:t>296</a:t>
            </a:r>
            <a:br>
              <a:rPr kumimoji="0" lang="en-US" sz="2400" b="1" i="0" u="none" strike="noStrike" kern="1200" cap="none" spc="0" normalizeH="0" baseline="0" noProof="0" dirty="0">
                <a:ln>
                  <a:noFill/>
                </a:ln>
                <a:solidFill>
                  <a:srgbClr val="FFFFFF"/>
                </a:solidFill>
                <a:effectLst/>
                <a:uLnTx/>
                <a:uFillTx/>
                <a:latin typeface="Arial"/>
                <a:ea typeface="Osaka"/>
                <a:cs typeface="Arial"/>
              </a:rPr>
            </a:br>
            <a:r>
              <a:rPr kumimoji="0" lang="en-US" sz="2400" b="1" i="0" u="none" strike="noStrike" kern="1200" cap="none" spc="0" normalizeH="0" baseline="0" noProof="0" dirty="0">
                <a:ln>
                  <a:noFill/>
                </a:ln>
                <a:solidFill>
                  <a:srgbClr val="FFFFFF"/>
                </a:solidFill>
                <a:effectLst/>
                <a:uLnTx/>
                <a:uFillTx/>
                <a:latin typeface="Arial"/>
                <a:ea typeface="Osaka"/>
                <a:cs typeface="Arial"/>
              </a:rPr>
              <a:t>560</a:t>
            </a:r>
          </a:p>
        </p:txBody>
      </p:sp>
      <p:sp>
        <p:nvSpPr>
          <p:cNvPr id="208902" name="Rectangle 6"/>
          <p:cNvSpPr>
            <a:spLocks noChangeArrowheads="1"/>
          </p:cNvSpPr>
          <p:nvPr/>
        </p:nvSpPr>
        <p:spPr bwMode="auto">
          <a:xfrm>
            <a:off x="838200" y="2971800"/>
            <a:ext cx="10731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400" b="1" i="0" u="none" strike="noStrike" kern="1200" cap="none" spc="0" normalizeH="0" baseline="0" noProof="0">
                <a:ln>
                  <a:noFill/>
                </a:ln>
                <a:solidFill>
                  <a:srgbClr val="FFFFFF"/>
                </a:solidFill>
                <a:effectLst/>
                <a:uLnTx/>
                <a:uFillTx/>
                <a:latin typeface="Arial"/>
                <a:ea typeface="Osaka"/>
                <a:cs typeface="Arial"/>
              </a:rPr>
              <a:t>586</a:t>
            </a:r>
          </a:p>
        </p:txBody>
      </p:sp>
      <p:sp>
        <p:nvSpPr>
          <p:cNvPr id="65543" name="WordArt 7"/>
          <p:cNvSpPr>
            <a:spLocks noChangeArrowheads="1" noChangeShapeType="1" noTextEdit="1"/>
          </p:cNvSpPr>
          <p:nvPr/>
        </p:nvSpPr>
        <p:spPr bwMode="auto">
          <a:xfrm>
            <a:off x="1905000" y="266700"/>
            <a:ext cx="5381625"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12700" cap="sq">
                  <a:solidFill>
                    <a:srgbClr val="EAEAEA"/>
                  </a:solidFill>
                  <a:round/>
                  <a:headEnd type="none" w="sm" len="sm"/>
                  <a:tailEnd type="none" w="sm" len="sm"/>
                </a:ln>
                <a:solidFill>
                  <a:srgbClr val="FFFFFF"/>
                </a:solidFill>
                <a:effectLst>
                  <a:outerShdw blurRad="63500" dist="35921" dir="2700000" algn="ctr" rotWithShape="0">
                    <a:srgbClr val="000000">
                      <a:alpha val="74997"/>
                    </a:srgbClr>
                  </a:outerShdw>
                </a:effectLst>
                <a:uLnTx/>
                <a:uFillTx/>
                <a:latin typeface="Arial Black"/>
                <a:ea typeface="Arial Black"/>
                <a:cs typeface="Arial Black"/>
              </a:rPr>
              <a:t>The Postexilic Era</a:t>
            </a:r>
          </a:p>
        </p:txBody>
      </p:sp>
      <p:sp>
        <p:nvSpPr>
          <p:cNvPr id="208904" name="Rectangle 8"/>
          <p:cNvSpPr>
            <a:spLocks noChangeArrowheads="1"/>
          </p:cNvSpPr>
          <p:nvPr/>
        </p:nvSpPr>
        <p:spPr bwMode="auto">
          <a:xfrm>
            <a:off x="2124075" y="2971800"/>
            <a:ext cx="10731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400" b="1" i="0" u="none" strike="noStrike" kern="1200" cap="none" spc="0" normalizeH="0" baseline="0" noProof="0">
                <a:ln>
                  <a:noFill/>
                </a:ln>
                <a:solidFill>
                  <a:srgbClr val="FFFFFF"/>
                </a:solidFill>
                <a:effectLst/>
                <a:uLnTx/>
                <a:uFillTx/>
                <a:latin typeface="Arial"/>
                <a:ea typeface="Osaka"/>
                <a:cs typeface="Arial"/>
              </a:rPr>
              <a:t>539</a:t>
            </a:r>
          </a:p>
        </p:txBody>
      </p:sp>
      <p:sp>
        <p:nvSpPr>
          <p:cNvPr id="208905" name="Rectangle 9"/>
          <p:cNvSpPr>
            <a:spLocks noChangeArrowheads="1"/>
          </p:cNvSpPr>
          <p:nvPr/>
        </p:nvSpPr>
        <p:spPr bwMode="auto">
          <a:xfrm>
            <a:off x="2916238" y="2971800"/>
            <a:ext cx="10731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400" b="1" i="0" u="none" strike="noStrike" kern="1200" cap="none" spc="0" normalizeH="0" baseline="0" noProof="0" dirty="0">
                <a:ln>
                  <a:noFill/>
                </a:ln>
                <a:solidFill>
                  <a:srgbClr val="FFFFFF"/>
                </a:solidFill>
                <a:effectLst/>
                <a:uLnTx/>
                <a:uFillTx/>
                <a:latin typeface="Arial"/>
                <a:ea typeface="Osaka"/>
                <a:cs typeface="Arial"/>
              </a:rPr>
              <a:t>536</a:t>
            </a:r>
          </a:p>
        </p:txBody>
      </p:sp>
      <p:sp>
        <p:nvSpPr>
          <p:cNvPr id="208906" name="Rectangle 10"/>
          <p:cNvSpPr>
            <a:spLocks noChangeArrowheads="1"/>
          </p:cNvSpPr>
          <p:nvPr/>
        </p:nvSpPr>
        <p:spPr bwMode="auto">
          <a:xfrm>
            <a:off x="4800600" y="2971800"/>
            <a:ext cx="9080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400" b="1" i="0" u="none" strike="noStrike" kern="1200" cap="none" spc="0" normalizeH="0" baseline="0" noProof="0">
                <a:ln>
                  <a:noFill/>
                </a:ln>
                <a:solidFill>
                  <a:srgbClr val="FFFFFF"/>
                </a:solidFill>
                <a:effectLst/>
                <a:uLnTx/>
                <a:uFillTx/>
                <a:latin typeface="Arial"/>
                <a:ea typeface="Osaka"/>
                <a:cs typeface="Arial"/>
              </a:rPr>
              <a:t>516</a:t>
            </a:r>
          </a:p>
        </p:txBody>
      </p:sp>
      <p:sp>
        <p:nvSpPr>
          <p:cNvPr id="208907" name="Rectangle 11"/>
          <p:cNvSpPr>
            <a:spLocks noChangeArrowheads="1"/>
          </p:cNvSpPr>
          <p:nvPr/>
        </p:nvSpPr>
        <p:spPr bwMode="auto">
          <a:xfrm>
            <a:off x="-76200" y="2971800"/>
            <a:ext cx="10731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400" b="1" i="0" u="none" strike="noStrike" kern="1200" cap="none" spc="0" normalizeH="0" baseline="0" noProof="0" dirty="0">
                <a:ln>
                  <a:noFill/>
                </a:ln>
                <a:solidFill>
                  <a:srgbClr val="FFFFFF"/>
                </a:solidFill>
                <a:effectLst/>
                <a:uLnTx/>
                <a:uFillTx/>
                <a:latin typeface="Arial"/>
                <a:ea typeface="Osaka"/>
                <a:cs typeface="Arial"/>
              </a:rPr>
              <a:t>605</a:t>
            </a:r>
          </a:p>
        </p:txBody>
      </p:sp>
      <p:sp>
        <p:nvSpPr>
          <p:cNvPr id="208908" name="Rectangle 12"/>
          <p:cNvSpPr>
            <a:spLocks noChangeArrowheads="1"/>
          </p:cNvSpPr>
          <p:nvPr/>
        </p:nvSpPr>
        <p:spPr bwMode="auto">
          <a:xfrm>
            <a:off x="4038600" y="1866900"/>
            <a:ext cx="18161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Osaka"/>
                <a:cs typeface="Arial"/>
              </a:rPr>
              <a:t>Haggai</a:t>
            </a:r>
          </a:p>
        </p:txBody>
      </p:sp>
      <p:sp>
        <p:nvSpPr>
          <p:cNvPr id="208909" name="Rectangle 13"/>
          <p:cNvSpPr>
            <a:spLocks noChangeArrowheads="1"/>
          </p:cNvSpPr>
          <p:nvPr/>
        </p:nvSpPr>
        <p:spPr bwMode="auto">
          <a:xfrm>
            <a:off x="4038600" y="2286000"/>
            <a:ext cx="20637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Osaka"/>
                <a:cs typeface="Arial"/>
              </a:rPr>
              <a:t>Zechariah</a:t>
            </a:r>
          </a:p>
        </p:txBody>
      </p:sp>
      <p:sp>
        <p:nvSpPr>
          <p:cNvPr id="208910" name="Rectangle 14"/>
          <p:cNvSpPr>
            <a:spLocks noChangeArrowheads="1"/>
          </p:cNvSpPr>
          <p:nvPr/>
        </p:nvSpPr>
        <p:spPr bwMode="auto">
          <a:xfrm>
            <a:off x="7286625" y="2247900"/>
            <a:ext cx="1749425"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Osaka"/>
                <a:cs typeface="Arial"/>
              </a:rPr>
              <a:t>Malachi</a:t>
            </a:r>
          </a:p>
        </p:txBody>
      </p:sp>
      <p:sp>
        <p:nvSpPr>
          <p:cNvPr id="208911" name="Rectangle 15"/>
          <p:cNvSpPr>
            <a:spLocks noChangeArrowheads="1"/>
          </p:cNvSpPr>
          <p:nvPr/>
        </p:nvSpPr>
        <p:spPr bwMode="auto">
          <a:xfrm>
            <a:off x="3886200" y="2971800"/>
            <a:ext cx="9080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400" b="1" i="0" u="none" strike="noStrike" kern="1200" cap="none" spc="0" normalizeH="0" baseline="0" noProof="0">
                <a:ln>
                  <a:noFill/>
                </a:ln>
                <a:solidFill>
                  <a:srgbClr val="FFFFFF"/>
                </a:solidFill>
                <a:effectLst/>
                <a:uLnTx/>
                <a:uFillTx/>
                <a:latin typeface="Arial"/>
                <a:ea typeface="Osaka"/>
                <a:cs typeface="Arial"/>
              </a:rPr>
              <a:t>520</a:t>
            </a:r>
          </a:p>
        </p:txBody>
      </p:sp>
      <p:sp>
        <p:nvSpPr>
          <p:cNvPr id="208912" name="Rectangle 16"/>
          <p:cNvSpPr>
            <a:spLocks noChangeArrowheads="1"/>
          </p:cNvSpPr>
          <p:nvPr/>
        </p:nvSpPr>
        <p:spPr bwMode="auto">
          <a:xfrm>
            <a:off x="838200" y="1295400"/>
            <a:ext cx="23939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Osaka"/>
                <a:cs typeface="Arial"/>
              </a:rPr>
              <a:t>Temple work</a:t>
            </a:r>
          </a:p>
        </p:txBody>
      </p:sp>
      <p:sp>
        <p:nvSpPr>
          <p:cNvPr id="208913" name="Rectangle 17"/>
          <p:cNvSpPr>
            <a:spLocks noChangeArrowheads="1"/>
          </p:cNvSpPr>
          <p:nvPr/>
        </p:nvSpPr>
        <p:spPr bwMode="auto">
          <a:xfrm>
            <a:off x="7053262" y="5105400"/>
            <a:ext cx="1263153"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Osaka"/>
                <a:cs typeface="Arial"/>
              </a:rPr>
              <a:t>Ezra</a:t>
            </a:r>
          </a:p>
        </p:txBody>
      </p:sp>
      <p:sp>
        <p:nvSpPr>
          <p:cNvPr id="208914" name="Rectangle 18"/>
          <p:cNvSpPr>
            <a:spLocks noChangeArrowheads="1"/>
          </p:cNvSpPr>
          <p:nvPr/>
        </p:nvSpPr>
        <p:spPr bwMode="auto">
          <a:xfrm>
            <a:off x="7315200" y="5562600"/>
            <a:ext cx="2428652"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Osaka"/>
                <a:cs typeface="Arial"/>
              </a:rPr>
              <a:t>Nehemiah</a:t>
            </a:r>
          </a:p>
        </p:txBody>
      </p:sp>
      <p:sp>
        <p:nvSpPr>
          <p:cNvPr id="208915" name="Rectangle 19"/>
          <p:cNvSpPr>
            <a:spLocks noChangeArrowheads="1"/>
          </p:cNvSpPr>
          <p:nvPr/>
        </p:nvSpPr>
        <p:spPr bwMode="auto">
          <a:xfrm>
            <a:off x="2667000" y="3505200"/>
            <a:ext cx="990600" cy="13716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408000"/>
              </a:solidFill>
              <a:effectLst/>
              <a:uLnTx/>
              <a:uFillTx/>
              <a:latin typeface="Arial"/>
              <a:ea typeface="Osaka"/>
              <a:cs typeface="Arial"/>
            </a:endParaRPr>
          </a:p>
        </p:txBody>
      </p:sp>
      <p:sp>
        <p:nvSpPr>
          <p:cNvPr id="208916" name="Rectangle 20"/>
          <p:cNvSpPr>
            <a:spLocks noChangeArrowheads="1"/>
          </p:cNvSpPr>
          <p:nvPr/>
        </p:nvSpPr>
        <p:spPr bwMode="auto">
          <a:xfrm>
            <a:off x="4114800" y="3505200"/>
            <a:ext cx="1403350" cy="13716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408000"/>
              </a:solidFill>
              <a:effectLst/>
              <a:uLnTx/>
              <a:uFillTx/>
              <a:latin typeface="Arial"/>
              <a:ea typeface="Osaka"/>
              <a:cs typeface="Arial"/>
            </a:endParaRPr>
          </a:p>
        </p:txBody>
      </p:sp>
      <p:sp>
        <p:nvSpPr>
          <p:cNvPr id="208917" name="Rectangle 21"/>
          <p:cNvSpPr>
            <a:spLocks noChangeArrowheads="1"/>
          </p:cNvSpPr>
          <p:nvPr/>
        </p:nvSpPr>
        <p:spPr bwMode="auto">
          <a:xfrm>
            <a:off x="228600" y="1295400"/>
            <a:ext cx="660400" cy="4572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408000"/>
              </a:solidFill>
              <a:effectLst/>
              <a:uLnTx/>
              <a:uFillTx/>
              <a:latin typeface="Arial"/>
              <a:ea typeface="Osaka"/>
              <a:cs typeface="Arial"/>
            </a:endParaRPr>
          </a:p>
        </p:txBody>
      </p:sp>
      <p:sp>
        <p:nvSpPr>
          <p:cNvPr id="208918" name="Rectangle 22"/>
          <p:cNvSpPr>
            <a:spLocks noChangeArrowheads="1"/>
          </p:cNvSpPr>
          <p:nvPr/>
        </p:nvSpPr>
        <p:spPr bwMode="auto">
          <a:xfrm>
            <a:off x="2667000" y="5105400"/>
            <a:ext cx="2667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Osaka"/>
                <a:cs typeface="Arial"/>
              </a:rPr>
              <a:t>Zerubbabel</a:t>
            </a:r>
          </a:p>
        </p:txBody>
      </p:sp>
      <p:sp>
        <p:nvSpPr>
          <p:cNvPr id="208919" name="Rectangle 23"/>
          <p:cNvSpPr>
            <a:spLocks noChangeArrowheads="1"/>
          </p:cNvSpPr>
          <p:nvPr/>
        </p:nvSpPr>
        <p:spPr bwMode="auto">
          <a:xfrm>
            <a:off x="7391400" y="2971800"/>
            <a:ext cx="17335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400" b="1" i="0" u="none" strike="noStrike" kern="1200" cap="none" spc="0" normalizeH="0" baseline="0" noProof="0" dirty="0">
                <a:ln>
                  <a:noFill/>
                </a:ln>
                <a:solidFill>
                  <a:srgbClr val="FFFFFF"/>
                </a:solidFill>
                <a:effectLst/>
                <a:uLnTx/>
                <a:uFillTx/>
                <a:latin typeface="Arial"/>
                <a:ea typeface="Osaka"/>
                <a:cs typeface="Arial"/>
              </a:rPr>
              <a:t>444-425</a:t>
            </a:r>
          </a:p>
        </p:txBody>
      </p:sp>
      <p:sp>
        <p:nvSpPr>
          <p:cNvPr id="208920" name="Rectangle 24"/>
          <p:cNvSpPr>
            <a:spLocks noChangeArrowheads="1"/>
          </p:cNvSpPr>
          <p:nvPr/>
        </p:nvSpPr>
        <p:spPr bwMode="auto">
          <a:xfrm>
            <a:off x="5595937" y="5105400"/>
            <a:ext cx="1509713"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Osaka"/>
                <a:cs typeface="Arial"/>
              </a:rPr>
              <a:t>Esther</a:t>
            </a:r>
          </a:p>
        </p:txBody>
      </p:sp>
      <p:sp>
        <p:nvSpPr>
          <p:cNvPr id="208921" name="Rectangle 25"/>
          <p:cNvSpPr>
            <a:spLocks noChangeArrowheads="1"/>
          </p:cNvSpPr>
          <p:nvPr/>
        </p:nvSpPr>
        <p:spPr bwMode="auto">
          <a:xfrm>
            <a:off x="5638800" y="2971800"/>
            <a:ext cx="17335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400" b="1" i="0" u="none" strike="noStrike" kern="1200" cap="none" spc="0" normalizeH="0" baseline="0" noProof="0">
                <a:ln>
                  <a:noFill/>
                </a:ln>
                <a:solidFill>
                  <a:srgbClr val="FFFFFF"/>
                </a:solidFill>
                <a:effectLst/>
                <a:uLnTx/>
                <a:uFillTx/>
                <a:latin typeface="Arial"/>
                <a:ea typeface="Osaka"/>
                <a:cs typeface="Arial"/>
              </a:rPr>
              <a:t>483-473</a:t>
            </a:r>
          </a:p>
        </p:txBody>
      </p:sp>
      <p:sp>
        <p:nvSpPr>
          <p:cNvPr id="208922" name="Rectangle 26"/>
          <p:cNvSpPr>
            <a:spLocks noChangeArrowheads="1"/>
          </p:cNvSpPr>
          <p:nvPr/>
        </p:nvSpPr>
        <p:spPr bwMode="auto">
          <a:xfrm>
            <a:off x="76200" y="1981200"/>
            <a:ext cx="2133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1" i="1" u="none" strike="noStrike" kern="1200" cap="none" spc="0" normalizeH="0" baseline="0" noProof="0" dirty="0">
                <a:ln>
                  <a:noFill/>
                </a:ln>
                <a:solidFill>
                  <a:srgbClr val="FFFFFF"/>
                </a:solidFill>
                <a:effectLst/>
                <a:uLnTx/>
                <a:uFillTx/>
                <a:latin typeface="Arial"/>
                <a:ea typeface="Osaka"/>
                <a:cs typeface="Arial"/>
              </a:rPr>
              <a:t>Prophets:</a:t>
            </a:r>
          </a:p>
        </p:txBody>
      </p:sp>
      <p:sp>
        <p:nvSpPr>
          <p:cNvPr id="208923" name="Rectangle 27"/>
          <p:cNvSpPr>
            <a:spLocks noChangeArrowheads="1"/>
          </p:cNvSpPr>
          <p:nvPr/>
        </p:nvSpPr>
        <p:spPr bwMode="auto">
          <a:xfrm>
            <a:off x="76200" y="5105400"/>
            <a:ext cx="1981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1" i="1" u="none" strike="noStrike" kern="1200" cap="none" spc="0" normalizeH="0" baseline="0" noProof="0" dirty="0">
                <a:ln>
                  <a:noFill/>
                </a:ln>
                <a:solidFill>
                  <a:srgbClr val="FFFFFF"/>
                </a:solidFill>
                <a:effectLst/>
                <a:uLnTx/>
                <a:uFillTx/>
                <a:latin typeface="Arial"/>
                <a:ea typeface="Osaka"/>
                <a:cs typeface="Arial"/>
              </a:rPr>
              <a:t>Others:</a:t>
            </a:r>
          </a:p>
        </p:txBody>
      </p:sp>
      <p:sp>
        <p:nvSpPr>
          <p:cNvPr id="208924" name="Rectangle 28"/>
          <p:cNvSpPr>
            <a:spLocks noChangeArrowheads="1"/>
          </p:cNvSpPr>
          <p:nvPr/>
        </p:nvSpPr>
        <p:spPr bwMode="auto">
          <a:xfrm>
            <a:off x="0" y="6115050"/>
            <a:ext cx="30543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1" i="1" u="none" strike="noStrike" kern="1200" cap="none" spc="0" normalizeH="0" baseline="0" noProof="0" dirty="0">
                <a:ln>
                  <a:noFill/>
                </a:ln>
                <a:solidFill>
                  <a:srgbClr val="FFFFFF"/>
                </a:solidFill>
                <a:effectLst/>
                <a:uLnTx/>
                <a:uFillTx/>
                <a:latin typeface="Arial"/>
                <a:ea typeface="Osaka"/>
                <a:cs typeface="Arial"/>
              </a:rPr>
              <a:t>Persian Kings:</a:t>
            </a:r>
          </a:p>
        </p:txBody>
      </p:sp>
      <p:sp>
        <p:nvSpPr>
          <p:cNvPr id="208925" name="Rectangle 29"/>
          <p:cNvSpPr>
            <a:spLocks noChangeArrowheads="1"/>
          </p:cNvSpPr>
          <p:nvPr/>
        </p:nvSpPr>
        <p:spPr bwMode="auto">
          <a:xfrm>
            <a:off x="2546350" y="6096000"/>
            <a:ext cx="156845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Osaka"/>
                <a:cs typeface="Arial"/>
              </a:rPr>
              <a:t>Cyrus</a:t>
            </a:r>
          </a:p>
        </p:txBody>
      </p:sp>
      <p:sp>
        <p:nvSpPr>
          <p:cNvPr id="208926" name="Rectangle 30"/>
          <p:cNvSpPr>
            <a:spLocks noChangeArrowheads="1"/>
          </p:cNvSpPr>
          <p:nvPr/>
        </p:nvSpPr>
        <p:spPr bwMode="auto">
          <a:xfrm>
            <a:off x="3962400" y="6096000"/>
            <a:ext cx="156845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Osaka"/>
                <a:cs typeface="Arial"/>
              </a:rPr>
              <a:t>Darius</a:t>
            </a:r>
          </a:p>
        </p:txBody>
      </p:sp>
      <p:sp>
        <p:nvSpPr>
          <p:cNvPr id="208927" name="Rectangle 31"/>
          <p:cNvSpPr>
            <a:spLocks noChangeArrowheads="1"/>
          </p:cNvSpPr>
          <p:nvPr/>
        </p:nvSpPr>
        <p:spPr bwMode="auto">
          <a:xfrm>
            <a:off x="5334000" y="6096000"/>
            <a:ext cx="206375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Osaka"/>
                <a:cs typeface="Arial"/>
              </a:rPr>
              <a:t>Xerxes</a:t>
            </a:r>
          </a:p>
        </p:txBody>
      </p:sp>
      <p:sp>
        <p:nvSpPr>
          <p:cNvPr id="208928" name="Rectangle 32"/>
          <p:cNvSpPr>
            <a:spLocks noChangeArrowheads="1"/>
          </p:cNvSpPr>
          <p:nvPr/>
        </p:nvSpPr>
        <p:spPr bwMode="auto">
          <a:xfrm>
            <a:off x="7010400" y="6096000"/>
            <a:ext cx="206375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Osaka"/>
                <a:cs typeface="Arial"/>
              </a:rPr>
              <a:t>Artaxerxes</a:t>
            </a:r>
          </a:p>
        </p:txBody>
      </p:sp>
      <p:pic>
        <p:nvPicPr>
          <p:cNvPr id="65569" name="Picture 33" descr="1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91000" y="3657600"/>
            <a:ext cx="1238250" cy="1146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5570" name="Picture 34" descr="thum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19400" y="3581400"/>
            <a:ext cx="696913" cy="119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Left-Right Arrow 1">
            <a:extLst>
              <a:ext uri="{FF2B5EF4-FFF2-40B4-BE49-F238E27FC236}">
                <a16:creationId xmlns:a16="http://schemas.microsoft.com/office/drawing/2014/main" id="{C35398E5-85E5-5C2A-8048-0DABDEE2E82A}"/>
              </a:ext>
            </a:extLst>
          </p:cNvPr>
          <p:cNvSpPr/>
          <p:nvPr/>
        </p:nvSpPr>
        <p:spPr>
          <a:xfrm>
            <a:off x="5410200" y="3581400"/>
            <a:ext cx="2362200" cy="1193799"/>
          </a:xfrm>
          <a:prstGeom prst="leftRightArrow">
            <a:avLst>
              <a:gd name="adj1" fmla="val 68775"/>
              <a:gd name="adj2" fmla="val 50000"/>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0D0D"/>
                </a:solidFill>
                <a:effectLst/>
                <a:uLnTx/>
                <a:uFillTx/>
                <a:latin typeface="Trebuchet MS"/>
                <a:ea typeface="Osaka"/>
                <a:cs typeface="Osaka"/>
              </a:rPr>
              <a:t>72 years</a:t>
            </a:r>
          </a:p>
        </p:txBody>
      </p:sp>
    </p:spTree>
    <p:extLst>
      <p:ext uri="{BB962C8B-B14F-4D97-AF65-F5344CB8AC3E}">
        <p14:creationId xmlns:p14="http://schemas.microsoft.com/office/powerpoint/2010/main" val="20375004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08918"/>
                                        </p:tgtEl>
                                        <p:attrNameLst>
                                          <p:attrName>style.visibility</p:attrName>
                                        </p:attrNameLst>
                                      </p:cBhvr>
                                      <p:to>
                                        <p:strVal val="visible"/>
                                      </p:to>
                                    </p:set>
                                    <p:anim calcmode="lin" valueType="num">
                                      <p:cBhvr additive="base">
                                        <p:cTn id="7" dur="500" fill="hold"/>
                                        <p:tgtEl>
                                          <p:spTgt spid="208918"/>
                                        </p:tgtEl>
                                        <p:attrNameLst>
                                          <p:attrName>ppt_x</p:attrName>
                                        </p:attrNameLst>
                                      </p:cBhvr>
                                      <p:tavLst>
                                        <p:tav tm="0">
                                          <p:val>
                                            <p:strVal val="0-#ppt_w/2"/>
                                          </p:val>
                                        </p:tav>
                                        <p:tav tm="100000">
                                          <p:val>
                                            <p:strVal val="#ppt_x"/>
                                          </p:val>
                                        </p:tav>
                                      </p:tavLst>
                                    </p:anim>
                                    <p:anim calcmode="lin" valueType="num">
                                      <p:cBhvr additive="base">
                                        <p:cTn id="8" dur="500" fill="hold"/>
                                        <p:tgtEl>
                                          <p:spTgt spid="208918"/>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08908"/>
                                        </p:tgtEl>
                                        <p:attrNameLst>
                                          <p:attrName>style.visibility</p:attrName>
                                        </p:attrNameLst>
                                      </p:cBhvr>
                                      <p:to>
                                        <p:strVal val="visible"/>
                                      </p:to>
                                    </p:set>
                                    <p:anim calcmode="lin" valueType="num">
                                      <p:cBhvr additive="base">
                                        <p:cTn id="12" dur="500" fill="hold"/>
                                        <p:tgtEl>
                                          <p:spTgt spid="208908"/>
                                        </p:tgtEl>
                                        <p:attrNameLst>
                                          <p:attrName>ppt_x</p:attrName>
                                        </p:attrNameLst>
                                      </p:cBhvr>
                                      <p:tavLst>
                                        <p:tav tm="0">
                                          <p:val>
                                            <p:strVal val="0-#ppt_w/2"/>
                                          </p:val>
                                        </p:tav>
                                        <p:tav tm="100000">
                                          <p:val>
                                            <p:strVal val="#ppt_x"/>
                                          </p:val>
                                        </p:tav>
                                      </p:tavLst>
                                    </p:anim>
                                    <p:anim calcmode="lin" valueType="num">
                                      <p:cBhvr additive="base">
                                        <p:cTn id="13" dur="500" fill="hold"/>
                                        <p:tgtEl>
                                          <p:spTgt spid="208908"/>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208909"/>
                                        </p:tgtEl>
                                        <p:attrNameLst>
                                          <p:attrName>style.visibility</p:attrName>
                                        </p:attrNameLst>
                                      </p:cBhvr>
                                      <p:to>
                                        <p:strVal val="visible"/>
                                      </p:to>
                                    </p:set>
                                    <p:anim calcmode="lin" valueType="num">
                                      <p:cBhvr additive="base">
                                        <p:cTn id="17" dur="500" fill="hold"/>
                                        <p:tgtEl>
                                          <p:spTgt spid="208909"/>
                                        </p:tgtEl>
                                        <p:attrNameLst>
                                          <p:attrName>ppt_x</p:attrName>
                                        </p:attrNameLst>
                                      </p:cBhvr>
                                      <p:tavLst>
                                        <p:tav tm="0">
                                          <p:val>
                                            <p:strVal val="0-#ppt_w/2"/>
                                          </p:val>
                                        </p:tav>
                                        <p:tav tm="100000">
                                          <p:val>
                                            <p:strVal val="#ppt_x"/>
                                          </p:val>
                                        </p:tav>
                                      </p:tavLst>
                                    </p:anim>
                                    <p:anim calcmode="lin" valueType="num">
                                      <p:cBhvr additive="base">
                                        <p:cTn id="18" dur="500" fill="hold"/>
                                        <p:tgtEl>
                                          <p:spTgt spid="208909"/>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08913"/>
                                        </p:tgtEl>
                                        <p:attrNameLst>
                                          <p:attrName>style.visibility</p:attrName>
                                        </p:attrNameLst>
                                      </p:cBhvr>
                                      <p:to>
                                        <p:strVal val="visible"/>
                                      </p:to>
                                    </p:set>
                                    <p:anim calcmode="lin" valueType="num">
                                      <p:cBhvr additive="base">
                                        <p:cTn id="23" dur="500" fill="hold"/>
                                        <p:tgtEl>
                                          <p:spTgt spid="208913"/>
                                        </p:tgtEl>
                                        <p:attrNameLst>
                                          <p:attrName>ppt_x</p:attrName>
                                        </p:attrNameLst>
                                      </p:cBhvr>
                                      <p:tavLst>
                                        <p:tav tm="0">
                                          <p:val>
                                            <p:strVal val="0-#ppt_w/2"/>
                                          </p:val>
                                        </p:tav>
                                        <p:tav tm="100000">
                                          <p:val>
                                            <p:strVal val="#ppt_x"/>
                                          </p:val>
                                        </p:tav>
                                      </p:tavLst>
                                    </p:anim>
                                    <p:anim calcmode="lin" valueType="num">
                                      <p:cBhvr additive="base">
                                        <p:cTn id="24" dur="500" fill="hold"/>
                                        <p:tgtEl>
                                          <p:spTgt spid="208913"/>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208914"/>
                                        </p:tgtEl>
                                        <p:attrNameLst>
                                          <p:attrName>style.visibility</p:attrName>
                                        </p:attrNameLst>
                                      </p:cBhvr>
                                      <p:to>
                                        <p:strVal val="visible"/>
                                      </p:to>
                                    </p:set>
                                    <p:anim calcmode="lin" valueType="num">
                                      <p:cBhvr additive="base">
                                        <p:cTn id="29" dur="500" fill="hold"/>
                                        <p:tgtEl>
                                          <p:spTgt spid="208914"/>
                                        </p:tgtEl>
                                        <p:attrNameLst>
                                          <p:attrName>ppt_x</p:attrName>
                                        </p:attrNameLst>
                                      </p:cBhvr>
                                      <p:tavLst>
                                        <p:tav tm="0">
                                          <p:val>
                                            <p:strVal val="0-#ppt_w/2"/>
                                          </p:val>
                                        </p:tav>
                                        <p:tav tm="100000">
                                          <p:val>
                                            <p:strVal val="#ppt_x"/>
                                          </p:val>
                                        </p:tav>
                                      </p:tavLst>
                                    </p:anim>
                                    <p:anim calcmode="lin" valueType="num">
                                      <p:cBhvr additive="base">
                                        <p:cTn id="30" dur="500" fill="hold"/>
                                        <p:tgtEl>
                                          <p:spTgt spid="208914"/>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208910"/>
                                        </p:tgtEl>
                                        <p:attrNameLst>
                                          <p:attrName>style.visibility</p:attrName>
                                        </p:attrNameLst>
                                      </p:cBhvr>
                                      <p:to>
                                        <p:strVal val="visible"/>
                                      </p:to>
                                    </p:set>
                                    <p:anim calcmode="lin" valueType="num">
                                      <p:cBhvr additive="base">
                                        <p:cTn id="35" dur="500" fill="hold"/>
                                        <p:tgtEl>
                                          <p:spTgt spid="208910"/>
                                        </p:tgtEl>
                                        <p:attrNameLst>
                                          <p:attrName>ppt_x</p:attrName>
                                        </p:attrNameLst>
                                      </p:cBhvr>
                                      <p:tavLst>
                                        <p:tav tm="0">
                                          <p:val>
                                            <p:strVal val="0-#ppt_w/2"/>
                                          </p:val>
                                        </p:tav>
                                        <p:tav tm="100000">
                                          <p:val>
                                            <p:strVal val="#ppt_x"/>
                                          </p:val>
                                        </p:tav>
                                      </p:tavLst>
                                    </p:anim>
                                    <p:anim calcmode="lin" valueType="num">
                                      <p:cBhvr additive="base">
                                        <p:cTn id="36" dur="500" fill="hold"/>
                                        <p:tgtEl>
                                          <p:spTgt spid="208910"/>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208925"/>
                                        </p:tgtEl>
                                        <p:attrNameLst>
                                          <p:attrName>style.visibility</p:attrName>
                                        </p:attrNameLst>
                                      </p:cBhvr>
                                      <p:to>
                                        <p:strVal val="visible"/>
                                      </p:to>
                                    </p:set>
                                    <p:anim calcmode="lin" valueType="num">
                                      <p:cBhvr additive="base">
                                        <p:cTn id="41" dur="500" fill="hold"/>
                                        <p:tgtEl>
                                          <p:spTgt spid="208925"/>
                                        </p:tgtEl>
                                        <p:attrNameLst>
                                          <p:attrName>ppt_x</p:attrName>
                                        </p:attrNameLst>
                                      </p:cBhvr>
                                      <p:tavLst>
                                        <p:tav tm="0">
                                          <p:val>
                                            <p:strVal val="0-#ppt_w/2"/>
                                          </p:val>
                                        </p:tav>
                                        <p:tav tm="100000">
                                          <p:val>
                                            <p:strVal val="#ppt_x"/>
                                          </p:val>
                                        </p:tav>
                                      </p:tavLst>
                                    </p:anim>
                                    <p:anim calcmode="lin" valueType="num">
                                      <p:cBhvr additive="base">
                                        <p:cTn id="42" dur="500" fill="hold"/>
                                        <p:tgtEl>
                                          <p:spTgt spid="208925"/>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208926"/>
                                        </p:tgtEl>
                                        <p:attrNameLst>
                                          <p:attrName>style.visibility</p:attrName>
                                        </p:attrNameLst>
                                      </p:cBhvr>
                                      <p:to>
                                        <p:strVal val="visible"/>
                                      </p:to>
                                    </p:set>
                                    <p:anim calcmode="lin" valueType="num">
                                      <p:cBhvr additive="base">
                                        <p:cTn id="47" dur="500" fill="hold"/>
                                        <p:tgtEl>
                                          <p:spTgt spid="208926"/>
                                        </p:tgtEl>
                                        <p:attrNameLst>
                                          <p:attrName>ppt_x</p:attrName>
                                        </p:attrNameLst>
                                      </p:cBhvr>
                                      <p:tavLst>
                                        <p:tav tm="0">
                                          <p:val>
                                            <p:strVal val="0-#ppt_w/2"/>
                                          </p:val>
                                        </p:tav>
                                        <p:tav tm="100000">
                                          <p:val>
                                            <p:strVal val="#ppt_x"/>
                                          </p:val>
                                        </p:tav>
                                      </p:tavLst>
                                    </p:anim>
                                    <p:anim calcmode="lin" valueType="num">
                                      <p:cBhvr additive="base">
                                        <p:cTn id="48" dur="500" fill="hold"/>
                                        <p:tgtEl>
                                          <p:spTgt spid="208926"/>
                                        </p:tgtEl>
                                        <p:attrNameLst>
                                          <p:attrName>ppt_y</p:attrName>
                                        </p:attrNameLst>
                                      </p:cBhvr>
                                      <p:tavLst>
                                        <p:tav tm="0">
                                          <p:val>
                                            <p:strVal val="#ppt_y"/>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8" fill="hold" grpId="0" nodeType="clickEffect">
                                  <p:stCondLst>
                                    <p:cond delay="0"/>
                                  </p:stCondLst>
                                  <p:childTnLst>
                                    <p:set>
                                      <p:cBhvr>
                                        <p:cTn id="52" dur="1" fill="hold">
                                          <p:stCondLst>
                                            <p:cond delay="0"/>
                                          </p:stCondLst>
                                        </p:cTn>
                                        <p:tgtEl>
                                          <p:spTgt spid="208927"/>
                                        </p:tgtEl>
                                        <p:attrNameLst>
                                          <p:attrName>style.visibility</p:attrName>
                                        </p:attrNameLst>
                                      </p:cBhvr>
                                      <p:to>
                                        <p:strVal val="visible"/>
                                      </p:to>
                                    </p:set>
                                    <p:anim calcmode="lin" valueType="num">
                                      <p:cBhvr additive="base">
                                        <p:cTn id="53" dur="500" fill="hold"/>
                                        <p:tgtEl>
                                          <p:spTgt spid="208927"/>
                                        </p:tgtEl>
                                        <p:attrNameLst>
                                          <p:attrName>ppt_x</p:attrName>
                                        </p:attrNameLst>
                                      </p:cBhvr>
                                      <p:tavLst>
                                        <p:tav tm="0">
                                          <p:val>
                                            <p:strVal val="0-#ppt_w/2"/>
                                          </p:val>
                                        </p:tav>
                                        <p:tav tm="100000">
                                          <p:val>
                                            <p:strVal val="#ppt_x"/>
                                          </p:val>
                                        </p:tav>
                                      </p:tavLst>
                                    </p:anim>
                                    <p:anim calcmode="lin" valueType="num">
                                      <p:cBhvr additive="base">
                                        <p:cTn id="54" dur="500" fill="hold"/>
                                        <p:tgtEl>
                                          <p:spTgt spid="208927"/>
                                        </p:tgtEl>
                                        <p:attrNameLst>
                                          <p:attrName>ppt_y</p:attrName>
                                        </p:attrNameLst>
                                      </p:cBhvr>
                                      <p:tavLst>
                                        <p:tav tm="0">
                                          <p:val>
                                            <p:strVal val="#ppt_y"/>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208928"/>
                                        </p:tgtEl>
                                        <p:attrNameLst>
                                          <p:attrName>style.visibility</p:attrName>
                                        </p:attrNameLst>
                                      </p:cBhvr>
                                      <p:to>
                                        <p:strVal val="visible"/>
                                      </p:to>
                                    </p:set>
                                    <p:anim calcmode="lin" valueType="num">
                                      <p:cBhvr additive="base">
                                        <p:cTn id="59" dur="500" fill="hold"/>
                                        <p:tgtEl>
                                          <p:spTgt spid="208928"/>
                                        </p:tgtEl>
                                        <p:attrNameLst>
                                          <p:attrName>ppt_x</p:attrName>
                                        </p:attrNameLst>
                                      </p:cBhvr>
                                      <p:tavLst>
                                        <p:tav tm="0">
                                          <p:val>
                                            <p:strVal val="0-#ppt_w/2"/>
                                          </p:val>
                                        </p:tav>
                                        <p:tav tm="100000">
                                          <p:val>
                                            <p:strVal val="#ppt_x"/>
                                          </p:val>
                                        </p:tav>
                                      </p:tavLst>
                                    </p:anim>
                                    <p:anim calcmode="lin" valueType="num">
                                      <p:cBhvr additive="base">
                                        <p:cTn id="60" dur="500" fill="hold"/>
                                        <p:tgtEl>
                                          <p:spTgt spid="2089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908" grpId="0" autoUpdateAnimBg="0"/>
      <p:bldP spid="208909" grpId="0" autoUpdateAnimBg="0"/>
      <p:bldP spid="208910" grpId="0" autoUpdateAnimBg="0"/>
      <p:bldP spid="208913" grpId="0" autoUpdateAnimBg="0"/>
      <p:bldP spid="208914" grpId="0" autoUpdateAnimBg="0"/>
      <p:bldP spid="208918" grpId="0" autoUpdateAnimBg="0"/>
      <p:bldP spid="208925" grpId="0" autoUpdateAnimBg="0"/>
      <p:bldP spid="208926" grpId="0" autoUpdateAnimBg="0"/>
      <p:bldP spid="208927" grpId="0" autoUpdateAnimBg="0"/>
      <p:bldP spid="208928"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077B1-1A38-AB6F-E508-7CBEAE67E82D}"/>
              </a:ext>
            </a:extLst>
          </p:cNvPr>
          <p:cNvSpPr>
            <a:spLocks noGrp="1"/>
          </p:cNvSpPr>
          <p:nvPr>
            <p:ph type="title"/>
          </p:nvPr>
        </p:nvSpPr>
        <p:spPr/>
        <p:txBody>
          <a:bodyPr/>
          <a:lstStyle/>
          <a:p>
            <a:r>
              <a:rPr lang="en-US" dirty="0"/>
              <a:t>The Postexilic Period</a:t>
            </a:r>
          </a:p>
        </p:txBody>
      </p:sp>
      <p:pic>
        <p:nvPicPr>
          <p:cNvPr id="4" name="Picture 3">
            <a:extLst>
              <a:ext uri="{FF2B5EF4-FFF2-40B4-BE49-F238E27FC236}">
                <a16:creationId xmlns:a16="http://schemas.microsoft.com/office/drawing/2014/main" id="{11D6CFE0-8159-8FC2-53F8-BB3AE27ED47B}"/>
              </a:ext>
            </a:extLst>
          </p:cNvPr>
          <p:cNvPicPr>
            <a:picLocks noChangeAspect="1"/>
          </p:cNvPicPr>
          <p:nvPr/>
        </p:nvPicPr>
        <p:blipFill>
          <a:blip r:embed="rId2"/>
          <a:stretch>
            <a:fillRect/>
          </a:stretch>
        </p:blipFill>
        <p:spPr>
          <a:xfrm rot="5400000">
            <a:off x="1060968" y="-1539550"/>
            <a:ext cx="7022063" cy="9937104"/>
          </a:xfrm>
          <a:prstGeom prst="rect">
            <a:avLst/>
          </a:prstGeom>
        </p:spPr>
      </p:pic>
    </p:spTree>
    <p:extLst>
      <p:ext uri="{BB962C8B-B14F-4D97-AF65-F5344CB8AC3E}">
        <p14:creationId xmlns:p14="http://schemas.microsoft.com/office/powerpoint/2010/main" val="41250274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22882"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382980"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22884"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22885"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22886"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382984"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Times" charset="0"/>
                <a:ea typeface="ＭＳ Ｐゴシック" charset="0"/>
              </a:rPr>
              <a:t>ER</a:t>
            </a:r>
          </a:p>
        </p:txBody>
      </p:sp>
      <p:sp>
        <p:nvSpPr>
          <p:cNvPr id="122888"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382986"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09900"/>
                </a:solidFill>
                <a:effectLst/>
                <a:uLnTx/>
                <a:uFillTx/>
                <a:latin typeface="Times" charset="0"/>
                <a:ea typeface="ＭＳ Ｐゴシック" charset="0"/>
              </a:rPr>
              <a:t>PG</a:t>
            </a:r>
          </a:p>
        </p:txBody>
      </p:sp>
      <p:sp>
        <p:nvSpPr>
          <p:cNvPr id="122890"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22891"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22892"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382990"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Times" charset="0"/>
                <a:ea typeface="ＭＳ Ｐゴシック" charset="0"/>
              </a:rPr>
              <a:t>SG</a:t>
            </a:r>
          </a:p>
        </p:txBody>
      </p:sp>
      <p:sp>
        <p:nvSpPr>
          <p:cNvPr id="382991"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Times" charset="0"/>
                <a:ea typeface="ＭＳ Ｐゴシック" charset="0"/>
              </a:rPr>
              <a:t>RS</a:t>
            </a:r>
          </a:p>
        </p:txBody>
      </p:sp>
      <p:sp>
        <p:nvSpPr>
          <p:cNvPr id="382992"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Times" charset="0"/>
                <a:ea typeface="ＭＳ Ｐゴシック" charset="0"/>
              </a:rPr>
              <a:t>MS</a:t>
            </a:r>
          </a:p>
        </p:txBody>
      </p:sp>
      <p:sp>
        <p:nvSpPr>
          <p:cNvPr id="122896"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22897"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22898"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382996" name="Rectangle 20"/>
          <p:cNvSpPr>
            <a:spLocks noChangeArrowheads="1"/>
          </p:cNvSpPr>
          <p:nvPr/>
        </p:nvSpPr>
        <p:spPr bwMode="auto">
          <a:xfrm>
            <a:off x="76200" y="304800"/>
            <a:ext cx="2825750" cy="118427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D34A"/>
                </a:solidFill>
                <a:effectLst/>
                <a:uLnTx/>
                <a:uFillTx/>
                <a:latin typeface="Times" charset="0"/>
                <a:ea typeface="ＭＳ Ｐゴシック" charset="0"/>
              </a:rPr>
              <a:t> DRESSING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D34A"/>
                </a:solidFill>
                <a:effectLst/>
                <a:uLnTx/>
                <a:uFillTx/>
                <a:latin typeface="Times" charset="0"/>
                <a:ea typeface="ＭＳ Ｐゴシック" charset="0"/>
              </a:rPr>
              <a:t>        THE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D34A"/>
                </a:solidFill>
                <a:effectLst/>
                <a:uLnTx/>
                <a:uFillTx/>
                <a:latin typeface="Times" charset="0"/>
                <a:ea typeface="ＭＳ Ｐゴシック" charset="0"/>
              </a:rPr>
              <a:t>   STAGE</a:t>
            </a:r>
          </a:p>
        </p:txBody>
      </p:sp>
      <p:sp>
        <p:nvSpPr>
          <p:cNvPr id="382997"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09900"/>
                </a:solidFill>
                <a:effectLst/>
                <a:uLnTx/>
                <a:uFillTx/>
                <a:latin typeface="Times" charset="0"/>
                <a:ea typeface="ＭＳ Ｐゴシック" charset="0"/>
              </a:rPr>
              <a:t>DS</a:t>
            </a:r>
          </a:p>
        </p:txBody>
      </p:sp>
      <p:sp>
        <p:nvSpPr>
          <p:cNvPr id="382998"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itchFamily="-108" charset="0"/>
              <a:ea typeface="ＭＳ Ｐゴシック" charset="0"/>
            </a:endParaRPr>
          </a:p>
        </p:txBody>
      </p:sp>
      <p:sp>
        <p:nvSpPr>
          <p:cNvPr id="122902" name="Oval 23"/>
          <p:cNvSpPr>
            <a:spLocks noChangeArrowheads="1"/>
          </p:cNvSpPr>
          <p:nvPr/>
        </p:nvSpPr>
        <p:spPr bwMode="auto">
          <a:xfrm>
            <a:off x="6735763" y="4508500"/>
            <a:ext cx="193675" cy="187325"/>
          </a:xfrm>
          <a:prstGeom prst="ellipse">
            <a:avLst/>
          </a:prstGeom>
          <a:solidFill>
            <a:srgbClr val="73738C"/>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83000"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83001"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09900"/>
                </a:solidFill>
                <a:effectLst/>
                <a:uLnTx/>
                <a:uFillTx/>
                <a:latin typeface="Times" charset="0"/>
                <a:ea typeface="ＭＳ Ｐゴシック" charset="0"/>
              </a:rPr>
              <a:t>U</a:t>
            </a:r>
          </a:p>
        </p:txBody>
      </p:sp>
      <p:sp>
        <p:nvSpPr>
          <p:cNvPr id="383002"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Times" charset="0"/>
                <a:ea typeface="ＭＳ Ｐゴシック" charset="0"/>
              </a:rPr>
              <a:t>B</a:t>
            </a:r>
          </a:p>
        </p:txBody>
      </p:sp>
      <p:sp>
        <p:nvSpPr>
          <p:cNvPr id="122906"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83004"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Times" charset="0"/>
                <a:ea typeface="ＭＳ Ｐゴシック" charset="0"/>
              </a:rPr>
              <a:t>H</a:t>
            </a:r>
          </a:p>
        </p:txBody>
      </p:sp>
      <p:sp>
        <p:nvSpPr>
          <p:cNvPr id="122908"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83006" name="Rectangle 30"/>
          <p:cNvSpPr>
            <a:spLocks noChangeArrowheads="1"/>
          </p:cNvSpPr>
          <p:nvPr/>
        </p:nvSpPr>
        <p:spPr bwMode="auto">
          <a:xfrm>
            <a:off x="71770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Times" charset="0"/>
                <a:ea typeface="ＭＳ Ｐゴシック" charset="0"/>
              </a:rPr>
              <a:t>N(A)</a:t>
            </a:r>
          </a:p>
        </p:txBody>
      </p:sp>
      <p:sp>
        <p:nvSpPr>
          <p:cNvPr id="122910" name="Oval 31"/>
          <p:cNvSpPr>
            <a:spLocks noChangeArrowheads="1"/>
          </p:cNvSpPr>
          <p:nvPr/>
        </p:nvSpPr>
        <p:spPr bwMode="auto">
          <a:xfrm>
            <a:off x="7010400" y="1644650"/>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22911"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83009" name="Rectangle 33"/>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Times" charset="0"/>
                <a:ea typeface="ＭＳ Ｐゴシック" charset="0"/>
              </a:rPr>
              <a:t>C</a:t>
            </a:r>
          </a:p>
        </p:txBody>
      </p:sp>
      <p:sp>
        <p:nvSpPr>
          <p:cNvPr id="122913"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83011"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Times" charset="0"/>
                <a:ea typeface="ＭＳ Ｐゴシック" charset="0"/>
              </a:rPr>
              <a:t>J</a:t>
            </a:r>
          </a:p>
        </p:txBody>
      </p:sp>
      <p:sp>
        <p:nvSpPr>
          <p:cNvPr id="122915"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22916" name="Oval 37"/>
          <p:cNvSpPr>
            <a:spLocks noChangeArrowheads="1"/>
          </p:cNvSpPr>
          <p:nvPr/>
        </p:nvSpPr>
        <p:spPr bwMode="auto">
          <a:xfrm>
            <a:off x="2906713" y="4573588"/>
            <a:ext cx="193675" cy="187325"/>
          </a:xfrm>
          <a:prstGeom prst="ellipse">
            <a:avLst/>
          </a:prstGeom>
          <a:solidFill>
            <a:srgbClr val="73738C"/>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83014" name="Rectangle 38"/>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09900"/>
                </a:solidFill>
                <a:effectLst/>
                <a:uLnTx/>
                <a:uFillTx/>
                <a:latin typeface="Times" charset="0"/>
                <a:ea typeface="ＭＳ Ｐゴシック" charset="0"/>
              </a:rPr>
              <a:t>KB</a:t>
            </a:r>
          </a:p>
        </p:txBody>
      </p:sp>
      <p:sp>
        <p:nvSpPr>
          <p:cNvPr id="122918" name="Oval 39"/>
          <p:cNvSpPr>
            <a:spLocks noChangeArrowheads="1"/>
          </p:cNvSpPr>
          <p:nvPr/>
        </p:nvSpPr>
        <p:spPr bwMode="auto">
          <a:xfrm>
            <a:off x="2992438" y="5286375"/>
            <a:ext cx="193675" cy="187325"/>
          </a:xfrm>
          <a:prstGeom prst="ellipse">
            <a:avLst/>
          </a:prstGeom>
          <a:solidFill>
            <a:srgbClr val="73738C"/>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83016" name="Rectangle 40"/>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09900"/>
                </a:solidFill>
                <a:effectLst/>
                <a:uLnTx/>
                <a:uFillTx/>
                <a:latin typeface="Times" charset="0"/>
                <a:ea typeface="ＭＳ Ｐゴシック" charset="0"/>
              </a:rPr>
              <a:t>MS</a:t>
            </a:r>
          </a:p>
        </p:txBody>
      </p:sp>
      <p:sp>
        <p:nvSpPr>
          <p:cNvPr id="122920" name="Oval 41"/>
          <p:cNvSpPr>
            <a:spLocks noChangeArrowheads="1"/>
          </p:cNvSpPr>
          <p:nvPr/>
        </p:nvSpPr>
        <p:spPr bwMode="auto">
          <a:xfrm>
            <a:off x="1671638" y="4186238"/>
            <a:ext cx="193675" cy="187325"/>
          </a:xfrm>
          <a:prstGeom prst="ellipse">
            <a:avLst/>
          </a:prstGeom>
          <a:solidFill>
            <a:srgbClr val="73738C"/>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83018" name="Rectangle 42"/>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Times" charset="0"/>
                <a:ea typeface="ＭＳ Ｐゴシック" charset="0"/>
              </a:rPr>
              <a:t>E</a:t>
            </a:r>
          </a:p>
        </p:txBody>
      </p:sp>
      <p:sp>
        <p:nvSpPr>
          <p:cNvPr id="383019" name="Rectangle 43"/>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Times" charset="0"/>
                <a:ea typeface="ＭＳ Ｐゴシック" charset="0"/>
              </a:rPr>
              <a:t>MN</a:t>
            </a:r>
          </a:p>
        </p:txBody>
      </p:sp>
      <p:sp>
        <p:nvSpPr>
          <p:cNvPr id="383020" name="Freeform 44"/>
          <p:cNvSpPr>
            <a:spLocks/>
          </p:cNvSpPr>
          <p:nvPr/>
        </p:nvSpPr>
        <p:spPr bwMode="auto">
          <a:xfrm>
            <a:off x="3098800" y="1735138"/>
            <a:ext cx="3862388" cy="13398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FF33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charset="0"/>
              <a:ea typeface="ＭＳ Ｐゴシック" charset="0"/>
            </a:endParaRPr>
          </a:p>
        </p:txBody>
      </p:sp>
      <p:grpSp>
        <p:nvGrpSpPr>
          <p:cNvPr id="2" name="Group 45"/>
          <p:cNvGrpSpPr>
            <a:grpSpLocks/>
          </p:cNvGrpSpPr>
          <p:nvPr/>
        </p:nvGrpSpPr>
        <p:grpSpPr bwMode="auto">
          <a:xfrm>
            <a:off x="6369050" y="933450"/>
            <a:ext cx="2000250" cy="1327150"/>
            <a:chOff x="3968" y="621"/>
            <a:chExt cx="1260" cy="836"/>
          </a:xfrm>
        </p:grpSpPr>
        <p:sp>
          <p:nvSpPr>
            <p:cNvPr id="383022" name="Freeform 46"/>
            <p:cNvSpPr>
              <a:spLocks/>
            </p:cNvSpPr>
            <p:nvPr/>
          </p:nvSpPr>
          <p:spPr bwMode="auto">
            <a:xfrm>
              <a:off x="3968" y="763"/>
              <a:ext cx="428" cy="278"/>
            </a:xfrm>
            <a:custGeom>
              <a:avLst/>
              <a:gdLst/>
              <a:ahLst/>
              <a:cxnLst>
                <a:cxn ang="0">
                  <a:pos x="0" y="0"/>
                </a:cxn>
                <a:cxn ang="0">
                  <a:pos x="21" y="0"/>
                </a:cxn>
                <a:cxn ang="0">
                  <a:pos x="43" y="0"/>
                </a:cxn>
                <a:cxn ang="0">
                  <a:pos x="64" y="10"/>
                </a:cxn>
                <a:cxn ang="0">
                  <a:pos x="96" y="21"/>
                </a:cxn>
                <a:cxn ang="0">
                  <a:pos x="117" y="21"/>
                </a:cxn>
                <a:cxn ang="0">
                  <a:pos x="139" y="21"/>
                </a:cxn>
                <a:cxn ang="0">
                  <a:pos x="160" y="32"/>
                </a:cxn>
                <a:cxn ang="0">
                  <a:pos x="181" y="42"/>
                </a:cxn>
                <a:cxn ang="0">
                  <a:pos x="203" y="53"/>
                </a:cxn>
                <a:cxn ang="0">
                  <a:pos x="224" y="64"/>
                </a:cxn>
                <a:cxn ang="0">
                  <a:pos x="235" y="85"/>
                </a:cxn>
                <a:cxn ang="0">
                  <a:pos x="256" y="96"/>
                </a:cxn>
                <a:cxn ang="0">
                  <a:pos x="277" y="106"/>
                </a:cxn>
                <a:cxn ang="0">
                  <a:pos x="299" y="128"/>
                </a:cxn>
                <a:cxn ang="0">
                  <a:pos x="320" y="138"/>
                </a:cxn>
                <a:cxn ang="0">
                  <a:pos x="331" y="160"/>
                </a:cxn>
                <a:cxn ang="0">
                  <a:pos x="352" y="170"/>
                </a:cxn>
                <a:cxn ang="0">
                  <a:pos x="363" y="192"/>
                </a:cxn>
                <a:cxn ang="0">
                  <a:pos x="384" y="202"/>
                </a:cxn>
                <a:cxn ang="0">
                  <a:pos x="395" y="224"/>
                </a:cxn>
                <a:cxn ang="0">
                  <a:pos x="416" y="234"/>
                </a:cxn>
                <a:cxn ang="0">
                  <a:pos x="416" y="256"/>
                </a:cxn>
                <a:cxn ang="0">
                  <a:pos x="427" y="277"/>
                </a:cxn>
              </a:cxnLst>
              <a:rect l="0" t="0" r="r" b="b"/>
              <a:pathLst>
                <a:path w="428" h="278">
                  <a:moveTo>
                    <a:pt x="0" y="0"/>
                  </a:moveTo>
                  <a:lnTo>
                    <a:pt x="21" y="0"/>
                  </a:lnTo>
                  <a:lnTo>
                    <a:pt x="43" y="0"/>
                  </a:lnTo>
                  <a:lnTo>
                    <a:pt x="64" y="10"/>
                  </a:lnTo>
                  <a:lnTo>
                    <a:pt x="96" y="21"/>
                  </a:lnTo>
                  <a:lnTo>
                    <a:pt x="117" y="21"/>
                  </a:lnTo>
                  <a:lnTo>
                    <a:pt x="139" y="21"/>
                  </a:lnTo>
                  <a:lnTo>
                    <a:pt x="160" y="32"/>
                  </a:lnTo>
                  <a:lnTo>
                    <a:pt x="181" y="42"/>
                  </a:lnTo>
                  <a:lnTo>
                    <a:pt x="203" y="53"/>
                  </a:lnTo>
                  <a:lnTo>
                    <a:pt x="224" y="64"/>
                  </a:lnTo>
                  <a:lnTo>
                    <a:pt x="235" y="85"/>
                  </a:lnTo>
                  <a:lnTo>
                    <a:pt x="256" y="96"/>
                  </a:lnTo>
                  <a:lnTo>
                    <a:pt x="277" y="106"/>
                  </a:lnTo>
                  <a:lnTo>
                    <a:pt x="299" y="128"/>
                  </a:lnTo>
                  <a:lnTo>
                    <a:pt x="320" y="138"/>
                  </a:lnTo>
                  <a:lnTo>
                    <a:pt x="331" y="160"/>
                  </a:lnTo>
                  <a:lnTo>
                    <a:pt x="352" y="170"/>
                  </a:lnTo>
                  <a:lnTo>
                    <a:pt x="363" y="192"/>
                  </a:lnTo>
                  <a:lnTo>
                    <a:pt x="384" y="202"/>
                  </a:lnTo>
                  <a:lnTo>
                    <a:pt x="395" y="224"/>
                  </a:lnTo>
                  <a:lnTo>
                    <a:pt x="416" y="234"/>
                  </a:lnTo>
                  <a:lnTo>
                    <a:pt x="416" y="256"/>
                  </a:lnTo>
                  <a:lnTo>
                    <a:pt x="427" y="277"/>
                  </a:lnTo>
                </a:path>
              </a:pathLst>
            </a:custGeom>
            <a:noFill/>
            <a:ln w="50800" cap="rnd" cmpd="sng">
              <a:solidFill>
                <a:srgbClr val="00FF00"/>
              </a:solidFill>
              <a:prstDash val="solid"/>
              <a:round/>
              <a:headEnd type="triangle" w="med" len="med"/>
              <a:tailEnd type="none" w="med" len="med"/>
            </a:ln>
            <a:effectLst>
              <a:outerShdw blurRad="63500" dist="71842" dir="2700000"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83023" name="Freeform 47"/>
            <p:cNvSpPr>
              <a:spLocks/>
            </p:cNvSpPr>
            <p:nvPr/>
          </p:nvSpPr>
          <p:spPr bwMode="auto">
            <a:xfrm>
              <a:off x="4491" y="677"/>
              <a:ext cx="427" cy="321"/>
            </a:xfrm>
            <a:custGeom>
              <a:avLst/>
              <a:gdLst/>
              <a:ahLst/>
              <a:cxnLst>
                <a:cxn ang="0">
                  <a:pos x="0" y="320"/>
                </a:cxn>
                <a:cxn ang="0">
                  <a:pos x="21" y="299"/>
                </a:cxn>
                <a:cxn ang="0">
                  <a:pos x="32" y="278"/>
                </a:cxn>
                <a:cxn ang="0">
                  <a:pos x="42" y="256"/>
                </a:cxn>
                <a:cxn ang="0">
                  <a:pos x="53" y="235"/>
                </a:cxn>
                <a:cxn ang="0">
                  <a:pos x="64" y="214"/>
                </a:cxn>
                <a:cxn ang="0">
                  <a:pos x="85" y="203"/>
                </a:cxn>
                <a:cxn ang="0">
                  <a:pos x="96" y="182"/>
                </a:cxn>
                <a:cxn ang="0">
                  <a:pos x="106" y="160"/>
                </a:cxn>
                <a:cxn ang="0">
                  <a:pos x="128" y="150"/>
                </a:cxn>
                <a:cxn ang="0">
                  <a:pos x="138" y="128"/>
                </a:cxn>
                <a:cxn ang="0">
                  <a:pos x="160" y="107"/>
                </a:cxn>
                <a:cxn ang="0">
                  <a:pos x="181" y="96"/>
                </a:cxn>
                <a:cxn ang="0">
                  <a:pos x="192" y="75"/>
                </a:cxn>
                <a:cxn ang="0">
                  <a:pos x="213" y="75"/>
                </a:cxn>
                <a:cxn ang="0">
                  <a:pos x="234" y="64"/>
                </a:cxn>
                <a:cxn ang="0">
                  <a:pos x="256" y="43"/>
                </a:cxn>
                <a:cxn ang="0">
                  <a:pos x="277" y="32"/>
                </a:cxn>
                <a:cxn ang="0">
                  <a:pos x="298" y="32"/>
                </a:cxn>
                <a:cxn ang="0">
                  <a:pos x="320" y="22"/>
                </a:cxn>
                <a:cxn ang="0">
                  <a:pos x="341" y="11"/>
                </a:cxn>
                <a:cxn ang="0">
                  <a:pos x="362" y="0"/>
                </a:cxn>
                <a:cxn ang="0">
                  <a:pos x="384" y="0"/>
                </a:cxn>
                <a:cxn ang="0">
                  <a:pos x="405" y="0"/>
                </a:cxn>
                <a:cxn ang="0">
                  <a:pos x="426" y="0"/>
                </a:cxn>
              </a:cxnLst>
              <a:rect l="0" t="0" r="r" b="b"/>
              <a:pathLst>
                <a:path w="427" h="321">
                  <a:moveTo>
                    <a:pt x="0" y="320"/>
                  </a:moveTo>
                  <a:lnTo>
                    <a:pt x="21" y="299"/>
                  </a:lnTo>
                  <a:lnTo>
                    <a:pt x="32" y="278"/>
                  </a:lnTo>
                  <a:lnTo>
                    <a:pt x="42" y="256"/>
                  </a:lnTo>
                  <a:lnTo>
                    <a:pt x="53" y="235"/>
                  </a:lnTo>
                  <a:lnTo>
                    <a:pt x="64" y="214"/>
                  </a:lnTo>
                  <a:lnTo>
                    <a:pt x="85" y="203"/>
                  </a:lnTo>
                  <a:lnTo>
                    <a:pt x="96" y="182"/>
                  </a:lnTo>
                  <a:lnTo>
                    <a:pt x="106" y="160"/>
                  </a:lnTo>
                  <a:lnTo>
                    <a:pt x="128" y="150"/>
                  </a:lnTo>
                  <a:lnTo>
                    <a:pt x="138" y="128"/>
                  </a:lnTo>
                  <a:lnTo>
                    <a:pt x="160" y="107"/>
                  </a:lnTo>
                  <a:lnTo>
                    <a:pt x="181" y="96"/>
                  </a:lnTo>
                  <a:lnTo>
                    <a:pt x="192" y="75"/>
                  </a:lnTo>
                  <a:lnTo>
                    <a:pt x="213" y="75"/>
                  </a:lnTo>
                  <a:lnTo>
                    <a:pt x="234" y="64"/>
                  </a:lnTo>
                  <a:lnTo>
                    <a:pt x="256" y="43"/>
                  </a:lnTo>
                  <a:lnTo>
                    <a:pt x="277" y="32"/>
                  </a:lnTo>
                  <a:lnTo>
                    <a:pt x="298" y="32"/>
                  </a:lnTo>
                  <a:lnTo>
                    <a:pt x="320" y="22"/>
                  </a:lnTo>
                  <a:lnTo>
                    <a:pt x="341" y="11"/>
                  </a:lnTo>
                  <a:lnTo>
                    <a:pt x="362" y="0"/>
                  </a:lnTo>
                  <a:lnTo>
                    <a:pt x="384" y="0"/>
                  </a:lnTo>
                  <a:lnTo>
                    <a:pt x="405" y="0"/>
                  </a:lnTo>
                  <a:lnTo>
                    <a:pt x="426" y="0"/>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83024" name="Freeform 48"/>
            <p:cNvSpPr>
              <a:spLocks/>
            </p:cNvSpPr>
            <p:nvPr/>
          </p:nvSpPr>
          <p:spPr bwMode="auto">
            <a:xfrm>
              <a:off x="4512" y="1179"/>
              <a:ext cx="545" cy="278"/>
            </a:xfrm>
            <a:custGeom>
              <a:avLst/>
              <a:gdLst/>
              <a:ahLst/>
              <a:cxnLst>
                <a:cxn ang="0">
                  <a:pos x="0" y="0"/>
                </a:cxn>
                <a:cxn ang="0">
                  <a:pos x="11" y="21"/>
                </a:cxn>
                <a:cxn ang="0">
                  <a:pos x="32" y="32"/>
                </a:cxn>
                <a:cxn ang="0">
                  <a:pos x="43" y="53"/>
                </a:cxn>
                <a:cxn ang="0">
                  <a:pos x="53" y="74"/>
                </a:cxn>
                <a:cxn ang="0">
                  <a:pos x="75" y="96"/>
                </a:cxn>
                <a:cxn ang="0">
                  <a:pos x="96" y="106"/>
                </a:cxn>
                <a:cxn ang="0">
                  <a:pos x="107" y="128"/>
                </a:cxn>
                <a:cxn ang="0">
                  <a:pos x="128" y="138"/>
                </a:cxn>
                <a:cxn ang="0">
                  <a:pos x="149" y="160"/>
                </a:cxn>
                <a:cxn ang="0">
                  <a:pos x="171" y="170"/>
                </a:cxn>
                <a:cxn ang="0">
                  <a:pos x="192" y="181"/>
                </a:cxn>
                <a:cxn ang="0">
                  <a:pos x="213" y="192"/>
                </a:cxn>
                <a:cxn ang="0">
                  <a:pos x="235" y="202"/>
                </a:cxn>
                <a:cxn ang="0">
                  <a:pos x="256" y="224"/>
                </a:cxn>
                <a:cxn ang="0">
                  <a:pos x="277" y="224"/>
                </a:cxn>
                <a:cxn ang="0">
                  <a:pos x="299" y="234"/>
                </a:cxn>
                <a:cxn ang="0">
                  <a:pos x="320" y="234"/>
                </a:cxn>
                <a:cxn ang="0">
                  <a:pos x="352" y="256"/>
                </a:cxn>
                <a:cxn ang="0">
                  <a:pos x="384" y="256"/>
                </a:cxn>
                <a:cxn ang="0">
                  <a:pos x="405" y="266"/>
                </a:cxn>
                <a:cxn ang="0">
                  <a:pos x="427" y="266"/>
                </a:cxn>
                <a:cxn ang="0">
                  <a:pos x="448" y="266"/>
                </a:cxn>
                <a:cxn ang="0">
                  <a:pos x="469" y="277"/>
                </a:cxn>
                <a:cxn ang="0">
                  <a:pos x="501" y="277"/>
                </a:cxn>
                <a:cxn ang="0">
                  <a:pos x="523" y="277"/>
                </a:cxn>
                <a:cxn ang="0">
                  <a:pos x="544" y="277"/>
                </a:cxn>
              </a:cxnLst>
              <a:rect l="0" t="0" r="r" b="b"/>
              <a:pathLst>
                <a:path w="545" h="278">
                  <a:moveTo>
                    <a:pt x="0" y="0"/>
                  </a:moveTo>
                  <a:lnTo>
                    <a:pt x="11" y="21"/>
                  </a:lnTo>
                  <a:lnTo>
                    <a:pt x="32" y="32"/>
                  </a:lnTo>
                  <a:lnTo>
                    <a:pt x="43" y="53"/>
                  </a:lnTo>
                  <a:lnTo>
                    <a:pt x="53" y="74"/>
                  </a:lnTo>
                  <a:lnTo>
                    <a:pt x="75" y="96"/>
                  </a:lnTo>
                  <a:lnTo>
                    <a:pt x="96" y="106"/>
                  </a:lnTo>
                  <a:lnTo>
                    <a:pt x="107" y="128"/>
                  </a:lnTo>
                  <a:lnTo>
                    <a:pt x="128" y="138"/>
                  </a:lnTo>
                  <a:lnTo>
                    <a:pt x="149" y="160"/>
                  </a:lnTo>
                  <a:lnTo>
                    <a:pt x="171" y="170"/>
                  </a:lnTo>
                  <a:lnTo>
                    <a:pt x="192" y="181"/>
                  </a:lnTo>
                  <a:lnTo>
                    <a:pt x="213" y="192"/>
                  </a:lnTo>
                  <a:lnTo>
                    <a:pt x="235" y="202"/>
                  </a:lnTo>
                  <a:lnTo>
                    <a:pt x="256" y="224"/>
                  </a:lnTo>
                  <a:lnTo>
                    <a:pt x="277" y="224"/>
                  </a:lnTo>
                  <a:lnTo>
                    <a:pt x="299" y="234"/>
                  </a:lnTo>
                  <a:lnTo>
                    <a:pt x="320" y="234"/>
                  </a:lnTo>
                  <a:lnTo>
                    <a:pt x="352" y="256"/>
                  </a:lnTo>
                  <a:lnTo>
                    <a:pt x="384" y="256"/>
                  </a:lnTo>
                  <a:lnTo>
                    <a:pt x="405" y="266"/>
                  </a:lnTo>
                  <a:lnTo>
                    <a:pt x="427" y="266"/>
                  </a:lnTo>
                  <a:lnTo>
                    <a:pt x="448" y="266"/>
                  </a:lnTo>
                  <a:lnTo>
                    <a:pt x="469" y="277"/>
                  </a:lnTo>
                  <a:lnTo>
                    <a:pt x="501" y="277"/>
                  </a:lnTo>
                  <a:lnTo>
                    <a:pt x="523" y="277"/>
                  </a:lnTo>
                  <a:lnTo>
                    <a:pt x="544" y="277"/>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83025" name="Freeform 49"/>
            <p:cNvSpPr>
              <a:spLocks/>
            </p:cNvSpPr>
            <p:nvPr/>
          </p:nvSpPr>
          <p:spPr bwMode="auto">
            <a:xfrm>
              <a:off x="4011" y="1179"/>
              <a:ext cx="417" cy="267"/>
            </a:xfrm>
            <a:custGeom>
              <a:avLst/>
              <a:gdLst/>
              <a:ahLst/>
              <a:cxnLst>
                <a:cxn ang="0">
                  <a:pos x="416" y="0"/>
                </a:cxn>
                <a:cxn ang="0">
                  <a:pos x="405" y="21"/>
                </a:cxn>
                <a:cxn ang="0">
                  <a:pos x="394" y="42"/>
                </a:cxn>
                <a:cxn ang="0">
                  <a:pos x="373" y="64"/>
                </a:cxn>
                <a:cxn ang="0">
                  <a:pos x="362" y="85"/>
                </a:cxn>
                <a:cxn ang="0">
                  <a:pos x="341" y="106"/>
                </a:cxn>
                <a:cxn ang="0">
                  <a:pos x="320" y="117"/>
                </a:cxn>
                <a:cxn ang="0">
                  <a:pos x="309" y="138"/>
                </a:cxn>
                <a:cxn ang="0">
                  <a:pos x="288" y="138"/>
                </a:cxn>
                <a:cxn ang="0">
                  <a:pos x="266" y="160"/>
                </a:cxn>
                <a:cxn ang="0">
                  <a:pos x="245" y="170"/>
                </a:cxn>
                <a:cxn ang="0">
                  <a:pos x="224" y="181"/>
                </a:cxn>
                <a:cxn ang="0">
                  <a:pos x="202" y="202"/>
                </a:cxn>
                <a:cxn ang="0">
                  <a:pos x="181" y="202"/>
                </a:cxn>
                <a:cxn ang="0">
                  <a:pos x="160" y="213"/>
                </a:cxn>
                <a:cxn ang="0">
                  <a:pos x="138" y="224"/>
                </a:cxn>
                <a:cxn ang="0">
                  <a:pos x="117" y="234"/>
                </a:cxn>
                <a:cxn ang="0">
                  <a:pos x="96" y="234"/>
                </a:cxn>
                <a:cxn ang="0">
                  <a:pos x="64" y="256"/>
                </a:cxn>
                <a:cxn ang="0">
                  <a:pos x="42" y="256"/>
                </a:cxn>
                <a:cxn ang="0">
                  <a:pos x="21" y="266"/>
                </a:cxn>
                <a:cxn ang="0">
                  <a:pos x="0" y="266"/>
                </a:cxn>
              </a:cxnLst>
              <a:rect l="0" t="0" r="r" b="b"/>
              <a:pathLst>
                <a:path w="417" h="267">
                  <a:moveTo>
                    <a:pt x="416" y="0"/>
                  </a:moveTo>
                  <a:lnTo>
                    <a:pt x="405" y="21"/>
                  </a:lnTo>
                  <a:lnTo>
                    <a:pt x="394" y="42"/>
                  </a:lnTo>
                  <a:lnTo>
                    <a:pt x="373" y="64"/>
                  </a:lnTo>
                  <a:lnTo>
                    <a:pt x="362" y="85"/>
                  </a:lnTo>
                  <a:lnTo>
                    <a:pt x="341" y="106"/>
                  </a:lnTo>
                  <a:lnTo>
                    <a:pt x="320" y="117"/>
                  </a:lnTo>
                  <a:lnTo>
                    <a:pt x="309" y="138"/>
                  </a:lnTo>
                  <a:lnTo>
                    <a:pt x="288" y="138"/>
                  </a:lnTo>
                  <a:lnTo>
                    <a:pt x="266" y="160"/>
                  </a:lnTo>
                  <a:lnTo>
                    <a:pt x="245" y="170"/>
                  </a:lnTo>
                  <a:lnTo>
                    <a:pt x="224" y="181"/>
                  </a:lnTo>
                  <a:lnTo>
                    <a:pt x="202" y="202"/>
                  </a:lnTo>
                  <a:lnTo>
                    <a:pt x="181" y="202"/>
                  </a:lnTo>
                  <a:lnTo>
                    <a:pt x="160" y="213"/>
                  </a:lnTo>
                  <a:lnTo>
                    <a:pt x="138" y="224"/>
                  </a:lnTo>
                  <a:lnTo>
                    <a:pt x="117" y="234"/>
                  </a:lnTo>
                  <a:lnTo>
                    <a:pt x="96" y="234"/>
                  </a:lnTo>
                  <a:lnTo>
                    <a:pt x="64" y="256"/>
                  </a:lnTo>
                  <a:lnTo>
                    <a:pt x="42" y="256"/>
                  </a:lnTo>
                  <a:lnTo>
                    <a:pt x="21" y="266"/>
                  </a:lnTo>
                  <a:lnTo>
                    <a:pt x="0" y="266"/>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83026" name="Freeform 50"/>
            <p:cNvSpPr>
              <a:spLocks/>
            </p:cNvSpPr>
            <p:nvPr/>
          </p:nvSpPr>
          <p:spPr bwMode="auto">
            <a:xfrm>
              <a:off x="4361" y="621"/>
              <a:ext cx="44" cy="214"/>
            </a:xfrm>
            <a:custGeom>
              <a:avLst/>
              <a:gdLst/>
              <a:ahLst/>
              <a:cxnLst>
                <a:cxn ang="0">
                  <a:pos x="43" y="213"/>
                </a:cxn>
                <a:cxn ang="0">
                  <a:pos x="43" y="192"/>
                </a:cxn>
                <a:cxn ang="0">
                  <a:pos x="43" y="171"/>
                </a:cxn>
                <a:cxn ang="0">
                  <a:pos x="43" y="149"/>
                </a:cxn>
                <a:cxn ang="0">
                  <a:pos x="43" y="128"/>
                </a:cxn>
                <a:cxn ang="0">
                  <a:pos x="32" y="107"/>
                </a:cxn>
                <a:cxn ang="0">
                  <a:pos x="32" y="85"/>
                </a:cxn>
                <a:cxn ang="0">
                  <a:pos x="22" y="64"/>
                </a:cxn>
                <a:cxn ang="0">
                  <a:pos x="22" y="43"/>
                </a:cxn>
                <a:cxn ang="0">
                  <a:pos x="11" y="21"/>
                </a:cxn>
                <a:cxn ang="0">
                  <a:pos x="0" y="0"/>
                </a:cxn>
              </a:cxnLst>
              <a:rect l="0" t="0" r="r" b="b"/>
              <a:pathLst>
                <a:path w="44" h="214">
                  <a:moveTo>
                    <a:pt x="43" y="213"/>
                  </a:moveTo>
                  <a:lnTo>
                    <a:pt x="43" y="192"/>
                  </a:lnTo>
                  <a:lnTo>
                    <a:pt x="43" y="171"/>
                  </a:lnTo>
                  <a:lnTo>
                    <a:pt x="43" y="149"/>
                  </a:lnTo>
                  <a:lnTo>
                    <a:pt x="43" y="128"/>
                  </a:lnTo>
                  <a:lnTo>
                    <a:pt x="32" y="107"/>
                  </a:lnTo>
                  <a:lnTo>
                    <a:pt x="32" y="85"/>
                  </a:lnTo>
                  <a:lnTo>
                    <a:pt x="22" y="64"/>
                  </a:lnTo>
                  <a:lnTo>
                    <a:pt x="22" y="43"/>
                  </a:lnTo>
                  <a:lnTo>
                    <a:pt x="11" y="21"/>
                  </a:lnTo>
                  <a:lnTo>
                    <a:pt x="0" y="0"/>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83027" name="Freeform 51"/>
            <p:cNvSpPr>
              <a:spLocks/>
            </p:cNvSpPr>
            <p:nvPr/>
          </p:nvSpPr>
          <p:spPr bwMode="auto">
            <a:xfrm>
              <a:off x="5056" y="1029"/>
              <a:ext cx="172" cy="44"/>
            </a:xfrm>
            <a:custGeom>
              <a:avLst/>
              <a:gdLst/>
              <a:ahLst/>
              <a:cxnLst>
                <a:cxn ang="0">
                  <a:pos x="0" y="43"/>
                </a:cxn>
                <a:cxn ang="0">
                  <a:pos x="21" y="43"/>
                </a:cxn>
                <a:cxn ang="0">
                  <a:pos x="43" y="32"/>
                </a:cxn>
                <a:cxn ang="0">
                  <a:pos x="64" y="32"/>
                </a:cxn>
                <a:cxn ang="0">
                  <a:pos x="85" y="22"/>
                </a:cxn>
                <a:cxn ang="0">
                  <a:pos x="107" y="11"/>
                </a:cxn>
                <a:cxn ang="0">
                  <a:pos x="128" y="11"/>
                </a:cxn>
                <a:cxn ang="0">
                  <a:pos x="149" y="0"/>
                </a:cxn>
                <a:cxn ang="0">
                  <a:pos x="171" y="0"/>
                </a:cxn>
              </a:cxnLst>
              <a:rect l="0" t="0" r="r" b="b"/>
              <a:pathLst>
                <a:path w="172" h="44">
                  <a:moveTo>
                    <a:pt x="0" y="43"/>
                  </a:moveTo>
                  <a:lnTo>
                    <a:pt x="21" y="43"/>
                  </a:lnTo>
                  <a:lnTo>
                    <a:pt x="43" y="32"/>
                  </a:lnTo>
                  <a:lnTo>
                    <a:pt x="64" y="32"/>
                  </a:lnTo>
                  <a:lnTo>
                    <a:pt x="85" y="22"/>
                  </a:lnTo>
                  <a:lnTo>
                    <a:pt x="107" y="11"/>
                  </a:lnTo>
                  <a:lnTo>
                    <a:pt x="128" y="11"/>
                  </a:lnTo>
                  <a:lnTo>
                    <a:pt x="149" y="0"/>
                  </a:lnTo>
                  <a:lnTo>
                    <a:pt x="171" y="0"/>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charset="0"/>
                <a:ea typeface="ＭＳ Ｐゴシック" charset="0"/>
              </a:endParaRPr>
            </a:p>
          </p:txBody>
        </p:sp>
      </p:grpSp>
      <p:sp>
        <p:nvSpPr>
          <p:cNvPr id="383028" name="Freeform 52"/>
          <p:cNvSpPr>
            <a:spLocks/>
          </p:cNvSpPr>
          <p:nvPr/>
        </p:nvSpPr>
        <p:spPr bwMode="auto">
          <a:xfrm rot="19699669" flipV="1">
            <a:off x="3136900" y="2198688"/>
            <a:ext cx="3862388" cy="9969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FF3300"/>
            </a:solidFill>
            <a:prstDash val="solid"/>
            <a:round/>
            <a:headEnd type="arrow" w="med" len="med"/>
            <a:tailEnd type="none" w="med" len="med"/>
          </a:ln>
          <a:effectLst>
            <a:outerShdw blurRad="63500" dist="71842" dir="2700000"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83029" name="Freeform 53"/>
          <p:cNvSpPr>
            <a:spLocks/>
          </p:cNvSpPr>
          <p:nvPr/>
        </p:nvSpPr>
        <p:spPr bwMode="auto">
          <a:xfrm>
            <a:off x="3116263" y="2209800"/>
            <a:ext cx="2524125" cy="1000125"/>
          </a:xfrm>
          <a:custGeom>
            <a:avLst/>
            <a:gdLst/>
            <a:ahLst/>
            <a:cxnLst>
              <a:cxn ang="0">
                <a:pos x="10" y="608"/>
              </a:cxn>
              <a:cxn ang="0">
                <a:pos x="21" y="565"/>
              </a:cxn>
              <a:cxn ang="0">
                <a:pos x="32" y="523"/>
              </a:cxn>
              <a:cxn ang="0">
                <a:pos x="32" y="480"/>
              </a:cxn>
              <a:cxn ang="0">
                <a:pos x="21" y="427"/>
              </a:cxn>
              <a:cxn ang="0">
                <a:pos x="21" y="384"/>
              </a:cxn>
              <a:cxn ang="0">
                <a:pos x="21" y="320"/>
              </a:cxn>
              <a:cxn ang="0">
                <a:pos x="32" y="277"/>
              </a:cxn>
              <a:cxn ang="0">
                <a:pos x="42" y="235"/>
              </a:cxn>
              <a:cxn ang="0">
                <a:pos x="74" y="181"/>
              </a:cxn>
              <a:cxn ang="0">
                <a:pos x="106" y="149"/>
              </a:cxn>
              <a:cxn ang="0">
                <a:pos x="138" y="117"/>
              </a:cxn>
              <a:cxn ang="0">
                <a:pos x="181" y="96"/>
              </a:cxn>
              <a:cxn ang="0">
                <a:pos x="224" y="85"/>
              </a:cxn>
              <a:cxn ang="0">
                <a:pos x="266" y="75"/>
              </a:cxn>
              <a:cxn ang="0">
                <a:pos x="309" y="75"/>
              </a:cxn>
              <a:cxn ang="0">
                <a:pos x="352" y="75"/>
              </a:cxn>
              <a:cxn ang="0">
                <a:pos x="394" y="75"/>
              </a:cxn>
              <a:cxn ang="0">
                <a:pos x="448" y="75"/>
              </a:cxn>
              <a:cxn ang="0">
                <a:pos x="490" y="75"/>
              </a:cxn>
              <a:cxn ang="0">
                <a:pos x="544" y="64"/>
              </a:cxn>
              <a:cxn ang="0">
                <a:pos x="586" y="64"/>
              </a:cxn>
              <a:cxn ang="0">
                <a:pos x="640" y="43"/>
              </a:cxn>
              <a:cxn ang="0">
                <a:pos x="682" y="32"/>
              </a:cxn>
              <a:cxn ang="0">
                <a:pos x="725" y="21"/>
              </a:cxn>
              <a:cxn ang="0">
                <a:pos x="768" y="0"/>
              </a:cxn>
              <a:cxn ang="0">
                <a:pos x="810" y="0"/>
              </a:cxn>
              <a:cxn ang="0">
                <a:pos x="853" y="0"/>
              </a:cxn>
              <a:cxn ang="0">
                <a:pos x="896" y="0"/>
              </a:cxn>
              <a:cxn ang="0">
                <a:pos x="938" y="0"/>
              </a:cxn>
              <a:cxn ang="0">
                <a:pos x="992" y="11"/>
              </a:cxn>
              <a:cxn ang="0">
                <a:pos x="1034" y="21"/>
              </a:cxn>
              <a:cxn ang="0">
                <a:pos x="1077" y="43"/>
              </a:cxn>
              <a:cxn ang="0">
                <a:pos x="1120" y="53"/>
              </a:cxn>
              <a:cxn ang="0">
                <a:pos x="1162" y="85"/>
              </a:cxn>
              <a:cxn ang="0">
                <a:pos x="1205" y="107"/>
              </a:cxn>
              <a:cxn ang="0">
                <a:pos x="1237" y="139"/>
              </a:cxn>
              <a:cxn ang="0">
                <a:pos x="1269" y="181"/>
              </a:cxn>
              <a:cxn ang="0">
                <a:pos x="1301" y="213"/>
              </a:cxn>
              <a:cxn ang="0">
                <a:pos x="1344" y="256"/>
              </a:cxn>
              <a:cxn ang="0">
                <a:pos x="1376" y="299"/>
              </a:cxn>
              <a:cxn ang="0">
                <a:pos x="1397" y="341"/>
              </a:cxn>
              <a:cxn ang="0">
                <a:pos x="1429" y="384"/>
              </a:cxn>
              <a:cxn ang="0">
                <a:pos x="1461" y="416"/>
              </a:cxn>
              <a:cxn ang="0">
                <a:pos x="1504" y="459"/>
              </a:cxn>
              <a:cxn ang="0">
                <a:pos x="1546" y="491"/>
              </a:cxn>
              <a:cxn ang="0">
                <a:pos x="1589" y="512"/>
              </a:cxn>
            </a:cxnLst>
            <a:rect l="0" t="0" r="r" b="b"/>
            <a:pathLst>
              <a:path w="1590" h="630">
                <a:moveTo>
                  <a:pt x="0" y="629"/>
                </a:moveTo>
                <a:lnTo>
                  <a:pt x="10" y="608"/>
                </a:lnTo>
                <a:lnTo>
                  <a:pt x="21" y="587"/>
                </a:lnTo>
                <a:lnTo>
                  <a:pt x="21" y="565"/>
                </a:lnTo>
                <a:lnTo>
                  <a:pt x="32" y="544"/>
                </a:lnTo>
                <a:lnTo>
                  <a:pt x="32" y="523"/>
                </a:lnTo>
                <a:lnTo>
                  <a:pt x="32" y="501"/>
                </a:lnTo>
                <a:lnTo>
                  <a:pt x="32" y="480"/>
                </a:lnTo>
                <a:lnTo>
                  <a:pt x="32" y="448"/>
                </a:lnTo>
                <a:lnTo>
                  <a:pt x="21" y="427"/>
                </a:lnTo>
                <a:lnTo>
                  <a:pt x="21" y="405"/>
                </a:lnTo>
                <a:lnTo>
                  <a:pt x="21" y="384"/>
                </a:lnTo>
                <a:lnTo>
                  <a:pt x="10" y="352"/>
                </a:lnTo>
                <a:lnTo>
                  <a:pt x="21" y="320"/>
                </a:lnTo>
                <a:lnTo>
                  <a:pt x="32" y="299"/>
                </a:lnTo>
                <a:lnTo>
                  <a:pt x="32" y="277"/>
                </a:lnTo>
                <a:lnTo>
                  <a:pt x="32" y="256"/>
                </a:lnTo>
                <a:lnTo>
                  <a:pt x="42" y="235"/>
                </a:lnTo>
                <a:lnTo>
                  <a:pt x="64" y="203"/>
                </a:lnTo>
                <a:lnTo>
                  <a:pt x="74" y="181"/>
                </a:lnTo>
                <a:lnTo>
                  <a:pt x="85" y="160"/>
                </a:lnTo>
                <a:lnTo>
                  <a:pt x="106" y="149"/>
                </a:lnTo>
                <a:lnTo>
                  <a:pt x="117" y="128"/>
                </a:lnTo>
                <a:lnTo>
                  <a:pt x="138" y="117"/>
                </a:lnTo>
                <a:lnTo>
                  <a:pt x="160" y="107"/>
                </a:lnTo>
                <a:lnTo>
                  <a:pt x="181" y="96"/>
                </a:lnTo>
                <a:lnTo>
                  <a:pt x="202" y="85"/>
                </a:lnTo>
                <a:lnTo>
                  <a:pt x="224" y="85"/>
                </a:lnTo>
                <a:lnTo>
                  <a:pt x="245" y="75"/>
                </a:lnTo>
                <a:lnTo>
                  <a:pt x="266" y="75"/>
                </a:lnTo>
                <a:lnTo>
                  <a:pt x="288" y="75"/>
                </a:lnTo>
                <a:lnTo>
                  <a:pt x="309" y="75"/>
                </a:lnTo>
                <a:lnTo>
                  <a:pt x="330" y="75"/>
                </a:lnTo>
                <a:lnTo>
                  <a:pt x="352" y="75"/>
                </a:lnTo>
                <a:lnTo>
                  <a:pt x="373" y="75"/>
                </a:lnTo>
                <a:lnTo>
                  <a:pt x="394" y="75"/>
                </a:lnTo>
                <a:lnTo>
                  <a:pt x="416" y="75"/>
                </a:lnTo>
                <a:lnTo>
                  <a:pt x="448" y="75"/>
                </a:lnTo>
                <a:lnTo>
                  <a:pt x="469" y="75"/>
                </a:lnTo>
                <a:lnTo>
                  <a:pt x="490" y="75"/>
                </a:lnTo>
                <a:lnTo>
                  <a:pt x="512" y="64"/>
                </a:lnTo>
                <a:lnTo>
                  <a:pt x="544" y="64"/>
                </a:lnTo>
                <a:lnTo>
                  <a:pt x="565" y="64"/>
                </a:lnTo>
                <a:lnTo>
                  <a:pt x="586" y="64"/>
                </a:lnTo>
                <a:lnTo>
                  <a:pt x="608" y="53"/>
                </a:lnTo>
                <a:lnTo>
                  <a:pt x="640" y="43"/>
                </a:lnTo>
                <a:lnTo>
                  <a:pt x="661" y="43"/>
                </a:lnTo>
                <a:lnTo>
                  <a:pt x="682" y="32"/>
                </a:lnTo>
                <a:lnTo>
                  <a:pt x="704" y="21"/>
                </a:lnTo>
                <a:lnTo>
                  <a:pt x="725" y="21"/>
                </a:lnTo>
                <a:lnTo>
                  <a:pt x="746" y="11"/>
                </a:lnTo>
                <a:lnTo>
                  <a:pt x="768" y="0"/>
                </a:lnTo>
                <a:lnTo>
                  <a:pt x="789" y="0"/>
                </a:lnTo>
                <a:lnTo>
                  <a:pt x="810" y="0"/>
                </a:lnTo>
                <a:lnTo>
                  <a:pt x="832" y="0"/>
                </a:lnTo>
                <a:lnTo>
                  <a:pt x="853" y="0"/>
                </a:lnTo>
                <a:lnTo>
                  <a:pt x="874" y="0"/>
                </a:lnTo>
                <a:lnTo>
                  <a:pt x="896" y="0"/>
                </a:lnTo>
                <a:lnTo>
                  <a:pt x="917" y="0"/>
                </a:lnTo>
                <a:lnTo>
                  <a:pt x="938" y="0"/>
                </a:lnTo>
                <a:lnTo>
                  <a:pt x="960" y="0"/>
                </a:lnTo>
                <a:lnTo>
                  <a:pt x="992" y="11"/>
                </a:lnTo>
                <a:lnTo>
                  <a:pt x="1013" y="11"/>
                </a:lnTo>
                <a:lnTo>
                  <a:pt x="1034" y="21"/>
                </a:lnTo>
                <a:lnTo>
                  <a:pt x="1056" y="32"/>
                </a:lnTo>
                <a:lnTo>
                  <a:pt x="1077" y="43"/>
                </a:lnTo>
                <a:lnTo>
                  <a:pt x="1098" y="53"/>
                </a:lnTo>
                <a:lnTo>
                  <a:pt x="1120" y="53"/>
                </a:lnTo>
                <a:lnTo>
                  <a:pt x="1141" y="75"/>
                </a:lnTo>
                <a:lnTo>
                  <a:pt x="1162" y="85"/>
                </a:lnTo>
                <a:lnTo>
                  <a:pt x="1184" y="96"/>
                </a:lnTo>
                <a:lnTo>
                  <a:pt x="1205" y="107"/>
                </a:lnTo>
                <a:lnTo>
                  <a:pt x="1216" y="128"/>
                </a:lnTo>
                <a:lnTo>
                  <a:pt x="1237" y="139"/>
                </a:lnTo>
                <a:lnTo>
                  <a:pt x="1248" y="160"/>
                </a:lnTo>
                <a:lnTo>
                  <a:pt x="1269" y="181"/>
                </a:lnTo>
                <a:lnTo>
                  <a:pt x="1290" y="192"/>
                </a:lnTo>
                <a:lnTo>
                  <a:pt x="1301" y="213"/>
                </a:lnTo>
                <a:lnTo>
                  <a:pt x="1322" y="235"/>
                </a:lnTo>
                <a:lnTo>
                  <a:pt x="1344" y="256"/>
                </a:lnTo>
                <a:lnTo>
                  <a:pt x="1354" y="277"/>
                </a:lnTo>
                <a:lnTo>
                  <a:pt x="1376" y="299"/>
                </a:lnTo>
                <a:lnTo>
                  <a:pt x="1386" y="320"/>
                </a:lnTo>
                <a:lnTo>
                  <a:pt x="1397" y="341"/>
                </a:lnTo>
                <a:lnTo>
                  <a:pt x="1418" y="352"/>
                </a:lnTo>
                <a:lnTo>
                  <a:pt x="1429" y="384"/>
                </a:lnTo>
                <a:lnTo>
                  <a:pt x="1450" y="395"/>
                </a:lnTo>
                <a:lnTo>
                  <a:pt x="1461" y="416"/>
                </a:lnTo>
                <a:lnTo>
                  <a:pt x="1482" y="437"/>
                </a:lnTo>
                <a:lnTo>
                  <a:pt x="1504" y="459"/>
                </a:lnTo>
                <a:lnTo>
                  <a:pt x="1525" y="480"/>
                </a:lnTo>
                <a:lnTo>
                  <a:pt x="1546" y="491"/>
                </a:lnTo>
                <a:lnTo>
                  <a:pt x="1568" y="501"/>
                </a:lnTo>
                <a:lnTo>
                  <a:pt x="1589" y="512"/>
                </a:lnTo>
              </a:path>
            </a:pathLst>
          </a:custGeom>
          <a:noFill/>
          <a:ln w="57150" cap="rnd" cmpd="sng">
            <a:solidFill>
              <a:srgbClr val="00FFCC"/>
            </a:solidFill>
            <a:prstDash val="solid"/>
            <a:round/>
            <a:headEnd type="none" w="med" len="med"/>
            <a:tailEnd type="arrow" w="med" len="med"/>
          </a:ln>
          <a:effectLst>
            <a:outerShdw blurRad="63500" dist="81320" dir="3080412"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83030" name="Freeform 54"/>
          <p:cNvSpPr>
            <a:spLocks/>
          </p:cNvSpPr>
          <p:nvPr/>
        </p:nvSpPr>
        <p:spPr bwMode="auto">
          <a:xfrm>
            <a:off x="2852738" y="1804988"/>
            <a:ext cx="2844800" cy="1460500"/>
          </a:xfrm>
          <a:custGeom>
            <a:avLst/>
            <a:gdLst/>
            <a:ahLst/>
            <a:cxnLst>
              <a:cxn ang="0">
                <a:pos x="1792" y="848"/>
              </a:cxn>
              <a:cxn ang="0">
                <a:pos x="1744" y="680"/>
              </a:cxn>
              <a:cxn ang="0">
                <a:pos x="1696" y="608"/>
              </a:cxn>
              <a:cxn ang="0">
                <a:pos x="1640" y="552"/>
              </a:cxn>
              <a:cxn ang="0">
                <a:pos x="1544" y="432"/>
              </a:cxn>
              <a:cxn ang="0">
                <a:pos x="1392" y="216"/>
              </a:cxn>
              <a:cxn ang="0">
                <a:pos x="1328" y="160"/>
              </a:cxn>
              <a:cxn ang="0">
                <a:pos x="1144" y="80"/>
              </a:cxn>
              <a:cxn ang="0">
                <a:pos x="992" y="24"/>
              </a:cxn>
              <a:cxn ang="0">
                <a:pos x="816" y="0"/>
              </a:cxn>
              <a:cxn ang="0">
                <a:pos x="576" y="32"/>
              </a:cxn>
              <a:cxn ang="0">
                <a:pos x="496" y="64"/>
              </a:cxn>
              <a:cxn ang="0">
                <a:pos x="296" y="160"/>
              </a:cxn>
              <a:cxn ang="0">
                <a:pos x="192" y="296"/>
              </a:cxn>
              <a:cxn ang="0">
                <a:pos x="136" y="376"/>
              </a:cxn>
              <a:cxn ang="0">
                <a:pos x="88" y="528"/>
              </a:cxn>
              <a:cxn ang="0">
                <a:pos x="72" y="584"/>
              </a:cxn>
              <a:cxn ang="0">
                <a:pos x="0" y="744"/>
              </a:cxn>
              <a:cxn ang="0">
                <a:pos x="8" y="816"/>
              </a:cxn>
              <a:cxn ang="0">
                <a:pos x="96" y="920"/>
              </a:cxn>
            </a:cxnLst>
            <a:rect l="0" t="0" r="r" b="b"/>
            <a:pathLst>
              <a:path w="1792" h="920">
                <a:moveTo>
                  <a:pt x="1792" y="848"/>
                </a:moveTo>
                <a:cubicBezTo>
                  <a:pt x="1758" y="798"/>
                  <a:pt x="1778" y="731"/>
                  <a:pt x="1744" y="680"/>
                </a:cubicBezTo>
                <a:cubicBezTo>
                  <a:pt x="1728" y="656"/>
                  <a:pt x="1716" y="628"/>
                  <a:pt x="1696" y="608"/>
                </a:cubicBezTo>
                <a:cubicBezTo>
                  <a:pt x="1677" y="589"/>
                  <a:pt x="1654" y="573"/>
                  <a:pt x="1640" y="552"/>
                </a:cubicBezTo>
                <a:cubicBezTo>
                  <a:pt x="1612" y="510"/>
                  <a:pt x="1579" y="467"/>
                  <a:pt x="1544" y="432"/>
                </a:cubicBezTo>
                <a:cubicBezTo>
                  <a:pt x="1515" y="345"/>
                  <a:pt x="1459" y="274"/>
                  <a:pt x="1392" y="216"/>
                </a:cubicBezTo>
                <a:cubicBezTo>
                  <a:pt x="1361" y="189"/>
                  <a:pt x="1362" y="179"/>
                  <a:pt x="1328" y="160"/>
                </a:cubicBezTo>
                <a:cubicBezTo>
                  <a:pt x="1270" y="127"/>
                  <a:pt x="1203" y="107"/>
                  <a:pt x="1144" y="80"/>
                </a:cubicBezTo>
                <a:cubicBezTo>
                  <a:pt x="1093" y="56"/>
                  <a:pt x="1048" y="33"/>
                  <a:pt x="992" y="24"/>
                </a:cubicBezTo>
                <a:cubicBezTo>
                  <a:pt x="933" y="14"/>
                  <a:pt x="874" y="8"/>
                  <a:pt x="816" y="0"/>
                </a:cubicBezTo>
                <a:cubicBezTo>
                  <a:pt x="733" y="6"/>
                  <a:pt x="657" y="18"/>
                  <a:pt x="576" y="32"/>
                </a:cubicBezTo>
                <a:cubicBezTo>
                  <a:pt x="548" y="50"/>
                  <a:pt x="527" y="56"/>
                  <a:pt x="496" y="64"/>
                </a:cubicBezTo>
                <a:cubicBezTo>
                  <a:pt x="433" y="105"/>
                  <a:pt x="354" y="109"/>
                  <a:pt x="296" y="160"/>
                </a:cubicBezTo>
                <a:cubicBezTo>
                  <a:pt x="253" y="196"/>
                  <a:pt x="224" y="250"/>
                  <a:pt x="192" y="296"/>
                </a:cubicBezTo>
                <a:cubicBezTo>
                  <a:pt x="180" y="311"/>
                  <a:pt x="140" y="362"/>
                  <a:pt x="136" y="376"/>
                </a:cubicBezTo>
                <a:cubicBezTo>
                  <a:pt x="119" y="425"/>
                  <a:pt x="100" y="477"/>
                  <a:pt x="88" y="528"/>
                </a:cubicBezTo>
                <a:cubicBezTo>
                  <a:pt x="85" y="538"/>
                  <a:pt x="77" y="572"/>
                  <a:pt x="72" y="584"/>
                </a:cubicBezTo>
                <a:cubicBezTo>
                  <a:pt x="45" y="637"/>
                  <a:pt x="14" y="684"/>
                  <a:pt x="0" y="744"/>
                </a:cubicBezTo>
                <a:cubicBezTo>
                  <a:pt x="2" y="768"/>
                  <a:pt x="4" y="792"/>
                  <a:pt x="8" y="816"/>
                </a:cubicBezTo>
                <a:cubicBezTo>
                  <a:pt x="16" y="866"/>
                  <a:pt x="63" y="887"/>
                  <a:pt x="96" y="920"/>
                </a:cubicBezTo>
              </a:path>
            </a:pathLst>
          </a:custGeom>
          <a:noFill/>
          <a:ln w="57150" cap="flat" cmpd="sng">
            <a:solidFill>
              <a:srgbClr val="00FFCC"/>
            </a:solidFill>
            <a:prstDash val="solid"/>
            <a:round/>
            <a:headEnd type="none" w="med" len="med"/>
            <a:tailEnd type="arrow" w="med" len="med"/>
          </a:ln>
          <a:effectLst>
            <a:outerShdw blurRad="63500" dist="5388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83031" name="Rectangle 55"/>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83032" name="Text Box 56"/>
          <p:cNvSpPr txBox="1">
            <a:spLocks noChangeArrowheads="1"/>
          </p:cNvSpPr>
          <p:nvPr/>
        </p:nvSpPr>
        <p:spPr bwMode="auto">
          <a:xfrm>
            <a:off x="509588" y="5216525"/>
            <a:ext cx="8596312" cy="1077913"/>
          </a:xfrm>
          <a:prstGeom prst="rect">
            <a:avLst/>
          </a:prstGeom>
          <a:noFill/>
          <a:ln w="12700">
            <a:noFill/>
            <a:miter lim="800000"/>
            <a:headEnd/>
            <a:tailEnd/>
          </a:ln>
          <a:effectLst>
            <a:outerShdw blurRad="63500" dist="91581" dir="2021404"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omic Sans MS" charset="0"/>
                <a:ea typeface="ＭＳ Ｐゴシック" charset="0"/>
              </a:rPr>
              <a:t>Because Messiah was long prophesied to appear through the tribe of Judah</a:t>
            </a:r>
            <a:r>
              <a:rPr kumimoji="0" lang="en-US" sz="2800" b="0" i="0" u="none" strike="noStrike" kern="1200" cap="none" spc="0" normalizeH="0" baseline="0" noProof="0" dirty="0">
                <a:ln>
                  <a:noFill/>
                </a:ln>
                <a:solidFill>
                  <a:srgbClr val="00DFCA"/>
                </a:solidFill>
                <a:effectLst/>
                <a:uLnTx/>
                <a:uFillTx/>
                <a:latin typeface="Comic Sans MS" charset="0"/>
                <a:ea typeface="ＭＳ Ｐゴシック" charset="0"/>
              </a:rPr>
              <a:t>.</a:t>
            </a:r>
          </a:p>
        </p:txBody>
      </p:sp>
      <p:sp>
        <p:nvSpPr>
          <p:cNvPr id="122930" name="Text Box 57"/>
          <p:cNvSpPr txBox="1">
            <a:spLocks noChangeArrowheads="1"/>
          </p:cNvSpPr>
          <p:nvPr/>
        </p:nvSpPr>
        <p:spPr bwMode="auto">
          <a:xfrm>
            <a:off x="1765300" y="-22225"/>
            <a:ext cx="35306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omic Sans MS" charset="0"/>
                <a:ea typeface="ＭＳ Ｐゴシック" charset="0"/>
              </a:rPr>
              <a:t>Isaiah 9:6-7</a:t>
            </a:r>
          </a:p>
        </p:txBody>
      </p:sp>
      <p:sp>
        <p:nvSpPr>
          <p:cNvPr id="122931" name="Text Box 58"/>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B VAG Rounded Bold" charset="0"/>
                <a:ea typeface="ＭＳ Ｐゴシック" charset="0"/>
              </a:rPr>
              <a:t> </a:t>
            </a:r>
          </a:p>
        </p:txBody>
      </p:sp>
      <p:sp>
        <p:nvSpPr>
          <p:cNvPr id="122932" name="Text Box 59"/>
          <p:cNvSpPr txBox="1">
            <a:spLocks noChangeArrowheads="1"/>
          </p:cNvSpPr>
          <p:nvPr/>
        </p:nvSpPr>
        <p:spPr bwMode="auto">
          <a:xfrm>
            <a:off x="8594725" y="6423025"/>
            <a:ext cx="3238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Comic Sans MS" charset="0"/>
                <a:ea typeface="ＭＳ Ｐゴシック" charset="0"/>
              </a:rPr>
              <a:t>8</a:t>
            </a:r>
            <a:endParaRPr kumimoji="0" lang="en-US" sz="2000" b="0" i="0" u="none" strike="noStrike" kern="1200" cap="none" spc="0" normalizeH="0" baseline="0" noProof="0">
              <a:ln>
                <a:noFill/>
              </a:ln>
              <a:solidFill>
                <a:srgbClr val="FFA27C"/>
              </a:solidFill>
              <a:effectLst/>
              <a:uLnTx/>
              <a:uFillTx/>
              <a:latin typeface="B VAG Rounded Bold" charset="0"/>
              <a:ea typeface="ＭＳ Ｐゴシック" charset="0"/>
            </a:endParaRPr>
          </a:p>
        </p:txBody>
      </p:sp>
      <p:sp>
        <p:nvSpPr>
          <p:cNvPr id="383036" name="Text Box 60"/>
          <p:cNvSpPr txBox="1">
            <a:spLocks noChangeArrowheads="1"/>
          </p:cNvSpPr>
          <p:nvPr/>
        </p:nvSpPr>
        <p:spPr bwMode="auto">
          <a:xfrm>
            <a:off x="3884613" y="4352925"/>
            <a:ext cx="2516187" cy="923925"/>
          </a:xfrm>
          <a:prstGeom prst="rect">
            <a:avLst/>
          </a:prstGeom>
          <a:noFill/>
          <a:ln w="12700">
            <a:noFill/>
            <a:miter lim="800000"/>
            <a:headEnd/>
            <a:tailEnd/>
          </a:ln>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Comic Sans MS" charset="0"/>
                <a:ea typeface="ＭＳ Ｐゴシック" charset="0"/>
              </a:rPr>
              <a:t>WHY?</a:t>
            </a:r>
          </a:p>
        </p:txBody>
      </p:sp>
      <p:sp>
        <p:nvSpPr>
          <p:cNvPr id="383037" name="Text Box 61"/>
          <p:cNvSpPr txBox="1">
            <a:spLocks noChangeArrowheads="1"/>
          </p:cNvSpPr>
          <p:nvPr/>
        </p:nvSpPr>
        <p:spPr bwMode="auto">
          <a:xfrm>
            <a:off x="1052513" y="650875"/>
            <a:ext cx="5761037" cy="923925"/>
          </a:xfrm>
          <a:prstGeom prst="rect">
            <a:avLst/>
          </a:prstGeom>
          <a:noFill/>
          <a:ln w="12700">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5400" b="1" i="0" u="none" strike="noStrike" kern="1200" cap="none" spc="0" normalizeH="0" baseline="0" noProof="0">
                <a:ln>
                  <a:noFill/>
                </a:ln>
                <a:solidFill>
                  <a:srgbClr val="FFFFFF"/>
                </a:solidFill>
                <a:effectLst>
                  <a:outerShdw blurRad="50800" dist="88900" dir="2700000" algn="tl" rotWithShape="0">
                    <a:srgbClr val="000000"/>
                  </a:outerShdw>
                </a:effectLst>
                <a:uLnTx/>
                <a:uFillTx/>
                <a:latin typeface="Comic Sans MS" charset="0"/>
                <a:ea typeface="ＭＳ Ｐゴシック" charset="0"/>
              </a:rPr>
              <a:t>Summing up…</a:t>
            </a:r>
          </a:p>
        </p:txBody>
      </p:sp>
      <p:sp>
        <p:nvSpPr>
          <p:cNvPr id="383038" name="Rectangle 62"/>
          <p:cNvSpPr>
            <a:spLocks noChangeArrowheads="1"/>
          </p:cNvSpPr>
          <p:nvPr/>
        </p:nvSpPr>
        <p:spPr bwMode="auto">
          <a:xfrm>
            <a:off x="8081963" y="6542088"/>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57</a:t>
            </a:r>
          </a:p>
        </p:txBody>
      </p:sp>
      <p:sp>
        <p:nvSpPr>
          <p:cNvPr id="122936" name="Text Box 63"/>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charset="0"/>
                <a:ea typeface="ＭＳ Ｐゴシック" charset="0"/>
              </a:rPr>
              <a:t>Handbook pg. 37-38</a:t>
            </a:r>
          </a:p>
        </p:txBody>
      </p:sp>
      <p:sp>
        <p:nvSpPr>
          <p:cNvPr id="383040" name="Freeform 64"/>
          <p:cNvSpPr>
            <a:spLocks/>
          </p:cNvSpPr>
          <p:nvPr/>
        </p:nvSpPr>
        <p:spPr bwMode="auto">
          <a:xfrm>
            <a:off x="2795588" y="1616075"/>
            <a:ext cx="2844800" cy="1460500"/>
          </a:xfrm>
          <a:custGeom>
            <a:avLst/>
            <a:gdLst/>
            <a:ahLst/>
            <a:cxnLst>
              <a:cxn ang="0">
                <a:pos x="1792" y="848"/>
              </a:cxn>
              <a:cxn ang="0">
                <a:pos x="1744" y="680"/>
              </a:cxn>
              <a:cxn ang="0">
                <a:pos x="1696" y="608"/>
              </a:cxn>
              <a:cxn ang="0">
                <a:pos x="1640" y="552"/>
              </a:cxn>
              <a:cxn ang="0">
                <a:pos x="1544" y="432"/>
              </a:cxn>
              <a:cxn ang="0">
                <a:pos x="1392" y="216"/>
              </a:cxn>
              <a:cxn ang="0">
                <a:pos x="1328" y="160"/>
              </a:cxn>
              <a:cxn ang="0">
                <a:pos x="1144" y="80"/>
              </a:cxn>
              <a:cxn ang="0">
                <a:pos x="992" y="24"/>
              </a:cxn>
              <a:cxn ang="0">
                <a:pos x="816" y="0"/>
              </a:cxn>
              <a:cxn ang="0">
                <a:pos x="576" y="32"/>
              </a:cxn>
              <a:cxn ang="0">
                <a:pos x="496" y="64"/>
              </a:cxn>
              <a:cxn ang="0">
                <a:pos x="296" y="160"/>
              </a:cxn>
              <a:cxn ang="0">
                <a:pos x="192" y="296"/>
              </a:cxn>
              <a:cxn ang="0">
                <a:pos x="136" y="376"/>
              </a:cxn>
              <a:cxn ang="0">
                <a:pos x="88" y="528"/>
              </a:cxn>
              <a:cxn ang="0">
                <a:pos x="72" y="584"/>
              </a:cxn>
              <a:cxn ang="0">
                <a:pos x="0" y="744"/>
              </a:cxn>
              <a:cxn ang="0">
                <a:pos x="8" y="816"/>
              </a:cxn>
              <a:cxn ang="0">
                <a:pos x="96" y="920"/>
              </a:cxn>
            </a:cxnLst>
            <a:rect l="0" t="0" r="r" b="b"/>
            <a:pathLst>
              <a:path w="1792" h="920">
                <a:moveTo>
                  <a:pt x="1792" y="848"/>
                </a:moveTo>
                <a:cubicBezTo>
                  <a:pt x="1758" y="798"/>
                  <a:pt x="1778" y="731"/>
                  <a:pt x="1744" y="680"/>
                </a:cubicBezTo>
                <a:cubicBezTo>
                  <a:pt x="1728" y="656"/>
                  <a:pt x="1716" y="628"/>
                  <a:pt x="1696" y="608"/>
                </a:cubicBezTo>
                <a:cubicBezTo>
                  <a:pt x="1677" y="589"/>
                  <a:pt x="1654" y="573"/>
                  <a:pt x="1640" y="552"/>
                </a:cubicBezTo>
                <a:cubicBezTo>
                  <a:pt x="1612" y="510"/>
                  <a:pt x="1579" y="467"/>
                  <a:pt x="1544" y="432"/>
                </a:cubicBezTo>
                <a:cubicBezTo>
                  <a:pt x="1515" y="345"/>
                  <a:pt x="1459" y="274"/>
                  <a:pt x="1392" y="216"/>
                </a:cubicBezTo>
                <a:cubicBezTo>
                  <a:pt x="1361" y="189"/>
                  <a:pt x="1362" y="179"/>
                  <a:pt x="1328" y="160"/>
                </a:cubicBezTo>
                <a:cubicBezTo>
                  <a:pt x="1270" y="127"/>
                  <a:pt x="1203" y="107"/>
                  <a:pt x="1144" y="80"/>
                </a:cubicBezTo>
                <a:cubicBezTo>
                  <a:pt x="1093" y="56"/>
                  <a:pt x="1048" y="33"/>
                  <a:pt x="992" y="24"/>
                </a:cubicBezTo>
                <a:cubicBezTo>
                  <a:pt x="933" y="14"/>
                  <a:pt x="874" y="8"/>
                  <a:pt x="816" y="0"/>
                </a:cubicBezTo>
                <a:cubicBezTo>
                  <a:pt x="733" y="6"/>
                  <a:pt x="657" y="18"/>
                  <a:pt x="576" y="32"/>
                </a:cubicBezTo>
                <a:cubicBezTo>
                  <a:pt x="548" y="50"/>
                  <a:pt x="527" y="56"/>
                  <a:pt x="496" y="64"/>
                </a:cubicBezTo>
                <a:cubicBezTo>
                  <a:pt x="433" y="105"/>
                  <a:pt x="354" y="109"/>
                  <a:pt x="296" y="160"/>
                </a:cubicBezTo>
                <a:cubicBezTo>
                  <a:pt x="253" y="196"/>
                  <a:pt x="224" y="250"/>
                  <a:pt x="192" y="296"/>
                </a:cubicBezTo>
                <a:cubicBezTo>
                  <a:pt x="180" y="311"/>
                  <a:pt x="140" y="362"/>
                  <a:pt x="136" y="376"/>
                </a:cubicBezTo>
                <a:cubicBezTo>
                  <a:pt x="119" y="425"/>
                  <a:pt x="100" y="477"/>
                  <a:pt x="88" y="528"/>
                </a:cubicBezTo>
                <a:cubicBezTo>
                  <a:pt x="85" y="538"/>
                  <a:pt x="77" y="572"/>
                  <a:pt x="72" y="584"/>
                </a:cubicBezTo>
                <a:cubicBezTo>
                  <a:pt x="45" y="637"/>
                  <a:pt x="14" y="684"/>
                  <a:pt x="0" y="744"/>
                </a:cubicBezTo>
                <a:cubicBezTo>
                  <a:pt x="2" y="768"/>
                  <a:pt x="4" y="792"/>
                  <a:pt x="8" y="816"/>
                </a:cubicBezTo>
                <a:cubicBezTo>
                  <a:pt x="16" y="866"/>
                  <a:pt x="63" y="887"/>
                  <a:pt x="96" y="920"/>
                </a:cubicBezTo>
              </a:path>
            </a:pathLst>
          </a:custGeom>
          <a:noFill/>
          <a:ln w="76200" cap="flat" cmpd="sng">
            <a:solidFill>
              <a:schemeClr val="tx1"/>
            </a:solidFill>
            <a:prstDash val="sysDot"/>
            <a:round/>
            <a:headEnd type="none" w="med" len="med"/>
            <a:tailEnd type="arrow" w="med" len="med"/>
          </a:ln>
          <a:effectLst>
            <a:outerShdw blurRad="63500" dist="5388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83041" name="Rectangle 65"/>
          <p:cNvSpPr>
            <a:spLocks noGrp="1" noChangeArrowheads="1"/>
          </p:cNvSpPr>
          <p:nvPr>
            <p:ph type="title" idx="4294967295"/>
          </p:nvPr>
        </p:nvSpPr>
        <p:spPr bwMode="auto">
          <a:xfrm>
            <a:off x="1066800" y="3657600"/>
            <a:ext cx="7772400" cy="701675"/>
          </a:xfrm>
          <a:prstGeom prst="rect">
            <a:avLst/>
          </a:prstGeom>
          <a:ln w="12700">
            <a:miter lim="800000"/>
            <a:headEnd/>
            <a:tailEnd/>
          </a:ln>
        </p:spPr>
        <p:txBody>
          <a:bodyPr>
            <a:spAutoFit/>
          </a:bodyPr>
          <a:lstStyle/>
          <a:p>
            <a:pPr algn="ctr">
              <a:spcBef>
                <a:spcPct val="50000"/>
              </a:spcBef>
              <a:defRPr/>
            </a:pPr>
            <a:r>
              <a:rPr lang="en-US" sz="4000" b="1" dirty="0">
                <a:solidFill>
                  <a:schemeClr val="tx1"/>
                </a:solidFill>
                <a:effectLst>
                  <a:outerShdw blurRad="50800" dist="88900" dir="2700000" algn="tl" rotWithShape="0">
                    <a:srgbClr val="000000"/>
                  </a:outerShdw>
                </a:effectLst>
                <a:latin typeface="Comic Sans MS" charset="0"/>
              </a:rPr>
              <a:t>JUDAH IS PRESERVED!</a:t>
            </a:r>
          </a:p>
        </p:txBody>
      </p:sp>
    </p:spTree>
    <p:extLst>
      <p:ext uri="{BB962C8B-B14F-4D97-AF65-F5344CB8AC3E}">
        <p14:creationId xmlns:p14="http://schemas.microsoft.com/office/powerpoint/2010/main" val="181139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383028"/>
                                        </p:tgtEl>
                                        <p:attrNameLst>
                                          <p:attrName>style.visibility</p:attrName>
                                        </p:attrNameLst>
                                      </p:cBhvr>
                                      <p:to>
                                        <p:strVal val="visible"/>
                                      </p:to>
                                    </p:set>
                                    <p:animEffect transition="in" filter="wipe(right)">
                                      <p:cBhvr>
                                        <p:cTn id="7" dur="500"/>
                                        <p:tgtEl>
                                          <p:spTgt spid="3830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83020"/>
                                        </p:tgtEl>
                                        <p:attrNameLst>
                                          <p:attrName>style.visibility</p:attrName>
                                        </p:attrNameLst>
                                      </p:cBhvr>
                                      <p:to>
                                        <p:strVal val="visible"/>
                                      </p:to>
                                    </p:set>
                                    <p:animEffect transition="in" filter="wipe(left)">
                                      <p:cBhvr>
                                        <p:cTn id="12" dur="500"/>
                                        <p:tgtEl>
                                          <p:spTgt spid="38302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2" fill="hold" nodeType="clickEffect">
                                  <p:stCondLst>
                                    <p:cond delay="0"/>
                                  </p:stCondLst>
                                  <p:childTnLst>
                                    <p:set>
                                      <p:cBhvr>
                                        <p:cTn id="21" dur="1" fill="hold">
                                          <p:stCondLst>
                                            <p:cond delay="0"/>
                                          </p:stCondLst>
                                        </p:cTn>
                                        <p:tgtEl>
                                          <p:spTgt spid="383030"/>
                                        </p:tgtEl>
                                        <p:attrNameLst>
                                          <p:attrName>style.visibility</p:attrName>
                                        </p:attrNameLst>
                                      </p:cBhvr>
                                      <p:to>
                                        <p:strVal val="visible"/>
                                      </p:to>
                                    </p:set>
                                    <p:animEffect transition="in" filter="wipe(right)">
                                      <p:cBhvr>
                                        <p:cTn id="22" dur="500"/>
                                        <p:tgtEl>
                                          <p:spTgt spid="38303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383029"/>
                                        </p:tgtEl>
                                        <p:attrNameLst>
                                          <p:attrName>style.visibility</p:attrName>
                                        </p:attrNameLst>
                                      </p:cBhvr>
                                      <p:to>
                                        <p:strVal val="visible"/>
                                      </p:to>
                                    </p:set>
                                    <p:animEffect transition="in" filter="wipe(left)">
                                      <p:cBhvr>
                                        <p:cTn id="27" dur="500"/>
                                        <p:tgtEl>
                                          <p:spTgt spid="38302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1" presetClass="entr" presetSubtype="0" fill="hold" grpId="0" nodeType="clickEffect">
                                  <p:stCondLst>
                                    <p:cond delay="0"/>
                                  </p:stCondLst>
                                  <p:iterate type="lt">
                                    <p:tmPct val="5000"/>
                                  </p:iterate>
                                  <p:childTnLst>
                                    <p:set>
                                      <p:cBhvr>
                                        <p:cTn id="31" dur="1" fill="hold">
                                          <p:stCondLst>
                                            <p:cond delay="0"/>
                                          </p:stCondLst>
                                        </p:cTn>
                                        <p:tgtEl>
                                          <p:spTgt spid="383041"/>
                                        </p:tgtEl>
                                        <p:attrNameLst>
                                          <p:attrName>style.visibility</p:attrName>
                                        </p:attrNameLst>
                                      </p:cBhvr>
                                      <p:to>
                                        <p:strVal val="visible"/>
                                      </p:to>
                                    </p:set>
                                    <p:anim calcmode="lin" valueType="num">
                                      <p:cBhvr>
                                        <p:cTn id="32" dur="1000" fill="hold"/>
                                        <p:tgtEl>
                                          <p:spTgt spid="383041"/>
                                        </p:tgtEl>
                                        <p:attrNameLst>
                                          <p:attrName>ppt_w</p:attrName>
                                        </p:attrNameLst>
                                      </p:cBhvr>
                                      <p:tavLst>
                                        <p:tav tm="0">
                                          <p:val>
                                            <p:fltVal val="0"/>
                                          </p:val>
                                        </p:tav>
                                        <p:tav tm="100000">
                                          <p:val>
                                            <p:strVal val="#ppt_w"/>
                                          </p:val>
                                        </p:tav>
                                      </p:tavLst>
                                    </p:anim>
                                    <p:anim calcmode="lin" valueType="num">
                                      <p:cBhvr>
                                        <p:cTn id="33" dur="1000" fill="hold"/>
                                        <p:tgtEl>
                                          <p:spTgt spid="383041"/>
                                        </p:tgtEl>
                                        <p:attrNameLst>
                                          <p:attrName>ppt_h</p:attrName>
                                        </p:attrNameLst>
                                      </p:cBhvr>
                                      <p:tavLst>
                                        <p:tav tm="0">
                                          <p:val>
                                            <p:fltVal val="0"/>
                                          </p:val>
                                        </p:tav>
                                        <p:tav tm="100000">
                                          <p:val>
                                            <p:strVal val="#ppt_h"/>
                                          </p:val>
                                        </p:tav>
                                      </p:tavLst>
                                    </p:anim>
                                    <p:anim calcmode="lin" valueType="num">
                                      <p:cBhvr>
                                        <p:cTn id="34" dur="1000" fill="hold"/>
                                        <p:tgtEl>
                                          <p:spTgt spid="383041"/>
                                        </p:tgtEl>
                                        <p:attrNameLst>
                                          <p:attrName>style.rotation</p:attrName>
                                        </p:attrNameLst>
                                      </p:cBhvr>
                                      <p:tavLst>
                                        <p:tav tm="0">
                                          <p:val>
                                            <p:fltVal val="90"/>
                                          </p:val>
                                        </p:tav>
                                        <p:tav tm="100000">
                                          <p:val>
                                            <p:fltVal val="0"/>
                                          </p:val>
                                        </p:tav>
                                      </p:tavLst>
                                    </p:anim>
                                    <p:animEffect transition="in" filter="fade">
                                      <p:cBhvr>
                                        <p:cTn id="35" dur="1000"/>
                                        <p:tgtEl>
                                          <p:spTgt spid="383041"/>
                                        </p:tgtEl>
                                      </p:cBhvr>
                                    </p:animEffect>
                                  </p:childTnLst>
                                </p:cTn>
                              </p:par>
                            </p:childTnLst>
                          </p:cTn>
                        </p:par>
                        <p:par>
                          <p:cTn id="36" fill="hold" nodeType="afterGroup">
                            <p:stCondLst>
                              <p:cond delay="1950"/>
                            </p:stCondLst>
                            <p:childTnLst>
                              <p:par>
                                <p:cTn id="37" presetID="22" presetClass="entr" presetSubtype="2" fill="hold" nodeType="afterEffect">
                                  <p:stCondLst>
                                    <p:cond delay="0"/>
                                  </p:stCondLst>
                                  <p:childTnLst>
                                    <p:set>
                                      <p:cBhvr>
                                        <p:cTn id="38" dur="1" fill="hold">
                                          <p:stCondLst>
                                            <p:cond delay="0"/>
                                          </p:stCondLst>
                                        </p:cTn>
                                        <p:tgtEl>
                                          <p:spTgt spid="383040"/>
                                        </p:tgtEl>
                                        <p:attrNameLst>
                                          <p:attrName>style.visibility</p:attrName>
                                        </p:attrNameLst>
                                      </p:cBhvr>
                                      <p:to>
                                        <p:strVal val="visible"/>
                                      </p:to>
                                    </p:set>
                                    <p:animEffect transition="in" filter="wipe(right)">
                                      <p:cBhvr>
                                        <p:cTn id="39" dur="500"/>
                                        <p:tgtEl>
                                          <p:spTgt spid="383040"/>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383036"/>
                                        </p:tgtEl>
                                        <p:attrNameLst>
                                          <p:attrName>style.visibility</p:attrName>
                                        </p:attrNameLst>
                                      </p:cBhvr>
                                      <p:to>
                                        <p:strVal val="visible"/>
                                      </p:to>
                                    </p:set>
                                    <p:animEffect transition="in" filter="dissolve">
                                      <p:cBhvr>
                                        <p:cTn id="44" dur="500"/>
                                        <p:tgtEl>
                                          <p:spTgt spid="383036"/>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383032"/>
                                        </p:tgtEl>
                                        <p:attrNameLst>
                                          <p:attrName>style.visibility</p:attrName>
                                        </p:attrNameLst>
                                      </p:cBhvr>
                                      <p:to>
                                        <p:strVal val="visible"/>
                                      </p:to>
                                    </p:set>
                                    <p:animEffect transition="in" filter="dissolve">
                                      <p:cBhvr>
                                        <p:cTn id="49" dur="500"/>
                                        <p:tgtEl>
                                          <p:spTgt spid="383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3032" grpId="0" autoUpdateAnimBg="0"/>
      <p:bldP spid="383036" grpId="0" autoUpdateAnimBg="0"/>
      <p:bldP spid="38304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4929" name="Group 2"/>
          <p:cNvGrpSpPr>
            <a:grpSpLocks/>
          </p:cNvGrpSpPr>
          <p:nvPr/>
        </p:nvGrpSpPr>
        <p:grpSpPr bwMode="auto">
          <a:xfrm>
            <a:off x="627063" y="1924050"/>
            <a:ext cx="2476500" cy="4235450"/>
            <a:chOff x="395" y="1212"/>
            <a:chExt cx="1560" cy="2668"/>
          </a:xfrm>
        </p:grpSpPr>
        <p:sp>
          <p:nvSpPr>
            <p:cNvPr id="471043" name="Oval 3"/>
            <p:cNvSpPr>
              <a:spLocks noChangeArrowheads="1"/>
            </p:cNvSpPr>
            <p:nvPr/>
          </p:nvSpPr>
          <p:spPr bwMode="auto">
            <a:xfrm>
              <a:off x="664" y="2868"/>
              <a:ext cx="1024" cy="1012"/>
            </a:xfrm>
            <a:prstGeom prst="ellipse">
              <a:avLst/>
            </a:prstGeom>
            <a:noFill/>
            <a:ln w="50800">
              <a:solidFill>
                <a:schemeClr val="tx2"/>
              </a:solidFill>
              <a:round/>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pitchFamily="-112" charset="0"/>
                <a:ea typeface="ＭＳ Ｐゴシック" charset="0"/>
              </a:endParaRPr>
            </a:p>
          </p:txBody>
        </p:sp>
        <p:sp>
          <p:nvSpPr>
            <p:cNvPr id="471044" name="Freeform 4"/>
            <p:cNvSpPr>
              <a:spLocks/>
            </p:cNvSpPr>
            <p:nvPr/>
          </p:nvSpPr>
          <p:spPr bwMode="auto">
            <a:xfrm>
              <a:off x="1188" y="2794"/>
              <a:ext cx="637" cy="601"/>
            </a:xfrm>
            <a:custGeom>
              <a:avLst/>
              <a:gdLst/>
              <a:ahLst/>
              <a:cxnLst>
                <a:cxn ang="0">
                  <a:pos x="12" y="24"/>
                </a:cxn>
                <a:cxn ang="0">
                  <a:pos x="12" y="72"/>
                </a:cxn>
                <a:cxn ang="0">
                  <a:pos x="12" y="120"/>
                </a:cxn>
                <a:cxn ang="0">
                  <a:pos x="36" y="144"/>
                </a:cxn>
                <a:cxn ang="0">
                  <a:pos x="96" y="168"/>
                </a:cxn>
                <a:cxn ang="0">
                  <a:pos x="144" y="192"/>
                </a:cxn>
                <a:cxn ang="0">
                  <a:pos x="192" y="204"/>
                </a:cxn>
                <a:cxn ang="0">
                  <a:pos x="240" y="228"/>
                </a:cxn>
                <a:cxn ang="0">
                  <a:pos x="288" y="264"/>
                </a:cxn>
                <a:cxn ang="0">
                  <a:pos x="336" y="300"/>
                </a:cxn>
                <a:cxn ang="0">
                  <a:pos x="360" y="348"/>
                </a:cxn>
                <a:cxn ang="0">
                  <a:pos x="384" y="396"/>
                </a:cxn>
                <a:cxn ang="0">
                  <a:pos x="420" y="432"/>
                </a:cxn>
                <a:cxn ang="0">
                  <a:pos x="444" y="480"/>
                </a:cxn>
                <a:cxn ang="0">
                  <a:pos x="456" y="528"/>
                </a:cxn>
                <a:cxn ang="0">
                  <a:pos x="456" y="576"/>
                </a:cxn>
                <a:cxn ang="0">
                  <a:pos x="480" y="600"/>
                </a:cxn>
                <a:cxn ang="0">
                  <a:pos x="528" y="600"/>
                </a:cxn>
                <a:cxn ang="0">
                  <a:pos x="588" y="600"/>
                </a:cxn>
                <a:cxn ang="0">
                  <a:pos x="636" y="600"/>
                </a:cxn>
                <a:cxn ang="0">
                  <a:pos x="624" y="552"/>
                </a:cxn>
                <a:cxn ang="0">
                  <a:pos x="612" y="504"/>
                </a:cxn>
                <a:cxn ang="0">
                  <a:pos x="588" y="456"/>
                </a:cxn>
                <a:cxn ang="0">
                  <a:pos x="564" y="408"/>
                </a:cxn>
                <a:cxn ang="0">
                  <a:pos x="540" y="360"/>
                </a:cxn>
                <a:cxn ang="0">
                  <a:pos x="504" y="312"/>
                </a:cxn>
                <a:cxn ang="0">
                  <a:pos x="492" y="264"/>
                </a:cxn>
                <a:cxn ang="0">
                  <a:pos x="456" y="228"/>
                </a:cxn>
                <a:cxn ang="0">
                  <a:pos x="420" y="192"/>
                </a:cxn>
                <a:cxn ang="0">
                  <a:pos x="384" y="156"/>
                </a:cxn>
                <a:cxn ang="0">
                  <a:pos x="348" y="120"/>
                </a:cxn>
                <a:cxn ang="0">
                  <a:pos x="300" y="96"/>
                </a:cxn>
                <a:cxn ang="0">
                  <a:pos x="252" y="72"/>
                </a:cxn>
                <a:cxn ang="0">
                  <a:pos x="204" y="48"/>
                </a:cxn>
                <a:cxn ang="0">
                  <a:pos x="156" y="36"/>
                </a:cxn>
                <a:cxn ang="0">
                  <a:pos x="108" y="24"/>
                </a:cxn>
                <a:cxn ang="0">
                  <a:pos x="60" y="0"/>
                </a:cxn>
                <a:cxn ang="0">
                  <a:pos x="12" y="0"/>
                </a:cxn>
              </a:cxnLst>
              <a:rect l="0" t="0" r="r" b="b"/>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w="12700" cap="rnd" cmpd="sng">
              <a:noFill/>
              <a:prstDash val="solid"/>
              <a:round/>
              <a:headEnd type="none" w="med" len="med"/>
              <a:tailEnd type="none" w="med" len="med"/>
            </a:ln>
            <a:effectLst>
              <a:outerShdw blurRad="63500"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pitchFamily="-112" charset="0"/>
                <a:ea typeface="ＭＳ Ｐゴシック" charset="0"/>
              </a:endParaRPr>
            </a:p>
          </p:txBody>
        </p:sp>
        <p:sp>
          <p:nvSpPr>
            <p:cNvPr id="471045" name="Rectangle 5"/>
            <p:cNvSpPr>
              <a:spLocks noChangeArrowheads="1"/>
            </p:cNvSpPr>
            <p:nvPr/>
          </p:nvSpPr>
          <p:spPr bwMode="auto">
            <a:xfrm>
              <a:off x="793" y="2839"/>
              <a:ext cx="1162" cy="632"/>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FFD34A"/>
                  </a:solidFill>
                  <a:effectLst/>
                  <a:uLnTx/>
                  <a:uFillTx/>
                  <a:latin typeface="Times" pitchFamily="-112" charset="0"/>
                  <a:ea typeface="ＭＳ Ｐゴシック" charset="0"/>
                </a:rPr>
                <a:t>A R </a:t>
              </a:r>
              <a:r>
                <a:rPr kumimoji="0" lang="en-US" sz="6000" b="0" i="0" u="none" strike="noStrike" kern="1200" cap="none" spc="0" normalizeH="0" baseline="0" noProof="0">
                  <a:ln>
                    <a:noFill/>
                  </a:ln>
                  <a:solidFill>
                    <a:srgbClr val="51DC00"/>
                  </a:solidFill>
                  <a:effectLst/>
                  <a:uLnTx/>
                  <a:uFillTx/>
                  <a:latin typeface="Times" pitchFamily="-112" charset="0"/>
                  <a:ea typeface="ＭＳ Ｐゴシック" charset="0"/>
                </a:rPr>
                <a:t>C</a:t>
              </a:r>
            </a:p>
          </p:txBody>
        </p:sp>
        <p:sp>
          <p:nvSpPr>
            <p:cNvPr id="471046" name="Rectangle 6"/>
            <p:cNvSpPr>
              <a:spLocks noChangeArrowheads="1"/>
            </p:cNvSpPr>
            <p:nvPr/>
          </p:nvSpPr>
          <p:spPr bwMode="auto">
            <a:xfrm>
              <a:off x="395" y="1212"/>
              <a:ext cx="1494" cy="1591"/>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srgbClr val="FFD34A"/>
                  </a:solidFill>
                  <a:effectLst/>
                  <a:uLnTx/>
                  <a:uFillTx/>
                  <a:latin typeface="Times" pitchFamily="-112" charset="0"/>
                  <a:ea typeface="ＭＳ Ｐゴシック" charset="0"/>
                </a:rPr>
                <a:t>The </a:t>
              </a:r>
              <a:r>
                <a:rPr kumimoji="0" lang="en-US" sz="3200" b="0" i="1" u="none" strike="noStrike" kern="1200" cap="none" spc="0" normalizeH="0" baseline="0" noProof="0">
                  <a:ln>
                    <a:noFill/>
                  </a:ln>
                  <a:solidFill>
                    <a:srgbClr val="00FF00"/>
                  </a:solidFill>
                  <a:effectLst/>
                  <a:uLnTx/>
                  <a:uFillTx/>
                  <a:latin typeface="Times" pitchFamily="-112" charset="0"/>
                  <a:ea typeface="ＭＳ Ｐゴシック" charset="0"/>
                </a:rPr>
                <a:t>T</a:t>
              </a:r>
              <a:r>
                <a:rPr kumimoji="0" lang="en-US" sz="3200" b="1" i="1" u="none" strike="noStrike" kern="1200" cap="none" spc="0" normalizeH="0" baseline="0" noProof="0">
                  <a:ln>
                    <a:noFill/>
                  </a:ln>
                  <a:solidFill>
                    <a:srgbClr val="00FF00"/>
                  </a:solidFill>
                  <a:effectLst/>
                  <a:uLnTx/>
                  <a:uFillTx/>
                  <a:latin typeface="Times" pitchFamily="-112" charset="0"/>
                  <a:ea typeface="ＭＳ Ｐゴシック" charset="0"/>
                </a:rPr>
                <a:t>HIRD </a:t>
              </a:r>
              <a:endParaRPr kumimoji="0" lang="en-US" sz="3200" b="0" i="1" u="none" strike="noStrike" kern="1200" cap="none" spc="0" normalizeH="0" baseline="0" noProof="0">
                <a:ln>
                  <a:noFill/>
                </a:ln>
                <a:solidFill>
                  <a:srgbClr val="00FF00"/>
                </a:solidFill>
                <a:effectLst/>
                <a:uLnTx/>
                <a:uFillTx/>
                <a:latin typeface="Times" pitchFamily="-112"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srgbClr val="FFD34A"/>
                  </a:solidFill>
                  <a:effectLst/>
                  <a:uLnTx/>
                  <a:uFillTx/>
                  <a:latin typeface="Times" pitchFamily="-112" charset="0"/>
                  <a:ea typeface="ＭＳ Ｐゴシック" charset="0"/>
                </a:rPr>
                <a:t> of</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FF00"/>
                  </a:solidFill>
                  <a:effectLst/>
                  <a:uLnTx/>
                  <a:uFillTx/>
                  <a:latin typeface="Times" pitchFamily="-112" charset="0"/>
                  <a:ea typeface="ＭＳ Ｐゴシック" charset="0"/>
                </a:rPr>
                <a:t>THREE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FF00"/>
                  </a:solidFill>
                  <a:effectLst/>
                  <a:uLnTx/>
                  <a:uFillTx/>
                  <a:latin typeface="Times" pitchFamily="-112" charset="0"/>
                  <a:ea typeface="ＭＳ Ｐゴシック" charset="0"/>
                </a:rPr>
                <a:t>SOCIETIES</a:t>
              </a:r>
              <a:endParaRPr kumimoji="0" lang="en-US" sz="3200" b="0" i="0" u="none" strike="noStrike" kern="1200" cap="none" spc="0" normalizeH="0" baseline="0" noProof="0">
                <a:ln>
                  <a:noFill/>
                </a:ln>
                <a:solidFill>
                  <a:srgbClr val="FFD34A"/>
                </a:solidFill>
                <a:effectLst/>
                <a:uLnTx/>
                <a:uFillTx/>
                <a:latin typeface="Times" pitchFamily="-112"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srgbClr val="FFD34A"/>
                  </a:solidFill>
                  <a:effectLst/>
                  <a:uLnTx/>
                  <a:uFillTx/>
                  <a:latin typeface="Times" pitchFamily="-112" charset="0"/>
                  <a:ea typeface="ＭＳ Ｐゴシック" charset="0"/>
                </a:rPr>
                <a:t>is:</a:t>
              </a:r>
            </a:p>
          </p:txBody>
        </p:sp>
      </p:grpSp>
      <p:sp>
        <p:nvSpPr>
          <p:cNvPr id="124930" name="Rectangle 7"/>
          <p:cNvSpPr>
            <a:spLocks noChangeArrowheads="1"/>
          </p:cNvSpPr>
          <p:nvPr/>
        </p:nvSpPr>
        <p:spPr bwMode="auto">
          <a:xfrm>
            <a:off x="6819900" y="5473700"/>
            <a:ext cx="1528763"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24931" name="AutoShape 8"/>
          <p:cNvSpPr>
            <a:spLocks noChangeArrowheads="1"/>
          </p:cNvSpPr>
          <p:nvPr/>
        </p:nvSpPr>
        <p:spPr bwMode="auto">
          <a:xfrm>
            <a:off x="3098800" y="1003300"/>
            <a:ext cx="1676400" cy="1066800"/>
          </a:xfrm>
          <a:prstGeom prst="roundRect">
            <a:avLst>
              <a:gd name="adj" fmla="val 12495"/>
            </a:avLst>
          </a:prstGeom>
          <a:solidFill>
            <a:schemeClr val="tx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471049" name="Rectangle 9"/>
          <p:cNvSpPr>
            <a:spLocks noChangeArrowheads="1"/>
          </p:cNvSpPr>
          <p:nvPr/>
        </p:nvSpPr>
        <p:spPr bwMode="auto">
          <a:xfrm>
            <a:off x="3098800" y="1371600"/>
            <a:ext cx="3048000" cy="2895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pitchFamily="-112" charset="0"/>
              <a:ea typeface="ＭＳ Ｐゴシック" charset="0"/>
            </a:endParaRPr>
          </a:p>
        </p:txBody>
      </p:sp>
      <p:sp>
        <p:nvSpPr>
          <p:cNvPr id="124933" name="Rectangle 10"/>
          <p:cNvSpPr>
            <a:spLocks noChangeArrowheads="1"/>
          </p:cNvSpPr>
          <p:nvPr/>
        </p:nvSpPr>
        <p:spPr bwMode="auto">
          <a:xfrm>
            <a:off x="3084513" y="996950"/>
            <a:ext cx="1606550" cy="393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1A0004"/>
                </a:solidFill>
                <a:effectLst/>
                <a:uLnTx/>
                <a:uFillTx/>
                <a:latin typeface="Times" charset="0"/>
                <a:ea typeface="ＭＳ Ｐゴシック" charset="0"/>
              </a:rPr>
              <a:t>CAPTIVITY</a:t>
            </a:r>
          </a:p>
        </p:txBody>
      </p:sp>
      <p:sp>
        <p:nvSpPr>
          <p:cNvPr id="124934" name="Rectangle 11"/>
          <p:cNvSpPr>
            <a:spLocks noChangeArrowheads="1"/>
          </p:cNvSpPr>
          <p:nvPr/>
        </p:nvSpPr>
        <p:spPr bwMode="auto">
          <a:xfrm>
            <a:off x="3829050" y="3209925"/>
            <a:ext cx="1508125"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24935" name="Line 12"/>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24936" name="Line 13"/>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24937" name="Line 14"/>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24938" name="Line 15"/>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24939" name="Rectangle 18"/>
          <p:cNvSpPr>
            <a:spLocks noChangeArrowheads="1"/>
          </p:cNvSpPr>
          <p:nvPr/>
        </p:nvSpPr>
        <p:spPr bwMode="auto">
          <a:xfrm>
            <a:off x="7499350" y="6102350"/>
            <a:ext cx="1185863"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471073" name="Rectangle 33"/>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itchFamily="-112" charset="0"/>
              <a:ea typeface="ＭＳ Ｐゴシック" charset="0"/>
            </a:endParaRPr>
          </a:p>
        </p:txBody>
      </p:sp>
      <p:sp>
        <p:nvSpPr>
          <p:cNvPr id="471074" name="Text Box 34"/>
          <p:cNvSpPr txBox="1">
            <a:spLocks noChangeArrowheads="1"/>
          </p:cNvSpPr>
          <p:nvPr/>
        </p:nvSpPr>
        <p:spPr bwMode="auto">
          <a:xfrm>
            <a:off x="1689100" y="-22225"/>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omic Sans MS" pitchFamily="-112" charset="0"/>
                <a:ea typeface="ＭＳ Ｐゴシック" charset="0"/>
              </a:rPr>
              <a:t> 2 Kings 25:21</a:t>
            </a:r>
          </a:p>
        </p:txBody>
      </p:sp>
      <p:grpSp>
        <p:nvGrpSpPr>
          <p:cNvPr id="124942" name="Group 39"/>
          <p:cNvGrpSpPr>
            <a:grpSpLocks/>
          </p:cNvGrpSpPr>
          <p:nvPr/>
        </p:nvGrpSpPr>
        <p:grpSpPr bwMode="auto">
          <a:xfrm>
            <a:off x="7948613" y="3435350"/>
            <a:ext cx="1195387" cy="1098550"/>
            <a:chOff x="3544" y="2589"/>
            <a:chExt cx="753" cy="692"/>
          </a:xfrm>
        </p:grpSpPr>
        <p:sp>
          <p:nvSpPr>
            <p:cNvPr id="124949" name="Freeform 40"/>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24950" name="Freeform 41"/>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24951" name="AutoShape 42"/>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24952" name="Rectangle 43"/>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24953" name="Line 44"/>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24954" name="Line 45"/>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24955" name="Rectangle 46"/>
            <p:cNvSpPr>
              <a:spLocks noChangeArrowheads="1"/>
            </p:cNvSpPr>
            <p:nvPr/>
          </p:nvSpPr>
          <p:spPr bwMode="auto">
            <a:xfrm>
              <a:off x="3544" y="2589"/>
              <a:ext cx="490"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Chicago" charset="0"/>
                  <a:ea typeface="ＭＳ Ｐゴシック" charset="0"/>
                </a:rPr>
                <a:t>CAPTIVITY</a:t>
              </a:r>
            </a:p>
          </p:txBody>
        </p:sp>
        <p:sp>
          <p:nvSpPr>
            <p:cNvPr id="124956" name="Line 47"/>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24957" name="Line 48"/>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24958" name="Rectangle 49"/>
            <p:cNvSpPr>
              <a:spLocks noChangeArrowheads="1"/>
            </p:cNvSpPr>
            <p:nvPr/>
          </p:nvSpPr>
          <p:spPr bwMode="auto">
            <a:xfrm>
              <a:off x="3665" y="2752"/>
              <a:ext cx="114"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Helvetica" charset="0"/>
                <a:ea typeface="ＭＳ Ｐゴシック" charset="0"/>
              </a:endParaRPr>
            </a:p>
          </p:txBody>
        </p:sp>
        <p:sp>
          <p:nvSpPr>
            <p:cNvPr id="124959" name="Rectangle 50"/>
            <p:cNvSpPr>
              <a:spLocks noChangeArrowheads="1"/>
            </p:cNvSpPr>
            <p:nvPr/>
          </p:nvSpPr>
          <p:spPr bwMode="auto">
            <a:xfrm>
              <a:off x="3695" y="2864"/>
              <a:ext cx="114"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Helvetica" charset="0"/>
                <a:ea typeface="ＭＳ Ｐゴシック" charset="0"/>
              </a:endParaRPr>
            </a:p>
          </p:txBody>
        </p:sp>
        <p:sp>
          <p:nvSpPr>
            <p:cNvPr id="124960" name="Rectangle 51"/>
            <p:cNvSpPr>
              <a:spLocks noChangeArrowheads="1"/>
            </p:cNvSpPr>
            <p:nvPr/>
          </p:nvSpPr>
          <p:spPr bwMode="auto">
            <a:xfrm>
              <a:off x="3676" y="3115"/>
              <a:ext cx="524"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Helvetica" charset="0"/>
                <a:ea typeface="ＭＳ Ｐゴシック" charset="0"/>
              </a:endParaRPr>
            </a:p>
          </p:txBody>
        </p:sp>
        <p:sp>
          <p:nvSpPr>
            <p:cNvPr id="124961" name="Rectangle 52"/>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24962" name="Rectangle 53"/>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24963" name="Rectangle 54"/>
            <p:cNvSpPr>
              <a:spLocks noChangeArrowheads="1"/>
            </p:cNvSpPr>
            <p:nvPr/>
          </p:nvSpPr>
          <p:spPr bwMode="auto">
            <a:xfrm>
              <a:off x="3566" y="3007"/>
              <a:ext cx="731"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800" b="1" i="0" u="none" strike="noStrike" kern="1200" cap="none" spc="0" normalizeH="0" baseline="0" noProof="0">
                <a:ln>
                  <a:noFill/>
                </a:ln>
                <a:solidFill>
                  <a:srgbClr val="000000"/>
                </a:solidFill>
                <a:effectLst/>
                <a:uLnTx/>
                <a:uFillTx/>
                <a:latin typeface="Helvetica" charset="0"/>
                <a:ea typeface="ＭＳ Ｐゴシック" charset="0"/>
              </a:endParaRPr>
            </a:p>
          </p:txBody>
        </p:sp>
      </p:grpSp>
      <p:sp>
        <p:nvSpPr>
          <p:cNvPr id="124943" name="Text Box 55"/>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B VAG Rounded Bold" charset="0"/>
                <a:ea typeface="ＭＳ Ｐゴシック" charset="0"/>
              </a:rPr>
              <a:t> </a:t>
            </a:r>
          </a:p>
        </p:txBody>
      </p:sp>
      <p:sp>
        <p:nvSpPr>
          <p:cNvPr id="471097" name="Rectangle 57"/>
          <p:cNvSpPr>
            <a:spLocks noChangeArrowheads="1"/>
          </p:cNvSpPr>
          <p:nvPr/>
        </p:nvSpPr>
        <p:spPr bwMode="auto">
          <a:xfrm>
            <a:off x="8123238" y="6540500"/>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58</a:t>
            </a:r>
          </a:p>
        </p:txBody>
      </p:sp>
      <p:sp>
        <p:nvSpPr>
          <p:cNvPr id="124945" name="Text Box 58"/>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charset="0"/>
                <a:ea typeface="ＭＳ Ｐゴシック" charset="0"/>
              </a:rPr>
              <a:t>Handbook pg. 37-38</a:t>
            </a:r>
          </a:p>
        </p:txBody>
      </p:sp>
      <p:grpSp>
        <p:nvGrpSpPr>
          <p:cNvPr id="124946" name="Group 40"/>
          <p:cNvGrpSpPr>
            <a:grpSpLocks/>
          </p:cNvGrpSpPr>
          <p:nvPr/>
        </p:nvGrpSpPr>
        <p:grpSpPr bwMode="auto">
          <a:xfrm>
            <a:off x="519113" y="117475"/>
            <a:ext cx="854075" cy="1720850"/>
            <a:chOff x="519113" y="312738"/>
            <a:chExt cx="854075" cy="1910769"/>
          </a:xfrm>
        </p:grpSpPr>
        <p:sp>
          <p:nvSpPr>
            <p:cNvPr id="42" name="Rectangle 41"/>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600" b="0" i="0" u="none" strike="noStrike" kern="1200" cap="none" spc="0" normalizeH="0" baseline="0" noProof="0">
                  <a:ln>
                    <a:noFill/>
                  </a:ln>
                  <a:solidFill>
                    <a:srgbClr val="FFFF00"/>
                  </a:solidFill>
                  <a:effectLst/>
                  <a:uLnTx/>
                  <a:uFillTx/>
                  <a:latin typeface="Times" charset="0"/>
                  <a:ea typeface="ＭＳ Ｐゴシック" charset="0"/>
                </a:rPr>
                <a:t>7</a:t>
              </a: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43"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pitchFamily="-108" charset="0"/>
                <a:ea typeface="ＭＳ Ｐゴシック" charset="0"/>
              </a:endParaRPr>
            </a:p>
          </p:txBody>
        </p:sp>
      </p:grpSp>
    </p:spTree>
    <p:extLst>
      <p:ext uri="{BB962C8B-B14F-4D97-AF65-F5344CB8AC3E}">
        <p14:creationId xmlns:p14="http://schemas.microsoft.com/office/powerpoint/2010/main" val="35139905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p:cNvSpPr>
            <a:spLocks noChangeArrowheads="1"/>
          </p:cNvSpPr>
          <p:nvPr/>
        </p:nvSpPr>
        <p:spPr bwMode="auto">
          <a:xfrm>
            <a:off x="6819900" y="5473700"/>
            <a:ext cx="1528763"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pic>
        <p:nvPicPr>
          <p:cNvPr id="126978" name="Picture 5"/>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0713" y="539750"/>
            <a:ext cx="7908925" cy="5727700"/>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pic>
      <p:sp>
        <p:nvSpPr>
          <p:cNvPr id="474118" name="Rectangle 6"/>
          <p:cNvSpPr>
            <a:spLocks noChangeArrowheads="1"/>
          </p:cNvSpPr>
          <p:nvPr/>
        </p:nvSpPr>
        <p:spPr bwMode="auto">
          <a:xfrm>
            <a:off x="342900" y="722313"/>
            <a:ext cx="7162800" cy="554037"/>
          </a:xfrm>
          <a:prstGeom prst="rect">
            <a:avLst/>
          </a:prstGeom>
          <a:noFill/>
          <a:ln w="9525">
            <a:noFill/>
            <a:miter lim="800000"/>
            <a:headEnd/>
            <a:tailEnd/>
          </a:ln>
          <a:effectLst>
            <a:outerShdw blurRad="63500" dist="46662" dir="3284183" algn="ctr" rotWithShape="0">
              <a:schemeClr val="bg2">
                <a:alpha val="74998"/>
              </a:schemeClr>
            </a:outerShdw>
          </a:effectLst>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Comic Sans MS" charset="0"/>
                <a:ea typeface="ＭＳ Ｐゴシック" charset="0"/>
              </a:rPr>
              <a:t>    The Ancient City of Babylon</a:t>
            </a:r>
            <a:endParaRPr kumimoji="0" lang="en-US" sz="28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474129" name="Rectangle 17"/>
          <p:cNvSpPr>
            <a:spLocks noChangeArrowheads="1"/>
          </p:cNvSpPr>
          <p:nvPr/>
        </p:nvSpPr>
        <p:spPr bwMode="auto">
          <a:xfrm>
            <a:off x="7747000" y="6226175"/>
            <a:ext cx="184150" cy="336550"/>
          </a:xfrm>
          <a:prstGeom prst="rect">
            <a:avLst/>
          </a:prstGeom>
          <a:noFill/>
          <a:ln w="12700">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itchFamily="-112" charset="0"/>
              <a:ea typeface="ＭＳ Ｐゴシック" charset="0"/>
            </a:endParaRPr>
          </a:p>
        </p:txBody>
      </p:sp>
      <p:sp>
        <p:nvSpPr>
          <p:cNvPr id="474132" name="Text Box 20"/>
          <p:cNvSpPr txBox="1">
            <a:spLocks noChangeArrowheads="1"/>
          </p:cNvSpPr>
          <p:nvPr/>
        </p:nvSpPr>
        <p:spPr bwMode="auto">
          <a:xfrm>
            <a:off x="1752600" y="-22225"/>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omic Sans MS" pitchFamily="-112" charset="0"/>
                <a:ea typeface="ＭＳ Ｐゴシック" charset="0"/>
              </a:rPr>
              <a:t>Daniel 1</a:t>
            </a:r>
          </a:p>
        </p:txBody>
      </p:sp>
      <p:grpSp>
        <p:nvGrpSpPr>
          <p:cNvPr id="126982" name="Group 60"/>
          <p:cNvGrpSpPr>
            <a:grpSpLocks/>
          </p:cNvGrpSpPr>
          <p:nvPr/>
        </p:nvGrpSpPr>
        <p:grpSpPr bwMode="auto">
          <a:xfrm>
            <a:off x="7943850" y="3435350"/>
            <a:ext cx="1195388" cy="1098550"/>
            <a:chOff x="3544" y="2589"/>
            <a:chExt cx="753" cy="692"/>
          </a:xfrm>
        </p:grpSpPr>
        <p:sp>
          <p:nvSpPr>
            <p:cNvPr id="126989" name="Freeform 61"/>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26990" name="Freeform 62"/>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26991" name="AutoShape 63"/>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26992" name="Rectangle 64"/>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26993" name="Line 65"/>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26994" name="Line 66"/>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26995" name="Rectangle 67"/>
            <p:cNvSpPr>
              <a:spLocks noChangeArrowheads="1"/>
            </p:cNvSpPr>
            <p:nvPr/>
          </p:nvSpPr>
          <p:spPr bwMode="auto">
            <a:xfrm>
              <a:off x="3544" y="2589"/>
              <a:ext cx="490"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Chicago" charset="0"/>
                  <a:ea typeface="ＭＳ Ｐゴシック" charset="0"/>
                </a:rPr>
                <a:t>CAPTIVITY</a:t>
              </a:r>
            </a:p>
          </p:txBody>
        </p:sp>
        <p:sp>
          <p:nvSpPr>
            <p:cNvPr id="126996" name="Line 68"/>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26997" name="Line 69"/>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26998" name="Rectangle 70"/>
            <p:cNvSpPr>
              <a:spLocks noChangeArrowheads="1"/>
            </p:cNvSpPr>
            <p:nvPr/>
          </p:nvSpPr>
          <p:spPr bwMode="auto">
            <a:xfrm>
              <a:off x="3665" y="2752"/>
              <a:ext cx="114"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Helvetica" charset="0"/>
                <a:ea typeface="ＭＳ Ｐゴシック" charset="0"/>
              </a:endParaRPr>
            </a:p>
          </p:txBody>
        </p:sp>
        <p:sp>
          <p:nvSpPr>
            <p:cNvPr id="126999" name="Rectangle 71"/>
            <p:cNvSpPr>
              <a:spLocks noChangeArrowheads="1"/>
            </p:cNvSpPr>
            <p:nvPr/>
          </p:nvSpPr>
          <p:spPr bwMode="auto">
            <a:xfrm>
              <a:off x="3695" y="2864"/>
              <a:ext cx="114"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Helvetica" charset="0"/>
                <a:ea typeface="ＭＳ Ｐゴシック" charset="0"/>
              </a:endParaRPr>
            </a:p>
          </p:txBody>
        </p:sp>
        <p:sp>
          <p:nvSpPr>
            <p:cNvPr id="127000" name="Rectangle 72"/>
            <p:cNvSpPr>
              <a:spLocks noChangeArrowheads="1"/>
            </p:cNvSpPr>
            <p:nvPr/>
          </p:nvSpPr>
          <p:spPr bwMode="auto">
            <a:xfrm>
              <a:off x="3676" y="3115"/>
              <a:ext cx="524"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Helvetica" charset="0"/>
                <a:ea typeface="ＭＳ Ｐゴシック" charset="0"/>
              </a:endParaRPr>
            </a:p>
          </p:txBody>
        </p:sp>
        <p:sp>
          <p:nvSpPr>
            <p:cNvPr id="127001" name="Rectangle 73"/>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27002" name="Rectangle 74"/>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27003" name="Rectangle 75"/>
            <p:cNvSpPr>
              <a:spLocks noChangeArrowheads="1"/>
            </p:cNvSpPr>
            <p:nvPr/>
          </p:nvSpPr>
          <p:spPr bwMode="auto">
            <a:xfrm>
              <a:off x="3566" y="3007"/>
              <a:ext cx="731"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800" b="1" i="0" u="none" strike="noStrike" kern="1200" cap="none" spc="0" normalizeH="0" baseline="0" noProof="0">
                <a:ln>
                  <a:noFill/>
                </a:ln>
                <a:solidFill>
                  <a:srgbClr val="000000"/>
                </a:solidFill>
                <a:effectLst/>
                <a:uLnTx/>
                <a:uFillTx/>
                <a:latin typeface="Helvetica" charset="0"/>
                <a:ea typeface="ＭＳ Ｐゴシック" charset="0"/>
              </a:endParaRPr>
            </a:p>
          </p:txBody>
        </p:sp>
      </p:grpSp>
      <p:sp>
        <p:nvSpPr>
          <p:cNvPr id="126983" name="Text Box 76"/>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B VAG Rounded Bold" charset="0"/>
                <a:ea typeface="ＭＳ Ｐゴシック" charset="0"/>
              </a:rPr>
              <a:t> </a:t>
            </a:r>
          </a:p>
        </p:txBody>
      </p:sp>
      <p:sp>
        <p:nvSpPr>
          <p:cNvPr id="474190" name="Text Box 78"/>
          <p:cNvSpPr txBox="1">
            <a:spLocks noChangeArrowheads="1"/>
          </p:cNvSpPr>
          <p:nvPr/>
        </p:nvSpPr>
        <p:spPr bwMode="auto">
          <a:xfrm>
            <a:off x="2003425" y="5556250"/>
            <a:ext cx="60579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417"/>
                </a:solidFill>
                <a:effectLst/>
                <a:uLnTx/>
                <a:uFillTx/>
                <a:latin typeface="Comic Sans MS" pitchFamily="-112" charset="0"/>
                <a:ea typeface="ＭＳ Ｐゴシック" charset="0"/>
              </a:rPr>
              <a:t>Hanging Gardens of Babylon</a:t>
            </a:r>
          </a:p>
        </p:txBody>
      </p:sp>
      <p:sp>
        <p:nvSpPr>
          <p:cNvPr id="474191" name="Text Box 79"/>
          <p:cNvSpPr txBox="1">
            <a:spLocks noChangeArrowheads="1"/>
          </p:cNvSpPr>
          <p:nvPr/>
        </p:nvSpPr>
        <p:spPr bwMode="auto">
          <a:xfrm>
            <a:off x="779463" y="4117975"/>
            <a:ext cx="3706812" cy="45720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1" u="none" strike="noStrike" kern="1200" cap="none" spc="0" normalizeH="0" baseline="0" noProof="0">
                <a:ln>
                  <a:noFill/>
                </a:ln>
                <a:solidFill>
                  <a:srgbClr val="FFF417"/>
                </a:solidFill>
                <a:effectLst/>
                <a:uLnTx/>
                <a:uFillTx/>
                <a:latin typeface="Comic Sans MS" pitchFamily="-112" charset="0"/>
                <a:ea typeface="ＭＳ Ｐゴシック" charset="0"/>
              </a:rPr>
              <a:t>Euphrates River</a:t>
            </a:r>
          </a:p>
        </p:txBody>
      </p:sp>
      <p:sp>
        <p:nvSpPr>
          <p:cNvPr id="474192" name="Rectangle 80"/>
          <p:cNvSpPr>
            <a:spLocks noChangeArrowheads="1"/>
          </p:cNvSpPr>
          <p:nvPr/>
        </p:nvSpPr>
        <p:spPr bwMode="auto">
          <a:xfrm>
            <a:off x="8123238" y="6540500"/>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59</a:t>
            </a:r>
          </a:p>
        </p:txBody>
      </p:sp>
      <p:sp>
        <p:nvSpPr>
          <p:cNvPr id="126987" name="Text Box 81"/>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charset="0"/>
                <a:ea typeface="ＭＳ Ｐゴシック" charset="0"/>
              </a:rPr>
              <a:t>Handbook pg. 37-38</a:t>
            </a:r>
          </a:p>
        </p:txBody>
      </p:sp>
      <p:sp>
        <p:nvSpPr>
          <p:cNvPr id="126988" name="Text Box 82"/>
          <p:cNvSpPr txBox="1">
            <a:spLocks noChangeArrowheads="1"/>
          </p:cNvSpPr>
          <p:nvPr/>
        </p:nvSpPr>
        <p:spPr bwMode="auto">
          <a:xfrm>
            <a:off x="8542338" y="6410325"/>
            <a:ext cx="423862"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Comic Sans MS" charset="0"/>
              <a:ea typeface="ＭＳ Ｐゴシック" charset="0"/>
            </a:endParaRPr>
          </a:p>
        </p:txBody>
      </p:sp>
    </p:spTree>
    <p:extLst>
      <p:ext uri="{BB962C8B-B14F-4D97-AF65-F5344CB8AC3E}">
        <p14:creationId xmlns:p14="http://schemas.microsoft.com/office/powerpoint/2010/main" val="40262077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474118"/>
                                        </p:tgtEl>
                                        <p:attrNameLst>
                                          <p:attrName>style.visibility</p:attrName>
                                        </p:attrNameLst>
                                      </p:cBhvr>
                                      <p:to>
                                        <p:strVal val="visible"/>
                                      </p:to>
                                    </p:set>
                                    <p:anim calcmode="lin" valueType="num">
                                      <p:cBhvr>
                                        <p:cTn id="7" dur="500" fill="hold"/>
                                        <p:tgtEl>
                                          <p:spTgt spid="474118"/>
                                        </p:tgtEl>
                                        <p:attrNameLst>
                                          <p:attrName>ppt_w</p:attrName>
                                        </p:attrNameLst>
                                      </p:cBhvr>
                                      <p:tavLst>
                                        <p:tav tm="0">
                                          <p:val>
                                            <p:fltVal val="0"/>
                                          </p:val>
                                        </p:tav>
                                        <p:tav tm="100000">
                                          <p:val>
                                            <p:strVal val="#ppt_w"/>
                                          </p:val>
                                        </p:tav>
                                      </p:tavLst>
                                    </p:anim>
                                    <p:anim calcmode="lin" valueType="num">
                                      <p:cBhvr>
                                        <p:cTn id="8" dur="500" fill="hold"/>
                                        <p:tgtEl>
                                          <p:spTgt spid="474118"/>
                                        </p:tgtEl>
                                        <p:attrNameLst>
                                          <p:attrName>ppt_h</p:attrName>
                                        </p:attrNameLst>
                                      </p:cBhvr>
                                      <p:tavLst>
                                        <p:tav tm="0">
                                          <p:val>
                                            <p:fltVal val="0"/>
                                          </p:val>
                                        </p:tav>
                                        <p:tav tm="100000">
                                          <p:val>
                                            <p:strVal val="#ppt_h"/>
                                          </p:val>
                                        </p:tav>
                                      </p:tavLst>
                                    </p:anim>
                                    <p:anim calcmode="lin" valueType="num">
                                      <p:cBhvr>
                                        <p:cTn id="9" dur="500" fill="hold"/>
                                        <p:tgtEl>
                                          <p:spTgt spid="474118"/>
                                        </p:tgtEl>
                                        <p:attrNameLst>
                                          <p:attrName>ppt_x</p:attrName>
                                        </p:attrNameLst>
                                      </p:cBhvr>
                                      <p:tavLst>
                                        <p:tav tm="0">
                                          <p:val>
                                            <p:fltVal val="0.5"/>
                                          </p:val>
                                        </p:tav>
                                        <p:tav tm="100000">
                                          <p:val>
                                            <p:strVal val="#ppt_x"/>
                                          </p:val>
                                        </p:tav>
                                      </p:tavLst>
                                    </p:anim>
                                    <p:anim calcmode="lin" valueType="num">
                                      <p:cBhvr>
                                        <p:cTn id="10" dur="500" fill="hold"/>
                                        <p:tgtEl>
                                          <p:spTgt spid="474118"/>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9" presetClass="entr" presetSubtype="0" fill="hold" grpId="0" nodeType="afterEffect">
                                  <p:stCondLst>
                                    <p:cond delay="0"/>
                                  </p:stCondLst>
                                  <p:childTnLst>
                                    <p:set>
                                      <p:cBhvr>
                                        <p:cTn id="13" dur="1" fill="hold">
                                          <p:stCondLst>
                                            <p:cond delay="0"/>
                                          </p:stCondLst>
                                        </p:cTn>
                                        <p:tgtEl>
                                          <p:spTgt spid="474191"/>
                                        </p:tgtEl>
                                        <p:attrNameLst>
                                          <p:attrName>style.visibility</p:attrName>
                                        </p:attrNameLst>
                                      </p:cBhvr>
                                      <p:to>
                                        <p:strVal val="visible"/>
                                      </p:to>
                                    </p:set>
                                    <p:animEffect transition="in" filter="dissolve">
                                      <p:cBhvr>
                                        <p:cTn id="14" dur="500"/>
                                        <p:tgtEl>
                                          <p:spTgt spid="474191"/>
                                        </p:tgtEl>
                                      </p:cBhvr>
                                    </p:animEffect>
                                  </p:childTnLst>
                                </p:cTn>
                              </p:par>
                            </p:childTnLst>
                          </p:cTn>
                        </p:par>
                        <p:par>
                          <p:cTn id="15" fill="hold" nodeType="afterGroup">
                            <p:stCondLst>
                              <p:cond delay="1000"/>
                            </p:stCondLst>
                            <p:childTnLst>
                              <p:par>
                                <p:cTn id="16" presetID="9" presetClass="entr" presetSubtype="0" fill="hold" grpId="0" nodeType="afterEffect">
                                  <p:stCondLst>
                                    <p:cond delay="0"/>
                                  </p:stCondLst>
                                  <p:childTnLst>
                                    <p:set>
                                      <p:cBhvr>
                                        <p:cTn id="17" dur="1" fill="hold">
                                          <p:stCondLst>
                                            <p:cond delay="0"/>
                                          </p:stCondLst>
                                        </p:cTn>
                                        <p:tgtEl>
                                          <p:spTgt spid="474190"/>
                                        </p:tgtEl>
                                        <p:attrNameLst>
                                          <p:attrName>style.visibility</p:attrName>
                                        </p:attrNameLst>
                                      </p:cBhvr>
                                      <p:to>
                                        <p:strVal val="visible"/>
                                      </p:to>
                                    </p:set>
                                    <p:animEffect transition="in" filter="dissolve">
                                      <p:cBhvr>
                                        <p:cTn id="18" dur="500"/>
                                        <p:tgtEl>
                                          <p:spTgt spid="474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4118" grpId="0" autoUpdateAnimBg="0"/>
      <p:bldP spid="474190" grpId="0" autoUpdateAnimBg="0"/>
      <p:bldP spid="474191"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2"/>
          <p:cNvSpPr>
            <a:spLocks noChangeArrowheads="1"/>
          </p:cNvSpPr>
          <p:nvPr/>
        </p:nvSpPr>
        <p:spPr bwMode="auto">
          <a:xfrm>
            <a:off x="2057400" y="685800"/>
            <a:ext cx="6324600" cy="5410200"/>
          </a:xfrm>
          <a:prstGeom prst="rect">
            <a:avLst/>
          </a:prstGeom>
          <a:solidFill>
            <a:schemeClr val="hlink"/>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29026" name="Rectangle 4"/>
          <p:cNvSpPr>
            <a:spLocks noChangeArrowheads="1"/>
          </p:cNvSpPr>
          <p:nvPr/>
        </p:nvSpPr>
        <p:spPr bwMode="auto">
          <a:xfrm>
            <a:off x="1905000" y="685800"/>
            <a:ext cx="6629400" cy="556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pic>
        <p:nvPicPr>
          <p:cNvPr id="129027" name="Picture 3"/>
          <p:cNvPicPr>
            <a:picLocks noChangeArrowheads="1"/>
          </p:cNvPicPr>
          <p:nvPr/>
        </p:nvPicPr>
        <p:blipFill>
          <a:blip r:embed="rId3" cstate="screen">
            <a:extLst>
              <a:ext uri="{28A0092B-C50C-407E-A947-70E740481C1C}">
                <a14:useLocalDpi xmlns:a14="http://schemas.microsoft.com/office/drawing/2010/main"/>
              </a:ext>
            </a:extLst>
          </a:blip>
          <a:srcRect l="1541" r="1419"/>
          <a:stretch>
            <a:fillRect/>
          </a:stretch>
        </p:blipFill>
        <p:spPr bwMode="auto">
          <a:xfrm>
            <a:off x="2038350" y="685800"/>
            <a:ext cx="6191250" cy="5238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sp>
        <p:nvSpPr>
          <p:cNvPr id="129028" name="Line 5"/>
          <p:cNvSpPr>
            <a:spLocks noChangeShapeType="1"/>
          </p:cNvSpPr>
          <p:nvPr/>
        </p:nvSpPr>
        <p:spPr bwMode="auto">
          <a:xfrm flipH="1" flipV="1">
            <a:off x="5486400" y="838200"/>
            <a:ext cx="533400" cy="68580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29029" name="Rectangle 6"/>
          <p:cNvSpPr>
            <a:spLocks noChangeArrowheads="1"/>
          </p:cNvSpPr>
          <p:nvPr/>
        </p:nvSpPr>
        <p:spPr bwMode="auto">
          <a:xfrm>
            <a:off x="2063750" y="711200"/>
            <a:ext cx="6350000" cy="5359400"/>
          </a:xfrm>
          <a:prstGeom prst="rect">
            <a:avLst/>
          </a:prstGeom>
          <a:noFill/>
          <a:ln w="508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29030" name="Rectangle 7"/>
          <p:cNvSpPr>
            <a:spLocks noChangeArrowheads="1"/>
          </p:cNvSpPr>
          <p:nvPr/>
        </p:nvSpPr>
        <p:spPr bwMode="auto">
          <a:xfrm>
            <a:off x="2881313" y="5502275"/>
            <a:ext cx="5145087" cy="52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1A0004"/>
                </a:solidFill>
                <a:effectLst/>
                <a:uLnTx/>
                <a:uFillTx/>
                <a:latin typeface="Times" charset="0"/>
                <a:ea typeface="ＭＳ Ｐゴシック" charset="0"/>
              </a:rPr>
              <a:t>THE STAGE OF THE ACTION</a:t>
            </a:r>
          </a:p>
        </p:txBody>
      </p:sp>
      <p:sp>
        <p:nvSpPr>
          <p:cNvPr id="473114" name="Rectangle 26"/>
          <p:cNvSpPr>
            <a:spLocks noChangeArrowheads="1"/>
          </p:cNvSpPr>
          <p:nvPr/>
        </p:nvSpPr>
        <p:spPr bwMode="auto">
          <a:xfrm>
            <a:off x="7747000" y="6226175"/>
            <a:ext cx="184150" cy="336550"/>
          </a:xfrm>
          <a:prstGeom prst="rect">
            <a:avLst/>
          </a:prstGeom>
          <a:noFill/>
          <a:ln w="12700">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itchFamily="-112" charset="0"/>
              <a:ea typeface="ＭＳ Ｐゴシック" charset="0"/>
            </a:endParaRPr>
          </a:p>
        </p:txBody>
      </p:sp>
      <p:sp>
        <p:nvSpPr>
          <p:cNvPr id="129032" name="Text Box 98"/>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B VAG Rounded Bold" charset="0"/>
                <a:ea typeface="ＭＳ Ｐゴシック" charset="0"/>
              </a:rPr>
              <a:t> </a:t>
            </a:r>
          </a:p>
        </p:txBody>
      </p:sp>
      <p:sp>
        <p:nvSpPr>
          <p:cNvPr id="473188" name="Rectangle 100"/>
          <p:cNvSpPr>
            <a:spLocks noChangeArrowheads="1"/>
          </p:cNvSpPr>
          <p:nvPr/>
        </p:nvSpPr>
        <p:spPr bwMode="auto">
          <a:xfrm>
            <a:off x="8123238" y="6537325"/>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60</a:t>
            </a:r>
          </a:p>
        </p:txBody>
      </p:sp>
      <p:sp>
        <p:nvSpPr>
          <p:cNvPr id="129034" name="Text Box 101"/>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charset="0"/>
                <a:ea typeface="ＭＳ Ｐゴシック" charset="0"/>
              </a:rPr>
              <a:t>Handbook pg. 37-38</a:t>
            </a:r>
          </a:p>
        </p:txBody>
      </p:sp>
      <p:grpSp>
        <p:nvGrpSpPr>
          <p:cNvPr id="129035" name="Group 32"/>
          <p:cNvGrpSpPr>
            <a:grpSpLocks/>
          </p:cNvGrpSpPr>
          <p:nvPr/>
        </p:nvGrpSpPr>
        <p:grpSpPr bwMode="auto">
          <a:xfrm>
            <a:off x="519113" y="117475"/>
            <a:ext cx="854075" cy="1720850"/>
            <a:chOff x="519113" y="312738"/>
            <a:chExt cx="854075" cy="1910769"/>
          </a:xfrm>
        </p:grpSpPr>
        <p:sp>
          <p:nvSpPr>
            <p:cNvPr id="34" name="Rectangle 33"/>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600" b="0" i="0" u="none" strike="noStrike" kern="1200" cap="none" spc="0" normalizeH="0" baseline="0" noProof="0">
                  <a:ln>
                    <a:noFill/>
                  </a:ln>
                  <a:solidFill>
                    <a:srgbClr val="FFFF00"/>
                  </a:solidFill>
                  <a:effectLst/>
                  <a:uLnTx/>
                  <a:uFillTx/>
                  <a:latin typeface="Times" charset="0"/>
                  <a:ea typeface="ＭＳ Ｐゴシック" charset="0"/>
                </a:rPr>
                <a:t>7</a:t>
              </a: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35"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pitchFamily="-108" charset="0"/>
                <a:ea typeface="ＭＳ Ｐゴシック" charset="0"/>
              </a:endParaRPr>
            </a:p>
          </p:txBody>
        </p:sp>
      </p:grpSp>
      <p:sp>
        <p:nvSpPr>
          <p:cNvPr id="129036" name="TextBox 1"/>
          <p:cNvSpPr txBox="1">
            <a:spLocks noChangeArrowheads="1"/>
          </p:cNvSpPr>
          <p:nvPr/>
        </p:nvSpPr>
        <p:spPr bwMode="auto">
          <a:xfrm>
            <a:off x="6481763" y="2792413"/>
            <a:ext cx="1509712" cy="338137"/>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1A0004"/>
                </a:solidFill>
                <a:effectLst/>
                <a:uLnTx/>
                <a:uFillTx/>
                <a:latin typeface="Arial" charset="0"/>
                <a:ea typeface="ＭＳ Ｐゴシック" charset="0"/>
                <a:cs typeface="Arial" charset="0"/>
              </a:rPr>
              <a:t>BABYLON</a:t>
            </a:r>
          </a:p>
        </p:txBody>
      </p:sp>
      <p:sp>
        <p:nvSpPr>
          <p:cNvPr id="473112" name="Oval 24"/>
          <p:cNvSpPr>
            <a:spLocks noChangeArrowheads="1"/>
          </p:cNvSpPr>
          <p:nvPr/>
        </p:nvSpPr>
        <p:spPr bwMode="auto">
          <a:xfrm>
            <a:off x="6096000" y="2692400"/>
            <a:ext cx="1690688" cy="482600"/>
          </a:xfrm>
          <a:prstGeom prst="ellipse">
            <a:avLst/>
          </a:prstGeom>
          <a:noFill/>
          <a:ln w="76200">
            <a:solidFill>
              <a:srgbClr val="FF3300"/>
            </a:solidFill>
            <a:round/>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pitchFamily="-112" charset="0"/>
              <a:ea typeface="ＭＳ Ｐゴシック" charset="0"/>
            </a:endParaRPr>
          </a:p>
        </p:txBody>
      </p:sp>
      <p:sp>
        <p:nvSpPr>
          <p:cNvPr id="129038" name="TextBox 36"/>
          <p:cNvSpPr txBox="1">
            <a:spLocks noChangeArrowheads="1"/>
          </p:cNvSpPr>
          <p:nvPr/>
        </p:nvSpPr>
        <p:spPr bwMode="auto">
          <a:xfrm>
            <a:off x="7269163" y="3662363"/>
            <a:ext cx="1152525" cy="585787"/>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1A0004"/>
                </a:solidFill>
                <a:effectLst/>
                <a:uLnTx/>
                <a:uFillTx/>
                <a:latin typeface="Arial" charset="0"/>
                <a:ea typeface="ＭＳ Ｐゴシック" charset="0"/>
                <a:cs typeface="Arial" charset="0"/>
              </a:rPr>
              <a:t>PERSIAN GULF</a:t>
            </a:r>
          </a:p>
        </p:txBody>
      </p:sp>
      <p:sp>
        <p:nvSpPr>
          <p:cNvPr id="473113" name="Oval 25"/>
          <p:cNvSpPr>
            <a:spLocks noChangeArrowheads="1"/>
          </p:cNvSpPr>
          <p:nvPr/>
        </p:nvSpPr>
        <p:spPr bwMode="auto">
          <a:xfrm>
            <a:off x="7226300" y="3514725"/>
            <a:ext cx="1171575" cy="787400"/>
          </a:xfrm>
          <a:prstGeom prst="ellipse">
            <a:avLst/>
          </a:prstGeom>
          <a:noFill/>
          <a:ln w="76200">
            <a:solidFill>
              <a:srgbClr val="FF3300"/>
            </a:solidFill>
            <a:round/>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pitchFamily="-112" charset="0"/>
              <a:ea typeface="ＭＳ Ｐゴシック" charset="0"/>
            </a:endParaRPr>
          </a:p>
        </p:txBody>
      </p:sp>
      <p:grpSp>
        <p:nvGrpSpPr>
          <p:cNvPr id="129040" name="Group 82"/>
          <p:cNvGrpSpPr>
            <a:grpSpLocks/>
          </p:cNvGrpSpPr>
          <p:nvPr/>
        </p:nvGrpSpPr>
        <p:grpSpPr bwMode="auto">
          <a:xfrm>
            <a:off x="7948613" y="2608263"/>
            <a:ext cx="1195387" cy="1098550"/>
            <a:chOff x="3544" y="2589"/>
            <a:chExt cx="753" cy="692"/>
          </a:xfrm>
        </p:grpSpPr>
        <p:sp>
          <p:nvSpPr>
            <p:cNvPr id="129041" name="Freeform 83"/>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29042" name="Freeform 84"/>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29043" name="AutoShape 85"/>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29044" name="Rectangle 86"/>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29045" name="Line 87"/>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29046" name="Line 88"/>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29047" name="Rectangle 89"/>
            <p:cNvSpPr>
              <a:spLocks noChangeArrowheads="1"/>
            </p:cNvSpPr>
            <p:nvPr/>
          </p:nvSpPr>
          <p:spPr bwMode="auto">
            <a:xfrm>
              <a:off x="3544" y="2589"/>
              <a:ext cx="490"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Chicago" charset="0"/>
                  <a:ea typeface="ＭＳ Ｐゴシック" charset="0"/>
                </a:rPr>
                <a:t>CAPTIVITY</a:t>
              </a:r>
            </a:p>
          </p:txBody>
        </p:sp>
        <p:sp>
          <p:nvSpPr>
            <p:cNvPr id="129048" name="Line 90"/>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29049" name="Line 91"/>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29050" name="Rectangle 92"/>
            <p:cNvSpPr>
              <a:spLocks noChangeArrowheads="1"/>
            </p:cNvSpPr>
            <p:nvPr/>
          </p:nvSpPr>
          <p:spPr bwMode="auto">
            <a:xfrm>
              <a:off x="3665" y="2752"/>
              <a:ext cx="114"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Helvetica" charset="0"/>
                <a:ea typeface="ＭＳ Ｐゴシック" charset="0"/>
              </a:endParaRPr>
            </a:p>
          </p:txBody>
        </p:sp>
        <p:sp>
          <p:nvSpPr>
            <p:cNvPr id="129051" name="Rectangle 93"/>
            <p:cNvSpPr>
              <a:spLocks noChangeArrowheads="1"/>
            </p:cNvSpPr>
            <p:nvPr/>
          </p:nvSpPr>
          <p:spPr bwMode="auto">
            <a:xfrm>
              <a:off x="3695" y="2864"/>
              <a:ext cx="114"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Helvetica" charset="0"/>
                <a:ea typeface="ＭＳ Ｐゴシック" charset="0"/>
              </a:endParaRPr>
            </a:p>
          </p:txBody>
        </p:sp>
        <p:sp>
          <p:nvSpPr>
            <p:cNvPr id="129052" name="Rectangle 94"/>
            <p:cNvSpPr>
              <a:spLocks noChangeArrowheads="1"/>
            </p:cNvSpPr>
            <p:nvPr/>
          </p:nvSpPr>
          <p:spPr bwMode="auto">
            <a:xfrm>
              <a:off x="3676" y="3115"/>
              <a:ext cx="524"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Helvetica" charset="0"/>
                <a:ea typeface="ＭＳ Ｐゴシック" charset="0"/>
              </a:endParaRPr>
            </a:p>
          </p:txBody>
        </p:sp>
        <p:sp>
          <p:nvSpPr>
            <p:cNvPr id="129053" name="Rectangle 95"/>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29054" name="Rectangle 96"/>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29055" name="Rectangle 97"/>
            <p:cNvSpPr>
              <a:spLocks noChangeArrowheads="1"/>
            </p:cNvSpPr>
            <p:nvPr/>
          </p:nvSpPr>
          <p:spPr bwMode="auto">
            <a:xfrm>
              <a:off x="3566" y="3007"/>
              <a:ext cx="731"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800" b="1" i="0" u="none" strike="noStrike" kern="1200" cap="none" spc="0" normalizeH="0" baseline="0" noProof="0">
                <a:ln>
                  <a:noFill/>
                </a:ln>
                <a:solidFill>
                  <a:srgbClr val="000000"/>
                </a:solidFill>
                <a:effectLst/>
                <a:uLnTx/>
                <a:uFillTx/>
                <a:latin typeface="Helvetica" charset="0"/>
                <a:ea typeface="ＭＳ Ｐゴシック" charset="0"/>
              </a:endParaRPr>
            </a:p>
          </p:txBody>
        </p:sp>
      </p:grpSp>
    </p:spTree>
    <p:extLst>
      <p:ext uri="{BB962C8B-B14F-4D97-AF65-F5344CB8AC3E}">
        <p14:creationId xmlns:p14="http://schemas.microsoft.com/office/powerpoint/2010/main" val="22435082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73112"/>
                                        </p:tgtEl>
                                        <p:attrNameLst>
                                          <p:attrName>style.visibility</p:attrName>
                                        </p:attrNameLst>
                                      </p:cBhvr>
                                      <p:to>
                                        <p:strVal val="visible"/>
                                      </p:to>
                                    </p:set>
                                    <p:animEffect transition="in" filter="fade">
                                      <p:cBhvr>
                                        <p:cTn id="7" dur="1000"/>
                                        <p:tgtEl>
                                          <p:spTgt spid="473112"/>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73113"/>
                                        </p:tgtEl>
                                        <p:attrNameLst>
                                          <p:attrName>style.visibility</p:attrName>
                                        </p:attrNameLst>
                                      </p:cBhvr>
                                      <p:to>
                                        <p:strVal val="visible"/>
                                      </p:to>
                                    </p:set>
                                    <p:animEffect transition="in" filter="fade">
                                      <p:cBhvr>
                                        <p:cTn id="11" dur="1000"/>
                                        <p:tgtEl>
                                          <p:spTgt spid="473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3112" grpId="0" animBg="1"/>
      <p:bldP spid="4731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en-US" sz="4800" b="1" dirty="0">
                <a:effectLst>
                  <a:glow rad="101600">
                    <a:schemeClr val="tx1">
                      <a:alpha val="99000"/>
                    </a:schemeClr>
                  </a:glow>
                </a:effectLst>
              </a:rPr>
              <a:t>Theme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2060848"/>
            <a:ext cx="9144000" cy="28048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Drought for Neglecting </a:t>
            </a:r>
            <a:b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Temple Rebuilding</a:t>
            </a:r>
          </a:p>
        </p:txBody>
      </p:sp>
      <p:sp>
        <p:nvSpPr>
          <p:cNvPr id="5" name="Text Box 3"/>
          <p:cNvSpPr txBox="1">
            <a:spLocks noChangeArrowheads="1"/>
          </p:cNvSpPr>
          <p:nvPr/>
        </p:nvSpPr>
        <p:spPr bwMode="auto">
          <a:xfrm>
            <a:off x="7866549" y="44450"/>
            <a:ext cx="117251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640</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Haggai</a:t>
            </a:r>
          </a:p>
        </p:txBody>
      </p:sp>
    </p:spTree>
    <p:extLst>
      <p:ext uri="{BB962C8B-B14F-4D97-AF65-F5344CB8AC3E}">
        <p14:creationId xmlns:p14="http://schemas.microsoft.com/office/powerpoint/2010/main" val="24764218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AutoShape 2"/>
          <p:cNvSpPr>
            <a:spLocks noChangeArrowheads="1"/>
          </p:cNvSpPr>
          <p:nvPr/>
        </p:nvSpPr>
        <p:spPr bwMode="auto">
          <a:xfrm>
            <a:off x="3098800" y="1003300"/>
            <a:ext cx="1676400" cy="1066800"/>
          </a:xfrm>
          <a:prstGeom prst="roundRect">
            <a:avLst>
              <a:gd name="adj" fmla="val 12495"/>
            </a:avLst>
          </a:prstGeom>
          <a:solidFill>
            <a:schemeClr val="tx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475139" name="Rectangle 3"/>
          <p:cNvSpPr>
            <a:spLocks noChangeArrowheads="1"/>
          </p:cNvSpPr>
          <p:nvPr/>
        </p:nvSpPr>
        <p:spPr bwMode="auto">
          <a:xfrm>
            <a:off x="3098800" y="1371600"/>
            <a:ext cx="3048000" cy="2895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pitchFamily="-112" charset="0"/>
              <a:ea typeface="ＭＳ Ｐゴシック" charset="0"/>
            </a:endParaRPr>
          </a:p>
        </p:txBody>
      </p:sp>
      <p:sp>
        <p:nvSpPr>
          <p:cNvPr id="131075" name="Rectangle 4"/>
          <p:cNvSpPr>
            <a:spLocks noChangeArrowheads="1"/>
          </p:cNvSpPr>
          <p:nvPr/>
        </p:nvSpPr>
        <p:spPr bwMode="auto">
          <a:xfrm>
            <a:off x="3084513" y="996950"/>
            <a:ext cx="1606550" cy="393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790015"/>
                </a:solidFill>
                <a:effectLst/>
                <a:uLnTx/>
                <a:uFillTx/>
                <a:latin typeface="Times" charset="0"/>
                <a:ea typeface="ＭＳ Ｐゴシック" charset="0"/>
              </a:rPr>
              <a:t>CAPTIVITY</a:t>
            </a:r>
          </a:p>
        </p:txBody>
      </p:sp>
      <p:sp>
        <p:nvSpPr>
          <p:cNvPr id="475141" name="Rectangle 5"/>
          <p:cNvSpPr>
            <a:spLocks noChangeArrowheads="1"/>
          </p:cNvSpPr>
          <p:nvPr/>
        </p:nvSpPr>
        <p:spPr bwMode="auto">
          <a:xfrm>
            <a:off x="3630613" y="1812925"/>
            <a:ext cx="1830387"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790015"/>
                </a:solidFill>
                <a:effectLst/>
                <a:uLnTx/>
                <a:uFillTx/>
                <a:latin typeface="Times" charset="0"/>
                <a:ea typeface="ＭＳ Ｐゴシック" charset="0"/>
              </a:rPr>
              <a:t>70 YEARS</a:t>
            </a:r>
          </a:p>
        </p:txBody>
      </p:sp>
      <p:sp>
        <p:nvSpPr>
          <p:cNvPr id="475142" name="Rectangle 6"/>
          <p:cNvSpPr>
            <a:spLocks noChangeArrowheads="1"/>
          </p:cNvSpPr>
          <p:nvPr/>
        </p:nvSpPr>
        <p:spPr bwMode="auto">
          <a:xfrm>
            <a:off x="3706813" y="2270125"/>
            <a:ext cx="1741487"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790015"/>
                </a:solidFill>
                <a:effectLst/>
                <a:uLnTx/>
                <a:uFillTx/>
                <a:latin typeface="Times" charset="0"/>
                <a:ea typeface="ＭＳ Ｐゴシック" charset="0"/>
              </a:rPr>
              <a:t>3  TREKS</a:t>
            </a:r>
          </a:p>
        </p:txBody>
      </p:sp>
      <p:sp>
        <p:nvSpPr>
          <p:cNvPr id="131078" name="Rectangle 7"/>
          <p:cNvSpPr>
            <a:spLocks noChangeArrowheads="1"/>
          </p:cNvSpPr>
          <p:nvPr/>
        </p:nvSpPr>
        <p:spPr bwMode="auto">
          <a:xfrm>
            <a:off x="3219450" y="2735263"/>
            <a:ext cx="28257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31079" name="Rectangle 8"/>
          <p:cNvSpPr>
            <a:spLocks noChangeArrowheads="1"/>
          </p:cNvSpPr>
          <p:nvPr/>
        </p:nvSpPr>
        <p:spPr bwMode="auto">
          <a:xfrm>
            <a:off x="3781425" y="3214688"/>
            <a:ext cx="1508125"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31080" name="Rectangle 12"/>
          <p:cNvSpPr>
            <a:spLocks noChangeArrowheads="1"/>
          </p:cNvSpPr>
          <p:nvPr/>
        </p:nvSpPr>
        <p:spPr bwMode="auto">
          <a:xfrm>
            <a:off x="7172325" y="5473700"/>
            <a:ext cx="1176338"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31081" name="Rectangle 13"/>
          <p:cNvSpPr>
            <a:spLocks noChangeArrowheads="1"/>
          </p:cNvSpPr>
          <p:nvPr/>
        </p:nvSpPr>
        <p:spPr bwMode="auto">
          <a:xfrm>
            <a:off x="3829050" y="3209925"/>
            <a:ext cx="1508125"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31082" name="Line 14"/>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31083" name="Line 15"/>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31084" name="Line 16"/>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31085" name="Line 17"/>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475170" name="Rectangle 34"/>
          <p:cNvSpPr>
            <a:spLocks noChangeArrowheads="1"/>
          </p:cNvSpPr>
          <p:nvPr/>
        </p:nvSpPr>
        <p:spPr bwMode="auto">
          <a:xfrm>
            <a:off x="7747000" y="6226175"/>
            <a:ext cx="184150" cy="336550"/>
          </a:xfrm>
          <a:prstGeom prst="rect">
            <a:avLst/>
          </a:prstGeom>
          <a:noFill/>
          <a:ln w="12700">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itchFamily="-112" charset="0"/>
              <a:ea typeface="ＭＳ Ｐゴシック" charset="0"/>
            </a:endParaRPr>
          </a:p>
        </p:txBody>
      </p:sp>
      <p:sp>
        <p:nvSpPr>
          <p:cNvPr id="475172" name="Text Box 36"/>
          <p:cNvSpPr txBox="1">
            <a:spLocks noChangeArrowheads="1"/>
          </p:cNvSpPr>
          <p:nvPr/>
        </p:nvSpPr>
        <p:spPr bwMode="auto">
          <a:xfrm>
            <a:off x="1739900" y="-34925"/>
            <a:ext cx="5957888"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omic Sans MS" pitchFamily="-112" charset="0"/>
                <a:ea typeface="ＭＳ Ｐゴシック" charset="0"/>
              </a:rPr>
              <a:t>Jer. 29:10; Ezra 3:8; Neh. 2:5-6</a:t>
            </a:r>
          </a:p>
        </p:txBody>
      </p:sp>
      <p:grpSp>
        <p:nvGrpSpPr>
          <p:cNvPr id="131088" name="Group 79"/>
          <p:cNvGrpSpPr>
            <a:grpSpLocks/>
          </p:cNvGrpSpPr>
          <p:nvPr/>
        </p:nvGrpSpPr>
        <p:grpSpPr bwMode="auto">
          <a:xfrm>
            <a:off x="7943850" y="3435350"/>
            <a:ext cx="1195388" cy="1098550"/>
            <a:chOff x="3544" y="2589"/>
            <a:chExt cx="753" cy="692"/>
          </a:xfrm>
        </p:grpSpPr>
        <p:sp>
          <p:nvSpPr>
            <p:cNvPr id="131108" name="Freeform 80"/>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31109" name="Freeform 81"/>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31110" name="AutoShape 82"/>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31111" name="Rectangle 83"/>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31112" name="Line 84"/>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31113" name="Line 85"/>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31114" name="Rectangle 86"/>
            <p:cNvSpPr>
              <a:spLocks noChangeArrowheads="1"/>
            </p:cNvSpPr>
            <p:nvPr/>
          </p:nvSpPr>
          <p:spPr bwMode="auto">
            <a:xfrm>
              <a:off x="3544" y="2589"/>
              <a:ext cx="490"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Chicago" charset="0"/>
                  <a:ea typeface="ＭＳ Ｐゴシック" charset="0"/>
                </a:rPr>
                <a:t>CAPTIVITY</a:t>
              </a:r>
            </a:p>
          </p:txBody>
        </p:sp>
        <p:sp>
          <p:nvSpPr>
            <p:cNvPr id="131115" name="Line 87"/>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31116" name="Line 88"/>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31117" name="Rectangle 89"/>
            <p:cNvSpPr>
              <a:spLocks noChangeArrowheads="1"/>
            </p:cNvSpPr>
            <p:nvPr/>
          </p:nvSpPr>
          <p:spPr bwMode="auto">
            <a:xfrm>
              <a:off x="3665" y="2752"/>
              <a:ext cx="443"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Helvetica" charset="0"/>
                  <a:ea typeface="ＭＳ Ｐゴシック" charset="0"/>
                </a:rPr>
                <a:t>70 Years</a:t>
              </a:r>
            </a:p>
          </p:txBody>
        </p:sp>
        <p:sp>
          <p:nvSpPr>
            <p:cNvPr id="131118" name="Rectangle 90"/>
            <p:cNvSpPr>
              <a:spLocks noChangeArrowheads="1"/>
            </p:cNvSpPr>
            <p:nvPr/>
          </p:nvSpPr>
          <p:spPr bwMode="auto">
            <a:xfrm>
              <a:off x="3695" y="2864"/>
              <a:ext cx="394"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Helvetica" charset="0"/>
                  <a:ea typeface="ＭＳ Ｐゴシック" charset="0"/>
                </a:rPr>
                <a:t>3 Treks</a:t>
              </a:r>
            </a:p>
          </p:txBody>
        </p:sp>
        <p:sp>
          <p:nvSpPr>
            <p:cNvPr id="131119" name="Rectangle 91"/>
            <p:cNvSpPr>
              <a:spLocks noChangeArrowheads="1"/>
            </p:cNvSpPr>
            <p:nvPr/>
          </p:nvSpPr>
          <p:spPr bwMode="auto">
            <a:xfrm>
              <a:off x="3676" y="3115"/>
              <a:ext cx="524"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Helvetica" charset="0"/>
                <a:ea typeface="ＭＳ Ｐゴシック" charset="0"/>
              </a:endParaRPr>
            </a:p>
          </p:txBody>
        </p:sp>
        <p:sp>
          <p:nvSpPr>
            <p:cNvPr id="131120" name="Rectangle 92"/>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31121" name="Rectangle 93"/>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131122" name="Rectangle 94"/>
            <p:cNvSpPr>
              <a:spLocks noChangeArrowheads="1"/>
            </p:cNvSpPr>
            <p:nvPr/>
          </p:nvSpPr>
          <p:spPr bwMode="auto">
            <a:xfrm>
              <a:off x="3566" y="3007"/>
              <a:ext cx="731"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800" b="1" i="0" u="none" strike="noStrike" kern="1200" cap="none" spc="0" normalizeH="0" baseline="0" noProof="0">
                <a:ln>
                  <a:noFill/>
                </a:ln>
                <a:solidFill>
                  <a:srgbClr val="000000"/>
                </a:solidFill>
                <a:effectLst/>
                <a:uLnTx/>
                <a:uFillTx/>
                <a:latin typeface="Helvetica" charset="0"/>
                <a:ea typeface="ＭＳ Ｐゴシック" charset="0"/>
              </a:endParaRPr>
            </a:p>
          </p:txBody>
        </p:sp>
      </p:grpSp>
      <p:sp>
        <p:nvSpPr>
          <p:cNvPr id="131089" name="Text Box 95"/>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B VAG Rounded Bold" charset="0"/>
                <a:ea typeface="ＭＳ Ｐゴシック" charset="0"/>
              </a:rPr>
              <a:t> </a:t>
            </a:r>
          </a:p>
        </p:txBody>
      </p:sp>
      <p:sp>
        <p:nvSpPr>
          <p:cNvPr id="131090" name="Text Box 96"/>
          <p:cNvSpPr txBox="1">
            <a:spLocks noChangeArrowheads="1"/>
          </p:cNvSpPr>
          <p:nvPr/>
        </p:nvSpPr>
        <p:spPr bwMode="auto">
          <a:xfrm>
            <a:off x="8594725" y="648176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omic Sans MS" charset="0"/>
                <a:ea typeface="ＭＳ Ｐゴシック" charset="0"/>
              </a:rPr>
              <a:t>3</a:t>
            </a:r>
            <a:endParaRPr kumimoji="0" lang="en-US" sz="1600" b="0" i="0" u="none" strike="noStrike" kern="1200" cap="none" spc="0" normalizeH="0" baseline="0" noProof="0">
              <a:ln>
                <a:noFill/>
              </a:ln>
              <a:solidFill>
                <a:srgbClr val="FFA27C"/>
              </a:solidFill>
              <a:effectLst/>
              <a:uLnTx/>
              <a:uFillTx/>
              <a:latin typeface="B VAG Rounded Bold" charset="0"/>
              <a:ea typeface="ＭＳ Ｐゴシック" charset="0"/>
            </a:endParaRPr>
          </a:p>
        </p:txBody>
      </p:sp>
      <p:sp>
        <p:nvSpPr>
          <p:cNvPr id="475239" name="Rectangle 103"/>
          <p:cNvSpPr>
            <a:spLocks noChangeArrowheads="1"/>
          </p:cNvSpPr>
          <p:nvPr/>
        </p:nvSpPr>
        <p:spPr bwMode="auto">
          <a:xfrm>
            <a:off x="8116888" y="6540500"/>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61</a:t>
            </a:r>
          </a:p>
        </p:txBody>
      </p:sp>
      <p:sp>
        <p:nvSpPr>
          <p:cNvPr id="131092" name="Text Box 104"/>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charset="0"/>
                <a:ea typeface="ＭＳ Ｐゴシック" charset="0"/>
              </a:rPr>
              <a:t>Handbook pg. 37-38</a:t>
            </a:r>
          </a:p>
        </p:txBody>
      </p:sp>
      <p:grpSp>
        <p:nvGrpSpPr>
          <p:cNvPr id="131093" name="Group 108"/>
          <p:cNvGrpSpPr>
            <a:grpSpLocks/>
          </p:cNvGrpSpPr>
          <p:nvPr/>
        </p:nvGrpSpPr>
        <p:grpSpPr bwMode="auto">
          <a:xfrm>
            <a:off x="889000" y="2374900"/>
            <a:ext cx="1933575" cy="1905000"/>
            <a:chOff x="560" y="1496"/>
            <a:chExt cx="1218" cy="1200"/>
          </a:xfrm>
        </p:grpSpPr>
        <p:sp>
          <p:nvSpPr>
            <p:cNvPr id="475145" name="Oval 9"/>
            <p:cNvSpPr>
              <a:spLocks noChangeArrowheads="1"/>
            </p:cNvSpPr>
            <p:nvPr/>
          </p:nvSpPr>
          <p:spPr bwMode="auto">
            <a:xfrm>
              <a:off x="560" y="1684"/>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pitchFamily="-112" charset="0"/>
                <a:ea typeface="ＭＳ Ｐゴシック" charset="0"/>
              </a:endParaRPr>
            </a:p>
          </p:txBody>
        </p:sp>
        <p:sp>
          <p:nvSpPr>
            <p:cNvPr id="131106" name="Freeform 107"/>
            <p:cNvSpPr>
              <a:spLocks/>
            </p:cNvSpPr>
            <p:nvPr/>
          </p:nvSpPr>
          <p:spPr bwMode="auto">
            <a:xfrm>
              <a:off x="1040" y="1496"/>
              <a:ext cx="608" cy="740"/>
            </a:xfrm>
            <a:custGeom>
              <a:avLst/>
              <a:gdLst>
                <a:gd name="T0" fmla="*/ 44 w 608"/>
                <a:gd name="T1" fmla="*/ 128 h 740"/>
                <a:gd name="T2" fmla="*/ 48 w 608"/>
                <a:gd name="T3" fmla="*/ 168 h 740"/>
                <a:gd name="T4" fmla="*/ 32 w 608"/>
                <a:gd name="T5" fmla="*/ 268 h 740"/>
                <a:gd name="T6" fmla="*/ 0 w 608"/>
                <a:gd name="T7" fmla="*/ 304 h 740"/>
                <a:gd name="T8" fmla="*/ 72 w 608"/>
                <a:gd name="T9" fmla="*/ 340 h 740"/>
                <a:gd name="T10" fmla="*/ 124 w 608"/>
                <a:gd name="T11" fmla="*/ 360 h 740"/>
                <a:gd name="T12" fmla="*/ 172 w 608"/>
                <a:gd name="T13" fmla="*/ 424 h 740"/>
                <a:gd name="T14" fmla="*/ 180 w 608"/>
                <a:gd name="T15" fmla="*/ 456 h 740"/>
                <a:gd name="T16" fmla="*/ 212 w 608"/>
                <a:gd name="T17" fmla="*/ 560 h 740"/>
                <a:gd name="T18" fmla="*/ 324 w 608"/>
                <a:gd name="T19" fmla="*/ 636 h 740"/>
                <a:gd name="T20" fmla="*/ 384 w 608"/>
                <a:gd name="T21" fmla="*/ 700 h 740"/>
                <a:gd name="T22" fmla="*/ 456 w 608"/>
                <a:gd name="T23" fmla="*/ 708 h 740"/>
                <a:gd name="T24" fmla="*/ 468 w 608"/>
                <a:gd name="T25" fmla="*/ 712 h 740"/>
                <a:gd name="T26" fmla="*/ 484 w 608"/>
                <a:gd name="T27" fmla="*/ 736 h 740"/>
                <a:gd name="T28" fmla="*/ 516 w 608"/>
                <a:gd name="T29" fmla="*/ 740 h 740"/>
                <a:gd name="T30" fmla="*/ 576 w 608"/>
                <a:gd name="T31" fmla="*/ 724 h 740"/>
                <a:gd name="T32" fmla="*/ 608 w 608"/>
                <a:gd name="T33" fmla="*/ 620 h 740"/>
                <a:gd name="T34" fmla="*/ 604 w 608"/>
                <a:gd name="T35" fmla="*/ 536 h 740"/>
                <a:gd name="T36" fmla="*/ 592 w 608"/>
                <a:gd name="T37" fmla="*/ 524 h 740"/>
                <a:gd name="T38" fmla="*/ 536 w 608"/>
                <a:gd name="T39" fmla="*/ 460 h 740"/>
                <a:gd name="T40" fmla="*/ 504 w 608"/>
                <a:gd name="T41" fmla="*/ 320 h 740"/>
                <a:gd name="T42" fmla="*/ 464 w 608"/>
                <a:gd name="T43" fmla="*/ 148 h 740"/>
                <a:gd name="T44" fmla="*/ 424 w 608"/>
                <a:gd name="T45" fmla="*/ 124 h 740"/>
                <a:gd name="T46" fmla="*/ 324 w 608"/>
                <a:gd name="T47" fmla="*/ 116 h 740"/>
                <a:gd name="T48" fmla="*/ 288 w 608"/>
                <a:gd name="T49" fmla="*/ 56 h 740"/>
                <a:gd name="T50" fmla="*/ 324 w 608"/>
                <a:gd name="T51" fmla="*/ 44 h 740"/>
                <a:gd name="T52" fmla="*/ 276 w 608"/>
                <a:gd name="T53" fmla="*/ 0 h 740"/>
                <a:gd name="T54" fmla="*/ 132 w 608"/>
                <a:gd name="T55" fmla="*/ 20 h 740"/>
                <a:gd name="T56" fmla="*/ 92 w 608"/>
                <a:gd name="T57" fmla="*/ 24 h 740"/>
                <a:gd name="T58" fmla="*/ 52 w 608"/>
                <a:gd name="T59" fmla="*/ 36 h 740"/>
                <a:gd name="T60" fmla="*/ 36 w 608"/>
                <a:gd name="T61" fmla="*/ 136 h 740"/>
                <a:gd name="T62" fmla="*/ 44 w 608"/>
                <a:gd name="T63" fmla="*/ 128 h 7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08"/>
                <a:gd name="T97" fmla="*/ 0 h 740"/>
                <a:gd name="T98" fmla="*/ 608 w 608"/>
                <a:gd name="T99" fmla="*/ 740 h 7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08" h="740">
                  <a:moveTo>
                    <a:pt x="44" y="128"/>
                  </a:moveTo>
                  <a:cubicBezTo>
                    <a:pt x="48" y="144"/>
                    <a:pt x="53" y="152"/>
                    <a:pt x="48" y="168"/>
                  </a:cubicBezTo>
                  <a:cubicBezTo>
                    <a:pt x="46" y="193"/>
                    <a:pt x="57" y="250"/>
                    <a:pt x="32" y="268"/>
                  </a:cubicBezTo>
                  <a:cubicBezTo>
                    <a:pt x="23" y="281"/>
                    <a:pt x="0" y="304"/>
                    <a:pt x="0" y="304"/>
                  </a:cubicBezTo>
                  <a:cubicBezTo>
                    <a:pt x="11" y="337"/>
                    <a:pt x="42" y="334"/>
                    <a:pt x="72" y="340"/>
                  </a:cubicBezTo>
                  <a:cubicBezTo>
                    <a:pt x="89" y="348"/>
                    <a:pt x="106" y="352"/>
                    <a:pt x="124" y="360"/>
                  </a:cubicBezTo>
                  <a:cubicBezTo>
                    <a:pt x="139" y="379"/>
                    <a:pt x="163" y="399"/>
                    <a:pt x="172" y="424"/>
                  </a:cubicBezTo>
                  <a:cubicBezTo>
                    <a:pt x="175" y="434"/>
                    <a:pt x="180" y="456"/>
                    <a:pt x="180" y="456"/>
                  </a:cubicBezTo>
                  <a:cubicBezTo>
                    <a:pt x="176" y="526"/>
                    <a:pt x="153" y="548"/>
                    <a:pt x="212" y="560"/>
                  </a:cubicBezTo>
                  <a:cubicBezTo>
                    <a:pt x="242" y="580"/>
                    <a:pt x="300" y="612"/>
                    <a:pt x="324" y="636"/>
                  </a:cubicBezTo>
                  <a:cubicBezTo>
                    <a:pt x="340" y="652"/>
                    <a:pt x="363" y="688"/>
                    <a:pt x="384" y="700"/>
                  </a:cubicBezTo>
                  <a:cubicBezTo>
                    <a:pt x="405" y="711"/>
                    <a:pt x="431" y="706"/>
                    <a:pt x="456" y="708"/>
                  </a:cubicBezTo>
                  <a:cubicBezTo>
                    <a:pt x="460" y="709"/>
                    <a:pt x="465" y="709"/>
                    <a:pt x="468" y="712"/>
                  </a:cubicBezTo>
                  <a:cubicBezTo>
                    <a:pt x="474" y="718"/>
                    <a:pt x="474" y="734"/>
                    <a:pt x="484" y="736"/>
                  </a:cubicBezTo>
                  <a:cubicBezTo>
                    <a:pt x="494" y="737"/>
                    <a:pt x="505" y="738"/>
                    <a:pt x="516" y="740"/>
                  </a:cubicBezTo>
                  <a:cubicBezTo>
                    <a:pt x="536" y="733"/>
                    <a:pt x="557" y="736"/>
                    <a:pt x="576" y="724"/>
                  </a:cubicBezTo>
                  <a:cubicBezTo>
                    <a:pt x="587" y="689"/>
                    <a:pt x="596" y="654"/>
                    <a:pt x="608" y="620"/>
                  </a:cubicBezTo>
                  <a:cubicBezTo>
                    <a:pt x="606" y="592"/>
                    <a:pt x="608" y="563"/>
                    <a:pt x="604" y="536"/>
                  </a:cubicBezTo>
                  <a:cubicBezTo>
                    <a:pt x="603" y="530"/>
                    <a:pt x="595" y="528"/>
                    <a:pt x="592" y="524"/>
                  </a:cubicBezTo>
                  <a:cubicBezTo>
                    <a:pt x="574" y="503"/>
                    <a:pt x="548" y="484"/>
                    <a:pt x="536" y="460"/>
                  </a:cubicBezTo>
                  <a:cubicBezTo>
                    <a:pt x="516" y="421"/>
                    <a:pt x="514" y="363"/>
                    <a:pt x="504" y="320"/>
                  </a:cubicBezTo>
                  <a:cubicBezTo>
                    <a:pt x="500" y="268"/>
                    <a:pt x="505" y="189"/>
                    <a:pt x="464" y="148"/>
                  </a:cubicBezTo>
                  <a:cubicBezTo>
                    <a:pt x="453" y="137"/>
                    <a:pt x="436" y="132"/>
                    <a:pt x="424" y="124"/>
                  </a:cubicBezTo>
                  <a:cubicBezTo>
                    <a:pt x="391" y="130"/>
                    <a:pt x="356" y="120"/>
                    <a:pt x="324" y="116"/>
                  </a:cubicBezTo>
                  <a:cubicBezTo>
                    <a:pt x="296" y="102"/>
                    <a:pt x="304" y="80"/>
                    <a:pt x="288" y="56"/>
                  </a:cubicBezTo>
                  <a:cubicBezTo>
                    <a:pt x="300" y="52"/>
                    <a:pt x="331" y="54"/>
                    <a:pt x="324" y="44"/>
                  </a:cubicBezTo>
                  <a:cubicBezTo>
                    <a:pt x="310" y="23"/>
                    <a:pt x="299" y="7"/>
                    <a:pt x="276" y="0"/>
                  </a:cubicBezTo>
                  <a:cubicBezTo>
                    <a:pt x="227" y="9"/>
                    <a:pt x="182" y="14"/>
                    <a:pt x="132" y="20"/>
                  </a:cubicBezTo>
                  <a:cubicBezTo>
                    <a:pt x="118" y="21"/>
                    <a:pt x="92" y="24"/>
                    <a:pt x="92" y="24"/>
                  </a:cubicBezTo>
                  <a:cubicBezTo>
                    <a:pt x="78" y="28"/>
                    <a:pt x="65" y="31"/>
                    <a:pt x="52" y="36"/>
                  </a:cubicBezTo>
                  <a:cubicBezTo>
                    <a:pt x="44" y="57"/>
                    <a:pt x="70" y="136"/>
                    <a:pt x="36" y="136"/>
                  </a:cubicBezTo>
                  <a:cubicBezTo>
                    <a:pt x="32" y="136"/>
                    <a:pt x="41" y="130"/>
                    <a:pt x="44" y="128"/>
                  </a:cubicBezTo>
                  <a:close/>
                </a:path>
              </a:pathLst>
            </a:custGeom>
            <a:solidFill>
              <a:srgbClr val="535353"/>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475147" name="Rectangle 11"/>
            <p:cNvSpPr>
              <a:spLocks noChangeArrowheads="1"/>
            </p:cNvSpPr>
            <p:nvPr/>
          </p:nvSpPr>
          <p:spPr bwMode="auto">
            <a:xfrm>
              <a:off x="616" y="168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FFD34A"/>
                  </a:solidFill>
                  <a:effectLst/>
                  <a:uLnTx/>
                  <a:uFillTx/>
                  <a:latin typeface="Times" pitchFamily="-112" charset="0"/>
                  <a:ea typeface="ＭＳ Ｐゴシック" charset="0"/>
                </a:rPr>
                <a:t>A R </a:t>
              </a:r>
              <a:r>
                <a:rPr kumimoji="0" lang="en-US" sz="6000" b="0" i="0" u="none" strike="noStrike" kern="1200" cap="none" spc="0" normalizeH="0" baseline="0" noProof="0">
                  <a:ln>
                    <a:noFill/>
                  </a:ln>
                  <a:solidFill>
                    <a:srgbClr val="51DC00"/>
                  </a:solidFill>
                  <a:effectLst/>
                  <a:uLnTx/>
                  <a:uFillTx/>
                  <a:latin typeface="Times" pitchFamily="-112" charset="0"/>
                  <a:ea typeface="ＭＳ Ｐゴシック" charset="0"/>
                </a:rPr>
                <a:t>C</a:t>
              </a:r>
            </a:p>
          </p:txBody>
        </p:sp>
      </p:grpSp>
      <p:sp>
        <p:nvSpPr>
          <p:cNvPr id="475248" name="Oval 112"/>
          <p:cNvSpPr>
            <a:spLocks noChangeArrowheads="1"/>
          </p:cNvSpPr>
          <p:nvPr/>
        </p:nvSpPr>
        <p:spPr bwMode="auto">
          <a:xfrm>
            <a:off x="3378200" y="1724025"/>
            <a:ext cx="2573338" cy="604838"/>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pitchFamily="-112" charset="0"/>
              <a:ea typeface="ＭＳ Ｐゴシック" charset="0"/>
            </a:endParaRPr>
          </a:p>
        </p:txBody>
      </p:sp>
      <p:sp>
        <p:nvSpPr>
          <p:cNvPr id="475249" name="Oval 113"/>
          <p:cNvSpPr>
            <a:spLocks noChangeArrowheads="1"/>
          </p:cNvSpPr>
          <p:nvPr/>
        </p:nvSpPr>
        <p:spPr bwMode="auto">
          <a:xfrm>
            <a:off x="3397250" y="2233613"/>
            <a:ext cx="2573338" cy="604837"/>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pitchFamily="-112" charset="0"/>
              <a:ea typeface="ＭＳ Ｐゴシック" charset="0"/>
            </a:endParaRPr>
          </a:p>
        </p:txBody>
      </p:sp>
      <p:grpSp>
        <p:nvGrpSpPr>
          <p:cNvPr id="131096" name="Group 51"/>
          <p:cNvGrpSpPr>
            <a:grpSpLocks/>
          </p:cNvGrpSpPr>
          <p:nvPr/>
        </p:nvGrpSpPr>
        <p:grpSpPr bwMode="auto">
          <a:xfrm>
            <a:off x="519113" y="117475"/>
            <a:ext cx="854075" cy="1720850"/>
            <a:chOff x="519113" y="312738"/>
            <a:chExt cx="854075" cy="1910769"/>
          </a:xfrm>
        </p:grpSpPr>
        <p:sp>
          <p:nvSpPr>
            <p:cNvPr id="53" name="Rectangle 52"/>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600" b="0" i="0" u="none" strike="noStrike" kern="1200" cap="none" spc="0" normalizeH="0" baseline="0" noProof="0">
                  <a:ln>
                    <a:noFill/>
                  </a:ln>
                  <a:solidFill>
                    <a:srgbClr val="FFFF00"/>
                  </a:solidFill>
                  <a:effectLst/>
                  <a:uLnTx/>
                  <a:uFillTx/>
                  <a:latin typeface="Times" charset="0"/>
                  <a:ea typeface="ＭＳ Ｐゴシック" charset="0"/>
                </a:rPr>
                <a:t>7</a:t>
              </a: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54"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pitchFamily="-108" charset="0"/>
                <a:ea typeface="ＭＳ Ｐゴシック" charset="0"/>
              </a:endParaRPr>
            </a:p>
          </p:txBody>
        </p:sp>
      </p:grpSp>
      <p:grpSp>
        <p:nvGrpSpPr>
          <p:cNvPr id="52" name="Group 97"/>
          <p:cNvGrpSpPr>
            <a:grpSpLocks/>
          </p:cNvGrpSpPr>
          <p:nvPr/>
        </p:nvGrpSpPr>
        <p:grpSpPr bwMode="auto">
          <a:xfrm>
            <a:off x="1255713" y="5284788"/>
            <a:ext cx="6765925" cy="1155700"/>
            <a:chOff x="1674" y="3144"/>
            <a:chExt cx="2630" cy="728"/>
          </a:xfrm>
        </p:grpSpPr>
        <p:sp>
          <p:nvSpPr>
            <p:cNvPr id="131101" name="Text Box 98"/>
            <p:cNvSpPr txBox="1">
              <a:spLocks noChangeArrowheads="1"/>
            </p:cNvSpPr>
            <p:nvPr/>
          </p:nvSpPr>
          <p:spPr bwMode="auto">
            <a:xfrm>
              <a:off x="1768" y="3180"/>
              <a:ext cx="2504" cy="6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6600" b="1" i="1" u="none" strike="noStrike" kern="1200" cap="none" spc="0" normalizeH="0" baseline="0" noProof="0">
                <a:ln>
                  <a:noFill/>
                </a:ln>
                <a:solidFill>
                  <a:srgbClr val="1A0004"/>
                </a:solidFill>
                <a:effectLst/>
                <a:uLnTx/>
                <a:uFillTx/>
                <a:latin typeface="Kosher-Normal" charset="0"/>
                <a:ea typeface="ＭＳ Ｐゴシック" charset="0"/>
              </a:endParaRPr>
            </a:p>
          </p:txBody>
        </p:sp>
        <p:sp>
          <p:nvSpPr>
            <p:cNvPr id="56" name="Text Box 99"/>
            <p:cNvSpPr txBox="1">
              <a:spLocks noChangeArrowheads="1"/>
            </p:cNvSpPr>
            <p:nvPr/>
          </p:nvSpPr>
          <p:spPr bwMode="auto">
            <a:xfrm>
              <a:off x="1674" y="3144"/>
              <a:ext cx="2630" cy="6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defPPr>
                <a:defRPr lang="en-US"/>
              </a:defPPr>
              <a:lvl1pPr algn="ctr">
                <a:spcBef>
                  <a:spcPct val="50000"/>
                </a:spcBef>
                <a:defRPr sz="6600" b="1" i="1">
                  <a:solidFill>
                    <a:srgbClr val="FCFC06"/>
                  </a:solidFill>
                  <a:effectLst>
                    <a:outerShdw blurRad="50800" dist="88900" dir="2700000" algn="tl" rotWithShape="0">
                      <a:srgbClr val="000000"/>
                    </a:outerShdw>
                  </a:effectLst>
                  <a:latin typeface="Kosher-Normal" charset="0"/>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ja-JP" sz="6600" b="1" i="1" u="none" strike="noStrike" kern="1200" cap="none" spc="0" normalizeH="0" baseline="0" noProof="0" dirty="0">
                  <a:ln>
                    <a:noFill/>
                  </a:ln>
                  <a:solidFill>
                    <a:srgbClr val="FCFC06"/>
                  </a:solidFill>
                  <a:effectLst>
                    <a:outerShdw blurRad="50800" dist="88900" dir="2700000" algn="tl" rotWithShape="0">
                      <a:srgbClr val="000000"/>
                    </a:outerShdw>
                  </a:effectLst>
                  <a:uLnTx/>
                  <a:uFillTx/>
                  <a:latin typeface="Kosher-Normal" charset="0"/>
                  <a:ea typeface="ＭＳ Ｐゴシック" charset="0"/>
                </a:rPr>
                <a:t>"SYNAGOGUE"</a:t>
              </a:r>
              <a:endParaRPr kumimoji="0" lang="en-US" sz="6600" b="1" i="1" u="none" strike="noStrike" kern="1200" cap="none" spc="0" normalizeH="0" baseline="0" noProof="0" dirty="0">
                <a:ln>
                  <a:noFill/>
                </a:ln>
                <a:solidFill>
                  <a:srgbClr val="FCFC06"/>
                </a:solidFill>
                <a:effectLst>
                  <a:outerShdw blurRad="50800" dist="88900" dir="2700000" algn="tl" rotWithShape="0">
                    <a:srgbClr val="000000"/>
                  </a:outerShdw>
                </a:effectLst>
                <a:uLnTx/>
                <a:uFillTx/>
                <a:latin typeface="Kosher-Normal" charset="0"/>
                <a:ea typeface="ＭＳ Ｐゴシック" charset="0"/>
              </a:endParaRPr>
            </a:p>
          </p:txBody>
        </p:sp>
      </p:grpSp>
      <p:grpSp>
        <p:nvGrpSpPr>
          <p:cNvPr id="57" name="Group 100"/>
          <p:cNvGrpSpPr>
            <a:grpSpLocks/>
          </p:cNvGrpSpPr>
          <p:nvPr/>
        </p:nvGrpSpPr>
        <p:grpSpPr bwMode="auto">
          <a:xfrm>
            <a:off x="2770188" y="4324350"/>
            <a:ext cx="3736975" cy="1147763"/>
            <a:chOff x="675" y="2556"/>
            <a:chExt cx="1620" cy="723"/>
          </a:xfrm>
        </p:grpSpPr>
        <p:sp>
          <p:nvSpPr>
            <p:cNvPr id="131099" name="Text Box 101"/>
            <p:cNvSpPr txBox="1">
              <a:spLocks noChangeArrowheads="1"/>
            </p:cNvSpPr>
            <p:nvPr/>
          </p:nvSpPr>
          <p:spPr bwMode="auto">
            <a:xfrm>
              <a:off x="675" y="2556"/>
              <a:ext cx="1604" cy="6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6600" b="1" i="1" u="none" strike="noStrike" kern="1200" cap="none" spc="0" normalizeH="0" baseline="0" noProof="0">
                <a:ln>
                  <a:noFill/>
                </a:ln>
                <a:solidFill>
                  <a:srgbClr val="1A0004"/>
                </a:solidFill>
                <a:effectLst/>
                <a:uLnTx/>
                <a:uFillTx/>
                <a:latin typeface="Kosher-Normal" charset="0"/>
                <a:ea typeface="ＭＳ Ｐゴシック" charset="0"/>
              </a:endParaRPr>
            </a:p>
          </p:txBody>
        </p:sp>
        <p:sp>
          <p:nvSpPr>
            <p:cNvPr id="59" name="Text Box 102"/>
            <p:cNvSpPr txBox="1">
              <a:spLocks noChangeArrowheads="1"/>
            </p:cNvSpPr>
            <p:nvPr/>
          </p:nvSpPr>
          <p:spPr bwMode="auto">
            <a:xfrm>
              <a:off x="691" y="2587"/>
              <a:ext cx="1604" cy="6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ja-JP" sz="6600" b="1" i="1" u="none" strike="noStrike" kern="1200" cap="none" spc="0" normalizeH="0" baseline="0" noProof="0" dirty="0">
                  <a:ln>
                    <a:noFill/>
                  </a:ln>
                  <a:solidFill>
                    <a:srgbClr val="FCFC06"/>
                  </a:solidFill>
                  <a:effectLst>
                    <a:outerShdw blurRad="50800" dist="88900" dir="2700000" algn="tl" rotWithShape="0">
                      <a:srgbClr val="000000"/>
                    </a:outerShdw>
                  </a:effectLst>
                  <a:uLnTx/>
                  <a:uFillTx/>
                  <a:latin typeface="Kosher-Normal" charset="0"/>
                  <a:ea typeface="ＭＳ Ｐゴシック" charset="0"/>
                </a:rPr>
                <a:t>"JEWS"</a:t>
              </a:r>
              <a:endParaRPr kumimoji="0" lang="en-US" sz="6600" b="1" i="1" u="none" strike="noStrike" kern="1200" cap="none" spc="0" normalizeH="0" baseline="0" noProof="0" dirty="0">
                <a:ln>
                  <a:noFill/>
                </a:ln>
                <a:solidFill>
                  <a:srgbClr val="FCFC06"/>
                </a:solidFill>
                <a:effectLst>
                  <a:outerShdw blurRad="50800" dist="88900" dir="2700000" algn="tl" rotWithShape="0">
                    <a:srgbClr val="000000"/>
                  </a:outerShdw>
                </a:effectLst>
                <a:uLnTx/>
                <a:uFillTx/>
                <a:latin typeface="Kosher-Normal" charset="0"/>
                <a:ea typeface="ＭＳ Ｐゴシック" charset="0"/>
              </a:endParaRPr>
            </a:p>
          </p:txBody>
        </p:sp>
      </p:grpSp>
    </p:spTree>
    <p:extLst>
      <p:ext uri="{BB962C8B-B14F-4D97-AF65-F5344CB8AC3E}">
        <p14:creationId xmlns:p14="http://schemas.microsoft.com/office/powerpoint/2010/main" val="27239331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75141"/>
                                        </p:tgtEl>
                                        <p:attrNameLst>
                                          <p:attrName>style.visibility</p:attrName>
                                        </p:attrNameLst>
                                      </p:cBhvr>
                                      <p:to>
                                        <p:strVal val="visible"/>
                                      </p:to>
                                    </p:set>
                                    <p:animEffect transition="in" filter="fade">
                                      <p:cBhvr>
                                        <p:cTn id="7" dur="1000"/>
                                        <p:tgtEl>
                                          <p:spTgt spid="475141"/>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75248"/>
                                        </p:tgtEl>
                                        <p:attrNameLst>
                                          <p:attrName>style.visibility</p:attrName>
                                        </p:attrNameLst>
                                      </p:cBhvr>
                                      <p:to>
                                        <p:strVal val="visible"/>
                                      </p:to>
                                    </p:set>
                                    <p:animEffect transition="in" filter="fade">
                                      <p:cBhvr>
                                        <p:cTn id="11" dur="1000"/>
                                        <p:tgtEl>
                                          <p:spTgt spid="47524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xit" presetSubtype="0" fill="hold" grpId="1" nodeType="clickEffect">
                                  <p:stCondLst>
                                    <p:cond delay="0"/>
                                  </p:stCondLst>
                                  <p:childTnLst>
                                    <p:animEffect transition="out" filter="fade">
                                      <p:cBhvr>
                                        <p:cTn id="15" dur="500"/>
                                        <p:tgtEl>
                                          <p:spTgt spid="475248"/>
                                        </p:tgtEl>
                                      </p:cBhvr>
                                    </p:animEffect>
                                    <p:set>
                                      <p:cBhvr>
                                        <p:cTn id="16" dur="1" fill="hold">
                                          <p:stCondLst>
                                            <p:cond delay="499"/>
                                          </p:stCondLst>
                                        </p:cTn>
                                        <p:tgtEl>
                                          <p:spTgt spid="475248"/>
                                        </p:tgtEl>
                                        <p:attrNameLst>
                                          <p:attrName>style.visibility</p:attrName>
                                        </p:attrNameLst>
                                      </p:cBhvr>
                                      <p:to>
                                        <p:strVal val="hidden"/>
                                      </p:to>
                                    </p:set>
                                  </p:childTnLst>
                                </p:cTn>
                              </p:par>
                            </p:childTnLst>
                          </p:cTn>
                        </p:par>
                        <p:par>
                          <p:cTn id="17" fill="hold" nodeType="afterGroup">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475142"/>
                                        </p:tgtEl>
                                        <p:attrNameLst>
                                          <p:attrName>style.visibility</p:attrName>
                                        </p:attrNameLst>
                                      </p:cBhvr>
                                      <p:to>
                                        <p:strVal val="visible"/>
                                      </p:to>
                                    </p:set>
                                    <p:animEffect transition="in" filter="fade">
                                      <p:cBhvr>
                                        <p:cTn id="20" dur="1000"/>
                                        <p:tgtEl>
                                          <p:spTgt spid="475142"/>
                                        </p:tgtEl>
                                      </p:cBhvr>
                                    </p:animEffect>
                                  </p:childTnLst>
                                </p:cTn>
                              </p:par>
                            </p:childTnLst>
                          </p:cTn>
                        </p:par>
                        <p:par>
                          <p:cTn id="21" fill="hold" nodeType="afterGroup">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475249"/>
                                        </p:tgtEl>
                                        <p:attrNameLst>
                                          <p:attrName>style.visibility</p:attrName>
                                        </p:attrNameLst>
                                      </p:cBhvr>
                                      <p:to>
                                        <p:strVal val="visible"/>
                                      </p:to>
                                    </p:set>
                                    <p:animEffect transition="in" filter="fade">
                                      <p:cBhvr>
                                        <p:cTn id="24" dur="1000"/>
                                        <p:tgtEl>
                                          <p:spTgt spid="475249"/>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16" fill="hold" nodeType="clickEffect">
                                  <p:stCondLst>
                                    <p:cond delay="0"/>
                                  </p:stCondLst>
                                  <p:childTnLst>
                                    <p:set>
                                      <p:cBhvr>
                                        <p:cTn id="28" dur="1" fill="hold">
                                          <p:stCondLst>
                                            <p:cond delay="0"/>
                                          </p:stCondLst>
                                        </p:cTn>
                                        <p:tgtEl>
                                          <p:spTgt spid="57"/>
                                        </p:tgtEl>
                                        <p:attrNameLst>
                                          <p:attrName>style.visibility</p:attrName>
                                        </p:attrNameLst>
                                      </p:cBhvr>
                                      <p:to>
                                        <p:strVal val="visible"/>
                                      </p:to>
                                    </p:set>
                                    <p:anim calcmode="lin" valueType="num">
                                      <p:cBhvr>
                                        <p:cTn id="29" dur="500" fill="hold"/>
                                        <p:tgtEl>
                                          <p:spTgt spid="57"/>
                                        </p:tgtEl>
                                        <p:attrNameLst>
                                          <p:attrName>ppt_w</p:attrName>
                                        </p:attrNameLst>
                                      </p:cBhvr>
                                      <p:tavLst>
                                        <p:tav tm="0">
                                          <p:val>
                                            <p:fltVal val="0"/>
                                          </p:val>
                                        </p:tav>
                                        <p:tav tm="100000">
                                          <p:val>
                                            <p:strVal val="#ppt_w"/>
                                          </p:val>
                                        </p:tav>
                                      </p:tavLst>
                                    </p:anim>
                                    <p:anim calcmode="lin" valueType="num">
                                      <p:cBhvr>
                                        <p:cTn id="30" dur="500" fill="hold"/>
                                        <p:tgtEl>
                                          <p:spTgt spid="57"/>
                                        </p:tgtEl>
                                        <p:attrNameLst>
                                          <p:attrName>ppt_h</p:attrName>
                                        </p:attrNameLst>
                                      </p:cBhvr>
                                      <p:tavLst>
                                        <p:tav tm="0">
                                          <p:val>
                                            <p:fltVal val="0"/>
                                          </p:val>
                                        </p:tav>
                                        <p:tav tm="100000">
                                          <p:val>
                                            <p:strVal val="#ppt_h"/>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3" presetClass="entr" presetSubtype="16" fill="hold" nodeType="clickEffect">
                                  <p:stCondLst>
                                    <p:cond delay="0"/>
                                  </p:stCondLst>
                                  <p:childTnLst>
                                    <p:set>
                                      <p:cBhvr>
                                        <p:cTn id="34" dur="1" fill="hold">
                                          <p:stCondLst>
                                            <p:cond delay="0"/>
                                          </p:stCondLst>
                                        </p:cTn>
                                        <p:tgtEl>
                                          <p:spTgt spid="52"/>
                                        </p:tgtEl>
                                        <p:attrNameLst>
                                          <p:attrName>style.visibility</p:attrName>
                                        </p:attrNameLst>
                                      </p:cBhvr>
                                      <p:to>
                                        <p:strVal val="visible"/>
                                      </p:to>
                                    </p:set>
                                    <p:anim calcmode="lin" valueType="num">
                                      <p:cBhvr>
                                        <p:cTn id="35" dur="500" fill="hold"/>
                                        <p:tgtEl>
                                          <p:spTgt spid="52"/>
                                        </p:tgtEl>
                                        <p:attrNameLst>
                                          <p:attrName>ppt_w</p:attrName>
                                        </p:attrNameLst>
                                      </p:cBhvr>
                                      <p:tavLst>
                                        <p:tav tm="0">
                                          <p:val>
                                            <p:fltVal val="0"/>
                                          </p:val>
                                        </p:tav>
                                        <p:tav tm="100000">
                                          <p:val>
                                            <p:strVal val="#ppt_w"/>
                                          </p:val>
                                        </p:tav>
                                      </p:tavLst>
                                    </p:anim>
                                    <p:anim calcmode="lin" valueType="num">
                                      <p:cBhvr>
                                        <p:cTn id="36" dur="500" fill="hold"/>
                                        <p:tgtEl>
                                          <p:spTgt spid="5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5141" grpId="0"/>
      <p:bldP spid="475142" grpId="0"/>
      <p:bldP spid="475248" grpId="0" animBg="1"/>
      <p:bldP spid="475248" grpId="1" animBg="1"/>
      <p:bldP spid="47524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2162" name="Rectangle 1"/>
          <p:cNvSpPr>
            <a:spLocks noChangeArrowheads="1"/>
          </p:cNvSpPr>
          <p:nvPr/>
        </p:nvSpPr>
        <p:spPr bwMode="auto">
          <a:xfrm>
            <a:off x="0" y="1196975"/>
            <a:ext cx="9144000" cy="5661025"/>
          </a:xfrm>
          <a:prstGeom prst="rect">
            <a:avLst/>
          </a:prstGeom>
          <a:solidFill>
            <a:srgbClr val="000090"/>
          </a:solidFill>
          <a:ln w="12700" cap="sq">
            <a:solidFill>
              <a:schemeClr val="tx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endParaRPr>
          </a:p>
        </p:txBody>
      </p:sp>
      <p:sp>
        <p:nvSpPr>
          <p:cNvPr id="40962" name="Rectangle 2"/>
          <p:cNvSpPr>
            <a:spLocks noGrp="1" noChangeArrowheads="1"/>
          </p:cNvSpPr>
          <p:nvPr>
            <p:ph type="title"/>
          </p:nvPr>
        </p:nvSpPr>
        <p:spPr>
          <a:xfrm>
            <a:off x="0" y="0"/>
            <a:ext cx="9144000" cy="1219200"/>
          </a:xfrm>
          <a:solidFill>
            <a:srgbClr val="FFFFFF"/>
          </a:solidFill>
          <a:ln>
            <a:solidFill>
              <a:srgbClr val="000000"/>
            </a:solidFill>
          </a:ln>
        </p:spPr>
        <p:txBody>
          <a:bodyPr anchor="ctr" anchorCtr="1"/>
          <a:lstStyle/>
          <a:p>
            <a:pPr algn="ctr" eaLnBrk="1" hangingPunct="1">
              <a:defRPr/>
            </a:pPr>
            <a:r>
              <a:rPr lang="en-US" altLang="zh-CN" sz="3600" dirty="0">
                <a:solidFill>
                  <a:srgbClr val="000000"/>
                </a:solidFill>
                <a:latin typeface="Arial Black" charset="0"/>
                <a:ea typeface="ＭＳ Ｐゴシック" charset="0"/>
                <a:cs typeface="Times New Roman" charset="0"/>
              </a:rPr>
              <a:t>Returns from Exile</a:t>
            </a:r>
            <a:br>
              <a:rPr lang="en-US" altLang="zh-CN" sz="3600" dirty="0">
                <a:solidFill>
                  <a:srgbClr val="000000"/>
                </a:solidFill>
                <a:latin typeface="Arial Black" charset="0"/>
                <a:ea typeface="ＭＳ Ｐゴシック" charset="0"/>
                <a:cs typeface="Times New Roman" charset="0"/>
              </a:rPr>
            </a:br>
            <a:r>
              <a:rPr lang="en-US" altLang="zh-CN" sz="1800" b="1" dirty="0">
                <a:solidFill>
                  <a:srgbClr val="000000"/>
                </a:solidFill>
                <a:latin typeface="Arial Narrow" charset="0"/>
                <a:ea typeface="ＭＳ Ｐゴシック" charset="0"/>
                <a:cs typeface="Times New Roman" charset="0"/>
              </a:rPr>
              <a:t>John H. Walton, </a:t>
            </a:r>
            <a:r>
              <a:rPr lang="en-US" altLang="zh-CN" sz="1800" b="1" i="1" dirty="0">
                <a:solidFill>
                  <a:srgbClr val="000000"/>
                </a:solidFill>
                <a:latin typeface="Arial Narrow" charset="0"/>
                <a:ea typeface="ＭＳ Ｐゴシック" charset="0"/>
                <a:cs typeface="Times New Roman" charset="0"/>
              </a:rPr>
              <a:t>Chronological and Background Charts of the Old Testament</a:t>
            </a:r>
            <a:r>
              <a:rPr lang="en-US" altLang="zh-CN" sz="1800" b="1" dirty="0">
                <a:solidFill>
                  <a:srgbClr val="000000"/>
                </a:solidFill>
                <a:latin typeface="Arial Narrow" charset="0"/>
                <a:ea typeface="ＭＳ Ｐゴシック" charset="0"/>
                <a:cs typeface="Times New Roman" charset="0"/>
              </a:rPr>
              <a:t>, 35 &amp; </a:t>
            </a:r>
            <a:br>
              <a:rPr lang="en-US" altLang="zh-CN" sz="1800" b="1" dirty="0">
                <a:solidFill>
                  <a:srgbClr val="000000"/>
                </a:solidFill>
                <a:latin typeface="Arial Narrow" charset="0"/>
                <a:ea typeface="ＭＳ Ｐゴシック" charset="0"/>
                <a:cs typeface="Times New Roman" charset="0"/>
              </a:rPr>
            </a:br>
            <a:r>
              <a:rPr lang="en-US" altLang="zh-CN" sz="1800" b="1" dirty="0">
                <a:solidFill>
                  <a:srgbClr val="000000"/>
                </a:solidFill>
                <a:latin typeface="Arial Narrow" charset="0"/>
                <a:ea typeface="ＭＳ Ｐゴシック" charset="0"/>
                <a:cs typeface="Times New Roman" charset="0"/>
              </a:rPr>
              <a:t>John A. Martin, </a:t>
            </a:r>
            <a:r>
              <a:rPr lang="ru-RU" altLang="zh-CN" sz="1800" b="1" dirty="0">
                <a:solidFill>
                  <a:srgbClr val="000000"/>
                </a:solidFill>
                <a:latin typeface="Arial Narrow" charset="0"/>
                <a:ea typeface="ＭＳ Ｐゴシック" charset="0"/>
                <a:cs typeface="Times New Roman" charset="0"/>
              </a:rPr>
              <a:t>"</a:t>
            </a:r>
            <a:r>
              <a:rPr lang="en-US" altLang="zh-CN" sz="1800" b="1" dirty="0">
                <a:solidFill>
                  <a:srgbClr val="000000"/>
                </a:solidFill>
                <a:latin typeface="Arial Narrow" charset="0"/>
                <a:ea typeface="ＭＳ Ｐゴシック" charset="0"/>
                <a:cs typeface="Times New Roman" charset="0"/>
              </a:rPr>
              <a:t>Ezra,</a:t>
            </a:r>
            <a:r>
              <a:rPr lang="ru-RU" altLang="zh-CN" sz="1800" b="1" dirty="0">
                <a:solidFill>
                  <a:srgbClr val="000000"/>
                </a:solidFill>
                <a:latin typeface="Arial Narrow" charset="0"/>
                <a:ea typeface="ＭＳ Ｐゴシック" charset="0"/>
                <a:cs typeface="Times New Roman" charset="0"/>
              </a:rPr>
              <a:t>"</a:t>
            </a:r>
            <a:r>
              <a:rPr lang="en-US" altLang="zh-CN" sz="1800" b="1" dirty="0">
                <a:solidFill>
                  <a:srgbClr val="000000"/>
                </a:solidFill>
                <a:latin typeface="Arial Narrow" charset="0"/>
                <a:ea typeface="ＭＳ Ｐゴシック" charset="0"/>
                <a:cs typeface="Times New Roman" charset="0"/>
              </a:rPr>
              <a:t> in </a:t>
            </a:r>
            <a:r>
              <a:rPr lang="en-US" altLang="zh-CN" sz="1800" b="1" i="1" dirty="0">
                <a:solidFill>
                  <a:srgbClr val="000000"/>
                </a:solidFill>
                <a:latin typeface="Arial Narrow" charset="0"/>
                <a:ea typeface="ＭＳ Ｐゴシック" charset="0"/>
                <a:cs typeface="Times New Roman" charset="0"/>
              </a:rPr>
              <a:t>The Bible Knowledge Commentary</a:t>
            </a:r>
            <a:r>
              <a:rPr lang="en-US" altLang="zh-CN" sz="1800" b="1" dirty="0">
                <a:solidFill>
                  <a:srgbClr val="000000"/>
                </a:solidFill>
                <a:latin typeface="Arial Narrow" charset="0"/>
                <a:ea typeface="ＭＳ Ｐゴシック" charset="0"/>
                <a:cs typeface="Times New Roman" charset="0"/>
              </a:rPr>
              <a:t>, 1:652, adapted</a:t>
            </a:r>
            <a:endParaRPr lang="en-US" sz="1800" b="1" dirty="0">
              <a:solidFill>
                <a:srgbClr val="000000"/>
              </a:solidFill>
              <a:latin typeface="Arial Narrow" charset="0"/>
              <a:ea typeface="ＭＳ Ｐゴシック" charset="0"/>
              <a:cs typeface="Times New Roman" charset="0"/>
            </a:endParaRPr>
          </a:p>
        </p:txBody>
      </p:sp>
      <p:grpSp>
        <p:nvGrpSpPr>
          <p:cNvPr id="92164" name="Group 4"/>
          <p:cNvGrpSpPr>
            <a:grpSpLocks/>
          </p:cNvGrpSpPr>
          <p:nvPr/>
        </p:nvGrpSpPr>
        <p:grpSpPr bwMode="auto">
          <a:xfrm>
            <a:off x="0" y="1143000"/>
            <a:ext cx="9144000" cy="5715000"/>
            <a:chOff x="0" y="0"/>
            <a:chExt cx="3612" cy="3645"/>
          </a:xfrm>
        </p:grpSpPr>
        <p:grpSp>
          <p:nvGrpSpPr>
            <p:cNvPr id="92166" name="Group 5"/>
            <p:cNvGrpSpPr>
              <a:grpSpLocks/>
            </p:cNvGrpSpPr>
            <p:nvPr/>
          </p:nvGrpSpPr>
          <p:grpSpPr bwMode="auto">
            <a:xfrm>
              <a:off x="0" y="0"/>
              <a:ext cx="903" cy="384"/>
              <a:chOff x="0" y="0"/>
              <a:chExt cx="903" cy="384"/>
            </a:xfrm>
          </p:grpSpPr>
          <p:sp>
            <p:nvSpPr>
              <p:cNvPr id="92236" name="Rectangle 6"/>
              <p:cNvSpPr>
                <a:spLocks noChangeArrowheads="1"/>
              </p:cNvSpPr>
              <p:nvPr/>
            </p:nvSpPr>
            <p:spPr bwMode="auto">
              <a:xfrm>
                <a:off x="0" y="0"/>
                <a:ext cx="903" cy="384"/>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rPr>
                  <a:t>RETURN</a:t>
                </a:r>
              </a:p>
            </p:txBody>
          </p:sp>
          <p:sp>
            <p:nvSpPr>
              <p:cNvPr id="92237" name="Rectangle 7"/>
              <p:cNvSpPr>
                <a:spLocks noChangeArrowheads="1"/>
              </p:cNvSpPr>
              <p:nvPr/>
            </p:nvSpPr>
            <p:spPr bwMode="auto">
              <a:xfrm>
                <a:off x="0" y="0"/>
                <a:ext cx="903" cy="384"/>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endParaRPr>
              </a:p>
            </p:txBody>
          </p:sp>
        </p:grpSp>
        <p:grpSp>
          <p:nvGrpSpPr>
            <p:cNvPr id="92167" name="Group 8"/>
            <p:cNvGrpSpPr>
              <a:grpSpLocks/>
            </p:cNvGrpSpPr>
            <p:nvPr/>
          </p:nvGrpSpPr>
          <p:grpSpPr bwMode="auto">
            <a:xfrm>
              <a:off x="903" y="0"/>
              <a:ext cx="903" cy="384"/>
              <a:chOff x="903" y="0"/>
              <a:chExt cx="903" cy="384"/>
            </a:xfrm>
          </p:grpSpPr>
          <p:sp>
            <p:nvSpPr>
              <p:cNvPr id="92234" name="Rectangle 9"/>
              <p:cNvSpPr>
                <a:spLocks noChangeArrowheads="1"/>
              </p:cNvSpPr>
              <p:nvPr/>
            </p:nvSpPr>
            <p:spPr bwMode="auto">
              <a:xfrm>
                <a:off x="903" y="0"/>
                <a:ext cx="903" cy="384"/>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rPr>
                  <a:t>FIRST</a:t>
                </a:r>
              </a:p>
            </p:txBody>
          </p:sp>
          <p:sp>
            <p:nvSpPr>
              <p:cNvPr id="92235" name="Rectangle 10"/>
              <p:cNvSpPr>
                <a:spLocks noChangeArrowheads="1"/>
              </p:cNvSpPr>
              <p:nvPr/>
            </p:nvSpPr>
            <p:spPr bwMode="auto">
              <a:xfrm>
                <a:off x="903" y="0"/>
                <a:ext cx="903" cy="384"/>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endParaRPr>
              </a:p>
            </p:txBody>
          </p:sp>
        </p:grpSp>
        <p:grpSp>
          <p:nvGrpSpPr>
            <p:cNvPr id="92168" name="Group 11"/>
            <p:cNvGrpSpPr>
              <a:grpSpLocks/>
            </p:cNvGrpSpPr>
            <p:nvPr/>
          </p:nvGrpSpPr>
          <p:grpSpPr bwMode="auto">
            <a:xfrm>
              <a:off x="1806" y="0"/>
              <a:ext cx="903" cy="384"/>
              <a:chOff x="1806" y="0"/>
              <a:chExt cx="903" cy="384"/>
            </a:xfrm>
          </p:grpSpPr>
          <p:sp>
            <p:nvSpPr>
              <p:cNvPr id="92232" name="Rectangle 12"/>
              <p:cNvSpPr>
                <a:spLocks noChangeArrowheads="1"/>
              </p:cNvSpPr>
              <p:nvPr/>
            </p:nvSpPr>
            <p:spPr bwMode="auto">
              <a:xfrm>
                <a:off x="1806" y="0"/>
                <a:ext cx="903" cy="384"/>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rPr>
                  <a:t>SECOND</a:t>
                </a:r>
              </a:p>
            </p:txBody>
          </p:sp>
          <p:sp>
            <p:nvSpPr>
              <p:cNvPr id="92233" name="Rectangle 13"/>
              <p:cNvSpPr>
                <a:spLocks noChangeArrowheads="1"/>
              </p:cNvSpPr>
              <p:nvPr/>
            </p:nvSpPr>
            <p:spPr bwMode="auto">
              <a:xfrm>
                <a:off x="1806" y="0"/>
                <a:ext cx="903" cy="384"/>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endParaRPr>
              </a:p>
            </p:txBody>
          </p:sp>
        </p:grpSp>
        <p:grpSp>
          <p:nvGrpSpPr>
            <p:cNvPr id="92169" name="Group 14"/>
            <p:cNvGrpSpPr>
              <a:grpSpLocks/>
            </p:cNvGrpSpPr>
            <p:nvPr/>
          </p:nvGrpSpPr>
          <p:grpSpPr bwMode="auto">
            <a:xfrm>
              <a:off x="2709" y="0"/>
              <a:ext cx="903" cy="384"/>
              <a:chOff x="2709" y="0"/>
              <a:chExt cx="903" cy="384"/>
            </a:xfrm>
          </p:grpSpPr>
          <p:sp>
            <p:nvSpPr>
              <p:cNvPr id="92230" name="Rectangle 15"/>
              <p:cNvSpPr>
                <a:spLocks noChangeArrowheads="1"/>
              </p:cNvSpPr>
              <p:nvPr/>
            </p:nvSpPr>
            <p:spPr bwMode="auto">
              <a:xfrm>
                <a:off x="2709" y="0"/>
                <a:ext cx="903" cy="384"/>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rPr>
                  <a:t>THIRD</a:t>
                </a:r>
              </a:p>
            </p:txBody>
          </p:sp>
          <p:sp>
            <p:nvSpPr>
              <p:cNvPr id="92231" name="Rectangle 16"/>
              <p:cNvSpPr>
                <a:spLocks noChangeArrowheads="1"/>
              </p:cNvSpPr>
              <p:nvPr/>
            </p:nvSpPr>
            <p:spPr bwMode="auto">
              <a:xfrm>
                <a:off x="2709" y="0"/>
                <a:ext cx="903" cy="384"/>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endParaRPr>
              </a:p>
            </p:txBody>
          </p:sp>
        </p:grpSp>
        <p:grpSp>
          <p:nvGrpSpPr>
            <p:cNvPr id="92170" name="Group 17"/>
            <p:cNvGrpSpPr>
              <a:grpSpLocks/>
            </p:cNvGrpSpPr>
            <p:nvPr/>
          </p:nvGrpSpPr>
          <p:grpSpPr bwMode="auto">
            <a:xfrm>
              <a:off x="0" y="384"/>
              <a:ext cx="903" cy="614"/>
              <a:chOff x="0" y="384"/>
              <a:chExt cx="903" cy="614"/>
            </a:xfrm>
          </p:grpSpPr>
          <p:sp>
            <p:nvSpPr>
              <p:cNvPr id="92228" name="Rectangle 18"/>
              <p:cNvSpPr>
                <a:spLocks noChangeArrowheads="1"/>
              </p:cNvSpPr>
              <p:nvPr/>
            </p:nvSpPr>
            <p:spPr bwMode="auto">
              <a:xfrm>
                <a:off x="0" y="384"/>
                <a:ext cx="903" cy="614"/>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rPr>
                  <a:t>Reference</a:t>
                </a:r>
              </a:p>
            </p:txBody>
          </p:sp>
          <p:sp>
            <p:nvSpPr>
              <p:cNvPr id="92229" name="Rectangle 19"/>
              <p:cNvSpPr>
                <a:spLocks noChangeArrowheads="1"/>
              </p:cNvSpPr>
              <p:nvPr/>
            </p:nvSpPr>
            <p:spPr bwMode="auto">
              <a:xfrm>
                <a:off x="0" y="384"/>
                <a:ext cx="903" cy="614"/>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endParaRPr>
              </a:p>
            </p:txBody>
          </p:sp>
        </p:grpSp>
        <p:grpSp>
          <p:nvGrpSpPr>
            <p:cNvPr id="92171" name="Group 20"/>
            <p:cNvGrpSpPr>
              <a:grpSpLocks/>
            </p:cNvGrpSpPr>
            <p:nvPr/>
          </p:nvGrpSpPr>
          <p:grpSpPr bwMode="auto">
            <a:xfrm>
              <a:off x="903" y="384"/>
              <a:ext cx="903" cy="614"/>
              <a:chOff x="903" y="384"/>
              <a:chExt cx="903" cy="614"/>
            </a:xfrm>
          </p:grpSpPr>
          <p:sp>
            <p:nvSpPr>
              <p:cNvPr id="92226" name="Rectangle 21"/>
              <p:cNvSpPr>
                <a:spLocks noChangeArrowheads="1"/>
              </p:cNvSpPr>
              <p:nvPr/>
            </p:nvSpPr>
            <p:spPr bwMode="auto">
              <a:xfrm>
                <a:off x="903" y="384"/>
                <a:ext cx="903" cy="614"/>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rPr>
                  <a:t>Ezra 1–6</a:t>
                </a:r>
              </a:p>
            </p:txBody>
          </p:sp>
          <p:sp>
            <p:nvSpPr>
              <p:cNvPr id="92227" name="Rectangle 22"/>
              <p:cNvSpPr>
                <a:spLocks noChangeArrowheads="1"/>
              </p:cNvSpPr>
              <p:nvPr/>
            </p:nvSpPr>
            <p:spPr bwMode="auto">
              <a:xfrm>
                <a:off x="903" y="384"/>
                <a:ext cx="903" cy="614"/>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endParaRPr>
              </a:p>
            </p:txBody>
          </p:sp>
        </p:grpSp>
        <p:grpSp>
          <p:nvGrpSpPr>
            <p:cNvPr id="92172" name="Group 23"/>
            <p:cNvGrpSpPr>
              <a:grpSpLocks/>
            </p:cNvGrpSpPr>
            <p:nvPr/>
          </p:nvGrpSpPr>
          <p:grpSpPr bwMode="auto">
            <a:xfrm>
              <a:off x="1806" y="384"/>
              <a:ext cx="903" cy="614"/>
              <a:chOff x="1806" y="384"/>
              <a:chExt cx="903" cy="614"/>
            </a:xfrm>
          </p:grpSpPr>
          <p:sp>
            <p:nvSpPr>
              <p:cNvPr id="92224" name="Rectangle 24"/>
              <p:cNvSpPr>
                <a:spLocks noChangeArrowheads="1"/>
              </p:cNvSpPr>
              <p:nvPr/>
            </p:nvSpPr>
            <p:spPr bwMode="auto">
              <a:xfrm>
                <a:off x="1806" y="384"/>
                <a:ext cx="903" cy="614"/>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rPr>
                  <a:t>Ezra 7–10</a:t>
                </a:r>
              </a:p>
            </p:txBody>
          </p:sp>
          <p:sp>
            <p:nvSpPr>
              <p:cNvPr id="92225" name="Rectangle 25"/>
              <p:cNvSpPr>
                <a:spLocks noChangeArrowheads="1"/>
              </p:cNvSpPr>
              <p:nvPr/>
            </p:nvSpPr>
            <p:spPr bwMode="auto">
              <a:xfrm>
                <a:off x="1806" y="384"/>
                <a:ext cx="903" cy="614"/>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endParaRPr>
              </a:p>
            </p:txBody>
          </p:sp>
        </p:grpSp>
        <p:grpSp>
          <p:nvGrpSpPr>
            <p:cNvPr id="92173" name="Group 26"/>
            <p:cNvGrpSpPr>
              <a:grpSpLocks/>
            </p:cNvGrpSpPr>
            <p:nvPr/>
          </p:nvGrpSpPr>
          <p:grpSpPr bwMode="auto">
            <a:xfrm>
              <a:off x="2709" y="384"/>
              <a:ext cx="903" cy="614"/>
              <a:chOff x="2709" y="384"/>
              <a:chExt cx="903" cy="614"/>
            </a:xfrm>
          </p:grpSpPr>
          <p:sp>
            <p:nvSpPr>
              <p:cNvPr id="92222" name="Rectangle 27"/>
              <p:cNvSpPr>
                <a:spLocks noChangeArrowheads="1"/>
              </p:cNvSpPr>
              <p:nvPr/>
            </p:nvSpPr>
            <p:spPr bwMode="auto">
              <a:xfrm>
                <a:off x="2709" y="384"/>
                <a:ext cx="903" cy="614"/>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rPr>
                  <a:t>Nehemiah 1–13</a:t>
                </a:r>
              </a:p>
            </p:txBody>
          </p:sp>
          <p:sp>
            <p:nvSpPr>
              <p:cNvPr id="92223" name="Rectangle 28"/>
              <p:cNvSpPr>
                <a:spLocks noChangeArrowheads="1"/>
              </p:cNvSpPr>
              <p:nvPr/>
            </p:nvSpPr>
            <p:spPr bwMode="auto">
              <a:xfrm>
                <a:off x="2709" y="384"/>
                <a:ext cx="903" cy="614"/>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endParaRPr>
              </a:p>
            </p:txBody>
          </p:sp>
        </p:grpSp>
        <p:grpSp>
          <p:nvGrpSpPr>
            <p:cNvPr id="92174" name="Group 29"/>
            <p:cNvGrpSpPr>
              <a:grpSpLocks/>
            </p:cNvGrpSpPr>
            <p:nvPr/>
          </p:nvGrpSpPr>
          <p:grpSpPr bwMode="auto">
            <a:xfrm>
              <a:off x="0" y="998"/>
              <a:ext cx="903" cy="403"/>
              <a:chOff x="0" y="998"/>
              <a:chExt cx="903" cy="403"/>
            </a:xfrm>
          </p:grpSpPr>
          <p:sp>
            <p:nvSpPr>
              <p:cNvPr id="92220" name="Rectangle 30"/>
              <p:cNvSpPr>
                <a:spLocks noChangeArrowheads="1"/>
              </p:cNvSpPr>
              <p:nvPr/>
            </p:nvSpPr>
            <p:spPr bwMode="auto">
              <a:xfrm>
                <a:off x="0" y="998"/>
                <a:ext cx="903"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rPr>
                  <a:t>Date</a:t>
                </a:r>
              </a:p>
            </p:txBody>
          </p:sp>
          <p:sp>
            <p:nvSpPr>
              <p:cNvPr id="92221" name="Rectangle 31"/>
              <p:cNvSpPr>
                <a:spLocks noChangeArrowheads="1"/>
              </p:cNvSpPr>
              <p:nvPr/>
            </p:nvSpPr>
            <p:spPr bwMode="auto">
              <a:xfrm>
                <a:off x="0" y="998"/>
                <a:ext cx="903"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endParaRPr>
              </a:p>
            </p:txBody>
          </p:sp>
        </p:grpSp>
        <p:grpSp>
          <p:nvGrpSpPr>
            <p:cNvPr id="92175" name="Group 32"/>
            <p:cNvGrpSpPr>
              <a:grpSpLocks/>
            </p:cNvGrpSpPr>
            <p:nvPr/>
          </p:nvGrpSpPr>
          <p:grpSpPr bwMode="auto">
            <a:xfrm>
              <a:off x="903" y="998"/>
              <a:ext cx="903" cy="403"/>
              <a:chOff x="903" y="998"/>
              <a:chExt cx="903" cy="403"/>
            </a:xfrm>
          </p:grpSpPr>
          <p:sp>
            <p:nvSpPr>
              <p:cNvPr id="92218" name="Rectangle 33"/>
              <p:cNvSpPr>
                <a:spLocks noChangeArrowheads="1"/>
              </p:cNvSpPr>
              <p:nvPr/>
            </p:nvSpPr>
            <p:spPr bwMode="auto">
              <a:xfrm>
                <a:off x="903" y="998"/>
                <a:ext cx="903"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rPr>
                  <a:t>538 BC</a:t>
                </a:r>
              </a:p>
            </p:txBody>
          </p:sp>
          <p:sp>
            <p:nvSpPr>
              <p:cNvPr id="92219" name="Rectangle 34"/>
              <p:cNvSpPr>
                <a:spLocks noChangeArrowheads="1"/>
              </p:cNvSpPr>
              <p:nvPr/>
            </p:nvSpPr>
            <p:spPr bwMode="auto">
              <a:xfrm>
                <a:off x="903" y="998"/>
                <a:ext cx="903"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endParaRPr>
              </a:p>
            </p:txBody>
          </p:sp>
        </p:grpSp>
        <p:grpSp>
          <p:nvGrpSpPr>
            <p:cNvPr id="92176" name="Group 35"/>
            <p:cNvGrpSpPr>
              <a:grpSpLocks/>
            </p:cNvGrpSpPr>
            <p:nvPr/>
          </p:nvGrpSpPr>
          <p:grpSpPr bwMode="auto">
            <a:xfrm>
              <a:off x="1806" y="998"/>
              <a:ext cx="903" cy="403"/>
              <a:chOff x="1806" y="998"/>
              <a:chExt cx="903" cy="403"/>
            </a:xfrm>
          </p:grpSpPr>
          <p:sp>
            <p:nvSpPr>
              <p:cNvPr id="92216" name="Rectangle 36"/>
              <p:cNvSpPr>
                <a:spLocks noChangeArrowheads="1"/>
              </p:cNvSpPr>
              <p:nvPr/>
            </p:nvSpPr>
            <p:spPr bwMode="auto">
              <a:xfrm>
                <a:off x="1806" y="998"/>
                <a:ext cx="903"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rPr>
                  <a:t>458 BC</a:t>
                </a:r>
              </a:p>
            </p:txBody>
          </p:sp>
          <p:sp>
            <p:nvSpPr>
              <p:cNvPr id="92217" name="Rectangle 37"/>
              <p:cNvSpPr>
                <a:spLocks noChangeArrowheads="1"/>
              </p:cNvSpPr>
              <p:nvPr/>
            </p:nvSpPr>
            <p:spPr bwMode="auto">
              <a:xfrm>
                <a:off x="1806" y="998"/>
                <a:ext cx="903"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endParaRPr>
              </a:p>
            </p:txBody>
          </p:sp>
        </p:grpSp>
        <p:grpSp>
          <p:nvGrpSpPr>
            <p:cNvPr id="92177" name="Group 38"/>
            <p:cNvGrpSpPr>
              <a:grpSpLocks/>
            </p:cNvGrpSpPr>
            <p:nvPr/>
          </p:nvGrpSpPr>
          <p:grpSpPr bwMode="auto">
            <a:xfrm>
              <a:off x="2709" y="998"/>
              <a:ext cx="903" cy="403"/>
              <a:chOff x="2709" y="998"/>
              <a:chExt cx="903" cy="403"/>
            </a:xfrm>
          </p:grpSpPr>
          <p:sp>
            <p:nvSpPr>
              <p:cNvPr id="92214" name="Rectangle 39"/>
              <p:cNvSpPr>
                <a:spLocks noChangeArrowheads="1"/>
              </p:cNvSpPr>
              <p:nvPr/>
            </p:nvSpPr>
            <p:spPr bwMode="auto">
              <a:xfrm>
                <a:off x="2709" y="998"/>
                <a:ext cx="903"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tab pos="2559050" algn="l"/>
                  </a:tabLst>
                  <a:defRPr/>
                </a:pPr>
                <a: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rPr>
                  <a:t>444 BC</a:t>
                </a:r>
              </a:p>
            </p:txBody>
          </p:sp>
          <p:sp>
            <p:nvSpPr>
              <p:cNvPr id="92215" name="Rectangle 40"/>
              <p:cNvSpPr>
                <a:spLocks noChangeArrowheads="1"/>
              </p:cNvSpPr>
              <p:nvPr/>
            </p:nvSpPr>
            <p:spPr bwMode="auto">
              <a:xfrm>
                <a:off x="2709" y="998"/>
                <a:ext cx="903"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endParaRPr>
              </a:p>
            </p:txBody>
          </p:sp>
        </p:grpSp>
        <p:grpSp>
          <p:nvGrpSpPr>
            <p:cNvPr id="92178" name="Group 41"/>
            <p:cNvGrpSpPr>
              <a:grpSpLocks/>
            </p:cNvGrpSpPr>
            <p:nvPr/>
          </p:nvGrpSpPr>
          <p:grpSpPr bwMode="auto">
            <a:xfrm>
              <a:off x="0" y="1401"/>
              <a:ext cx="903" cy="633"/>
              <a:chOff x="0" y="1401"/>
              <a:chExt cx="903" cy="633"/>
            </a:xfrm>
          </p:grpSpPr>
          <p:sp>
            <p:nvSpPr>
              <p:cNvPr id="92212" name="Rectangle 42"/>
              <p:cNvSpPr>
                <a:spLocks noChangeArrowheads="1"/>
              </p:cNvSpPr>
              <p:nvPr/>
            </p:nvSpPr>
            <p:spPr bwMode="auto">
              <a:xfrm>
                <a:off x="0" y="1401"/>
                <a:ext cx="903" cy="63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rPr>
                  <a:t>Leaders</a:t>
                </a:r>
              </a:p>
            </p:txBody>
          </p:sp>
          <p:sp>
            <p:nvSpPr>
              <p:cNvPr id="92213" name="Rectangle 43"/>
              <p:cNvSpPr>
                <a:spLocks noChangeArrowheads="1"/>
              </p:cNvSpPr>
              <p:nvPr/>
            </p:nvSpPr>
            <p:spPr bwMode="auto">
              <a:xfrm>
                <a:off x="0" y="1401"/>
                <a:ext cx="903" cy="63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endParaRPr>
              </a:p>
            </p:txBody>
          </p:sp>
        </p:grpSp>
        <p:grpSp>
          <p:nvGrpSpPr>
            <p:cNvPr id="92179" name="Group 44"/>
            <p:cNvGrpSpPr>
              <a:grpSpLocks/>
            </p:cNvGrpSpPr>
            <p:nvPr/>
          </p:nvGrpSpPr>
          <p:grpSpPr bwMode="auto">
            <a:xfrm>
              <a:off x="903" y="1401"/>
              <a:ext cx="903" cy="633"/>
              <a:chOff x="903" y="1401"/>
              <a:chExt cx="903" cy="633"/>
            </a:xfrm>
          </p:grpSpPr>
          <p:sp>
            <p:nvSpPr>
              <p:cNvPr id="92210" name="Rectangle 45"/>
              <p:cNvSpPr>
                <a:spLocks noChangeArrowheads="1"/>
              </p:cNvSpPr>
              <p:nvPr/>
            </p:nvSpPr>
            <p:spPr bwMode="auto">
              <a:xfrm>
                <a:off x="903" y="1401"/>
                <a:ext cx="903" cy="63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rPr>
                  <a:t>Sheshbazzar</a:t>
                </a:r>
                <a:endPar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0" fontAlgn="base" latinLnBrk="0" hangingPunct="0">
                  <a:lnSpc>
                    <a:spcPct val="8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Zerubbabel</a:t>
                </a:r>
              </a:p>
              <a:p>
                <a:pPr marL="0" marR="0" lvl="0" indent="0" algn="ctr" defTabSz="914400" rtl="0" eaLnBrk="0" fontAlgn="base" latinLnBrk="0" hangingPunct="0">
                  <a:lnSpc>
                    <a:spcPct val="8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Jeshua</a:t>
                </a:r>
              </a:p>
            </p:txBody>
          </p:sp>
          <p:sp>
            <p:nvSpPr>
              <p:cNvPr id="92211" name="Rectangle 46"/>
              <p:cNvSpPr>
                <a:spLocks noChangeArrowheads="1"/>
              </p:cNvSpPr>
              <p:nvPr/>
            </p:nvSpPr>
            <p:spPr bwMode="auto">
              <a:xfrm>
                <a:off x="903" y="1401"/>
                <a:ext cx="903" cy="63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endParaRPr>
              </a:p>
            </p:txBody>
          </p:sp>
        </p:grpSp>
        <p:grpSp>
          <p:nvGrpSpPr>
            <p:cNvPr id="92180" name="Group 47"/>
            <p:cNvGrpSpPr>
              <a:grpSpLocks/>
            </p:cNvGrpSpPr>
            <p:nvPr/>
          </p:nvGrpSpPr>
          <p:grpSpPr bwMode="auto">
            <a:xfrm>
              <a:off x="1806" y="1401"/>
              <a:ext cx="903" cy="633"/>
              <a:chOff x="1806" y="1401"/>
              <a:chExt cx="903" cy="633"/>
            </a:xfrm>
          </p:grpSpPr>
          <p:sp>
            <p:nvSpPr>
              <p:cNvPr id="92208" name="Rectangle 48"/>
              <p:cNvSpPr>
                <a:spLocks noChangeArrowheads="1"/>
              </p:cNvSpPr>
              <p:nvPr/>
            </p:nvSpPr>
            <p:spPr bwMode="auto">
              <a:xfrm>
                <a:off x="1806" y="1401"/>
                <a:ext cx="903" cy="63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rPr>
                  <a:t>Ezra</a:t>
                </a:r>
              </a:p>
            </p:txBody>
          </p:sp>
          <p:sp>
            <p:nvSpPr>
              <p:cNvPr id="92209" name="Rectangle 49"/>
              <p:cNvSpPr>
                <a:spLocks noChangeArrowheads="1"/>
              </p:cNvSpPr>
              <p:nvPr/>
            </p:nvSpPr>
            <p:spPr bwMode="auto">
              <a:xfrm>
                <a:off x="1806" y="1401"/>
                <a:ext cx="903" cy="63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endParaRPr>
              </a:p>
            </p:txBody>
          </p:sp>
        </p:grpSp>
        <p:grpSp>
          <p:nvGrpSpPr>
            <p:cNvPr id="92181" name="Group 50"/>
            <p:cNvGrpSpPr>
              <a:grpSpLocks/>
            </p:cNvGrpSpPr>
            <p:nvPr/>
          </p:nvGrpSpPr>
          <p:grpSpPr bwMode="auto">
            <a:xfrm>
              <a:off x="2709" y="1401"/>
              <a:ext cx="903" cy="633"/>
              <a:chOff x="2709" y="1401"/>
              <a:chExt cx="903" cy="633"/>
            </a:xfrm>
          </p:grpSpPr>
          <p:sp>
            <p:nvSpPr>
              <p:cNvPr id="92206" name="Rectangle 51"/>
              <p:cNvSpPr>
                <a:spLocks noChangeArrowheads="1"/>
              </p:cNvSpPr>
              <p:nvPr/>
            </p:nvSpPr>
            <p:spPr bwMode="auto">
              <a:xfrm>
                <a:off x="2709" y="1401"/>
                <a:ext cx="903" cy="63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rPr>
                  <a:t>Nehemiah</a:t>
                </a:r>
              </a:p>
            </p:txBody>
          </p:sp>
          <p:sp>
            <p:nvSpPr>
              <p:cNvPr id="92207" name="Rectangle 52"/>
              <p:cNvSpPr>
                <a:spLocks noChangeArrowheads="1"/>
              </p:cNvSpPr>
              <p:nvPr/>
            </p:nvSpPr>
            <p:spPr bwMode="auto">
              <a:xfrm>
                <a:off x="2709" y="1401"/>
                <a:ext cx="903" cy="63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endParaRPr>
              </a:p>
            </p:txBody>
          </p:sp>
        </p:grpSp>
        <p:grpSp>
          <p:nvGrpSpPr>
            <p:cNvPr id="92182" name="Group 53"/>
            <p:cNvGrpSpPr>
              <a:grpSpLocks/>
            </p:cNvGrpSpPr>
            <p:nvPr/>
          </p:nvGrpSpPr>
          <p:grpSpPr bwMode="auto">
            <a:xfrm>
              <a:off x="0" y="2034"/>
              <a:ext cx="903" cy="518"/>
              <a:chOff x="0" y="2034"/>
              <a:chExt cx="903" cy="518"/>
            </a:xfrm>
          </p:grpSpPr>
          <p:sp>
            <p:nvSpPr>
              <p:cNvPr id="92204" name="Rectangle 54"/>
              <p:cNvSpPr>
                <a:spLocks noChangeArrowheads="1"/>
              </p:cNvSpPr>
              <p:nvPr/>
            </p:nvSpPr>
            <p:spPr bwMode="auto">
              <a:xfrm>
                <a:off x="0" y="2034"/>
                <a:ext cx="903"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rPr>
                  <a:t>Persian King</a:t>
                </a:r>
              </a:p>
            </p:txBody>
          </p:sp>
          <p:sp>
            <p:nvSpPr>
              <p:cNvPr id="92205" name="Rectangle 55"/>
              <p:cNvSpPr>
                <a:spLocks noChangeArrowheads="1"/>
              </p:cNvSpPr>
              <p:nvPr/>
            </p:nvSpPr>
            <p:spPr bwMode="auto">
              <a:xfrm>
                <a:off x="0" y="2034"/>
                <a:ext cx="903"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endParaRPr>
              </a:p>
            </p:txBody>
          </p:sp>
        </p:grpSp>
        <p:grpSp>
          <p:nvGrpSpPr>
            <p:cNvPr id="92183" name="Group 56"/>
            <p:cNvGrpSpPr>
              <a:grpSpLocks/>
            </p:cNvGrpSpPr>
            <p:nvPr/>
          </p:nvGrpSpPr>
          <p:grpSpPr bwMode="auto">
            <a:xfrm>
              <a:off x="903" y="2034"/>
              <a:ext cx="903" cy="518"/>
              <a:chOff x="903" y="2034"/>
              <a:chExt cx="903" cy="518"/>
            </a:xfrm>
          </p:grpSpPr>
          <p:sp>
            <p:nvSpPr>
              <p:cNvPr id="92202" name="Rectangle 57"/>
              <p:cNvSpPr>
                <a:spLocks noChangeArrowheads="1"/>
              </p:cNvSpPr>
              <p:nvPr/>
            </p:nvSpPr>
            <p:spPr bwMode="auto">
              <a:xfrm>
                <a:off x="903" y="2034"/>
                <a:ext cx="903"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rPr>
                  <a:t>Cyrus</a:t>
                </a:r>
              </a:p>
            </p:txBody>
          </p:sp>
          <p:sp>
            <p:nvSpPr>
              <p:cNvPr id="92203" name="Rectangle 58"/>
              <p:cNvSpPr>
                <a:spLocks noChangeArrowheads="1"/>
              </p:cNvSpPr>
              <p:nvPr/>
            </p:nvSpPr>
            <p:spPr bwMode="auto">
              <a:xfrm>
                <a:off x="903" y="2034"/>
                <a:ext cx="903"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endParaRPr>
              </a:p>
            </p:txBody>
          </p:sp>
        </p:grpSp>
        <p:grpSp>
          <p:nvGrpSpPr>
            <p:cNvPr id="92184" name="Group 59"/>
            <p:cNvGrpSpPr>
              <a:grpSpLocks/>
            </p:cNvGrpSpPr>
            <p:nvPr/>
          </p:nvGrpSpPr>
          <p:grpSpPr bwMode="auto">
            <a:xfrm>
              <a:off x="1806" y="2034"/>
              <a:ext cx="903" cy="518"/>
              <a:chOff x="1806" y="2034"/>
              <a:chExt cx="903" cy="518"/>
            </a:xfrm>
          </p:grpSpPr>
          <p:sp>
            <p:nvSpPr>
              <p:cNvPr id="92200" name="Rectangle 60"/>
              <p:cNvSpPr>
                <a:spLocks noChangeArrowheads="1"/>
              </p:cNvSpPr>
              <p:nvPr/>
            </p:nvSpPr>
            <p:spPr bwMode="auto">
              <a:xfrm>
                <a:off x="1806" y="2034"/>
                <a:ext cx="903"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rPr>
                  <a:t>Artaxerxes</a:t>
                </a:r>
                <a:endPar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Longimanus</a:t>
                </a:r>
              </a:p>
            </p:txBody>
          </p:sp>
          <p:sp>
            <p:nvSpPr>
              <p:cNvPr id="92201" name="Rectangle 61"/>
              <p:cNvSpPr>
                <a:spLocks noChangeArrowheads="1"/>
              </p:cNvSpPr>
              <p:nvPr/>
            </p:nvSpPr>
            <p:spPr bwMode="auto">
              <a:xfrm>
                <a:off x="1806" y="2034"/>
                <a:ext cx="903"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endParaRPr>
              </a:p>
            </p:txBody>
          </p:sp>
        </p:grpSp>
        <p:grpSp>
          <p:nvGrpSpPr>
            <p:cNvPr id="92185" name="Group 62"/>
            <p:cNvGrpSpPr>
              <a:grpSpLocks/>
            </p:cNvGrpSpPr>
            <p:nvPr/>
          </p:nvGrpSpPr>
          <p:grpSpPr bwMode="auto">
            <a:xfrm>
              <a:off x="2709" y="2034"/>
              <a:ext cx="903" cy="518"/>
              <a:chOff x="2709" y="2034"/>
              <a:chExt cx="903" cy="518"/>
            </a:xfrm>
          </p:grpSpPr>
          <p:sp>
            <p:nvSpPr>
              <p:cNvPr id="92198" name="Rectangle 63"/>
              <p:cNvSpPr>
                <a:spLocks noChangeArrowheads="1"/>
              </p:cNvSpPr>
              <p:nvPr/>
            </p:nvSpPr>
            <p:spPr bwMode="auto">
              <a:xfrm>
                <a:off x="2709" y="2034"/>
                <a:ext cx="903"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rPr>
                  <a:t>Artaxerxes </a:t>
                </a: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Longimanus</a:t>
                </a:r>
              </a:p>
            </p:txBody>
          </p:sp>
          <p:sp>
            <p:nvSpPr>
              <p:cNvPr id="92199" name="Rectangle 64"/>
              <p:cNvSpPr>
                <a:spLocks noChangeArrowheads="1"/>
              </p:cNvSpPr>
              <p:nvPr/>
            </p:nvSpPr>
            <p:spPr bwMode="auto">
              <a:xfrm>
                <a:off x="2709" y="2034"/>
                <a:ext cx="903"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endParaRPr>
              </a:p>
            </p:txBody>
          </p:sp>
        </p:grpSp>
        <p:grpSp>
          <p:nvGrpSpPr>
            <p:cNvPr id="92186" name="Group 65"/>
            <p:cNvGrpSpPr>
              <a:grpSpLocks/>
            </p:cNvGrpSpPr>
            <p:nvPr/>
          </p:nvGrpSpPr>
          <p:grpSpPr bwMode="auto">
            <a:xfrm>
              <a:off x="0" y="2552"/>
              <a:ext cx="903" cy="1093"/>
              <a:chOff x="0" y="2552"/>
              <a:chExt cx="903" cy="1093"/>
            </a:xfrm>
          </p:grpSpPr>
          <p:sp>
            <p:nvSpPr>
              <p:cNvPr id="92196" name="Rectangle 66"/>
              <p:cNvSpPr>
                <a:spLocks noChangeArrowheads="1"/>
              </p:cNvSpPr>
              <p:nvPr/>
            </p:nvSpPr>
            <p:spPr bwMode="auto">
              <a:xfrm>
                <a:off x="0" y="2552"/>
                <a:ext cx="903" cy="109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rPr>
                  <a:t>Elements</a:t>
                </a:r>
                <a:endPar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Of the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Decree</a:t>
                </a:r>
              </a:p>
            </p:txBody>
          </p:sp>
          <p:sp>
            <p:nvSpPr>
              <p:cNvPr id="92197" name="Rectangle 67"/>
              <p:cNvSpPr>
                <a:spLocks noChangeArrowheads="1"/>
              </p:cNvSpPr>
              <p:nvPr/>
            </p:nvSpPr>
            <p:spPr bwMode="auto">
              <a:xfrm>
                <a:off x="0" y="2552"/>
                <a:ext cx="903" cy="109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endParaRPr>
              </a:p>
            </p:txBody>
          </p:sp>
        </p:grpSp>
        <p:grpSp>
          <p:nvGrpSpPr>
            <p:cNvPr id="92187" name="Group 68"/>
            <p:cNvGrpSpPr>
              <a:grpSpLocks/>
            </p:cNvGrpSpPr>
            <p:nvPr/>
          </p:nvGrpSpPr>
          <p:grpSpPr bwMode="auto">
            <a:xfrm>
              <a:off x="903" y="2552"/>
              <a:ext cx="903" cy="1093"/>
              <a:chOff x="903" y="2552"/>
              <a:chExt cx="903" cy="1093"/>
            </a:xfrm>
          </p:grpSpPr>
          <p:sp>
            <p:nvSpPr>
              <p:cNvPr id="92194" name="Rectangle 69"/>
              <p:cNvSpPr>
                <a:spLocks noChangeArrowheads="1"/>
              </p:cNvSpPr>
              <p:nvPr/>
            </p:nvSpPr>
            <p:spPr bwMode="auto">
              <a:xfrm>
                <a:off x="903" y="2552"/>
                <a:ext cx="903" cy="109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rPr>
                  <a:t>As many as wished to could return.</a:t>
                </a:r>
                <a:endPar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0" fontAlgn="base" latinLnBrk="0" hangingPunct="0">
                  <a:lnSpc>
                    <a:spcPct val="8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Temple could be rebuilt, partially financed by royal treasury.</a:t>
                </a:r>
              </a:p>
              <a:p>
                <a:pPr marL="0" marR="0" lvl="0" indent="0" algn="ctr" defTabSz="914400" rtl="0" eaLnBrk="0" fontAlgn="base" latinLnBrk="0" hangingPunct="0">
                  <a:lnSpc>
                    <a:spcPct val="8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Vessels returned.</a:t>
                </a:r>
              </a:p>
            </p:txBody>
          </p:sp>
          <p:sp>
            <p:nvSpPr>
              <p:cNvPr id="92195" name="Rectangle 70"/>
              <p:cNvSpPr>
                <a:spLocks noChangeArrowheads="1"/>
              </p:cNvSpPr>
              <p:nvPr/>
            </p:nvSpPr>
            <p:spPr bwMode="auto">
              <a:xfrm>
                <a:off x="903" y="2552"/>
                <a:ext cx="903" cy="109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endParaRPr>
              </a:p>
            </p:txBody>
          </p:sp>
        </p:grpSp>
        <p:grpSp>
          <p:nvGrpSpPr>
            <p:cNvPr id="92188" name="Group 71"/>
            <p:cNvGrpSpPr>
              <a:grpSpLocks/>
            </p:cNvGrpSpPr>
            <p:nvPr/>
          </p:nvGrpSpPr>
          <p:grpSpPr bwMode="auto">
            <a:xfrm>
              <a:off x="1806" y="2552"/>
              <a:ext cx="903" cy="1093"/>
              <a:chOff x="1806" y="2552"/>
              <a:chExt cx="903" cy="1093"/>
            </a:xfrm>
          </p:grpSpPr>
          <p:sp>
            <p:nvSpPr>
              <p:cNvPr id="92192" name="Rectangle 72"/>
              <p:cNvSpPr>
                <a:spLocks noChangeArrowheads="1"/>
              </p:cNvSpPr>
              <p:nvPr/>
            </p:nvSpPr>
            <p:spPr bwMode="auto">
              <a:xfrm>
                <a:off x="1806" y="2552"/>
                <a:ext cx="903" cy="109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rPr>
                  <a:t>As many as wished to could return.</a:t>
                </a:r>
                <a:endPar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0" fontAlgn="base" latinLnBrk="0" hangingPunct="0">
                  <a:lnSpc>
                    <a:spcPct val="8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Finances provided by royal treasury.</a:t>
                </a:r>
              </a:p>
              <a:p>
                <a:pPr marL="0" marR="0" lvl="0" indent="0" algn="ctr" defTabSz="914400" rtl="0" eaLnBrk="0" fontAlgn="base" latinLnBrk="0" hangingPunct="0">
                  <a:lnSpc>
                    <a:spcPct val="8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Allowed to have own civil magistrates.</a:t>
                </a:r>
              </a:p>
            </p:txBody>
          </p:sp>
          <p:sp>
            <p:nvSpPr>
              <p:cNvPr id="92193" name="Rectangle 73"/>
              <p:cNvSpPr>
                <a:spLocks noChangeArrowheads="1"/>
              </p:cNvSpPr>
              <p:nvPr/>
            </p:nvSpPr>
            <p:spPr bwMode="auto">
              <a:xfrm>
                <a:off x="1806" y="2552"/>
                <a:ext cx="903" cy="109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endParaRPr>
              </a:p>
            </p:txBody>
          </p:sp>
        </p:grpSp>
        <p:grpSp>
          <p:nvGrpSpPr>
            <p:cNvPr id="92189" name="Group 74"/>
            <p:cNvGrpSpPr>
              <a:grpSpLocks/>
            </p:cNvGrpSpPr>
            <p:nvPr/>
          </p:nvGrpSpPr>
          <p:grpSpPr bwMode="auto">
            <a:xfrm>
              <a:off x="2709" y="2552"/>
              <a:ext cx="903" cy="1093"/>
              <a:chOff x="2709" y="2552"/>
              <a:chExt cx="903" cy="1093"/>
            </a:xfrm>
          </p:grpSpPr>
          <p:sp>
            <p:nvSpPr>
              <p:cNvPr id="92190" name="Rectangle 75"/>
              <p:cNvSpPr>
                <a:spLocks noChangeArrowheads="1"/>
              </p:cNvSpPr>
              <p:nvPr/>
            </p:nvSpPr>
            <p:spPr bwMode="auto">
              <a:xfrm>
                <a:off x="2709" y="2552"/>
                <a:ext cx="903" cy="109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rPr>
                  <a:t>Allowed to rebuild the wall</a:t>
                </a:r>
              </a:p>
            </p:txBody>
          </p:sp>
          <p:sp>
            <p:nvSpPr>
              <p:cNvPr id="92191" name="Rectangle 76"/>
              <p:cNvSpPr>
                <a:spLocks noChangeArrowheads="1"/>
              </p:cNvSpPr>
              <p:nvPr/>
            </p:nvSpPr>
            <p:spPr bwMode="auto">
              <a:xfrm>
                <a:off x="2709" y="2552"/>
                <a:ext cx="903" cy="109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endParaRPr>
              </a:p>
            </p:txBody>
          </p:sp>
        </p:grpSp>
      </p:grpSp>
      <p:sp>
        <p:nvSpPr>
          <p:cNvPr id="92165" name="Text Box 3"/>
          <p:cNvSpPr txBox="1">
            <a:spLocks noChangeArrowheads="1"/>
          </p:cNvSpPr>
          <p:nvPr/>
        </p:nvSpPr>
        <p:spPr bwMode="auto">
          <a:xfrm>
            <a:off x="8412163" y="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295</a:t>
            </a:r>
          </a:p>
        </p:txBody>
      </p:sp>
    </p:spTree>
  </p:cSld>
  <p:clrMapOvr>
    <a:overrideClrMapping bg1="dk2" tx1="lt1" bg2="dk1"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4210" name="Rectangle 42"/>
          <p:cNvSpPr>
            <a:spLocks noChangeArrowheads="1"/>
          </p:cNvSpPr>
          <p:nvPr/>
        </p:nvSpPr>
        <p:spPr bwMode="auto">
          <a:xfrm>
            <a:off x="0" y="1224359"/>
            <a:ext cx="9144000" cy="5633641"/>
          </a:xfrm>
          <a:prstGeom prst="rect">
            <a:avLst/>
          </a:prstGeom>
          <a:solidFill>
            <a:srgbClr val="000090"/>
          </a:solidFill>
          <a:ln w="12700" cap="sq">
            <a:solidFill>
              <a:schemeClr val="tx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endParaRPr>
          </a:p>
        </p:txBody>
      </p:sp>
      <p:sp>
        <p:nvSpPr>
          <p:cNvPr id="42029" name="Rectangle 45"/>
          <p:cNvSpPr>
            <a:spLocks noGrp="1" noChangeArrowheads="1"/>
          </p:cNvSpPr>
          <p:nvPr>
            <p:ph type="title"/>
          </p:nvPr>
        </p:nvSpPr>
        <p:spPr>
          <a:xfrm>
            <a:off x="685800" y="457200"/>
            <a:ext cx="7772400" cy="533400"/>
          </a:xfrm>
        </p:spPr>
        <p:txBody>
          <a:bodyPr/>
          <a:lstStyle/>
          <a:p>
            <a:pPr eaLnBrk="1" hangingPunct="1">
              <a:defRPr/>
            </a:pPr>
            <a:r>
              <a:rPr lang="en-US" altLang="zh-CN" sz="3600">
                <a:solidFill>
                  <a:schemeClr val="bg1"/>
                </a:solidFill>
                <a:latin typeface="Arial Black" charset="0"/>
                <a:ea typeface="ＭＳ Ｐゴシック" charset="0"/>
                <a:cs typeface="Times New Roman" charset="0"/>
              </a:rPr>
              <a:t>Returns from Exile</a:t>
            </a:r>
            <a:endParaRPr lang="en-US">
              <a:latin typeface="Impact" charset="0"/>
              <a:ea typeface="ＭＳ Ｐゴシック" charset="0"/>
              <a:cs typeface="ＭＳ Ｐゴシック" charset="0"/>
            </a:endParaRPr>
          </a:p>
        </p:txBody>
      </p:sp>
      <p:grpSp>
        <p:nvGrpSpPr>
          <p:cNvPr id="94212" name="Group 4"/>
          <p:cNvGrpSpPr>
            <a:grpSpLocks/>
          </p:cNvGrpSpPr>
          <p:nvPr/>
        </p:nvGrpSpPr>
        <p:grpSpPr bwMode="auto">
          <a:xfrm>
            <a:off x="0" y="1094184"/>
            <a:ext cx="9144000" cy="5763816"/>
            <a:chOff x="0" y="0"/>
            <a:chExt cx="3612" cy="3474"/>
          </a:xfrm>
        </p:grpSpPr>
        <p:grpSp>
          <p:nvGrpSpPr>
            <p:cNvPr id="94215" name="Group 5"/>
            <p:cNvGrpSpPr>
              <a:grpSpLocks/>
            </p:cNvGrpSpPr>
            <p:nvPr/>
          </p:nvGrpSpPr>
          <p:grpSpPr bwMode="auto">
            <a:xfrm>
              <a:off x="0" y="0"/>
              <a:ext cx="903" cy="384"/>
              <a:chOff x="0" y="0"/>
              <a:chExt cx="903" cy="384"/>
            </a:xfrm>
          </p:grpSpPr>
          <p:sp>
            <p:nvSpPr>
              <p:cNvPr id="94249" name="Rectangle 6"/>
              <p:cNvSpPr>
                <a:spLocks noChangeArrowheads="1"/>
              </p:cNvSpPr>
              <p:nvPr/>
            </p:nvSpPr>
            <p:spPr bwMode="auto">
              <a:xfrm>
                <a:off x="0" y="0"/>
                <a:ext cx="903" cy="384"/>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rPr>
                  <a:t>RETURN</a:t>
                </a:r>
              </a:p>
            </p:txBody>
          </p:sp>
          <p:sp>
            <p:nvSpPr>
              <p:cNvPr id="94250" name="Rectangle 7"/>
              <p:cNvSpPr>
                <a:spLocks noChangeArrowheads="1"/>
              </p:cNvSpPr>
              <p:nvPr/>
            </p:nvSpPr>
            <p:spPr bwMode="auto">
              <a:xfrm>
                <a:off x="0" y="0"/>
                <a:ext cx="903" cy="384"/>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endParaRPr>
              </a:p>
            </p:txBody>
          </p:sp>
        </p:grpSp>
        <p:grpSp>
          <p:nvGrpSpPr>
            <p:cNvPr id="94216" name="Group 8"/>
            <p:cNvGrpSpPr>
              <a:grpSpLocks/>
            </p:cNvGrpSpPr>
            <p:nvPr/>
          </p:nvGrpSpPr>
          <p:grpSpPr bwMode="auto">
            <a:xfrm>
              <a:off x="903" y="0"/>
              <a:ext cx="903" cy="384"/>
              <a:chOff x="903" y="0"/>
              <a:chExt cx="903" cy="384"/>
            </a:xfrm>
          </p:grpSpPr>
          <p:sp>
            <p:nvSpPr>
              <p:cNvPr id="94247" name="Rectangle 9"/>
              <p:cNvSpPr>
                <a:spLocks noChangeArrowheads="1"/>
              </p:cNvSpPr>
              <p:nvPr/>
            </p:nvSpPr>
            <p:spPr bwMode="auto">
              <a:xfrm>
                <a:off x="903" y="0"/>
                <a:ext cx="903" cy="384"/>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rPr>
                  <a:t>FIRST</a:t>
                </a:r>
              </a:p>
            </p:txBody>
          </p:sp>
          <p:sp>
            <p:nvSpPr>
              <p:cNvPr id="94248" name="Rectangle 10"/>
              <p:cNvSpPr>
                <a:spLocks noChangeArrowheads="1"/>
              </p:cNvSpPr>
              <p:nvPr/>
            </p:nvSpPr>
            <p:spPr bwMode="auto">
              <a:xfrm>
                <a:off x="903" y="0"/>
                <a:ext cx="903" cy="384"/>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endParaRPr>
              </a:p>
            </p:txBody>
          </p:sp>
        </p:grpSp>
        <p:grpSp>
          <p:nvGrpSpPr>
            <p:cNvPr id="94217" name="Group 11"/>
            <p:cNvGrpSpPr>
              <a:grpSpLocks/>
            </p:cNvGrpSpPr>
            <p:nvPr/>
          </p:nvGrpSpPr>
          <p:grpSpPr bwMode="auto">
            <a:xfrm>
              <a:off x="1806" y="0"/>
              <a:ext cx="903" cy="384"/>
              <a:chOff x="1806" y="0"/>
              <a:chExt cx="903" cy="384"/>
            </a:xfrm>
          </p:grpSpPr>
          <p:sp>
            <p:nvSpPr>
              <p:cNvPr id="94245" name="Rectangle 12"/>
              <p:cNvSpPr>
                <a:spLocks noChangeArrowheads="1"/>
              </p:cNvSpPr>
              <p:nvPr/>
            </p:nvSpPr>
            <p:spPr bwMode="auto">
              <a:xfrm>
                <a:off x="1806" y="0"/>
                <a:ext cx="903" cy="384"/>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rPr>
                  <a:t>SECOND</a:t>
                </a:r>
              </a:p>
            </p:txBody>
          </p:sp>
          <p:sp>
            <p:nvSpPr>
              <p:cNvPr id="94246" name="Rectangle 13"/>
              <p:cNvSpPr>
                <a:spLocks noChangeArrowheads="1"/>
              </p:cNvSpPr>
              <p:nvPr/>
            </p:nvSpPr>
            <p:spPr bwMode="auto">
              <a:xfrm>
                <a:off x="1806" y="0"/>
                <a:ext cx="903" cy="384"/>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endParaRPr>
              </a:p>
            </p:txBody>
          </p:sp>
        </p:grpSp>
        <p:grpSp>
          <p:nvGrpSpPr>
            <p:cNvPr id="94218" name="Group 14"/>
            <p:cNvGrpSpPr>
              <a:grpSpLocks/>
            </p:cNvGrpSpPr>
            <p:nvPr/>
          </p:nvGrpSpPr>
          <p:grpSpPr bwMode="auto">
            <a:xfrm>
              <a:off x="2709" y="0"/>
              <a:ext cx="903" cy="384"/>
              <a:chOff x="2709" y="0"/>
              <a:chExt cx="903" cy="384"/>
            </a:xfrm>
          </p:grpSpPr>
          <p:sp>
            <p:nvSpPr>
              <p:cNvPr id="94243" name="Rectangle 15"/>
              <p:cNvSpPr>
                <a:spLocks noChangeArrowheads="1"/>
              </p:cNvSpPr>
              <p:nvPr/>
            </p:nvSpPr>
            <p:spPr bwMode="auto">
              <a:xfrm>
                <a:off x="2709" y="0"/>
                <a:ext cx="903" cy="384"/>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rPr>
                  <a:t>THIRD</a:t>
                </a:r>
              </a:p>
            </p:txBody>
          </p:sp>
          <p:sp>
            <p:nvSpPr>
              <p:cNvPr id="94244" name="Rectangle 16"/>
              <p:cNvSpPr>
                <a:spLocks noChangeArrowheads="1"/>
              </p:cNvSpPr>
              <p:nvPr/>
            </p:nvSpPr>
            <p:spPr bwMode="auto">
              <a:xfrm>
                <a:off x="2709" y="0"/>
                <a:ext cx="903" cy="384"/>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endParaRPr>
              </a:p>
            </p:txBody>
          </p:sp>
        </p:grpSp>
        <p:grpSp>
          <p:nvGrpSpPr>
            <p:cNvPr id="94219" name="Group 17"/>
            <p:cNvGrpSpPr>
              <a:grpSpLocks/>
            </p:cNvGrpSpPr>
            <p:nvPr/>
          </p:nvGrpSpPr>
          <p:grpSpPr bwMode="auto">
            <a:xfrm>
              <a:off x="0" y="384"/>
              <a:ext cx="903" cy="748"/>
              <a:chOff x="0" y="384"/>
              <a:chExt cx="903" cy="748"/>
            </a:xfrm>
          </p:grpSpPr>
          <p:sp>
            <p:nvSpPr>
              <p:cNvPr id="94241" name="Rectangle 18"/>
              <p:cNvSpPr>
                <a:spLocks noChangeArrowheads="1"/>
              </p:cNvSpPr>
              <p:nvPr/>
            </p:nvSpPr>
            <p:spPr bwMode="auto">
              <a:xfrm>
                <a:off x="0" y="384"/>
                <a:ext cx="903" cy="74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rPr>
                  <a:t>Number</a:t>
                </a:r>
                <a:endPar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Returning</a:t>
                </a:r>
              </a:p>
            </p:txBody>
          </p:sp>
          <p:sp>
            <p:nvSpPr>
              <p:cNvPr id="94242" name="Rectangle 19"/>
              <p:cNvSpPr>
                <a:spLocks noChangeArrowheads="1"/>
              </p:cNvSpPr>
              <p:nvPr/>
            </p:nvSpPr>
            <p:spPr bwMode="auto">
              <a:xfrm>
                <a:off x="0" y="384"/>
                <a:ext cx="903" cy="74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endParaRPr>
              </a:p>
            </p:txBody>
          </p:sp>
        </p:grpSp>
        <p:grpSp>
          <p:nvGrpSpPr>
            <p:cNvPr id="94220" name="Group 20"/>
            <p:cNvGrpSpPr>
              <a:grpSpLocks/>
            </p:cNvGrpSpPr>
            <p:nvPr/>
          </p:nvGrpSpPr>
          <p:grpSpPr bwMode="auto">
            <a:xfrm>
              <a:off x="903" y="384"/>
              <a:ext cx="903" cy="748"/>
              <a:chOff x="903" y="384"/>
              <a:chExt cx="903" cy="748"/>
            </a:xfrm>
          </p:grpSpPr>
          <p:sp>
            <p:nvSpPr>
              <p:cNvPr id="94239" name="Rectangle 21"/>
              <p:cNvSpPr>
                <a:spLocks noChangeArrowheads="1"/>
              </p:cNvSpPr>
              <p:nvPr/>
            </p:nvSpPr>
            <p:spPr bwMode="auto">
              <a:xfrm>
                <a:off x="903" y="384"/>
                <a:ext cx="903" cy="74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rPr>
                  <a:t>42,360</a:t>
                </a:r>
                <a:endPar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a:p>
                <a:pPr marL="0" marR="0" lvl="0" indent="0" algn="l" defTabSz="914400" rtl="0" eaLnBrk="0" fontAlgn="base" latinLnBrk="0" hangingPunct="0">
                  <a:lnSpc>
                    <a:spcPct val="80000"/>
                  </a:lnSpc>
                  <a:spcBef>
                    <a:spcPct val="0"/>
                  </a:spcBef>
                  <a:spcAft>
                    <a:spcPct val="0"/>
                  </a:spcAft>
                  <a:buClrTx/>
                  <a:buSzTx/>
                  <a:buFontTx/>
                  <a:buNone/>
                  <a:tabLst/>
                  <a:defRPr/>
                </a:pPr>
                <a:r>
                  <a:rPr kumimoji="0" lang="en-US" sz="2400" b="1" i="0" u="sng" strike="noStrike" kern="1200" cap="none" spc="0" normalizeH="0" baseline="0" noProof="0">
                    <a:ln>
                      <a:noFill/>
                    </a:ln>
                    <a:solidFill>
                      <a:srgbClr val="FFFFFF"/>
                    </a:solidFill>
                    <a:effectLst/>
                    <a:uLnTx/>
                    <a:uFillTx/>
                    <a:latin typeface="Arial Narrow" charset="0"/>
                    <a:ea typeface="ＭＳ Ｐゴシック" charset="0"/>
                    <a:cs typeface="Times New Roman" charset="0"/>
                  </a:rPr>
                  <a:t>7,337 </a:t>
                </a: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(servants)</a:t>
                </a:r>
              </a:p>
              <a:p>
                <a:pPr marL="0" marR="0" lvl="0" indent="0" algn="l" defTabSz="914400" rtl="0" eaLnBrk="0" fontAlgn="base" latinLnBrk="0" hangingPunct="0">
                  <a:lnSpc>
                    <a:spcPct val="8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49,697</a:t>
                </a:r>
              </a:p>
            </p:txBody>
          </p:sp>
          <p:sp>
            <p:nvSpPr>
              <p:cNvPr id="94240" name="Rectangle 22"/>
              <p:cNvSpPr>
                <a:spLocks noChangeArrowheads="1"/>
              </p:cNvSpPr>
              <p:nvPr/>
            </p:nvSpPr>
            <p:spPr bwMode="auto">
              <a:xfrm>
                <a:off x="903" y="384"/>
                <a:ext cx="903" cy="74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endParaRPr>
              </a:p>
            </p:txBody>
          </p:sp>
        </p:grpSp>
        <p:grpSp>
          <p:nvGrpSpPr>
            <p:cNvPr id="94221" name="Group 23"/>
            <p:cNvGrpSpPr>
              <a:grpSpLocks/>
            </p:cNvGrpSpPr>
            <p:nvPr/>
          </p:nvGrpSpPr>
          <p:grpSpPr bwMode="auto">
            <a:xfrm>
              <a:off x="1806" y="384"/>
              <a:ext cx="903" cy="748"/>
              <a:chOff x="1806" y="384"/>
              <a:chExt cx="903" cy="748"/>
            </a:xfrm>
          </p:grpSpPr>
          <p:sp>
            <p:nvSpPr>
              <p:cNvPr id="94237" name="Rectangle 24"/>
              <p:cNvSpPr>
                <a:spLocks noChangeArrowheads="1"/>
              </p:cNvSpPr>
              <p:nvPr/>
            </p:nvSpPr>
            <p:spPr bwMode="auto">
              <a:xfrm>
                <a:off x="1806" y="384"/>
                <a:ext cx="903" cy="74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7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rPr>
                  <a:t>1,500 men</a:t>
                </a:r>
                <a:endPar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     38 Levites</a:t>
                </a:r>
              </a:p>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sz="2400" b="1" i="0" u="sng" strike="noStrike" kern="1200" cap="none" spc="0" normalizeH="0" baseline="0" noProof="0">
                    <a:ln>
                      <a:noFill/>
                    </a:ln>
                    <a:solidFill>
                      <a:srgbClr val="FFFFFF"/>
                    </a:solidFill>
                    <a:effectLst/>
                    <a:uLnTx/>
                    <a:uFillTx/>
                    <a:latin typeface="Arial Narrow" charset="0"/>
                    <a:ea typeface="ＭＳ Ｐゴシック" charset="0"/>
                    <a:cs typeface="Times New Roman" charset="0"/>
                  </a:rPr>
                  <a:t>   220 </a:t>
                </a: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helpers</a:t>
                </a:r>
              </a:p>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1,758 + 5000?</a:t>
                </a:r>
              </a:p>
            </p:txBody>
          </p:sp>
          <p:sp>
            <p:nvSpPr>
              <p:cNvPr id="94238" name="Rectangle 25"/>
              <p:cNvSpPr>
                <a:spLocks noChangeArrowheads="1"/>
              </p:cNvSpPr>
              <p:nvPr/>
            </p:nvSpPr>
            <p:spPr bwMode="auto">
              <a:xfrm>
                <a:off x="1806" y="384"/>
                <a:ext cx="903" cy="74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endParaRPr>
              </a:p>
            </p:txBody>
          </p:sp>
        </p:grpSp>
        <p:grpSp>
          <p:nvGrpSpPr>
            <p:cNvPr id="94222" name="Group 26"/>
            <p:cNvGrpSpPr>
              <a:grpSpLocks/>
            </p:cNvGrpSpPr>
            <p:nvPr/>
          </p:nvGrpSpPr>
          <p:grpSpPr bwMode="auto">
            <a:xfrm>
              <a:off x="2709" y="384"/>
              <a:ext cx="903" cy="748"/>
              <a:chOff x="2709" y="384"/>
              <a:chExt cx="903" cy="748"/>
            </a:xfrm>
          </p:grpSpPr>
          <p:sp>
            <p:nvSpPr>
              <p:cNvPr id="94235" name="Rectangle 27"/>
              <p:cNvSpPr>
                <a:spLocks noChangeArrowheads="1"/>
              </p:cNvSpPr>
              <p:nvPr/>
            </p:nvSpPr>
            <p:spPr bwMode="auto">
              <a:xfrm>
                <a:off x="2709" y="384"/>
                <a:ext cx="903" cy="74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rPr>
                  <a:t>Unknown</a:t>
                </a:r>
              </a:p>
            </p:txBody>
          </p:sp>
          <p:sp>
            <p:nvSpPr>
              <p:cNvPr id="94236" name="Rectangle 28"/>
              <p:cNvSpPr>
                <a:spLocks noChangeArrowheads="1"/>
              </p:cNvSpPr>
              <p:nvPr/>
            </p:nvSpPr>
            <p:spPr bwMode="auto">
              <a:xfrm>
                <a:off x="2709" y="384"/>
                <a:ext cx="903" cy="74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endParaRPr>
              </a:p>
            </p:txBody>
          </p:sp>
        </p:grpSp>
        <p:grpSp>
          <p:nvGrpSpPr>
            <p:cNvPr id="94223" name="Group 29"/>
            <p:cNvGrpSpPr>
              <a:grpSpLocks/>
            </p:cNvGrpSpPr>
            <p:nvPr/>
          </p:nvGrpSpPr>
          <p:grpSpPr bwMode="auto">
            <a:xfrm>
              <a:off x="0" y="1132"/>
              <a:ext cx="903" cy="2342"/>
              <a:chOff x="0" y="1132"/>
              <a:chExt cx="903" cy="2342"/>
            </a:xfrm>
          </p:grpSpPr>
          <p:sp>
            <p:nvSpPr>
              <p:cNvPr id="94233" name="Rectangle 30"/>
              <p:cNvSpPr>
                <a:spLocks noChangeArrowheads="1"/>
              </p:cNvSpPr>
              <p:nvPr/>
            </p:nvSpPr>
            <p:spPr bwMode="auto">
              <a:xfrm>
                <a:off x="0" y="1132"/>
                <a:ext cx="903" cy="2342"/>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rPr>
                  <a:t>Events &amp; Problems</a:t>
                </a:r>
              </a:p>
            </p:txBody>
          </p:sp>
          <p:sp>
            <p:nvSpPr>
              <p:cNvPr id="94234" name="Rectangle 31"/>
              <p:cNvSpPr>
                <a:spLocks noChangeArrowheads="1"/>
              </p:cNvSpPr>
              <p:nvPr/>
            </p:nvSpPr>
            <p:spPr bwMode="auto">
              <a:xfrm>
                <a:off x="0" y="1132"/>
                <a:ext cx="903" cy="2342"/>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endParaRPr>
              </a:p>
            </p:txBody>
          </p:sp>
        </p:grpSp>
        <p:grpSp>
          <p:nvGrpSpPr>
            <p:cNvPr id="94224" name="Group 32"/>
            <p:cNvGrpSpPr>
              <a:grpSpLocks/>
            </p:cNvGrpSpPr>
            <p:nvPr/>
          </p:nvGrpSpPr>
          <p:grpSpPr bwMode="auto">
            <a:xfrm>
              <a:off x="903" y="1132"/>
              <a:ext cx="903" cy="2342"/>
              <a:chOff x="903" y="1132"/>
              <a:chExt cx="903" cy="2342"/>
            </a:xfrm>
          </p:grpSpPr>
          <p:sp>
            <p:nvSpPr>
              <p:cNvPr id="94231" name="Rectangle 33"/>
              <p:cNvSpPr>
                <a:spLocks noChangeArrowheads="1"/>
              </p:cNvSpPr>
              <p:nvPr/>
            </p:nvSpPr>
            <p:spPr bwMode="auto">
              <a:xfrm>
                <a:off x="903" y="1132"/>
                <a:ext cx="903" cy="2342"/>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rPr>
                  <a:t>Temple begun; sacrifices made &amp; Feast of Tabernacles celebrated.</a:t>
                </a:r>
                <a:endPar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0" fontAlgn="base" latinLnBrk="0" hangingPunct="0">
                  <a:lnSpc>
                    <a:spcPct val="8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Samaritans made trouble, &amp; work ceased until 520.</a:t>
                </a:r>
              </a:p>
              <a:p>
                <a:pPr marL="0" marR="0" lvl="0" indent="0" algn="ctr" defTabSz="914400" rtl="0" eaLnBrk="0" fontAlgn="base" latinLnBrk="0" hangingPunct="0">
                  <a:lnSpc>
                    <a:spcPct val="8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Temple completed in 516.</a:t>
                </a:r>
              </a:p>
            </p:txBody>
          </p:sp>
          <p:sp>
            <p:nvSpPr>
              <p:cNvPr id="94232" name="Rectangle 34"/>
              <p:cNvSpPr>
                <a:spLocks noChangeArrowheads="1"/>
              </p:cNvSpPr>
              <p:nvPr/>
            </p:nvSpPr>
            <p:spPr bwMode="auto">
              <a:xfrm>
                <a:off x="903" y="1132"/>
                <a:ext cx="903" cy="2342"/>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endParaRPr>
              </a:p>
            </p:txBody>
          </p:sp>
        </p:grpSp>
        <p:grpSp>
          <p:nvGrpSpPr>
            <p:cNvPr id="94225" name="Group 35"/>
            <p:cNvGrpSpPr>
              <a:grpSpLocks/>
            </p:cNvGrpSpPr>
            <p:nvPr/>
          </p:nvGrpSpPr>
          <p:grpSpPr bwMode="auto">
            <a:xfrm>
              <a:off x="1806" y="1132"/>
              <a:ext cx="903" cy="2342"/>
              <a:chOff x="1806" y="1132"/>
              <a:chExt cx="903" cy="2342"/>
            </a:xfrm>
          </p:grpSpPr>
          <p:sp>
            <p:nvSpPr>
              <p:cNvPr id="94229" name="Rectangle 36"/>
              <p:cNvSpPr>
                <a:spLocks noChangeArrowheads="1"/>
              </p:cNvSpPr>
              <p:nvPr/>
            </p:nvSpPr>
            <p:spPr bwMode="auto">
              <a:xfrm>
                <a:off x="1806" y="1132"/>
                <a:ext cx="903" cy="2342"/>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rPr>
                  <a:t>Problems with </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intermarriage</a:t>
                </a:r>
              </a:p>
            </p:txBody>
          </p:sp>
          <p:sp>
            <p:nvSpPr>
              <p:cNvPr id="94230" name="Rectangle 37"/>
              <p:cNvSpPr>
                <a:spLocks noChangeArrowheads="1"/>
              </p:cNvSpPr>
              <p:nvPr/>
            </p:nvSpPr>
            <p:spPr bwMode="auto">
              <a:xfrm>
                <a:off x="1806" y="1132"/>
                <a:ext cx="903" cy="2342"/>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endParaRPr>
              </a:p>
            </p:txBody>
          </p:sp>
        </p:grpSp>
        <p:grpSp>
          <p:nvGrpSpPr>
            <p:cNvPr id="94226" name="Group 38"/>
            <p:cNvGrpSpPr>
              <a:grpSpLocks/>
            </p:cNvGrpSpPr>
            <p:nvPr/>
          </p:nvGrpSpPr>
          <p:grpSpPr bwMode="auto">
            <a:xfrm>
              <a:off x="2709" y="1132"/>
              <a:ext cx="903" cy="2342"/>
              <a:chOff x="2709" y="1132"/>
              <a:chExt cx="903" cy="2342"/>
            </a:xfrm>
          </p:grpSpPr>
          <p:sp>
            <p:nvSpPr>
              <p:cNvPr id="94227" name="Rectangle 39"/>
              <p:cNvSpPr>
                <a:spLocks noChangeArrowheads="1"/>
              </p:cNvSpPr>
              <p:nvPr/>
            </p:nvSpPr>
            <p:spPr bwMode="auto">
              <a:xfrm>
                <a:off x="2709" y="1132"/>
                <a:ext cx="903" cy="2342"/>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rPr>
                  <a:t>Wall rebuilt in 52 days, despite opposition from Sanballat, Tobiah, &amp; Geshem.</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rPr>
                  <a:t>Walls dedicated &amp; Law read.</a:t>
                </a:r>
              </a:p>
            </p:txBody>
          </p:sp>
          <p:sp>
            <p:nvSpPr>
              <p:cNvPr id="94228" name="Rectangle 40"/>
              <p:cNvSpPr>
                <a:spLocks noChangeArrowheads="1"/>
              </p:cNvSpPr>
              <p:nvPr/>
            </p:nvSpPr>
            <p:spPr bwMode="auto">
              <a:xfrm>
                <a:off x="2709" y="1132"/>
                <a:ext cx="903" cy="2342"/>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endParaRPr>
              </a:p>
            </p:txBody>
          </p:sp>
        </p:grpSp>
      </p:grpSp>
      <p:sp>
        <p:nvSpPr>
          <p:cNvPr id="42027" name="Rectangle 43"/>
          <p:cNvSpPr>
            <a:spLocks noGrp="1" noChangeArrowheads="1"/>
          </p:cNvSpPr>
          <p:nvPr>
            <p:ph type="title"/>
          </p:nvPr>
        </p:nvSpPr>
        <p:spPr>
          <a:xfrm>
            <a:off x="0" y="0"/>
            <a:ext cx="9144000" cy="1219200"/>
          </a:xfrm>
          <a:solidFill>
            <a:srgbClr val="FFFFFF"/>
          </a:solidFill>
          <a:ln>
            <a:solidFill>
              <a:srgbClr val="000000"/>
            </a:solidFill>
          </a:ln>
        </p:spPr>
        <p:txBody>
          <a:bodyPr anchor="ctr" anchorCtr="1"/>
          <a:lstStyle/>
          <a:p>
            <a:pPr algn="ctr" eaLnBrk="1" hangingPunct="1">
              <a:defRPr/>
            </a:pPr>
            <a:r>
              <a:rPr lang="en-US" altLang="zh-CN" sz="3600" dirty="0">
                <a:solidFill>
                  <a:srgbClr val="000000"/>
                </a:solidFill>
                <a:latin typeface="Arial Black" charset="0"/>
                <a:ea typeface="ＭＳ Ｐゴシック" charset="0"/>
                <a:cs typeface="Times New Roman" charset="0"/>
              </a:rPr>
              <a:t>Returns from Exile</a:t>
            </a:r>
            <a:br>
              <a:rPr lang="en-US" altLang="zh-CN" sz="3600" dirty="0">
                <a:solidFill>
                  <a:srgbClr val="000000"/>
                </a:solidFill>
                <a:latin typeface="Arial Black" charset="0"/>
                <a:ea typeface="ＭＳ Ｐゴシック" charset="0"/>
                <a:cs typeface="Times New Roman" charset="0"/>
              </a:rPr>
            </a:br>
            <a:r>
              <a:rPr lang="en-US" altLang="zh-CN" sz="1800" b="1" dirty="0">
                <a:solidFill>
                  <a:srgbClr val="000000"/>
                </a:solidFill>
                <a:latin typeface="Arial Narrow" charset="0"/>
                <a:ea typeface="ＭＳ Ｐゴシック" charset="0"/>
                <a:cs typeface="Times New Roman" charset="0"/>
              </a:rPr>
              <a:t>John H. Walton, </a:t>
            </a:r>
            <a:r>
              <a:rPr lang="en-US" altLang="zh-CN" sz="1800" b="1" i="1" dirty="0">
                <a:solidFill>
                  <a:srgbClr val="000000"/>
                </a:solidFill>
                <a:latin typeface="Arial Narrow" charset="0"/>
                <a:ea typeface="ＭＳ Ｐゴシック" charset="0"/>
                <a:cs typeface="Times New Roman" charset="0"/>
              </a:rPr>
              <a:t>Chronological and Background Charts of the Old Testament</a:t>
            </a:r>
            <a:r>
              <a:rPr lang="en-US" altLang="zh-CN" sz="1800" b="1" dirty="0">
                <a:solidFill>
                  <a:srgbClr val="000000"/>
                </a:solidFill>
                <a:latin typeface="Arial Narrow" charset="0"/>
                <a:ea typeface="ＭＳ Ｐゴシック" charset="0"/>
                <a:cs typeface="Times New Roman" charset="0"/>
              </a:rPr>
              <a:t>, 35 &amp; </a:t>
            </a:r>
            <a:br>
              <a:rPr lang="en-US" altLang="zh-CN" sz="1800" b="1" dirty="0">
                <a:solidFill>
                  <a:srgbClr val="000000"/>
                </a:solidFill>
                <a:latin typeface="Arial Narrow" charset="0"/>
                <a:ea typeface="ＭＳ Ｐゴシック" charset="0"/>
                <a:cs typeface="Times New Roman" charset="0"/>
              </a:rPr>
            </a:br>
            <a:r>
              <a:rPr lang="en-US" altLang="zh-CN" sz="1800" b="1" dirty="0">
                <a:solidFill>
                  <a:srgbClr val="000000"/>
                </a:solidFill>
                <a:latin typeface="Arial Narrow" charset="0"/>
                <a:ea typeface="ＭＳ Ｐゴシック" charset="0"/>
                <a:cs typeface="Times New Roman" charset="0"/>
              </a:rPr>
              <a:t>John A. Martin, </a:t>
            </a:r>
            <a:r>
              <a:rPr lang="ru-RU" altLang="zh-CN" sz="1800" b="1" dirty="0">
                <a:solidFill>
                  <a:srgbClr val="000000"/>
                </a:solidFill>
                <a:latin typeface="Arial Narrow" charset="0"/>
                <a:ea typeface="ＭＳ Ｐゴシック" charset="0"/>
                <a:cs typeface="Times New Roman" charset="0"/>
              </a:rPr>
              <a:t>"</a:t>
            </a:r>
            <a:r>
              <a:rPr lang="en-US" altLang="zh-CN" sz="1800" b="1" dirty="0">
                <a:solidFill>
                  <a:srgbClr val="000000"/>
                </a:solidFill>
                <a:latin typeface="Arial Narrow" charset="0"/>
                <a:ea typeface="ＭＳ Ｐゴシック" charset="0"/>
                <a:cs typeface="Times New Roman" charset="0"/>
              </a:rPr>
              <a:t>Ezra,</a:t>
            </a:r>
            <a:r>
              <a:rPr lang="ru-RU" altLang="zh-CN" sz="1800" b="1" dirty="0">
                <a:solidFill>
                  <a:srgbClr val="000000"/>
                </a:solidFill>
                <a:latin typeface="Arial Narrow" charset="0"/>
                <a:ea typeface="ＭＳ Ｐゴシック" charset="0"/>
                <a:cs typeface="Times New Roman" charset="0"/>
              </a:rPr>
              <a:t>"</a:t>
            </a:r>
            <a:r>
              <a:rPr lang="en-US" altLang="zh-CN" sz="1800" b="1" dirty="0">
                <a:solidFill>
                  <a:srgbClr val="000000"/>
                </a:solidFill>
                <a:latin typeface="Arial Narrow" charset="0"/>
                <a:ea typeface="ＭＳ Ｐゴシック" charset="0"/>
                <a:cs typeface="Times New Roman" charset="0"/>
              </a:rPr>
              <a:t> in </a:t>
            </a:r>
            <a:r>
              <a:rPr lang="en-US" altLang="zh-CN" sz="1800" b="1" i="1" dirty="0">
                <a:solidFill>
                  <a:srgbClr val="000000"/>
                </a:solidFill>
                <a:latin typeface="Arial Narrow" charset="0"/>
                <a:ea typeface="ＭＳ Ｐゴシック" charset="0"/>
                <a:cs typeface="Times New Roman" charset="0"/>
              </a:rPr>
              <a:t>The Bible Knowledge Commentary</a:t>
            </a:r>
            <a:r>
              <a:rPr lang="en-US" altLang="zh-CN" sz="1800" b="1" dirty="0">
                <a:solidFill>
                  <a:srgbClr val="000000"/>
                </a:solidFill>
                <a:latin typeface="Arial Narrow" charset="0"/>
                <a:ea typeface="ＭＳ Ｐゴシック" charset="0"/>
                <a:cs typeface="Times New Roman" charset="0"/>
              </a:rPr>
              <a:t>, 1:652, adapted</a:t>
            </a:r>
            <a:endParaRPr lang="en-US" sz="1800" b="1" dirty="0">
              <a:solidFill>
                <a:srgbClr val="000000"/>
              </a:solidFill>
              <a:latin typeface="Arial Narrow" charset="0"/>
              <a:ea typeface="ＭＳ Ｐゴシック" charset="0"/>
              <a:cs typeface="Times New Roman" charset="0"/>
            </a:endParaRPr>
          </a:p>
        </p:txBody>
      </p:sp>
      <p:sp>
        <p:nvSpPr>
          <p:cNvPr id="94214" name="Text Box 3"/>
          <p:cNvSpPr txBox="1">
            <a:spLocks noChangeArrowheads="1"/>
          </p:cNvSpPr>
          <p:nvPr/>
        </p:nvSpPr>
        <p:spPr bwMode="auto">
          <a:xfrm>
            <a:off x="8412163" y="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295</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39126" cy="6858000"/>
          </a:xfrm>
          <a:prstGeom prst="rect">
            <a:avLst/>
          </a:prstGeom>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i="1" dirty="0">
                <a:solidFill>
                  <a:srgbClr val="FFFFFF"/>
                </a:solidFill>
                <a:effectLst>
                  <a:glow rad="127000">
                    <a:srgbClr val="000000"/>
                  </a:glow>
                </a:effectLst>
                <a:latin typeface="Arial" charset="0"/>
                <a:ea typeface="ＭＳ Ｐゴシック" charset="0"/>
                <a:cs typeface="ＭＳ Ｐゴシック" charset="0"/>
              </a:rPr>
              <a:t>Book of Haggai</a:t>
            </a: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Be Restored</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eaLnBrk="0" fontAlgn="auto" hangingPunct="0">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Dr. Rick Griffith, Crossroads International Church Singapore</a:t>
            </a:r>
          </a:p>
          <a:p>
            <a:pPr algn="ctr" eaLnBrk="0" fontAlgn="auto" hangingPunct="0">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BibleStudyDownloads.org</a:t>
            </a:r>
          </a:p>
        </p:txBody>
      </p:sp>
    </p:spTree>
    <p:extLst>
      <p:ext uri="{BB962C8B-B14F-4D97-AF65-F5344CB8AC3E}">
        <p14:creationId xmlns:p14="http://schemas.microsoft.com/office/powerpoint/2010/main" val="1406512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95536" y="1700808"/>
            <a:ext cx="8388424" cy="3196992"/>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Sometimes things don</a:t>
            </a:r>
            <a:r>
              <a:rPr lang="mr-IN" b="1" dirty="0">
                <a:effectLst>
                  <a:glow rad="127000">
                    <a:schemeClr val="tx1"/>
                  </a:glow>
                </a:effectLst>
                <a:latin typeface="Arial" charset="0"/>
                <a:ea typeface="ＭＳ Ｐゴシック" charset="0"/>
                <a:cs typeface="ＭＳ Ｐゴシック" charset="0"/>
              </a:rPr>
              <a:t>'</a:t>
            </a:r>
            <a:r>
              <a:rPr lang="en-US" b="1" dirty="0">
                <a:effectLst>
                  <a:glow rad="127000">
                    <a:schemeClr val="tx1"/>
                  </a:glow>
                </a:effectLst>
                <a:latin typeface="Arial" charset="0"/>
                <a:ea typeface="ＭＳ Ｐゴシック" charset="0"/>
                <a:cs typeface="ＭＳ Ｐゴシック" charset="0"/>
              </a:rPr>
              <a:t>t go our way even when we follow God</a:t>
            </a:r>
            <a:r>
              <a:rPr lang="mr-IN" b="1" dirty="0">
                <a:effectLst>
                  <a:glow rad="127000">
                    <a:schemeClr val="tx1"/>
                  </a:glow>
                </a:effectLst>
                <a:latin typeface="Arial" charset="0"/>
                <a:ea typeface="ＭＳ Ｐゴシック" charset="0"/>
                <a:cs typeface="ＭＳ Ｐゴシック" charset="0"/>
              </a:rPr>
              <a:t>'</a:t>
            </a:r>
            <a:r>
              <a:rPr lang="en-US" b="1" dirty="0">
                <a:effectLst>
                  <a:glow rad="127000">
                    <a:schemeClr val="tx1"/>
                  </a:glow>
                </a:effectLst>
                <a:latin typeface="Arial" charset="0"/>
                <a:ea typeface="ＭＳ Ｐゴシック" charset="0"/>
                <a:cs typeface="ＭＳ Ｐゴシック" charset="0"/>
              </a:rPr>
              <a:t>s leading.</a:t>
            </a:r>
          </a:p>
        </p:txBody>
      </p:sp>
    </p:spTree>
    <p:extLst>
      <p:ext uri="{BB962C8B-B14F-4D97-AF65-F5344CB8AC3E}">
        <p14:creationId xmlns:p14="http://schemas.microsoft.com/office/powerpoint/2010/main" val="20287867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95536" y="1700808"/>
            <a:ext cx="8388424" cy="3196992"/>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Is God trying to get your attention despite the sacrifices you</a:t>
            </a:r>
            <a:r>
              <a:rPr lang="mr-IN" b="1" dirty="0">
                <a:effectLst>
                  <a:glow rad="127000">
                    <a:schemeClr val="tx1"/>
                  </a:glow>
                </a:effectLst>
                <a:latin typeface="Arial" charset="0"/>
                <a:ea typeface="ＭＳ Ｐゴシック" charset="0"/>
                <a:cs typeface="ＭＳ Ｐゴシック" charset="0"/>
              </a:rPr>
              <a:t>'</a:t>
            </a:r>
            <a:r>
              <a:rPr lang="en-US" b="1" dirty="0">
                <a:effectLst>
                  <a:glow rad="127000">
                    <a:schemeClr val="tx1"/>
                  </a:glow>
                </a:effectLst>
                <a:latin typeface="Arial" charset="0"/>
                <a:ea typeface="ＭＳ Ｐゴシック" charset="0"/>
                <a:cs typeface="ＭＳ Ｐゴシック" charset="0"/>
              </a:rPr>
              <a:t>ve made for him?</a:t>
            </a:r>
          </a:p>
        </p:txBody>
      </p:sp>
    </p:spTree>
    <p:extLst>
      <p:ext uri="{BB962C8B-B14F-4D97-AF65-F5344CB8AC3E}">
        <p14:creationId xmlns:p14="http://schemas.microsoft.com/office/powerpoint/2010/main" val="34553061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384"/>
            <a:ext cx="9144000" cy="6885384"/>
          </a:xfrm>
          <a:prstGeom prst="rect">
            <a:avLst/>
          </a:prstGeom>
        </p:spPr>
      </p:pic>
      <p:sp>
        <p:nvSpPr>
          <p:cNvPr id="900098" name="Rectangle 2"/>
          <p:cNvSpPr>
            <a:spLocks noGrp="1" noChangeArrowheads="1"/>
          </p:cNvSpPr>
          <p:nvPr>
            <p:ph type="ctrTitle"/>
          </p:nvPr>
        </p:nvSpPr>
        <p:spPr>
          <a:xfrm>
            <a:off x="0" y="-56024"/>
            <a:ext cx="9144000" cy="2692936"/>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How can you restore God</a:t>
            </a:r>
            <a:r>
              <a:rPr lang="mr-IN" b="1" dirty="0">
                <a:effectLst>
                  <a:glow rad="127000">
                    <a:schemeClr val="tx1"/>
                  </a:glow>
                </a:effectLst>
                <a:latin typeface="Arial" charset="0"/>
                <a:ea typeface="ＭＳ Ｐゴシック" charset="0"/>
                <a:cs typeface="ＭＳ Ｐゴシック" charset="0"/>
              </a:rPr>
              <a:t>'</a:t>
            </a:r>
            <a:r>
              <a:rPr lang="en-US" b="1" dirty="0">
                <a:effectLst>
                  <a:glow rad="127000">
                    <a:schemeClr val="tx1"/>
                  </a:glow>
                </a:effectLst>
                <a:latin typeface="Arial" charset="0"/>
                <a:ea typeface="ＭＳ Ｐゴシック" charset="0"/>
                <a:cs typeface="ＭＳ Ｐゴシック" charset="0"/>
              </a:rPr>
              <a:t>s</a:t>
            </a:r>
            <a:br>
              <a:rPr lang="en-US" b="1" dirty="0">
                <a:effectLst>
                  <a:glow rad="127000">
                    <a:schemeClr val="tx1"/>
                  </a:glow>
                </a:effectLst>
                <a:latin typeface="Arial" charset="0"/>
                <a:ea typeface="ＭＳ Ｐゴシック" charset="0"/>
                <a:cs typeface="ＭＳ Ｐゴシック" charset="0"/>
              </a:rPr>
            </a:br>
            <a:r>
              <a:rPr lang="en-US" sz="6000" b="1" dirty="0">
                <a:solidFill>
                  <a:srgbClr val="FFFF00"/>
                </a:solidFill>
                <a:effectLst>
                  <a:glow rad="127000">
                    <a:schemeClr val="tx1"/>
                  </a:glow>
                </a:effectLst>
                <a:latin typeface="Arial" charset="0"/>
                <a:ea typeface="ＭＳ Ｐゴシック" charset="0"/>
                <a:cs typeface="ＭＳ Ｐゴシック" charset="0"/>
              </a:rPr>
              <a:t>BLESSING</a:t>
            </a:r>
            <a:br>
              <a:rPr lang="en-US" sz="6000"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when you only see his discipline?</a:t>
            </a:r>
          </a:p>
        </p:txBody>
      </p:sp>
    </p:spTree>
    <p:extLst>
      <p:ext uri="{BB962C8B-B14F-4D97-AF65-F5344CB8AC3E}">
        <p14:creationId xmlns:p14="http://schemas.microsoft.com/office/powerpoint/2010/main" val="17024164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844824"/>
            <a:ext cx="9144000" cy="769349"/>
          </a:xfrm>
          <a:effectLst>
            <a:outerShdw blurRad="63500" dist="35921" dir="2700000" algn="ctr" rotWithShape="0">
              <a:schemeClr val="tx2">
                <a:alpha val="74998"/>
              </a:schemeClr>
            </a:outerShdw>
          </a:effectLst>
        </p:spPr>
        <p:txBody>
          <a:bodyPr/>
          <a:lstStyle/>
          <a:p>
            <a:pPr>
              <a:defRPr/>
            </a:pPr>
            <a:r>
              <a:rPr lang="en-US" sz="9600" b="1" dirty="0">
                <a:effectLst>
                  <a:glow rad="127000">
                    <a:schemeClr val="tx1"/>
                  </a:glow>
                </a:effectLst>
                <a:latin typeface="Arial" charset="0"/>
                <a:ea typeface="ＭＳ Ｐゴシック" charset="0"/>
                <a:cs typeface="ＭＳ Ｐゴシック" charset="0"/>
              </a:rPr>
              <a:t>Background</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8720311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44280"/>
            <a:ext cx="9144000" cy="6381527"/>
          </a:xfrm>
          <a:prstGeom prst="rect">
            <a:avLst/>
          </a:prstGeom>
        </p:spPr>
      </p:pic>
      <p:grpSp>
        <p:nvGrpSpPr>
          <p:cNvPr id="4" name="Group 3"/>
          <p:cNvGrpSpPr/>
          <p:nvPr/>
        </p:nvGrpSpPr>
        <p:grpSpPr>
          <a:xfrm>
            <a:off x="1305036" y="2060848"/>
            <a:ext cx="6595099" cy="2669411"/>
            <a:chOff x="1305036" y="2060848"/>
            <a:chExt cx="6595099" cy="2669411"/>
          </a:xfrm>
        </p:grpSpPr>
        <p:sp>
          <p:nvSpPr>
            <p:cNvPr id="3" name="Rectangle 2"/>
            <p:cNvSpPr/>
            <p:nvPr/>
          </p:nvSpPr>
          <p:spPr bwMode="auto">
            <a:xfrm>
              <a:off x="1468167" y="2060848"/>
              <a:ext cx="5895972" cy="1083532"/>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6" name="Rectangle 5"/>
            <p:cNvSpPr/>
            <p:nvPr/>
          </p:nvSpPr>
          <p:spPr bwMode="auto">
            <a:xfrm>
              <a:off x="1305036" y="3646727"/>
              <a:ext cx="6595099" cy="1083532"/>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7" name="Rectangle 6"/>
            <p:cNvSpPr/>
            <p:nvPr/>
          </p:nvSpPr>
          <p:spPr bwMode="auto">
            <a:xfrm>
              <a:off x="2248859" y="3151564"/>
              <a:ext cx="1724513" cy="59419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359800" y="2116830"/>
            <a:ext cx="8784200" cy="829727"/>
          </a:xfrm>
          <a:effectLst/>
        </p:spPr>
        <p:txBody>
          <a:bodyPr anchor="t"/>
          <a:lstStyle/>
          <a:p>
            <a:pPr>
              <a:defRPr/>
            </a:pPr>
            <a:r>
              <a:rPr lang="en-US" sz="8000" b="1" dirty="0">
                <a:solidFill>
                  <a:srgbClr val="FF0000"/>
                </a:solidFill>
                <a:effectLst/>
                <a:latin typeface="Geneva"/>
                <a:ea typeface="ＭＳ Ｐゴシック" charset="0"/>
                <a:cs typeface="Geneva"/>
              </a:rPr>
              <a:t>M</a:t>
            </a:r>
            <a:r>
              <a:rPr lang="en-US" sz="6000" b="1" dirty="0">
                <a:solidFill>
                  <a:srgbClr val="FF0000"/>
                </a:solidFill>
                <a:effectLst/>
                <a:latin typeface="Geneva"/>
                <a:ea typeface="ＭＳ Ｐゴシック" charset="0"/>
                <a:cs typeface="Geneva"/>
              </a:rPr>
              <a:t>INOR </a:t>
            </a:r>
            <a:r>
              <a:rPr lang="en-US" sz="8000" b="1" dirty="0">
                <a:solidFill>
                  <a:srgbClr val="FF0000"/>
                </a:solidFill>
                <a:effectLst/>
                <a:latin typeface="Geneva"/>
                <a:ea typeface="ＭＳ Ｐゴシック" charset="0"/>
                <a:cs typeface="Geneva"/>
              </a:rPr>
              <a:t>P</a:t>
            </a:r>
            <a:r>
              <a:rPr lang="en-US" sz="6000" b="1" dirty="0">
                <a:solidFill>
                  <a:srgbClr val="FF0000"/>
                </a:solidFill>
                <a:effectLst/>
                <a:latin typeface="Geneva"/>
                <a:ea typeface="ＭＳ Ｐゴシック" charset="0"/>
                <a:cs typeface="Geneva"/>
              </a:rPr>
              <a:t>ROPHETS</a:t>
            </a:r>
          </a:p>
        </p:txBody>
      </p:sp>
      <p:sp>
        <p:nvSpPr>
          <p:cNvPr id="9" name="Rectangle 2"/>
          <p:cNvSpPr txBox="1">
            <a:spLocks noChangeArrowheads="1"/>
          </p:cNvSpPr>
          <p:nvPr/>
        </p:nvSpPr>
        <p:spPr bwMode="auto">
          <a:xfrm>
            <a:off x="251520" y="3378610"/>
            <a:ext cx="9144000" cy="82972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8000" b="1" i="0" u="none" strike="noStrike" kern="1200" cap="none" spc="0" normalizeH="0" baseline="0" noProof="0" dirty="0">
                <a:ln>
                  <a:noFill/>
                </a:ln>
                <a:solidFill>
                  <a:srgbClr val="FF0000"/>
                </a:solidFill>
                <a:effectLst/>
                <a:uLnTx/>
                <a:uFillTx/>
                <a:latin typeface="Geneva"/>
                <a:ea typeface="ＭＳ Ｐゴシック" charset="0"/>
                <a:cs typeface="Geneva"/>
              </a:rPr>
              <a:t>M</a:t>
            </a:r>
            <a:r>
              <a:rPr kumimoji="0" lang="en-US" sz="6000" b="1" i="0" u="none" strike="noStrike" kern="1200" cap="none" spc="0" normalizeH="0" baseline="0" noProof="0" dirty="0">
                <a:ln>
                  <a:noFill/>
                </a:ln>
                <a:solidFill>
                  <a:srgbClr val="FF0000"/>
                </a:solidFill>
                <a:effectLst/>
                <a:uLnTx/>
                <a:uFillTx/>
                <a:latin typeface="Geneva"/>
                <a:ea typeface="ＭＳ Ｐゴシック" charset="0"/>
                <a:cs typeface="Geneva"/>
              </a:rPr>
              <a:t>AJOR </a:t>
            </a:r>
            <a:r>
              <a:rPr kumimoji="0" lang="en-US" sz="8000" b="1" i="0" u="none" strike="noStrike" kern="1200" cap="none" spc="0" normalizeH="0" baseline="0" noProof="0" dirty="0">
                <a:ln>
                  <a:noFill/>
                </a:ln>
                <a:solidFill>
                  <a:srgbClr val="FF0000"/>
                </a:solidFill>
                <a:effectLst/>
                <a:uLnTx/>
                <a:uFillTx/>
                <a:latin typeface="Geneva"/>
                <a:ea typeface="ＭＳ Ｐゴシック" charset="0"/>
                <a:cs typeface="Geneva"/>
              </a:rPr>
              <a:t>M</a:t>
            </a:r>
            <a:r>
              <a:rPr kumimoji="0" lang="en-US" sz="6000" b="1" i="0" u="none" strike="noStrike" kern="1200" cap="none" spc="0" normalizeH="0" baseline="0" noProof="0" dirty="0">
                <a:ln>
                  <a:noFill/>
                </a:ln>
                <a:solidFill>
                  <a:srgbClr val="FF0000"/>
                </a:solidFill>
                <a:effectLst/>
                <a:uLnTx/>
                <a:uFillTx/>
                <a:latin typeface="Geneva"/>
                <a:ea typeface="ＭＳ Ｐゴシック" charset="0"/>
                <a:cs typeface="Geneva"/>
              </a:rPr>
              <a:t>ESSAGE</a:t>
            </a:r>
          </a:p>
        </p:txBody>
      </p:sp>
      <p:sp>
        <p:nvSpPr>
          <p:cNvPr id="10" name="Rectangle 2"/>
          <p:cNvSpPr txBox="1">
            <a:spLocks noChangeArrowheads="1"/>
          </p:cNvSpPr>
          <p:nvPr/>
        </p:nvSpPr>
        <p:spPr bwMode="auto">
          <a:xfrm>
            <a:off x="1121558" y="3121038"/>
            <a:ext cx="3810242" cy="82972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Geneva"/>
                <a:ea typeface="ＭＳ Ｐゴシック" charset="0"/>
                <a:cs typeface="Geneva"/>
              </a:rPr>
              <a:t>with a</a:t>
            </a:r>
          </a:p>
        </p:txBody>
      </p:sp>
    </p:spTree>
    <p:extLst>
      <p:ext uri="{BB962C8B-B14F-4D97-AF65-F5344CB8AC3E}">
        <p14:creationId xmlns:p14="http://schemas.microsoft.com/office/powerpoint/2010/main" val="6361314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ChangeArrowheads="1"/>
          </p:cNvSpPr>
          <p:nvPr/>
        </p:nvSpPr>
        <p:spPr bwMode="auto">
          <a:xfrm>
            <a:off x="0" y="0"/>
            <a:ext cx="94488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lgn="ctr">
              <a:defRPr/>
            </a:pPr>
            <a:r>
              <a:rPr lang="en-US" b="1">
                <a:effectLst>
                  <a:outerShdw blurRad="38100" dist="38100" dir="2700000" algn="tl">
                    <a:srgbClr val="000000"/>
                  </a:outerShdw>
                </a:effectLst>
                <a:latin typeface="Arial"/>
                <a:cs typeface="Arial"/>
              </a:rPr>
              <a:t>h</a:t>
            </a:r>
          </a:p>
        </p:txBody>
      </p:sp>
      <p:sp>
        <p:nvSpPr>
          <p:cNvPr id="136195" name="Text Box 3"/>
          <p:cNvSpPr txBox="1">
            <a:spLocks noChangeArrowheads="1"/>
          </p:cNvSpPr>
          <p:nvPr/>
        </p:nvSpPr>
        <p:spPr bwMode="auto">
          <a:xfrm>
            <a:off x="6172200" y="4067175"/>
            <a:ext cx="381000" cy="18002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a:latin typeface="Arial"/>
                <a:ea typeface="+mn-ea"/>
                <a:cs typeface="Arial"/>
              </a:rPr>
              <a:t> 650</a:t>
            </a:r>
          </a:p>
        </p:txBody>
      </p:sp>
      <p:sp>
        <p:nvSpPr>
          <p:cNvPr id="136196" name="Text Box 4"/>
          <p:cNvSpPr txBox="1">
            <a:spLocks noChangeArrowheads="1"/>
          </p:cNvSpPr>
          <p:nvPr/>
        </p:nvSpPr>
        <p:spPr bwMode="auto">
          <a:xfrm>
            <a:off x="4114800" y="4067175"/>
            <a:ext cx="381000" cy="18002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a:latin typeface="Arial"/>
                <a:ea typeface="+mn-ea"/>
                <a:cs typeface="Arial"/>
              </a:rPr>
              <a:t> 800</a:t>
            </a:r>
          </a:p>
        </p:txBody>
      </p:sp>
      <p:sp>
        <p:nvSpPr>
          <p:cNvPr id="136197" name="Text Box 5"/>
          <p:cNvSpPr txBox="1">
            <a:spLocks noChangeArrowheads="1"/>
          </p:cNvSpPr>
          <p:nvPr/>
        </p:nvSpPr>
        <p:spPr bwMode="auto">
          <a:xfrm>
            <a:off x="2743200" y="4067175"/>
            <a:ext cx="381000" cy="18002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a:latin typeface="Arial"/>
                <a:ea typeface="+mn-ea"/>
                <a:cs typeface="Arial"/>
              </a:rPr>
              <a:t> 900</a:t>
            </a:r>
          </a:p>
        </p:txBody>
      </p:sp>
      <p:sp>
        <p:nvSpPr>
          <p:cNvPr id="136198" name="Text Box 6"/>
          <p:cNvSpPr txBox="1">
            <a:spLocks noChangeArrowheads="1"/>
          </p:cNvSpPr>
          <p:nvPr/>
        </p:nvSpPr>
        <p:spPr bwMode="auto">
          <a:xfrm>
            <a:off x="2057400" y="4067175"/>
            <a:ext cx="381000" cy="18002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a:latin typeface="Arial"/>
                <a:ea typeface="+mn-ea"/>
                <a:cs typeface="Arial"/>
              </a:rPr>
              <a:t> 950</a:t>
            </a:r>
          </a:p>
        </p:txBody>
      </p:sp>
      <p:sp>
        <p:nvSpPr>
          <p:cNvPr id="136199" name="Text Box 7"/>
          <p:cNvSpPr txBox="1">
            <a:spLocks noChangeArrowheads="1"/>
          </p:cNvSpPr>
          <p:nvPr/>
        </p:nvSpPr>
        <p:spPr bwMode="auto">
          <a:xfrm>
            <a:off x="1371600" y="4067175"/>
            <a:ext cx="381000" cy="18002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a:latin typeface="Arial"/>
                <a:ea typeface="+mn-ea"/>
                <a:cs typeface="Arial"/>
              </a:rPr>
              <a:t>1000</a:t>
            </a:r>
          </a:p>
        </p:txBody>
      </p:sp>
      <p:sp>
        <p:nvSpPr>
          <p:cNvPr id="136200" name="Text Box 8"/>
          <p:cNvSpPr txBox="1">
            <a:spLocks noChangeArrowheads="1"/>
          </p:cNvSpPr>
          <p:nvPr/>
        </p:nvSpPr>
        <p:spPr bwMode="auto">
          <a:xfrm>
            <a:off x="8153400" y="4067175"/>
            <a:ext cx="381000" cy="18002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a:latin typeface="Arial"/>
                <a:ea typeface="+mn-ea"/>
                <a:cs typeface="Arial"/>
              </a:rPr>
              <a:t> 500</a:t>
            </a:r>
          </a:p>
        </p:txBody>
      </p:sp>
      <p:grpSp>
        <p:nvGrpSpPr>
          <p:cNvPr id="112648" name="Group 9"/>
          <p:cNvGrpSpPr>
            <a:grpSpLocks/>
          </p:cNvGrpSpPr>
          <p:nvPr/>
        </p:nvGrpSpPr>
        <p:grpSpPr bwMode="auto">
          <a:xfrm>
            <a:off x="66675" y="3044825"/>
            <a:ext cx="9534525" cy="844550"/>
            <a:chOff x="42" y="1918"/>
            <a:chExt cx="6006" cy="532"/>
          </a:xfrm>
        </p:grpSpPr>
        <p:grpSp>
          <p:nvGrpSpPr>
            <p:cNvPr id="112671" name="Group 10"/>
            <p:cNvGrpSpPr>
              <a:grpSpLocks/>
            </p:cNvGrpSpPr>
            <p:nvPr/>
          </p:nvGrpSpPr>
          <p:grpSpPr bwMode="auto">
            <a:xfrm>
              <a:off x="96" y="1918"/>
              <a:ext cx="1296" cy="530"/>
              <a:chOff x="96" y="1918"/>
              <a:chExt cx="1296" cy="530"/>
            </a:xfrm>
          </p:grpSpPr>
          <p:sp>
            <p:nvSpPr>
              <p:cNvPr id="136203" name="Line 11"/>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sp>
            <p:nvSpPr>
              <p:cNvPr id="136204" name="Line 12"/>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sp>
            <p:nvSpPr>
              <p:cNvPr id="136205" name="Line 13"/>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sp>
            <p:nvSpPr>
              <p:cNvPr id="136206" name="Line 14"/>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grpSp>
        <p:grpSp>
          <p:nvGrpSpPr>
            <p:cNvPr id="112672" name="Group 15"/>
            <p:cNvGrpSpPr>
              <a:grpSpLocks/>
            </p:cNvGrpSpPr>
            <p:nvPr/>
          </p:nvGrpSpPr>
          <p:grpSpPr bwMode="auto">
            <a:xfrm>
              <a:off x="1824" y="1920"/>
              <a:ext cx="1296" cy="530"/>
              <a:chOff x="96" y="1918"/>
              <a:chExt cx="1296" cy="530"/>
            </a:xfrm>
          </p:grpSpPr>
          <p:sp>
            <p:nvSpPr>
              <p:cNvPr id="136208" name="Line 16"/>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sp>
            <p:nvSpPr>
              <p:cNvPr id="136209" name="Line 17"/>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sp>
            <p:nvSpPr>
              <p:cNvPr id="136210" name="Line 18"/>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sp>
            <p:nvSpPr>
              <p:cNvPr id="136211" name="Line 19"/>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grpSp>
        <p:grpSp>
          <p:nvGrpSpPr>
            <p:cNvPr id="112673" name="Group 20"/>
            <p:cNvGrpSpPr>
              <a:grpSpLocks/>
            </p:cNvGrpSpPr>
            <p:nvPr/>
          </p:nvGrpSpPr>
          <p:grpSpPr bwMode="auto">
            <a:xfrm>
              <a:off x="3552" y="1920"/>
              <a:ext cx="1296" cy="530"/>
              <a:chOff x="96" y="1918"/>
              <a:chExt cx="1296" cy="530"/>
            </a:xfrm>
          </p:grpSpPr>
          <p:sp>
            <p:nvSpPr>
              <p:cNvPr id="136213" name="Line 21"/>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sp>
            <p:nvSpPr>
              <p:cNvPr id="136214" name="Line 22"/>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sp>
            <p:nvSpPr>
              <p:cNvPr id="136215" name="Line 23"/>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sp>
            <p:nvSpPr>
              <p:cNvPr id="136216" name="Line 24"/>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grpSp>
        <p:sp>
          <p:nvSpPr>
            <p:cNvPr id="136217" name="Line 25"/>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sp>
          <p:nvSpPr>
            <p:cNvPr id="136218" name="Line 26"/>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sp>
          <p:nvSpPr>
            <p:cNvPr id="136219" name="Line 27"/>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grpSp>
      <p:sp>
        <p:nvSpPr>
          <p:cNvPr id="136220" name="Text Box 28"/>
          <p:cNvSpPr txBox="1">
            <a:spLocks noChangeArrowheads="1"/>
          </p:cNvSpPr>
          <p:nvPr/>
        </p:nvSpPr>
        <p:spPr bwMode="auto">
          <a:xfrm>
            <a:off x="7543800" y="4067175"/>
            <a:ext cx="381000" cy="18002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a:latin typeface="Arial"/>
                <a:ea typeface="+mn-ea"/>
                <a:cs typeface="Arial"/>
              </a:rPr>
              <a:t> 550</a:t>
            </a:r>
          </a:p>
        </p:txBody>
      </p:sp>
      <p:sp>
        <p:nvSpPr>
          <p:cNvPr id="136221" name="Text Box 29"/>
          <p:cNvSpPr txBox="1">
            <a:spLocks noChangeArrowheads="1"/>
          </p:cNvSpPr>
          <p:nvPr/>
        </p:nvSpPr>
        <p:spPr bwMode="auto">
          <a:xfrm>
            <a:off x="3429000" y="4067175"/>
            <a:ext cx="381000" cy="18002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a:latin typeface="Arial"/>
                <a:ea typeface="+mn-ea"/>
                <a:cs typeface="Arial"/>
              </a:rPr>
              <a:t> 850</a:t>
            </a:r>
          </a:p>
        </p:txBody>
      </p:sp>
      <p:sp>
        <p:nvSpPr>
          <p:cNvPr id="136222" name="Text Box 30"/>
          <p:cNvSpPr txBox="1">
            <a:spLocks noChangeArrowheads="1"/>
          </p:cNvSpPr>
          <p:nvPr/>
        </p:nvSpPr>
        <p:spPr bwMode="auto">
          <a:xfrm>
            <a:off x="685800" y="4067175"/>
            <a:ext cx="381000" cy="18002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a:latin typeface="Arial"/>
                <a:ea typeface="+mn-ea"/>
                <a:cs typeface="Arial"/>
              </a:rPr>
              <a:t>1050</a:t>
            </a:r>
          </a:p>
        </p:txBody>
      </p:sp>
      <p:sp>
        <p:nvSpPr>
          <p:cNvPr id="136223" name="Text Box 31"/>
          <p:cNvSpPr txBox="1">
            <a:spLocks noChangeArrowheads="1"/>
          </p:cNvSpPr>
          <p:nvPr/>
        </p:nvSpPr>
        <p:spPr bwMode="auto">
          <a:xfrm>
            <a:off x="0" y="4067175"/>
            <a:ext cx="381000" cy="18002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a:latin typeface="Arial"/>
                <a:ea typeface="+mn-ea"/>
                <a:cs typeface="Arial"/>
              </a:rPr>
              <a:t>1100</a:t>
            </a:r>
          </a:p>
        </p:txBody>
      </p:sp>
      <p:sp>
        <p:nvSpPr>
          <p:cNvPr id="136224" name="Text Box 32"/>
          <p:cNvSpPr txBox="1">
            <a:spLocks noChangeArrowheads="1"/>
          </p:cNvSpPr>
          <p:nvPr/>
        </p:nvSpPr>
        <p:spPr bwMode="auto">
          <a:xfrm>
            <a:off x="8763000" y="4067175"/>
            <a:ext cx="381000" cy="18002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dirty="0">
                <a:latin typeface="Arial"/>
                <a:ea typeface="+mn-ea"/>
                <a:cs typeface="Arial"/>
              </a:rPr>
              <a:t> 450</a:t>
            </a:r>
          </a:p>
        </p:txBody>
      </p:sp>
      <p:sp>
        <p:nvSpPr>
          <p:cNvPr id="136225" name="Text Box 33"/>
          <p:cNvSpPr txBox="1">
            <a:spLocks noChangeArrowheads="1"/>
          </p:cNvSpPr>
          <p:nvPr/>
        </p:nvSpPr>
        <p:spPr bwMode="auto">
          <a:xfrm>
            <a:off x="304800" y="1155700"/>
            <a:ext cx="2514600" cy="192246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600" b="1">
                <a:solidFill>
                  <a:srgbClr val="00FFFF"/>
                </a:solidFill>
                <a:latin typeface="Arial"/>
                <a:ea typeface="+mn-ea"/>
                <a:cs typeface="Arial"/>
              </a:rPr>
              <a:t>United Kingdom</a:t>
            </a:r>
          </a:p>
          <a:p>
            <a:pPr algn="ctr">
              <a:spcBef>
                <a:spcPct val="50000"/>
              </a:spcBef>
              <a:defRPr/>
            </a:pPr>
            <a:r>
              <a:rPr lang="en-US" sz="3200" b="1">
                <a:solidFill>
                  <a:srgbClr val="00FFFF"/>
                </a:solidFill>
                <a:latin typeface="Arial"/>
                <a:ea typeface="+mn-ea"/>
                <a:cs typeface="Arial"/>
              </a:rPr>
              <a:t>1050-930</a:t>
            </a:r>
          </a:p>
        </p:txBody>
      </p:sp>
      <p:sp>
        <p:nvSpPr>
          <p:cNvPr id="136226" name="Text Box 34"/>
          <p:cNvSpPr txBox="1">
            <a:spLocks noChangeArrowheads="1"/>
          </p:cNvSpPr>
          <p:nvPr/>
        </p:nvSpPr>
        <p:spPr bwMode="auto">
          <a:xfrm>
            <a:off x="5867400" y="6172200"/>
            <a:ext cx="3048000" cy="64135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600" b="1">
                <a:solidFill>
                  <a:srgbClr val="66FF66"/>
                </a:solidFill>
                <a:latin typeface="Arial"/>
                <a:ea typeface="+mn-ea"/>
                <a:cs typeface="Arial"/>
              </a:rPr>
              <a:t>Exile  </a:t>
            </a:r>
            <a:r>
              <a:rPr lang="en-US" sz="3200" b="1">
                <a:solidFill>
                  <a:srgbClr val="66FF66"/>
                </a:solidFill>
                <a:latin typeface="Arial"/>
                <a:ea typeface="+mn-ea"/>
                <a:cs typeface="Arial"/>
              </a:rPr>
              <a:t>586-536</a:t>
            </a:r>
          </a:p>
        </p:txBody>
      </p:sp>
      <p:sp>
        <p:nvSpPr>
          <p:cNvPr id="136227" name="AutoShape 35"/>
          <p:cNvSpPr>
            <a:spLocks noChangeArrowheads="1"/>
          </p:cNvSpPr>
          <p:nvPr/>
        </p:nvSpPr>
        <p:spPr bwMode="auto">
          <a:xfrm>
            <a:off x="7867650" y="3276600"/>
            <a:ext cx="1352550" cy="457200"/>
          </a:xfrm>
          <a:prstGeom prst="rightArrow">
            <a:avLst>
              <a:gd name="adj1" fmla="val 50000"/>
              <a:gd name="adj2" fmla="val 73958"/>
            </a:avLst>
          </a:prstGeom>
          <a:solidFill>
            <a:srgbClr val="FFCC00"/>
          </a:solidFill>
          <a:ln w="9525">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latin typeface="Arial"/>
              <a:ea typeface="+mn-ea"/>
              <a:cs typeface="Arial"/>
            </a:endParaRPr>
          </a:p>
        </p:txBody>
      </p:sp>
      <p:sp>
        <p:nvSpPr>
          <p:cNvPr id="136228" name="AutoShape 36"/>
          <p:cNvSpPr>
            <a:spLocks noChangeArrowheads="1"/>
          </p:cNvSpPr>
          <p:nvPr/>
        </p:nvSpPr>
        <p:spPr bwMode="auto">
          <a:xfrm>
            <a:off x="6934200" y="3505200"/>
            <a:ext cx="609600" cy="2590800"/>
          </a:xfrm>
          <a:prstGeom prst="upArrow">
            <a:avLst>
              <a:gd name="adj1" fmla="val 50000"/>
              <a:gd name="adj2" fmla="val 106250"/>
            </a:avLst>
          </a:prstGeom>
          <a:solidFill>
            <a:srgbClr val="66FF66"/>
          </a:solidFill>
          <a:ln w="9525">
            <a:no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latin typeface="Arial"/>
              <a:ea typeface="+mn-ea"/>
              <a:cs typeface="Arial"/>
            </a:endParaRPr>
          </a:p>
        </p:txBody>
      </p:sp>
      <p:sp>
        <p:nvSpPr>
          <p:cNvPr id="136229" name="AutoShape 37"/>
          <p:cNvSpPr>
            <a:spLocks noChangeArrowheads="1"/>
          </p:cNvSpPr>
          <p:nvPr/>
        </p:nvSpPr>
        <p:spPr bwMode="auto">
          <a:xfrm>
            <a:off x="793750" y="3276600"/>
            <a:ext cx="1720850" cy="457200"/>
          </a:xfrm>
          <a:prstGeom prst="rightArrow">
            <a:avLst>
              <a:gd name="adj1" fmla="val 50000"/>
              <a:gd name="adj2" fmla="val 94097"/>
            </a:avLst>
          </a:prstGeom>
          <a:solidFill>
            <a:srgbClr val="00FFFF"/>
          </a:solidFill>
          <a:ln w="9525">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latin typeface="Arial"/>
              <a:ea typeface="+mn-ea"/>
              <a:cs typeface="Arial"/>
            </a:endParaRPr>
          </a:p>
        </p:txBody>
      </p:sp>
      <p:sp>
        <p:nvSpPr>
          <p:cNvPr id="136230" name="Text Box 38"/>
          <p:cNvSpPr txBox="1">
            <a:spLocks noChangeArrowheads="1"/>
          </p:cNvSpPr>
          <p:nvPr/>
        </p:nvSpPr>
        <p:spPr bwMode="auto">
          <a:xfrm>
            <a:off x="4724400" y="4067175"/>
            <a:ext cx="600075" cy="18002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a:latin typeface="Arial"/>
                <a:ea typeface="+mn-ea"/>
                <a:cs typeface="Arial"/>
              </a:rPr>
              <a:t>   7 5 0 </a:t>
            </a:r>
          </a:p>
        </p:txBody>
      </p:sp>
      <p:sp>
        <p:nvSpPr>
          <p:cNvPr id="136231" name="AutoShape 39"/>
          <p:cNvSpPr>
            <a:spLocks noChangeArrowheads="1"/>
          </p:cNvSpPr>
          <p:nvPr/>
        </p:nvSpPr>
        <p:spPr bwMode="auto">
          <a:xfrm>
            <a:off x="2514600" y="3276600"/>
            <a:ext cx="2895600" cy="457200"/>
          </a:xfrm>
          <a:prstGeom prst="rightArrow">
            <a:avLst>
              <a:gd name="adj1" fmla="val 50000"/>
              <a:gd name="adj2" fmla="val 158333"/>
            </a:avLst>
          </a:prstGeom>
          <a:solidFill>
            <a:srgbClr val="FFFF00"/>
          </a:solidFill>
          <a:ln w="9525">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latin typeface="Arial"/>
              <a:ea typeface="+mn-ea"/>
              <a:cs typeface="Arial"/>
            </a:endParaRPr>
          </a:p>
        </p:txBody>
      </p:sp>
      <p:sp>
        <p:nvSpPr>
          <p:cNvPr id="136232" name="Text Box 40"/>
          <p:cNvSpPr txBox="1">
            <a:spLocks noChangeArrowheads="1"/>
          </p:cNvSpPr>
          <p:nvPr/>
        </p:nvSpPr>
        <p:spPr bwMode="auto">
          <a:xfrm>
            <a:off x="3124200" y="0"/>
            <a:ext cx="2743200" cy="7016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4000" b="1">
                <a:latin typeface="Arial"/>
                <a:ea typeface="+mn-ea"/>
                <a:cs typeface="Arial"/>
              </a:rPr>
              <a:t>Haggai</a:t>
            </a:r>
          </a:p>
        </p:txBody>
      </p:sp>
      <p:sp>
        <p:nvSpPr>
          <p:cNvPr id="136233" name="AutoShape 41"/>
          <p:cNvSpPr>
            <a:spLocks noChangeArrowheads="1"/>
          </p:cNvSpPr>
          <p:nvPr/>
        </p:nvSpPr>
        <p:spPr bwMode="auto">
          <a:xfrm>
            <a:off x="5410200" y="3276600"/>
            <a:ext cx="1828800" cy="457200"/>
          </a:xfrm>
          <a:prstGeom prst="rightArrow">
            <a:avLst>
              <a:gd name="adj1" fmla="val 50000"/>
              <a:gd name="adj2" fmla="val 100000"/>
            </a:avLst>
          </a:prstGeom>
          <a:solidFill>
            <a:srgbClr val="FF99FF"/>
          </a:solidFill>
          <a:ln w="9525">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latin typeface="Arial"/>
              <a:ea typeface="+mn-ea"/>
              <a:cs typeface="Arial"/>
            </a:endParaRPr>
          </a:p>
        </p:txBody>
      </p:sp>
      <p:sp>
        <p:nvSpPr>
          <p:cNvPr id="136234" name="Text Box 42"/>
          <p:cNvSpPr txBox="1">
            <a:spLocks noChangeArrowheads="1"/>
          </p:cNvSpPr>
          <p:nvPr/>
        </p:nvSpPr>
        <p:spPr bwMode="auto">
          <a:xfrm>
            <a:off x="5343525" y="4067175"/>
            <a:ext cx="600075" cy="18002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a:latin typeface="Arial"/>
                <a:ea typeface="+mn-ea"/>
                <a:cs typeface="Arial"/>
              </a:rPr>
              <a:t>   7 0 0 </a:t>
            </a:r>
          </a:p>
        </p:txBody>
      </p:sp>
      <p:sp>
        <p:nvSpPr>
          <p:cNvPr id="136235" name="Text Box 43"/>
          <p:cNvSpPr txBox="1">
            <a:spLocks noChangeArrowheads="1"/>
          </p:cNvSpPr>
          <p:nvPr/>
        </p:nvSpPr>
        <p:spPr bwMode="auto">
          <a:xfrm>
            <a:off x="7596188" y="685800"/>
            <a:ext cx="98425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200" b="1" dirty="0">
                <a:latin typeface="Arial"/>
                <a:ea typeface="+mn-ea"/>
                <a:cs typeface="Arial"/>
              </a:rPr>
              <a:t>520</a:t>
            </a:r>
          </a:p>
        </p:txBody>
      </p:sp>
      <p:sp>
        <p:nvSpPr>
          <p:cNvPr id="136236" name="Text Box 44"/>
          <p:cNvSpPr txBox="1">
            <a:spLocks noChangeArrowheads="1"/>
          </p:cNvSpPr>
          <p:nvPr/>
        </p:nvSpPr>
        <p:spPr bwMode="auto">
          <a:xfrm>
            <a:off x="6858000" y="4067175"/>
            <a:ext cx="381000" cy="18002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a:latin typeface="Arial"/>
                <a:ea typeface="+mn-ea"/>
                <a:cs typeface="Arial"/>
              </a:rPr>
              <a:t> 600</a:t>
            </a:r>
          </a:p>
        </p:txBody>
      </p:sp>
      <p:sp>
        <p:nvSpPr>
          <p:cNvPr id="136237" name="Text Box 45"/>
          <p:cNvSpPr txBox="1">
            <a:spLocks noChangeArrowheads="1"/>
          </p:cNvSpPr>
          <p:nvPr/>
        </p:nvSpPr>
        <p:spPr bwMode="auto">
          <a:xfrm>
            <a:off x="2590800" y="1155700"/>
            <a:ext cx="2514600" cy="192246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600" b="1">
                <a:solidFill>
                  <a:srgbClr val="FFFF00"/>
                </a:solidFill>
                <a:latin typeface="Arial"/>
                <a:ea typeface="+mn-ea"/>
                <a:cs typeface="Arial"/>
              </a:rPr>
              <a:t>Divided Kingdom</a:t>
            </a:r>
          </a:p>
          <a:p>
            <a:pPr algn="ctr">
              <a:spcBef>
                <a:spcPct val="50000"/>
              </a:spcBef>
              <a:defRPr/>
            </a:pPr>
            <a:r>
              <a:rPr lang="en-US" sz="3200" b="1">
                <a:solidFill>
                  <a:srgbClr val="FFFF00"/>
                </a:solidFill>
                <a:latin typeface="Arial"/>
                <a:ea typeface="+mn-ea"/>
                <a:cs typeface="Arial"/>
              </a:rPr>
              <a:t>930-722</a:t>
            </a:r>
          </a:p>
        </p:txBody>
      </p:sp>
      <p:sp>
        <p:nvSpPr>
          <p:cNvPr id="136238" name="AutoShape 46"/>
          <p:cNvSpPr>
            <a:spLocks noChangeArrowheads="1"/>
          </p:cNvSpPr>
          <p:nvPr/>
        </p:nvSpPr>
        <p:spPr bwMode="auto">
          <a:xfrm flipV="1">
            <a:off x="7734300" y="1219200"/>
            <a:ext cx="609600" cy="2590800"/>
          </a:xfrm>
          <a:prstGeom prst="upArrow">
            <a:avLst>
              <a:gd name="adj1" fmla="val 50000"/>
              <a:gd name="adj2" fmla="val 106250"/>
            </a:avLst>
          </a:prstGeom>
          <a:solidFill>
            <a:schemeClr val="tx1"/>
          </a:solidFill>
          <a:ln w="9525">
            <a:no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latin typeface="Arial"/>
              <a:ea typeface="+mn-ea"/>
              <a:cs typeface="Arial"/>
            </a:endParaRPr>
          </a:p>
        </p:txBody>
      </p:sp>
      <p:sp>
        <p:nvSpPr>
          <p:cNvPr id="136239" name="Text Box 47"/>
          <p:cNvSpPr txBox="1">
            <a:spLocks noChangeArrowheads="1"/>
          </p:cNvSpPr>
          <p:nvPr/>
        </p:nvSpPr>
        <p:spPr bwMode="auto">
          <a:xfrm>
            <a:off x="6876256" y="1124744"/>
            <a:ext cx="2514600" cy="265430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3600" b="1" dirty="0">
                <a:solidFill>
                  <a:schemeClr val="folHlink"/>
                </a:solidFill>
                <a:effectLst>
                  <a:glow rad="177800">
                    <a:schemeClr val="bg2"/>
                  </a:glow>
                </a:effectLst>
                <a:latin typeface="Arial"/>
                <a:cs typeface="Arial"/>
              </a:rPr>
              <a:t>Post-    Exile </a:t>
            </a:r>
          </a:p>
          <a:p>
            <a:pPr algn="ctr" eaLnBrk="1" hangingPunct="1">
              <a:spcBef>
                <a:spcPct val="50000"/>
              </a:spcBef>
              <a:defRPr/>
            </a:pPr>
            <a:r>
              <a:rPr lang="en-US" sz="3200" b="1" dirty="0">
                <a:solidFill>
                  <a:schemeClr val="folHlink"/>
                </a:solidFill>
                <a:effectLst>
                  <a:glow rad="177800">
                    <a:schemeClr val="bg2"/>
                  </a:glow>
                </a:effectLst>
                <a:latin typeface="Arial"/>
                <a:cs typeface="Arial"/>
              </a:rPr>
              <a:t>536-425</a:t>
            </a:r>
          </a:p>
          <a:p>
            <a:pPr algn="ctr" eaLnBrk="1" hangingPunct="1">
              <a:spcBef>
                <a:spcPct val="50000"/>
              </a:spcBef>
              <a:defRPr/>
            </a:pPr>
            <a:endParaRPr lang="en-US" sz="3200" b="1" dirty="0">
              <a:solidFill>
                <a:schemeClr val="folHlink"/>
              </a:solidFill>
              <a:effectLst>
                <a:glow rad="177800">
                  <a:schemeClr val="bg2"/>
                </a:glow>
              </a:effectLst>
              <a:latin typeface="Arial"/>
              <a:cs typeface="Arial"/>
            </a:endParaRPr>
          </a:p>
        </p:txBody>
      </p:sp>
      <p:sp>
        <p:nvSpPr>
          <p:cNvPr id="136240" name="Text Box 48"/>
          <p:cNvSpPr txBox="1">
            <a:spLocks noChangeArrowheads="1"/>
          </p:cNvSpPr>
          <p:nvPr/>
        </p:nvSpPr>
        <p:spPr bwMode="auto">
          <a:xfrm>
            <a:off x="5029200" y="1155700"/>
            <a:ext cx="2514600" cy="192246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600" b="1">
                <a:solidFill>
                  <a:srgbClr val="FF99FF"/>
                </a:solidFill>
                <a:latin typeface="Arial"/>
                <a:ea typeface="+mn-ea"/>
                <a:cs typeface="Arial"/>
              </a:rPr>
              <a:t>Solitary Kingdom</a:t>
            </a:r>
          </a:p>
          <a:p>
            <a:pPr algn="ctr">
              <a:spcBef>
                <a:spcPct val="50000"/>
              </a:spcBef>
              <a:defRPr/>
            </a:pPr>
            <a:r>
              <a:rPr lang="en-US" sz="3200" b="1">
                <a:solidFill>
                  <a:srgbClr val="FF99FF"/>
                </a:solidFill>
                <a:latin typeface="Arial"/>
                <a:ea typeface="+mn-ea"/>
                <a:cs typeface="Arial"/>
              </a:rPr>
              <a:t>722-586</a:t>
            </a:r>
          </a:p>
        </p:txBody>
      </p:sp>
      <p:sp>
        <p:nvSpPr>
          <p:cNvPr id="49" name="Title 48"/>
          <p:cNvSpPr>
            <a:spLocks noGrp="1"/>
          </p:cNvSpPr>
          <p:nvPr>
            <p:ph type="title" idx="4294967295"/>
          </p:nvPr>
        </p:nvSpPr>
        <p:spPr>
          <a:xfrm>
            <a:off x="76200" y="76200"/>
            <a:ext cx="3124200" cy="381000"/>
          </a:xfrm>
        </p:spPr>
        <p:txBody>
          <a:bodyPr/>
          <a:lstStyle/>
          <a:p>
            <a:pPr algn="l">
              <a:defRPr/>
            </a:pPr>
            <a:r>
              <a:rPr lang="en-US" sz="1800" i="1">
                <a:latin typeface="Arial"/>
                <a:ea typeface="ＭＳ Ｐゴシック" charset="0"/>
                <a:cs typeface="Arial"/>
              </a:rPr>
              <a:t>OT Overall Timeline</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179512" y="1437657"/>
            <a:ext cx="8791222" cy="431799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(God to Judah) </a:t>
            </a:r>
            <a:r>
              <a:rPr kumimoji="0" lang="ru-RU"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uk-UA"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You expected much, but see, it turned out to be little.  What you brought home, I blew away.  Why?</a:t>
            </a:r>
            <a:r>
              <a:rPr kumimoji="0" lang="uk-UA"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declares the L</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ORD</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Almighty.  </a:t>
            </a:r>
            <a:r>
              <a:rPr kumimoji="0" lang="uk-UA"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Because of my house, which remains a ruin, while each of you is busy with his own house</a:t>
            </a:r>
            <a:r>
              <a:rPr kumimoji="0" lang="uk-UA"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ru-RU"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(1:9). </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Haggai</a:t>
            </a:r>
          </a:p>
        </p:txBody>
      </p:sp>
      <p:sp>
        <p:nvSpPr>
          <p:cNvPr id="8" name="Text Box 24"/>
          <p:cNvSpPr txBox="1">
            <a:spLocks noChangeArrowheads="1"/>
          </p:cNvSpPr>
          <p:nvPr/>
        </p:nvSpPr>
        <p:spPr bwMode="auto">
          <a:xfrm>
            <a:off x="8334902"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640</a:t>
            </a:r>
          </a:p>
        </p:txBody>
      </p:sp>
    </p:spTree>
    <p:extLst>
      <p:ext uri="{BB962C8B-B14F-4D97-AF65-F5344CB8AC3E}">
        <p14:creationId xmlns:p14="http://schemas.microsoft.com/office/powerpoint/2010/main" val="3678412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r="-831"/>
          <a:stretch/>
        </p:blipFill>
        <p:spPr>
          <a:xfrm>
            <a:off x="-13228" y="-1"/>
            <a:ext cx="9219940" cy="6876829"/>
          </a:xfrm>
          <a:prstGeom prst="rect">
            <a:avLst/>
          </a:prstGeom>
        </p:spPr>
      </p:pic>
      <p:sp>
        <p:nvSpPr>
          <p:cNvPr id="94210" name="Picture 1"/>
          <p:cNvSpPr>
            <a:spLocks noChangeAspect="1"/>
          </p:cNvSpPr>
          <p:nvPr/>
        </p:nvSpPr>
        <p:spPr bwMode="auto">
          <a:xfrm>
            <a:off x="-220129"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8" name="Rectangle 2"/>
          <p:cNvSpPr txBox="1">
            <a:spLocks noChangeArrowheads="1"/>
          </p:cNvSpPr>
          <p:nvPr/>
        </p:nvSpPr>
        <p:spPr bwMode="auto">
          <a:xfrm>
            <a:off x="-220129" y="1165082"/>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600" b="1" dirty="0">
                <a:solidFill>
                  <a:srgbClr val="FFFFFF"/>
                </a:solidFill>
                <a:effectLst>
                  <a:glow rad="254000">
                    <a:srgbClr val="000000"/>
                  </a:glow>
                </a:effectLst>
                <a:latin typeface="Arial" charset="0"/>
                <a:ea typeface="ＭＳ Ｐゴシック" charset="0"/>
                <a:cs typeface="ＭＳ Ｐゴシック" charset="0"/>
              </a:rPr>
              <a:t>Loyal</a:t>
            </a:r>
          </a:p>
        </p:txBody>
      </p:sp>
      <p:sp>
        <p:nvSpPr>
          <p:cNvPr id="7" name="Rectangle 2"/>
          <p:cNvSpPr txBox="1">
            <a:spLocks noChangeArrowheads="1"/>
          </p:cNvSpPr>
          <p:nvPr/>
        </p:nvSpPr>
        <p:spPr bwMode="auto">
          <a:xfrm>
            <a:off x="-267161" y="3646116"/>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600" b="1" dirty="0">
                <a:solidFill>
                  <a:srgbClr val="FFFFFF"/>
                </a:solidFill>
                <a:effectLst>
                  <a:glow rad="254000">
                    <a:srgbClr val="000000"/>
                  </a:glow>
                </a:effectLst>
                <a:latin typeface="Arial" charset="0"/>
                <a:ea typeface="ＭＳ Ｐゴシック" charset="0"/>
                <a:cs typeface="ＭＳ Ｐゴシック" charset="0"/>
              </a:rPr>
              <a:t>Caring</a:t>
            </a:r>
          </a:p>
        </p:txBody>
      </p:sp>
      <p:sp>
        <p:nvSpPr>
          <p:cNvPr id="10" name="Rectangle 2"/>
          <p:cNvSpPr txBox="1">
            <a:spLocks noChangeArrowheads="1"/>
          </p:cNvSpPr>
          <p:nvPr/>
        </p:nvSpPr>
        <p:spPr bwMode="auto">
          <a:xfrm>
            <a:off x="-267161" y="6127149"/>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600" b="1" dirty="0">
                <a:solidFill>
                  <a:srgbClr val="FFFFFF"/>
                </a:solidFill>
                <a:effectLst>
                  <a:glow rad="254000">
                    <a:srgbClr val="000000"/>
                  </a:glow>
                </a:effectLst>
                <a:latin typeface="Arial" charset="0"/>
                <a:ea typeface="ＭＳ Ｐゴシック" charset="0"/>
                <a:cs typeface="ＭＳ Ｐゴシック" charset="0"/>
              </a:rPr>
              <a:t>Hopeful</a:t>
            </a:r>
          </a:p>
        </p:txBody>
      </p:sp>
      <p:sp>
        <p:nvSpPr>
          <p:cNvPr id="900098" name="Rectangle 2"/>
          <p:cNvSpPr>
            <a:spLocks noGrp="1" noChangeArrowheads="1"/>
          </p:cNvSpPr>
          <p:nvPr>
            <p:ph type="ctrTitle"/>
          </p:nvPr>
        </p:nvSpPr>
        <p:spPr>
          <a:xfrm>
            <a:off x="1337734" y="1574801"/>
            <a:ext cx="2844800" cy="1334975"/>
          </a:xfrm>
          <a:effectLst>
            <a:outerShdw blurRad="63500" dist="35921" dir="2700000" algn="ctr" rotWithShape="0">
              <a:schemeClr val="tx2">
                <a:alpha val="74998"/>
              </a:schemeClr>
            </a:outerShdw>
          </a:effectLst>
        </p:spPr>
        <p:txBody>
          <a:bodyPr anchor="t"/>
          <a:lstStyle/>
          <a:p>
            <a:pPr>
              <a:defRPr/>
            </a:pPr>
            <a:r>
              <a:rPr lang="en-US" sz="8800" b="1" dirty="0">
                <a:effectLst>
                  <a:glow rad="254000">
                    <a:schemeClr val="tx1"/>
                  </a:glow>
                </a:effectLst>
                <a:latin typeface="Arial" charset="0"/>
                <a:ea typeface="ＭＳ Ｐゴシック" charset="0"/>
                <a:cs typeface="ＭＳ Ｐゴシック" charset="0"/>
              </a:rPr>
              <a:t>Be...</a:t>
            </a:r>
          </a:p>
        </p:txBody>
      </p:sp>
      <p:sp>
        <p:nvSpPr>
          <p:cNvPr id="11" name="Rectangle 2"/>
          <p:cNvSpPr txBox="1">
            <a:spLocks noChangeArrowheads="1"/>
          </p:cNvSpPr>
          <p:nvPr/>
        </p:nvSpPr>
        <p:spPr bwMode="auto">
          <a:xfrm>
            <a:off x="2218266" y="1165082"/>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600" b="1" dirty="0">
                <a:solidFill>
                  <a:srgbClr val="FFFFFF"/>
                </a:solidFill>
                <a:effectLst>
                  <a:glow rad="254000">
                    <a:srgbClr val="000000"/>
                  </a:glow>
                </a:effectLst>
                <a:latin typeface="Arial" charset="0"/>
                <a:ea typeface="ＭＳ Ｐゴシック" charset="0"/>
                <a:cs typeface="ＭＳ Ｐゴシック" charset="0"/>
              </a:rPr>
              <a:t>Disciplined</a:t>
            </a:r>
          </a:p>
        </p:txBody>
      </p:sp>
      <p:sp>
        <p:nvSpPr>
          <p:cNvPr id="12" name="Rectangle 2"/>
          <p:cNvSpPr txBox="1">
            <a:spLocks noChangeArrowheads="1"/>
          </p:cNvSpPr>
          <p:nvPr/>
        </p:nvSpPr>
        <p:spPr bwMode="auto">
          <a:xfrm>
            <a:off x="2052703" y="3646116"/>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600" b="1" dirty="0">
                <a:solidFill>
                  <a:srgbClr val="FFFFFF"/>
                </a:solidFill>
                <a:effectLst>
                  <a:glow rad="254000">
                    <a:srgbClr val="000000"/>
                  </a:glow>
                </a:effectLst>
                <a:latin typeface="Arial" charset="0"/>
                <a:ea typeface="ＭＳ Ｐゴシック" charset="0"/>
                <a:cs typeface="ＭＳ Ｐゴシック" charset="0"/>
              </a:rPr>
              <a:t>Generous</a:t>
            </a:r>
          </a:p>
        </p:txBody>
      </p:sp>
      <p:sp>
        <p:nvSpPr>
          <p:cNvPr id="13" name="Rectangle 2"/>
          <p:cNvSpPr txBox="1">
            <a:spLocks noChangeArrowheads="1"/>
          </p:cNvSpPr>
          <p:nvPr/>
        </p:nvSpPr>
        <p:spPr bwMode="auto">
          <a:xfrm>
            <a:off x="1815641" y="6127149"/>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600" b="1" dirty="0">
                <a:solidFill>
                  <a:srgbClr val="FFFF00"/>
                </a:solidFill>
                <a:effectLst>
                  <a:glow rad="254000">
                    <a:srgbClr val="000000"/>
                  </a:glow>
                </a:effectLst>
                <a:latin typeface="Arial" charset="0"/>
                <a:ea typeface="ＭＳ Ｐゴシック" charset="0"/>
                <a:cs typeface="ＭＳ Ｐゴシック" charset="0"/>
              </a:rPr>
              <a:t>Restored</a:t>
            </a:r>
          </a:p>
        </p:txBody>
      </p:sp>
      <p:sp>
        <p:nvSpPr>
          <p:cNvPr id="14" name="Rectangle 2"/>
          <p:cNvSpPr txBox="1">
            <a:spLocks noChangeArrowheads="1"/>
          </p:cNvSpPr>
          <p:nvPr/>
        </p:nvSpPr>
        <p:spPr bwMode="auto">
          <a:xfrm>
            <a:off x="4588929" y="1165082"/>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600" b="1" dirty="0">
                <a:solidFill>
                  <a:srgbClr val="FFFFFF"/>
                </a:solidFill>
                <a:effectLst>
                  <a:glow rad="254000">
                    <a:srgbClr val="000000"/>
                  </a:glow>
                </a:effectLst>
                <a:latin typeface="Arial" charset="0"/>
                <a:ea typeface="ＭＳ Ｐゴシック" charset="0"/>
                <a:cs typeface="ＭＳ Ｐゴシック" charset="0"/>
              </a:rPr>
              <a:t>Just</a:t>
            </a:r>
          </a:p>
        </p:txBody>
      </p:sp>
      <p:sp>
        <p:nvSpPr>
          <p:cNvPr id="15" name="Rectangle 2"/>
          <p:cNvSpPr txBox="1">
            <a:spLocks noChangeArrowheads="1"/>
          </p:cNvSpPr>
          <p:nvPr/>
        </p:nvSpPr>
        <p:spPr bwMode="auto">
          <a:xfrm>
            <a:off x="4474165" y="3646116"/>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600" b="1" dirty="0">
                <a:solidFill>
                  <a:srgbClr val="FFFFFF"/>
                </a:solidFill>
                <a:effectLst>
                  <a:glow rad="254000">
                    <a:srgbClr val="000000"/>
                  </a:glow>
                </a:effectLst>
                <a:latin typeface="Arial" charset="0"/>
                <a:ea typeface="ＭＳ Ｐゴシック" charset="0"/>
                <a:cs typeface="ＭＳ Ｐゴシック" charset="0"/>
              </a:rPr>
              <a:t>Patient</a:t>
            </a:r>
          </a:p>
        </p:txBody>
      </p:sp>
      <p:sp>
        <p:nvSpPr>
          <p:cNvPr id="17" name="Rectangle 2"/>
          <p:cNvSpPr txBox="1">
            <a:spLocks noChangeArrowheads="1"/>
          </p:cNvSpPr>
          <p:nvPr/>
        </p:nvSpPr>
        <p:spPr bwMode="auto">
          <a:xfrm>
            <a:off x="6485467" y="1165082"/>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600" b="1" dirty="0">
                <a:solidFill>
                  <a:srgbClr val="FFFFFF"/>
                </a:solidFill>
                <a:effectLst>
                  <a:glow rad="254000">
                    <a:srgbClr val="000000"/>
                  </a:glow>
                </a:effectLst>
                <a:latin typeface="Arial" charset="0"/>
                <a:ea typeface="ＭＳ Ｐゴシック" charset="0"/>
                <a:cs typeface="ＭＳ Ｐゴシック" charset="0"/>
              </a:rPr>
              <a:t>Humble</a:t>
            </a:r>
          </a:p>
        </p:txBody>
      </p:sp>
      <p:sp>
        <p:nvSpPr>
          <p:cNvPr id="18" name="Rectangle 2"/>
          <p:cNvSpPr txBox="1">
            <a:spLocks noChangeArrowheads="1"/>
          </p:cNvSpPr>
          <p:nvPr/>
        </p:nvSpPr>
        <p:spPr bwMode="auto">
          <a:xfrm>
            <a:off x="6756398" y="3646116"/>
            <a:ext cx="2442623"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600" b="1" dirty="0">
                <a:solidFill>
                  <a:srgbClr val="FFFFFF"/>
                </a:solidFill>
                <a:effectLst>
                  <a:glow rad="254000">
                    <a:srgbClr val="000000"/>
                  </a:glow>
                </a:effectLst>
                <a:latin typeface="Arial" charset="0"/>
                <a:ea typeface="ＭＳ Ｐゴシック" charset="0"/>
                <a:cs typeface="ＭＳ Ｐゴシック" charset="0"/>
              </a:rPr>
              <a:t>Amazed</a:t>
            </a:r>
          </a:p>
        </p:txBody>
      </p:sp>
    </p:spTree>
    <p:extLst>
      <p:ext uri="{BB962C8B-B14F-4D97-AF65-F5344CB8AC3E}">
        <p14:creationId xmlns:p14="http://schemas.microsoft.com/office/powerpoint/2010/main" val="2635866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P spid="10" grpId="0"/>
      <p:bldP spid="900098" grpId="0"/>
      <p:bldP spid="11" grpId="0"/>
      <p:bldP spid="12" grpId="0"/>
      <p:bldP spid="13" grpId="0"/>
      <p:bldP spid="14" grpId="0"/>
      <p:bldP spid="15" grpId="0"/>
      <p:bldP spid="17" grpId="0"/>
      <p:bldP spid="18"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59778" name="Rectangle 15"/>
          <p:cNvSpPr>
            <a:spLocks noGrp="1" noChangeArrowheads="1"/>
          </p:cNvSpPr>
          <p:nvPr>
            <p:ph type="ctrTitle"/>
          </p:nvPr>
        </p:nvSpPr>
        <p:spPr>
          <a:xfrm>
            <a:off x="63500" y="-35718"/>
            <a:ext cx="9017000" cy="1066800"/>
          </a:xfrm>
          <a:noFill/>
        </p:spPr>
        <p:txBody>
          <a:bodyPr/>
          <a:lstStyle/>
          <a:p>
            <a:pPr eaLnBrk="1" hangingPunct="1"/>
            <a:r>
              <a:rPr kumimoji="0" lang="en-US" sz="4800" b="1" dirty="0">
                <a:solidFill>
                  <a:schemeClr val="tx1"/>
                </a:solidFill>
                <a:latin typeface="Arial" charset="0"/>
                <a:ea typeface="Osaka" charset="0"/>
                <a:cs typeface="Arial" charset="0"/>
              </a:rPr>
              <a:t>Two 70-Year Exiles</a:t>
            </a:r>
          </a:p>
        </p:txBody>
      </p:sp>
      <p:sp>
        <p:nvSpPr>
          <p:cNvPr id="459779" name="Rectangle 2"/>
          <p:cNvSpPr>
            <a:spLocks noChangeArrowheads="1"/>
          </p:cNvSpPr>
          <p:nvPr/>
        </p:nvSpPr>
        <p:spPr bwMode="auto">
          <a:xfrm>
            <a:off x="5638800" y="2590800"/>
            <a:ext cx="35814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Osaka" charset="0"/>
              <a:cs typeface="Osaka" charset="0"/>
            </a:endParaRPr>
          </a:p>
        </p:txBody>
      </p:sp>
      <p:sp>
        <p:nvSpPr>
          <p:cNvPr id="459780" name="Rectangle 3"/>
          <p:cNvSpPr>
            <a:spLocks noChangeArrowheads="1"/>
          </p:cNvSpPr>
          <p:nvPr/>
        </p:nvSpPr>
        <p:spPr bwMode="auto">
          <a:xfrm>
            <a:off x="0" y="2590800"/>
            <a:ext cx="2590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Osaka" charset="0"/>
              <a:cs typeface="Osaka" charset="0"/>
            </a:endParaRPr>
          </a:p>
        </p:txBody>
      </p:sp>
      <p:sp>
        <p:nvSpPr>
          <p:cNvPr id="459781" name="Text Box 4"/>
          <p:cNvSpPr txBox="1">
            <a:spLocks noChangeArrowheads="1"/>
          </p:cNvSpPr>
          <p:nvPr/>
        </p:nvSpPr>
        <p:spPr bwMode="auto">
          <a:xfrm>
            <a:off x="838200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Osaka" charset="0"/>
                <a:cs typeface="Osaka" charset="0"/>
              </a:rPr>
              <a:t>560</a:t>
            </a:r>
          </a:p>
        </p:txBody>
      </p:sp>
      <p:sp>
        <p:nvSpPr>
          <p:cNvPr id="14341" name="Rectangle 5"/>
          <p:cNvSpPr>
            <a:spLocks noChangeArrowheads="1"/>
          </p:cNvSpPr>
          <p:nvPr/>
        </p:nvSpPr>
        <p:spPr bwMode="auto">
          <a:xfrm>
            <a:off x="2133600" y="20574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Osaka" charset="0"/>
                <a:cs typeface="Osaka" charset="0"/>
              </a:rPr>
              <a:t>586</a:t>
            </a:r>
          </a:p>
        </p:txBody>
      </p:sp>
      <p:sp>
        <p:nvSpPr>
          <p:cNvPr id="14343" name="Rectangle 7"/>
          <p:cNvSpPr>
            <a:spLocks noChangeArrowheads="1"/>
          </p:cNvSpPr>
          <p:nvPr/>
        </p:nvSpPr>
        <p:spPr bwMode="auto">
          <a:xfrm>
            <a:off x="1317812" y="1371601"/>
            <a:ext cx="4854388" cy="457200"/>
          </a:xfrm>
          <a:prstGeom prst="rect">
            <a:avLst/>
          </a:prstGeom>
          <a:noFill/>
          <a:ln w="9525">
            <a:noFill/>
            <a:miter lim="800000"/>
            <a:headEnd/>
            <a:tailEnd/>
          </a:ln>
          <a:effectLst>
            <a:outerShdw blurRad="63500" dist="35921" dir="2700000" algn="ctr" rotWithShape="0">
              <a:schemeClr val="bg1">
                <a:alpha val="74998"/>
              </a:scheme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en-US" sz="3200" b="1" i="0" u="none" strike="noStrike" kern="1200" cap="none" spc="0" normalizeH="0" baseline="0" noProof="0" dirty="0">
                <a:ln>
                  <a:noFill/>
                </a:ln>
                <a:solidFill>
                  <a:srgbClr val="FFFFFF"/>
                </a:solidFill>
                <a:effectLst/>
                <a:uLnTx/>
                <a:uFillTx/>
                <a:latin typeface="Arial"/>
                <a:ea typeface="Osaka"/>
                <a:cs typeface="Arial"/>
              </a:rPr>
              <a:t>People Exile</a:t>
            </a:r>
          </a:p>
        </p:txBody>
      </p:sp>
      <p:sp>
        <p:nvSpPr>
          <p:cNvPr id="14344" name="Rectangle 8"/>
          <p:cNvSpPr>
            <a:spLocks noChangeArrowheads="1"/>
          </p:cNvSpPr>
          <p:nvPr/>
        </p:nvSpPr>
        <p:spPr bwMode="auto">
          <a:xfrm>
            <a:off x="2590800" y="2971800"/>
            <a:ext cx="5410200" cy="761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en-US" sz="3200" b="1" i="0" u="none" strike="noStrike" kern="1200" cap="none" spc="0" normalizeH="0" baseline="0" noProof="0" dirty="0">
                <a:ln>
                  <a:noFill/>
                </a:ln>
                <a:solidFill>
                  <a:srgbClr val="FFFF00"/>
                </a:solidFill>
                <a:effectLst/>
                <a:uLnTx/>
                <a:uFillTx/>
                <a:latin typeface="Arial" charset="0"/>
                <a:ea typeface="Osaka" charset="0"/>
                <a:cs typeface="Osaka" charset="0"/>
              </a:rPr>
              <a:t>Temple Exile</a:t>
            </a:r>
          </a:p>
        </p:txBody>
      </p:sp>
      <p:sp>
        <p:nvSpPr>
          <p:cNvPr id="14345" name="Rectangle 9"/>
          <p:cNvSpPr>
            <a:spLocks noChangeArrowheads="1"/>
          </p:cNvSpPr>
          <p:nvPr/>
        </p:nvSpPr>
        <p:spPr bwMode="auto">
          <a:xfrm>
            <a:off x="5181600" y="20574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Osaka" charset="0"/>
                <a:cs typeface="Osaka" charset="0"/>
              </a:rPr>
              <a:t>539</a:t>
            </a:r>
          </a:p>
        </p:txBody>
      </p:sp>
      <p:sp>
        <p:nvSpPr>
          <p:cNvPr id="14346" name="Rectangle 10"/>
          <p:cNvSpPr>
            <a:spLocks noChangeArrowheads="1"/>
          </p:cNvSpPr>
          <p:nvPr/>
        </p:nvSpPr>
        <p:spPr bwMode="auto">
          <a:xfrm>
            <a:off x="5867400" y="20574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Osaka" charset="0"/>
                <a:cs typeface="Osaka" charset="0"/>
              </a:rPr>
              <a:t>536</a:t>
            </a:r>
          </a:p>
        </p:txBody>
      </p:sp>
      <p:sp>
        <p:nvSpPr>
          <p:cNvPr id="14347" name="Rectangle 11"/>
          <p:cNvSpPr>
            <a:spLocks noChangeArrowheads="1"/>
          </p:cNvSpPr>
          <p:nvPr/>
        </p:nvSpPr>
        <p:spPr bwMode="auto">
          <a:xfrm>
            <a:off x="7467600" y="20574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Osaka" charset="0"/>
                <a:cs typeface="Osaka" charset="0"/>
              </a:rPr>
              <a:t>516</a:t>
            </a:r>
          </a:p>
        </p:txBody>
      </p:sp>
      <p:sp>
        <p:nvSpPr>
          <p:cNvPr id="14348" name="Rectangle 12"/>
          <p:cNvSpPr>
            <a:spLocks noChangeArrowheads="1"/>
          </p:cNvSpPr>
          <p:nvPr/>
        </p:nvSpPr>
        <p:spPr bwMode="auto">
          <a:xfrm>
            <a:off x="533400" y="20574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Osaka" charset="0"/>
                <a:cs typeface="Osaka" charset="0"/>
              </a:rPr>
              <a:t>605</a:t>
            </a:r>
          </a:p>
        </p:txBody>
      </p:sp>
      <p:sp>
        <p:nvSpPr>
          <p:cNvPr id="14349" name="Line 13"/>
          <p:cNvSpPr>
            <a:spLocks noChangeShapeType="1"/>
          </p:cNvSpPr>
          <p:nvPr/>
        </p:nvSpPr>
        <p:spPr bwMode="auto">
          <a:xfrm>
            <a:off x="990600" y="1981200"/>
            <a:ext cx="5410200" cy="0"/>
          </a:xfrm>
          <a:prstGeom prst="line">
            <a:avLst/>
          </a:prstGeom>
          <a:noFill/>
          <a:ln w="76200">
            <a:solidFill>
              <a:schemeClr val="tx1"/>
            </a:solidFill>
            <a:round/>
            <a:headEnd type="triangle" w="med" len="med"/>
            <a:tailEnd type="triangle" w="med" len="med"/>
          </a:ln>
          <a:effectLst>
            <a:outerShdw blurRad="63500" dist="35921" dir="2700000" algn="ctr" rotWithShape="0">
              <a:schemeClr val="bg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Osaka"/>
              <a:cs typeface="Arial"/>
            </a:endParaRPr>
          </a:p>
        </p:txBody>
      </p:sp>
      <p:sp>
        <p:nvSpPr>
          <p:cNvPr id="14350" name="Line 14"/>
          <p:cNvSpPr>
            <a:spLocks noChangeShapeType="1"/>
          </p:cNvSpPr>
          <p:nvPr/>
        </p:nvSpPr>
        <p:spPr bwMode="auto">
          <a:xfrm>
            <a:off x="2590800" y="3048000"/>
            <a:ext cx="5410200" cy="0"/>
          </a:xfrm>
          <a:prstGeom prst="line">
            <a:avLst/>
          </a:prstGeom>
          <a:noFill/>
          <a:ln w="76200">
            <a:solidFill>
              <a:srgbClr val="FFFF00"/>
            </a:solidFill>
            <a:round/>
            <a:headEnd type="triangle" w="med" len="me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6" name="Rectangle 7"/>
          <p:cNvSpPr>
            <a:spLocks noChangeArrowheads="1"/>
          </p:cNvSpPr>
          <p:nvPr/>
        </p:nvSpPr>
        <p:spPr bwMode="auto">
          <a:xfrm>
            <a:off x="-76200" y="4114800"/>
            <a:ext cx="9296400" cy="2743200"/>
          </a:xfrm>
          <a:prstGeom prst="rect">
            <a:avLst/>
          </a:prstGeom>
          <a:noFill/>
          <a:ln w="9525">
            <a:noFill/>
            <a:miter lim="800000"/>
            <a:headEnd/>
            <a:tailEnd/>
          </a:ln>
          <a:effectLst>
            <a:outerShdw blurRad="63500" dist="35921" dir="2700000" algn="ctr" rotWithShape="0">
              <a:schemeClr val="bg1">
                <a:alpha val="74998"/>
              </a:schemeClr>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400" b="1" i="0" u="none" strike="noStrike" kern="1200" cap="none" spc="0" normalizeH="0" baseline="0" noProof="0">
                <a:ln>
                  <a:noFill/>
                </a:ln>
                <a:solidFill>
                  <a:srgbClr val="FFFFFF"/>
                </a:solidFill>
                <a:effectLst/>
                <a:uLnTx/>
                <a:uFillTx/>
                <a:latin typeface="Arial"/>
                <a:ea typeface="Osaka"/>
                <a:cs typeface="Arial"/>
              </a:rPr>
              <a:t>"</a:t>
            </a:r>
            <a:r>
              <a:rPr kumimoji="0" lang="en-US" sz="2400" b="1" i="0" u="none" strike="noStrike" kern="1200" cap="none" spc="0" normalizeH="0" baseline="0" noProof="0" dirty="0">
                <a:ln>
                  <a:noFill/>
                </a:ln>
                <a:solidFill>
                  <a:srgbClr val="FFFFFF"/>
                </a:solidFill>
                <a:effectLst/>
                <a:uLnTx/>
                <a:uFillTx/>
                <a:latin typeface="Arial"/>
                <a:ea typeface="Osaka"/>
                <a:cs typeface="Arial"/>
              </a:rPr>
              <a:t>This entire land will become a desolate wasteland. Israel and her neighboring lands will serve the king of Babylon for </a:t>
            </a:r>
            <a:r>
              <a:rPr kumimoji="0" lang="en-US" sz="2400" b="1" i="0" u="none" strike="noStrike" kern="1200" cap="none" spc="0" normalizeH="0" baseline="0" noProof="0" dirty="0">
                <a:ln>
                  <a:noFill/>
                </a:ln>
                <a:solidFill>
                  <a:srgbClr val="FFFF00"/>
                </a:solidFill>
                <a:effectLst/>
                <a:uLnTx/>
                <a:uFillTx/>
                <a:latin typeface="Arial"/>
                <a:ea typeface="Osaka"/>
                <a:cs typeface="Arial"/>
              </a:rPr>
              <a:t>seventy years</a:t>
            </a:r>
            <a:r>
              <a:rPr kumimoji="0" lang="en-US" sz="2400" b="1" i="0" u="none" strike="noStrike" kern="1200" cap="none" spc="0" normalizeH="0" baseline="0" noProof="0" dirty="0">
                <a:ln>
                  <a:noFill/>
                </a:ln>
                <a:solidFill>
                  <a:srgbClr val="FFFFFF"/>
                </a:solidFill>
                <a:effectLst/>
                <a:uLnTx/>
                <a:uFillTx/>
                <a:latin typeface="Arial"/>
                <a:ea typeface="Osaka"/>
                <a:cs typeface="Arial"/>
              </a:rPr>
              <a:t>. </a:t>
            </a:r>
            <a:r>
              <a:rPr kumimoji="0" lang="en-US" sz="2400" b="1" i="0" u="none" strike="noStrike" kern="1200" cap="none" spc="0" normalizeH="0" baseline="30000" noProof="0" dirty="0">
                <a:ln>
                  <a:noFill/>
                </a:ln>
                <a:solidFill>
                  <a:srgbClr val="FFFFFF"/>
                </a:solidFill>
                <a:effectLst/>
                <a:uLnTx/>
                <a:uFillTx/>
                <a:latin typeface="Arial"/>
                <a:ea typeface="Osaka"/>
                <a:cs typeface="Arial"/>
              </a:rPr>
              <a:t>12</a:t>
            </a:r>
            <a:r>
              <a:rPr kumimoji="0" lang="en-US" sz="2400" b="1" i="0" u="none" strike="noStrike" kern="1200" cap="none" spc="0" normalizeH="0" baseline="0" noProof="0" dirty="0">
                <a:ln>
                  <a:noFill/>
                </a:ln>
                <a:solidFill>
                  <a:srgbClr val="FFFFFF"/>
                </a:solidFill>
                <a:effectLst/>
                <a:uLnTx/>
                <a:uFillTx/>
                <a:latin typeface="Arial"/>
                <a:ea typeface="Osaka"/>
                <a:cs typeface="Arial"/>
              </a:rPr>
              <a:t>Then, after the </a:t>
            </a:r>
            <a:r>
              <a:rPr kumimoji="0" lang="en-US" sz="2400" b="1" i="0" u="none" strike="noStrike" kern="1200" cap="none" spc="0" normalizeH="0" baseline="0" noProof="0" dirty="0">
                <a:ln>
                  <a:noFill/>
                </a:ln>
                <a:solidFill>
                  <a:srgbClr val="FFFF00"/>
                </a:solidFill>
                <a:effectLst/>
                <a:uLnTx/>
                <a:uFillTx/>
                <a:latin typeface="Arial"/>
                <a:ea typeface="Osaka"/>
                <a:cs typeface="Arial"/>
              </a:rPr>
              <a:t>seventy years</a:t>
            </a:r>
            <a:r>
              <a:rPr kumimoji="0" lang="en-US" sz="2400" b="1" i="0" u="none" strike="noStrike" kern="1200" cap="none" spc="0" normalizeH="0" baseline="0" noProof="0" dirty="0">
                <a:ln>
                  <a:noFill/>
                </a:ln>
                <a:solidFill>
                  <a:srgbClr val="FFFFFF"/>
                </a:solidFill>
                <a:effectLst/>
                <a:uLnTx/>
                <a:uFillTx/>
                <a:latin typeface="Arial"/>
                <a:ea typeface="Osaka"/>
                <a:cs typeface="Arial"/>
              </a:rPr>
              <a:t> of captivity are over, I will punish the king of Babylon and his people for their sins,</a:t>
            </a:r>
            <a:r>
              <a:rPr kumimoji="0" lang="ru-RU" sz="2400" b="1" i="0" u="none" strike="noStrike" kern="1200" cap="none" spc="0" normalizeH="0" baseline="0" noProof="0" dirty="0">
                <a:ln>
                  <a:noFill/>
                </a:ln>
                <a:solidFill>
                  <a:srgbClr val="FFFFFF"/>
                </a:solidFill>
                <a:effectLst/>
                <a:uLnTx/>
                <a:uFillTx/>
                <a:latin typeface="Arial"/>
                <a:ea typeface="Osaka"/>
                <a:cs typeface="Arial"/>
              </a:rPr>
              <a:t>"</a:t>
            </a:r>
            <a:r>
              <a:rPr kumimoji="0" lang="en-US" sz="2400" b="1" i="0" u="none" strike="noStrike" kern="1200" cap="none" spc="0" normalizeH="0" baseline="0" noProof="0" dirty="0">
                <a:ln>
                  <a:noFill/>
                </a:ln>
                <a:solidFill>
                  <a:srgbClr val="FFFFFF"/>
                </a:solidFill>
                <a:effectLst/>
                <a:uLnTx/>
                <a:uFillTx/>
                <a:latin typeface="Arial"/>
                <a:ea typeface="Osaka"/>
                <a:cs typeface="Arial"/>
              </a:rPr>
              <a:t> says the Lord.  I will make the country of the Babylonians a wasteland forever</a:t>
            </a:r>
            <a:r>
              <a:rPr kumimoji="0" lang="ru-RU" sz="2400" b="1" i="0" u="none" strike="noStrike" kern="1200" cap="none" spc="0" normalizeH="0" baseline="0" noProof="0" dirty="0">
                <a:ln>
                  <a:noFill/>
                </a:ln>
                <a:solidFill>
                  <a:srgbClr val="FFFFFF"/>
                </a:solidFill>
                <a:effectLst/>
                <a:uLnTx/>
                <a:uFillTx/>
                <a:latin typeface="Arial"/>
                <a:ea typeface="Osaka"/>
                <a:cs typeface="Arial"/>
              </a:rPr>
              <a:t>"</a:t>
            </a:r>
            <a:r>
              <a:rPr kumimoji="0" lang="en-US" sz="2400" b="1" i="0" u="none" strike="noStrike" kern="1200" cap="none" spc="0" normalizeH="0" baseline="0" noProof="0" dirty="0">
                <a:ln>
                  <a:noFill/>
                </a:ln>
                <a:solidFill>
                  <a:srgbClr val="FFFFFF"/>
                </a:solidFill>
                <a:effectLst/>
                <a:uLnTx/>
                <a:uFillTx/>
                <a:latin typeface="Arial"/>
                <a:ea typeface="Osaka"/>
                <a:cs typeface="Arial"/>
              </a:rPr>
              <a:t> </a:t>
            </a:r>
            <a:br>
              <a:rPr kumimoji="0" lang="en-US" sz="2400" b="1" i="0" u="none" strike="noStrike" kern="1200" cap="none" spc="0" normalizeH="0" baseline="0" noProof="0" dirty="0">
                <a:ln>
                  <a:noFill/>
                </a:ln>
                <a:solidFill>
                  <a:srgbClr val="FFFFFF"/>
                </a:solidFill>
                <a:effectLst/>
                <a:uLnTx/>
                <a:uFillTx/>
                <a:latin typeface="Arial"/>
                <a:ea typeface="Osaka"/>
                <a:cs typeface="Arial"/>
              </a:rPr>
            </a:br>
            <a:r>
              <a:rPr kumimoji="0" lang="en-US" sz="2400" b="1" i="0" u="none" strike="noStrike" kern="1200" cap="none" spc="0" normalizeH="0" baseline="0" noProof="0" dirty="0">
                <a:ln>
                  <a:noFill/>
                </a:ln>
                <a:solidFill>
                  <a:srgbClr val="FFFFFF"/>
                </a:solidFill>
                <a:effectLst/>
                <a:uLnTx/>
                <a:uFillTx/>
                <a:latin typeface="Arial"/>
                <a:ea typeface="Osaka"/>
                <a:cs typeface="Arial"/>
              </a:rPr>
              <a:t>(Jer. 25:11-12).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48"/>
                                        </p:tgtEl>
                                        <p:attrNameLst>
                                          <p:attrName>style.visibility</p:attrName>
                                        </p:attrNameLst>
                                      </p:cBhvr>
                                      <p:to>
                                        <p:strVal val="visible"/>
                                      </p:to>
                                    </p:set>
                                    <p:anim calcmode="lin" valueType="num">
                                      <p:cBhvr additive="base">
                                        <p:cTn id="7" dur="500" fill="hold"/>
                                        <p:tgtEl>
                                          <p:spTgt spid="14348"/>
                                        </p:tgtEl>
                                        <p:attrNameLst>
                                          <p:attrName>ppt_x</p:attrName>
                                        </p:attrNameLst>
                                      </p:cBhvr>
                                      <p:tavLst>
                                        <p:tav tm="0">
                                          <p:val>
                                            <p:strVal val="0-#ppt_w/2"/>
                                          </p:val>
                                        </p:tav>
                                        <p:tav tm="100000">
                                          <p:val>
                                            <p:strVal val="#ppt_x"/>
                                          </p:val>
                                        </p:tav>
                                      </p:tavLst>
                                    </p:anim>
                                    <p:anim calcmode="lin" valueType="num">
                                      <p:cBhvr additive="base">
                                        <p:cTn id="8" dur="500" fill="hold"/>
                                        <p:tgtEl>
                                          <p:spTgt spid="1434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41"/>
                                        </p:tgtEl>
                                        <p:attrNameLst>
                                          <p:attrName>style.visibility</p:attrName>
                                        </p:attrNameLst>
                                      </p:cBhvr>
                                      <p:to>
                                        <p:strVal val="visible"/>
                                      </p:to>
                                    </p:set>
                                    <p:anim calcmode="lin" valueType="num">
                                      <p:cBhvr additive="base">
                                        <p:cTn id="13" dur="500" fill="hold"/>
                                        <p:tgtEl>
                                          <p:spTgt spid="14341"/>
                                        </p:tgtEl>
                                        <p:attrNameLst>
                                          <p:attrName>ppt_x</p:attrName>
                                        </p:attrNameLst>
                                      </p:cBhvr>
                                      <p:tavLst>
                                        <p:tav tm="0">
                                          <p:val>
                                            <p:strVal val="0-#ppt_w/2"/>
                                          </p:val>
                                        </p:tav>
                                        <p:tav tm="100000">
                                          <p:val>
                                            <p:strVal val="#ppt_x"/>
                                          </p:val>
                                        </p:tav>
                                      </p:tavLst>
                                    </p:anim>
                                    <p:anim calcmode="lin" valueType="num">
                                      <p:cBhvr additive="base">
                                        <p:cTn id="14" dur="500" fill="hold"/>
                                        <p:tgtEl>
                                          <p:spTgt spid="1434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345"/>
                                        </p:tgtEl>
                                        <p:attrNameLst>
                                          <p:attrName>style.visibility</p:attrName>
                                        </p:attrNameLst>
                                      </p:cBhvr>
                                      <p:to>
                                        <p:strVal val="visible"/>
                                      </p:to>
                                    </p:set>
                                    <p:anim calcmode="lin" valueType="num">
                                      <p:cBhvr additive="base">
                                        <p:cTn id="19" dur="500" fill="hold"/>
                                        <p:tgtEl>
                                          <p:spTgt spid="14345"/>
                                        </p:tgtEl>
                                        <p:attrNameLst>
                                          <p:attrName>ppt_x</p:attrName>
                                        </p:attrNameLst>
                                      </p:cBhvr>
                                      <p:tavLst>
                                        <p:tav tm="0">
                                          <p:val>
                                            <p:strVal val="0-#ppt_w/2"/>
                                          </p:val>
                                        </p:tav>
                                        <p:tav tm="100000">
                                          <p:val>
                                            <p:strVal val="#ppt_x"/>
                                          </p:val>
                                        </p:tav>
                                      </p:tavLst>
                                    </p:anim>
                                    <p:anim calcmode="lin" valueType="num">
                                      <p:cBhvr additive="base">
                                        <p:cTn id="20" dur="500" fill="hold"/>
                                        <p:tgtEl>
                                          <p:spTgt spid="1434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346"/>
                                        </p:tgtEl>
                                        <p:attrNameLst>
                                          <p:attrName>style.visibility</p:attrName>
                                        </p:attrNameLst>
                                      </p:cBhvr>
                                      <p:to>
                                        <p:strVal val="visible"/>
                                      </p:to>
                                    </p:set>
                                    <p:anim calcmode="lin" valueType="num">
                                      <p:cBhvr additive="base">
                                        <p:cTn id="25" dur="500" fill="hold"/>
                                        <p:tgtEl>
                                          <p:spTgt spid="14346"/>
                                        </p:tgtEl>
                                        <p:attrNameLst>
                                          <p:attrName>ppt_x</p:attrName>
                                        </p:attrNameLst>
                                      </p:cBhvr>
                                      <p:tavLst>
                                        <p:tav tm="0">
                                          <p:val>
                                            <p:strVal val="0-#ppt_w/2"/>
                                          </p:val>
                                        </p:tav>
                                        <p:tav tm="100000">
                                          <p:val>
                                            <p:strVal val="#ppt_x"/>
                                          </p:val>
                                        </p:tav>
                                      </p:tavLst>
                                    </p:anim>
                                    <p:anim calcmode="lin" valueType="num">
                                      <p:cBhvr additive="base">
                                        <p:cTn id="26" dur="500" fill="hold"/>
                                        <p:tgtEl>
                                          <p:spTgt spid="14346"/>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347"/>
                                        </p:tgtEl>
                                        <p:attrNameLst>
                                          <p:attrName>style.visibility</p:attrName>
                                        </p:attrNameLst>
                                      </p:cBhvr>
                                      <p:to>
                                        <p:strVal val="visible"/>
                                      </p:to>
                                    </p:set>
                                    <p:anim calcmode="lin" valueType="num">
                                      <p:cBhvr additive="base">
                                        <p:cTn id="31" dur="500" fill="hold"/>
                                        <p:tgtEl>
                                          <p:spTgt spid="14347"/>
                                        </p:tgtEl>
                                        <p:attrNameLst>
                                          <p:attrName>ppt_x</p:attrName>
                                        </p:attrNameLst>
                                      </p:cBhvr>
                                      <p:tavLst>
                                        <p:tav tm="0">
                                          <p:val>
                                            <p:strVal val="0-#ppt_w/2"/>
                                          </p:val>
                                        </p:tav>
                                        <p:tav tm="100000">
                                          <p:val>
                                            <p:strVal val="#ppt_x"/>
                                          </p:val>
                                        </p:tav>
                                      </p:tavLst>
                                    </p:anim>
                                    <p:anim calcmode="lin" valueType="num">
                                      <p:cBhvr additive="base">
                                        <p:cTn id="32" dur="500" fill="hold"/>
                                        <p:tgtEl>
                                          <p:spTgt spid="14347"/>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4343"/>
                                        </p:tgtEl>
                                        <p:attrNameLst>
                                          <p:attrName>style.visibility</p:attrName>
                                        </p:attrNameLst>
                                      </p:cBhvr>
                                      <p:to>
                                        <p:strVal val="visible"/>
                                      </p:to>
                                    </p:set>
                                    <p:anim calcmode="lin" valueType="num">
                                      <p:cBhvr additive="base">
                                        <p:cTn id="37" dur="500" fill="hold"/>
                                        <p:tgtEl>
                                          <p:spTgt spid="14343"/>
                                        </p:tgtEl>
                                        <p:attrNameLst>
                                          <p:attrName>ppt_x</p:attrName>
                                        </p:attrNameLst>
                                      </p:cBhvr>
                                      <p:tavLst>
                                        <p:tav tm="0">
                                          <p:val>
                                            <p:strVal val="0-#ppt_w/2"/>
                                          </p:val>
                                        </p:tav>
                                        <p:tav tm="100000">
                                          <p:val>
                                            <p:strVal val="#ppt_x"/>
                                          </p:val>
                                        </p:tav>
                                      </p:tavLst>
                                    </p:anim>
                                    <p:anim calcmode="lin" valueType="num">
                                      <p:cBhvr additive="base">
                                        <p:cTn id="38" dur="500" fill="hold"/>
                                        <p:tgtEl>
                                          <p:spTgt spid="14343"/>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nodeType="clickEffect">
                                  <p:stCondLst>
                                    <p:cond delay="0"/>
                                  </p:stCondLst>
                                  <p:childTnLst>
                                    <p:set>
                                      <p:cBhvr>
                                        <p:cTn id="42" dur="1" fill="hold">
                                          <p:stCondLst>
                                            <p:cond delay="0"/>
                                          </p:stCondLst>
                                        </p:cTn>
                                        <p:tgtEl>
                                          <p:spTgt spid="14349"/>
                                        </p:tgtEl>
                                        <p:attrNameLst>
                                          <p:attrName>style.visibility</p:attrName>
                                        </p:attrNameLst>
                                      </p:cBhvr>
                                      <p:to>
                                        <p:strVal val="visible"/>
                                      </p:to>
                                    </p:set>
                                    <p:animEffect transition="in" filter="fade">
                                      <p:cBhvr>
                                        <p:cTn id="43" dur="500"/>
                                        <p:tgtEl>
                                          <p:spTgt spid="14349"/>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14344"/>
                                        </p:tgtEl>
                                        <p:attrNameLst>
                                          <p:attrName>style.visibility</p:attrName>
                                        </p:attrNameLst>
                                      </p:cBhvr>
                                      <p:to>
                                        <p:strVal val="visible"/>
                                      </p:to>
                                    </p:set>
                                    <p:anim calcmode="lin" valueType="num">
                                      <p:cBhvr additive="base">
                                        <p:cTn id="48" dur="500" fill="hold"/>
                                        <p:tgtEl>
                                          <p:spTgt spid="14344"/>
                                        </p:tgtEl>
                                        <p:attrNameLst>
                                          <p:attrName>ppt_x</p:attrName>
                                        </p:attrNameLst>
                                      </p:cBhvr>
                                      <p:tavLst>
                                        <p:tav tm="0">
                                          <p:val>
                                            <p:strVal val="0-#ppt_w/2"/>
                                          </p:val>
                                        </p:tav>
                                        <p:tav tm="100000">
                                          <p:val>
                                            <p:strVal val="#ppt_x"/>
                                          </p:val>
                                        </p:tav>
                                      </p:tavLst>
                                    </p:anim>
                                    <p:anim calcmode="lin" valueType="num">
                                      <p:cBhvr additive="base">
                                        <p:cTn id="49" dur="500" fill="hold"/>
                                        <p:tgtEl>
                                          <p:spTgt spid="14344"/>
                                        </p:tgtEl>
                                        <p:attrNameLst>
                                          <p:attrName>ppt_y</p:attrName>
                                        </p:attrNameLst>
                                      </p:cBhvr>
                                      <p:tavLst>
                                        <p:tav tm="0">
                                          <p:val>
                                            <p:strVal val="#ppt_y"/>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4350"/>
                                        </p:tgtEl>
                                        <p:attrNameLst>
                                          <p:attrName>style.visibility</p:attrName>
                                        </p:attrNameLst>
                                      </p:cBhvr>
                                      <p:to>
                                        <p:strVal val="visible"/>
                                      </p:to>
                                    </p:set>
                                    <p:animEffect transition="in" filter="fade">
                                      <p:cBhvr>
                                        <p:cTn id="54" dur="500"/>
                                        <p:tgtEl>
                                          <p:spTgt spid="14350"/>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additive="base">
                                        <p:cTn id="59" dur="500" fill="hold"/>
                                        <p:tgtEl>
                                          <p:spTgt spid="16"/>
                                        </p:tgtEl>
                                        <p:attrNameLst>
                                          <p:attrName>ppt_x</p:attrName>
                                        </p:attrNameLst>
                                      </p:cBhvr>
                                      <p:tavLst>
                                        <p:tav tm="0">
                                          <p:val>
                                            <p:strVal val="0-#ppt_w/2"/>
                                          </p:val>
                                        </p:tav>
                                        <p:tav tm="100000">
                                          <p:val>
                                            <p:strVal val="#ppt_x"/>
                                          </p:val>
                                        </p:tav>
                                      </p:tavLst>
                                    </p:anim>
                                    <p:anim calcmode="lin" valueType="num">
                                      <p:cBhvr additive="base">
                                        <p:cTn id="60"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autoUpdateAnimBg="0"/>
      <p:bldP spid="14343" grpId="0" autoUpdateAnimBg="0"/>
      <p:bldP spid="14344" grpId="0" autoUpdateAnimBg="0"/>
      <p:bldP spid="14345" grpId="0" autoUpdateAnimBg="0"/>
      <p:bldP spid="14346" grpId="0" autoUpdateAnimBg="0"/>
      <p:bldP spid="14347" grpId="0" autoUpdateAnimBg="0"/>
      <p:bldP spid="14348" grpId="0" autoUpdateAnimBg="0"/>
      <p:bldP spid="14350" grpId="0" animBg="1"/>
      <p:bldP spid="16"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1857" name="Picture 2" descr="31 Babylonian"/>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0" y="0"/>
            <a:ext cx="9144000" cy="6142038"/>
          </a:xfrm>
          <a:noFill/>
          <a:extLst>
            <a:ext uri="{909E8E84-426E-40dd-AFC4-6F175D3DCCD1}">
              <a14:hiddenFill xmlns="" xmlns:a14="http://schemas.microsoft.com/office/drawing/2010/main">
                <a:solidFill>
                  <a:srgbClr val="FFFFFF"/>
                </a:solidFill>
              </a14:hiddenFill>
            </a:ext>
          </a:extLst>
        </p:spPr>
      </p:pic>
      <p:sp>
        <p:nvSpPr>
          <p:cNvPr id="86026" name="Rectangle 10"/>
          <p:cNvSpPr>
            <a:spLocks noChangeArrowheads="1"/>
          </p:cNvSpPr>
          <p:nvPr/>
        </p:nvSpPr>
        <p:spPr bwMode="auto">
          <a:xfrm>
            <a:off x="-76200" y="4419600"/>
            <a:ext cx="9448800" cy="2438400"/>
          </a:xfrm>
          <a:prstGeom prst="rect">
            <a:avLst/>
          </a:prstGeom>
          <a:solidFill>
            <a:schemeClr val="bg2"/>
          </a:solidFill>
          <a:ln w="9525">
            <a:no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latin typeface="Arial"/>
              <a:ea typeface="+mn-ea"/>
              <a:cs typeface="Arial"/>
            </a:endParaRPr>
          </a:p>
        </p:txBody>
      </p:sp>
      <p:sp>
        <p:nvSpPr>
          <p:cNvPr id="121859" name="Title 9"/>
          <p:cNvSpPr>
            <a:spLocks noGrp="1"/>
          </p:cNvSpPr>
          <p:nvPr>
            <p:ph type="title"/>
          </p:nvPr>
        </p:nvSpPr>
        <p:spPr>
          <a:xfrm>
            <a:off x="0" y="0"/>
            <a:ext cx="9144000" cy="685800"/>
          </a:xfrm>
          <a:solidFill>
            <a:srgbClr val="000000"/>
          </a:solidFill>
        </p:spPr>
        <p:txBody>
          <a:bodyPr/>
          <a:lstStyle/>
          <a:p>
            <a:pPr algn="ctr"/>
            <a:r>
              <a:rPr lang="en-US" sz="3200" b="1">
                <a:solidFill>
                  <a:schemeClr val="tx1"/>
                </a:solidFill>
                <a:latin typeface="Arial" charset="0"/>
                <a:ea typeface="ＭＳ Ｐゴシック" charset="0"/>
                <a:cs typeface="Arial" charset="0"/>
              </a:rPr>
              <a:t>Exile Deportations &amp; Developments</a:t>
            </a:r>
          </a:p>
        </p:txBody>
      </p:sp>
      <p:sp>
        <p:nvSpPr>
          <p:cNvPr id="121860" name="Text Box 5"/>
          <p:cNvSpPr txBox="1">
            <a:spLocks noChangeArrowheads="1"/>
          </p:cNvSpPr>
          <p:nvPr/>
        </p:nvSpPr>
        <p:spPr bwMode="auto">
          <a:xfrm>
            <a:off x="8229600" y="76200"/>
            <a:ext cx="838200" cy="461963"/>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b="1">
                <a:latin typeface="Arial" charset="0"/>
                <a:cs typeface="Arial" charset="0"/>
              </a:rPr>
              <a:t>641</a:t>
            </a:r>
          </a:p>
        </p:txBody>
      </p:sp>
      <p:sp>
        <p:nvSpPr>
          <p:cNvPr id="11" name="Rectangle 4"/>
          <p:cNvSpPr txBox="1">
            <a:spLocks noChangeArrowheads="1"/>
          </p:cNvSpPr>
          <p:nvPr/>
        </p:nvSpPr>
        <p:spPr bwMode="auto">
          <a:xfrm>
            <a:off x="0" y="2286000"/>
            <a:ext cx="3132138" cy="1143000"/>
          </a:xfrm>
          <a:prstGeom prst="rect">
            <a:avLst/>
          </a:prstGeom>
          <a:solidFill>
            <a:schemeClr val="bg1"/>
          </a:solid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Clr>
                <a:schemeClr val="tx2"/>
              </a:buClr>
              <a:buSzPct val="75000"/>
              <a:buFont typeface="Wingdings" charset="0"/>
              <a:buChar char="n"/>
              <a:defRPr/>
            </a:pPr>
            <a:r>
              <a:rPr lang="en-US" sz="2800" b="1">
                <a:effectLst>
                  <a:outerShdw blurRad="38100" dist="38100" dir="2700000" algn="tl">
                    <a:srgbClr val="000000"/>
                  </a:outerShdw>
                </a:effectLst>
                <a:latin typeface="Arial" charset="0"/>
                <a:cs typeface="Arial" charset="0"/>
              </a:rPr>
              <a:t>Deportations</a:t>
            </a:r>
          </a:p>
          <a:p>
            <a:pPr eaLnBrk="1" hangingPunct="1">
              <a:spcBef>
                <a:spcPct val="20000"/>
              </a:spcBef>
              <a:buClr>
                <a:schemeClr val="tx2"/>
              </a:buClr>
              <a:buSzPct val="75000"/>
              <a:buFont typeface="Wingdings" charset="0"/>
              <a:buChar char="n"/>
              <a:defRPr/>
            </a:pPr>
            <a:r>
              <a:rPr lang="en-US" sz="2800" b="1">
                <a:effectLst>
                  <a:outerShdw blurRad="38100" dist="38100" dir="2700000" algn="tl">
                    <a:srgbClr val="000000"/>
                  </a:outerShdw>
                </a:effectLst>
                <a:latin typeface="Arial" charset="0"/>
                <a:cs typeface="Arial" charset="0"/>
              </a:rPr>
              <a:t>Developments</a:t>
            </a:r>
          </a:p>
        </p:txBody>
      </p:sp>
      <p:sp>
        <p:nvSpPr>
          <p:cNvPr id="86023" name="Rectangle 7"/>
          <p:cNvSpPr>
            <a:spLocks noChangeArrowheads="1"/>
          </p:cNvSpPr>
          <p:nvPr/>
        </p:nvSpPr>
        <p:spPr bwMode="auto">
          <a:xfrm>
            <a:off x="0" y="4419600"/>
            <a:ext cx="9144000" cy="2438400"/>
          </a:xfrm>
          <a:prstGeom prst="rect">
            <a:avLst/>
          </a:prstGeom>
          <a:solidFill>
            <a:schemeClr val="bg2"/>
          </a:solidFill>
          <a:ln w="9525">
            <a:noFill/>
            <a:miter lim="800000"/>
            <a:headEnd/>
            <a:tailEnd/>
          </a:ln>
          <a:effectLst/>
        </p:spPr>
        <p:txBody>
          <a:bodyPr/>
          <a:lstStyle/>
          <a:p>
            <a:pPr marL="342900" indent="-342900">
              <a:spcBef>
                <a:spcPct val="20000"/>
              </a:spcBef>
              <a:buClr>
                <a:schemeClr val="tx2"/>
              </a:buClr>
              <a:buSzPct val="75000"/>
              <a:buFont typeface="Wingdings" charset="0"/>
              <a:buChar char="n"/>
              <a:defRPr/>
            </a:pPr>
            <a:r>
              <a:rPr lang="en-US" b="1" dirty="0">
                <a:effectLst>
                  <a:outerShdw blurRad="38100" dist="38100" dir="2700000" algn="tl">
                    <a:srgbClr val="000000"/>
                  </a:outerShdw>
                </a:effectLst>
                <a:latin typeface="Arial" charset="0"/>
                <a:ea typeface="Times New Roman" charset="0"/>
              </a:rPr>
              <a:t>Even though they had synagogues, Jews still wanted to restore the Jerusalem temple </a:t>
            </a:r>
          </a:p>
          <a:p>
            <a:pPr marL="342900" indent="-342900">
              <a:spcBef>
                <a:spcPct val="20000"/>
              </a:spcBef>
              <a:buClr>
                <a:schemeClr val="tx2"/>
              </a:buClr>
              <a:buSzPct val="75000"/>
              <a:buFont typeface="Wingdings" charset="0"/>
              <a:buChar char="n"/>
              <a:defRPr/>
            </a:pPr>
            <a:r>
              <a:rPr lang="en-US" b="1" dirty="0">
                <a:effectLst>
                  <a:outerShdw blurRad="38100" dist="38100" dir="2700000" algn="tl">
                    <a:srgbClr val="000000"/>
                  </a:outerShdw>
                </a:effectLst>
                <a:latin typeface="Arial" charset="0"/>
                <a:ea typeface="Times New Roman" charset="0"/>
              </a:rPr>
              <a:t>Exiles led by Zerubbabel returned to the land of Judah after the decree of the Persian emperor Cyrus in 539 BC. The returned exiles started the reconstruction of the temple by laying its foundation (Ezra 5:16).  </a:t>
            </a:r>
            <a:endParaRPr lang="en-GB" b="1" dirty="0">
              <a:effectLst>
                <a:outerShdw blurRad="38100" dist="38100" dir="2700000" algn="tl">
                  <a:srgbClr val="000000"/>
                </a:outerShdw>
              </a:effectLst>
              <a:latin typeface="Arial" charset="0"/>
              <a:ea typeface="Times New Roman" charset="0"/>
            </a:endParaRPr>
          </a:p>
        </p:txBody>
      </p:sp>
      <p:sp>
        <p:nvSpPr>
          <p:cNvPr id="86024" name="AutoShape 8"/>
          <p:cNvSpPr>
            <a:spLocks noChangeArrowheads="1"/>
          </p:cNvSpPr>
          <p:nvPr/>
        </p:nvSpPr>
        <p:spPr bwMode="auto">
          <a:xfrm rot="-876140">
            <a:off x="3276600" y="1447800"/>
            <a:ext cx="2590800" cy="914400"/>
          </a:xfrm>
          <a:prstGeom prst="curvedDownArrow">
            <a:avLst>
              <a:gd name="adj1" fmla="val 56667"/>
              <a:gd name="adj2" fmla="val 113333"/>
              <a:gd name="adj3" fmla="val 33333"/>
            </a:avLst>
          </a:prstGeom>
          <a:solidFill>
            <a:srgbClr val="FF0000"/>
          </a:solidFill>
          <a:ln w="9525">
            <a:solidFill>
              <a:schemeClr val="tx1"/>
            </a:solidFill>
            <a:miter lim="800000"/>
            <a:headEnd/>
            <a:tailEnd/>
          </a:ln>
        </p:spPr>
        <p:txBody>
          <a:bodyPr wrap="none" anchor="ctr"/>
          <a:lstStyle/>
          <a:p>
            <a:endParaRPr lang="en-US">
              <a:latin typeface="Arial" charset="0"/>
              <a:cs typeface="Arial" charset="0"/>
            </a:endParaRPr>
          </a:p>
        </p:txBody>
      </p:sp>
      <p:sp>
        <p:nvSpPr>
          <p:cNvPr id="86025" name="AutoShape 9"/>
          <p:cNvSpPr>
            <a:spLocks noChangeArrowheads="1"/>
          </p:cNvSpPr>
          <p:nvPr/>
        </p:nvSpPr>
        <p:spPr bwMode="auto">
          <a:xfrm rot="20855632" flipH="1">
            <a:off x="3124200" y="1981200"/>
            <a:ext cx="2590800" cy="914400"/>
          </a:xfrm>
          <a:prstGeom prst="curvedDownArrow">
            <a:avLst>
              <a:gd name="adj1" fmla="val 56667"/>
              <a:gd name="adj2" fmla="val 113333"/>
              <a:gd name="adj3" fmla="val 33333"/>
            </a:avLst>
          </a:prstGeom>
          <a:solidFill>
            <a:schemeClr val="bg1"/>
          </a:solidFill>
          <a:ln w="9525">
            <a:solidFill>
              <a:schemeClr val="tx1"/>
            </a:solidFill>
            <a:miter lim="800000"/>
            <a:headEnd/>
            <a:tailEnd/>
          </a:ln>
        </p:spPr>
        <p:txBody>
          <a:bodyPr wrap="none" anchor="ctr"/>
          <a:lstStyle/>
          <a:p>
            <a:endParaRPr lang="en-US">
              <a:latin typeface="Arial" charset="0"/>
              <a:cs typeface="Arial" charset="0"/>
            </a:endParaRPr>
          </a:p>
        </p:txBody>
      </p:sp>
      <p:sp>
        <p:nvSpPr>
          <p:cNvPr id="86022" name="AutoShape 6"/>
          <p:cNvSpPr>
            <a:spLocks noChangeArrowheads="1"/>
          </p:cNvSpPr>
          <p:nvPr/>
        </p:nvSpPr>
        <p:spPr bwMode="auto">
          <a:xfrm>
            <a:off x="4876800" y="2590800"/>
            <a:ext cx="4016375" cy="1752600"/>
          </a:xfrm>
          <a:prstGeom prst="wedgeRoundRectCallout">
            <a:avLst>
              <a:gd name="adj1" fmla="val -99667"/>
              <a:gd name="adj2" fmla="val -22962"/>
              <a:gd name="adj3" fmla="val 16667"/>
            </a:avLst>
          </a:prstGeom>
          <a:solidFill>
            <a:schemeClr val="tx2">
              <a:lumMod val="20000"/>
              <a:lumOff val="80000"/>
            </a:schemeClr>
          </a:solidFill>
          <a:ln w="12700" cap="sq">
            <a:solidFill>
              <a:schemeClr val="tx1"/>
            </a:solidFill>
            <a:miter lim="800000"/>
            <a:headEnd type="none" w="sm" len="sm"/>
            <a:tailEnd type="none" w="sm" len="sm"/>
          </a:ln>
        </p:spPr>
        <p:txBody>
          <a:bodyPr/>
          <a:lstStyle/>
          <a:p>
            <a:pPr algn="ctr">
              <a:defRPr/>
            </a:pPr>
            <a:r>
              <a:rPr lang="en-US" sz="3200" b="1" dirty="0">
                <a:solidFill>
                  <a:schemeClr val="bg2"/>
                </a:solidFill>
                <a:latin typeface="Arial" charset="0"/>
                <a:cs typeface="Arial" charset="0"/>
              </a:rPr>
              <a:t>Separation</a:t>
            </a:r>
          </a:p>
          <a:p>
            <a:pPr algn="ctr">
              <a:defRPr/>
            </a:pPr>
            <a:r>
              <a:rPr lang="en-US" sz="3200" b="1" dirty="0">
                <a:solidFill>
                  <a:schemeClr val="bg2"/>
                </a:solidFill>
                <a:latin typeface="Arial" charset="0"/>
                <a:cs typeface="Arial" charset="0"/>
              </a:rPr>
              <a:t>Synagogue</a:t>
            </a:r>
          </a:p>
          <a:p>
            <a:pPr algn="ctr">
              <a:defRPr/>
            </a:pPr>
            <a:r>
              <a:rPr lang="en-US" sz="3200" b="1" dirty="0">
                <a:solidFill>
                  <a:schemeClr val="bg2"/>
                </a:solidFill>
                <a:latin typeface="Arial" charset="0"/>
                <a:cs typeface="Arial" charset="0"/>
              </a:rPr>
              <a:t>No more idolatry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1">
                                            <p:bg/>
                                          </p:spTgt>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11">
                                            <p:txEl>
                                              <p:pRg st="0" end="0"/>
                                            </p:txEl>
                                          </p:spTgt>
                                        </p:tgtEl>
                                        <p:attrNameLst>
                                          <p:attrName>style.visibility</p:attrName>
                                        </p:attrNameLst>
                                      </p:cBhvr>
                                      <p:to>
                                        <p:strVal val="visible"/>
                                      </p:to>
                                    </p:set>
                                  </p:childTnLst>
                                </p:cTn>
                              </p:par>
                            </p:childTnLst>
                          </p:cTn>
                        </p:par>
                        <p:par>
                          <p:cTn id="9" fill="hold" nodeType="afterGroup">
                            <p:stCondLst>
                              <p:cond delay="0"/>
                            </p:stCondLst>
                            <p:childTnLst>
                              <p:par>
                                <p:cTn id="10" presetID="22" presetClass="entr" presetSubtype="8" fill="hold" grpId="0" nodeType="afterEffect">
                                  <p:stCondLst>
                                    <p:cond delay="0"/>
                                  </p:stCondLst>
                                  <p:childTnLst>
                                    <p:set>
                                      <p:cBhvr>
                                        <p:cTn id="11" dur="1" fill="hold">
                                          <p:stCondLst>
                                            <p:cond delay="0"/>
                                          </p:stCondLst>
                                        </p:cTn>
                                        <p:tgtEl>
                                          <p:spTgt spid="86024"/>
                                        </p:tgtEl>
                                        <p:attrNameLst>
                                          <p:attrName>style.visibility</p:attrName>
                                        </p:attrNameLst>
                                      </p:cBhvr>
                                      <p:to>
                                        <p:strVal val="visible"/>
                                      </p:to>
                                    </p:set>
                                    <p:animEffect transition="in" filter="wipe(left)">
                                      <p:cBhvr>
                                        <p:cTn id="12" dur="500"/>
                                        <p:tgtEl>
                                          <p:spTgt spid="8602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1"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86022">
                                            <p:bg/>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86022">
                                            <p:txEl>
                                              <p:pRg st="0" end="0"/>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499"/>
                                          </p:stCondLst>
                                        </p:cTn>
                                        <p:tgtEl>
                                          <p:spTgt spid="86022">
                                            <p:txEl>
                                              <p:pRg st="1" end="1"/>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499"/>
                                          </p:stCondLst>
                                        </p:cTn>
                                        <p:tgtEl>
                                          <p:spTgt spid="86022">
                                            <p:txEl>
                                              <p:pRg st="2" end="2"/>
                                            </p:txEl>
                                          </p:spTgt>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2" fill="hold" grpId="0" nodeType="clickEffect">
                                  <p:stCondLst>
                                    <p:cond delay="0"/>
                                  </p:stCondLst>
                                  <p:childTnLst>
                                    <p:set>
                                      <p:cBhvr>
                                        <p:cTn id="36" dur="1" fill="hold">
                                          <p:stCondLst>
                                            <p:cond delay="0"/>
                                          </p:stCondLst>
                                        </p:cTn>
                                        <p:tgtEl>
                                          <p:spTgt spid="86025"/>
                                        </p:tgtEl>
                                        <p:attrNameLst>
                                          <p:attrName>style.visibility</p:attrName>
                                        </p:attrNameLst>
                                      </p:cBhvr>
                                      <p:to>
                                        <p:strVal val="visible"/>
                                      </p:to>
                                    </p:set>
                                    <p:animEffect transition="in" filter="wipe(right)">
                                      <p:cBhvr>
                                        <p:cTn id="37" dur="500"/>
                                        <p:tgtEl>
                                          <p:spTgt spid="8602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86023">
                                            <p:bg/>
                                          </p:spTgt>
                                        </p:tgtEl>
                                        <p:attrNameLst>
                                          <p:attrName>style.visibility</p:attrName>
                                        </p:attrNameLst>
                                      </p:cBhvr>
                                      <p:to>
                                        <p:strVal val="visible"/>
                                      </p:to>
                                    </p:set>
                                    <p:animEffect transition="in" filter="fade">
                                      <p:cBhvr>
                                        <p:cTn id="40" dur="500"/>
                                        <p:tgtEl>
                                          <p:spTgt spid="86023">
                                            <p:bg/>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86023">
                                            <p:txEl>
                                              <p:pRg st="0" end="0"/>
                                            </p:txEl>
                                          </p:spTgt>
                                        </p:tgtEl>
                                        <p:attrNameLst>
                                          <p:attrName>style.visibility</p:attrName>
                                        </p:attrNameLst>
                                      </p:cBhvr>
                                      <p:to>
                                        <p:strVal val="visible"/>
                                      </p:to>
                                    </p:set>
                                    <p:animEffect transition="in" filter="fade">
                                      <p:cBhvr>
                                        <p:cTn id="45" dur="500"/>
                                        <p:tgtEl>
                                          <p:spTgt spid="86023">
                                            <p:txEl>
                                              <p:pRg st="0" end="0"/>
                                            </p:txEl>
                                          </p:spTgt>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86023">
                                            <p:txEl>
                                              <p:pRg st="1" end="1"/>
                                            </p:txEl>
                                          </p:spTgt>
                                        </p:tgtEl>
                                        <p:attrNameLst>
                                          <p:attrName>style.visibility</p:attrName>
                                        </p:attrNameLst>
                                      </p:cBhvr>
                                      <p:to>
                                        <p:strVal val="visible"/>
                                      </p:to>
                                    </p:set>
                                    <p:animEffect transition="in" filter="fade">
                                      <p:cBhvr>
                                        <p:cTn id="50" dur="500"/>
                                        <p:tgtEl>
                                          <p:spTgt spid="86023">
                                            <p:txEl>
                                              <p:pRg st="1" end="1"/>
                                            </p:txEl>
                                          </p:spTgt>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499"/>
                                          </p:stCondLst>
                                        </p:cTn>
                                        <p:tgtEl>
                                          <p:spTgt spid="11">
                                            <p:bg/>
                                          </p:spTgt>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499"/>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allAtOnce" animBg="1" autoUpdateAnimBg="0"/>
      <p:bldP spid="11" grpId="1" build="p" animBg="1"/>
      <p:bldP spid="86023" grpId="0" build="p" animBg="1" autoUpdateAnimBg="0"/>
      <p:bldP spid="86024" grpId="0" animBg="1"/>
      <p:bldP spid="86025" grpId="0" animBg="1"/>
      <p:bldP spid="86022" grpId="0" build="p" animBg="1"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5" descr="haggai-templ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0638" y="0"/>
            <a:ext cx="9182101" cy="6886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6017" name="Rectangle 2"/>
          <p:cNvSpPr>
            <a:spLocks noGrp="1" noChangeArrowheads="1"/>
          </p:cNvSpPr>
          <p:nvPr>
            <p:ph type="title"/>
          </p:nvPr>
        </p:nvSpPr>
        <p:spPr>
          <a:xfrm>
            <a:off x="34925" y="5445125"/>
            <a:ext cx="8929688" cy="1143000"/>
          </a:xfrm>
          <a:noFill/>
          <a:ln>
            <a:noFill/>
          </a:ln>
        </p:spPr>
        <p:txBody>
          <a:bodyPr/>
          <a:lstStyle/>
          <a:p>
            <a:pPr algn="ctr" eaLnBrk="1" hangingPunct="1">
              <a:spcBef>
                <a:spcPct val="20000"/>
              </a:spcBef>
              <a:buClr>
                <a:schemeClr val="tx2"/>
              </a:buClr>
              <a:buSzPct val="75000"/>
            </a:pPr>
            <a:r>
              <a:rPr lang="en-US" sz="5400" b="1" kern="1200" dirty="0">
                <a:solidFill>
                  <a:schemeClr val="tx1"/>
                </a:solidFill>
                <a:effectLst>
                  <a:glow rad="355600">
                    <a:schemeClr val="bg2"/>
                  </a:glow>
                </a:effectLst>
                <a:latin typeface="Arial" charset="0"/>
                <a:ea typeface="ＭＳ Ｐゴシック" charset="0"/>
                <a:cs typeface="Times New Roman" charset="0"/>
              </a:rPr>
              <a:t>Opposition to Rebuilding</a:t>
            </a:r>
          </a:p>
        </p:txBody>
      </p:sp>
      <p:sp>
        <p:nvSpPr>
          <p:cNvPr id="123907" name="Text Box 4"/>
          <p:cNvSpPr txBox="1">
            <a:spLocks noChangeArrowheads="1"/>
          </p:cNvSpPr>
          <p:nvPr/>
        </p:nvSpPr>
        <p:spPr bwMode="auto">
          <a:xfrm>
            <a:off x="8458200" y="87313"/>
            <a:ext cx="6985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00"/>
                </a:solidFill>
                <a:latin typeface="Arail" charset="0"/>
                <a:cs typeface="Arail" charset="0"/>
              </a:rPr>
              <a:t>641</a:t>
            </a:r>
          </a:p>
        </p:txBody>
      </p:sp>
      <p:sp>
        <p:nvSpPr>
          <p:cNvPr id="6" name="Rectangle 3"/>
          <p:cNvSpPr txBox="1">
            <a:spLocks noChangeArrowheads="1"/>
          </p:cNvSpPr>
          <p:nvPr/>
        </p:nvSpPr>
        <p:spPr bwMode="auto">
          <a:xfrm>
            <a:off x="0" y="260648"/>
            <a:ext cx="3873197" cy="15841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indent="0" algn="ctr" eaLnBrk="1" hangingPunct="1">
              <a:spcBef>
                <a:spcPct val="20000"/>
              </a:spcBef>
              <a:buClr>
                <a:schemeClr val="tx2"/>
              </a:buClr>
              <a:buSzPct val="75000"/>
            </a:pPr>
            <a:r>
              <a:rPr lang="en-US" sz="5400" b="1">
                <a:effectLst>
                  <a:glow rad="355600">
                    <a:schemeClr val="bg2"/>
                  </a:glow>
                </a:effectLst>
                <a:latin typeface="Arial" charset="0"/>
                <a:cs typeface="Times New Roman" charset="0"/>
              </a:rPr>
              <a:t>External</a:t>
            </a:r>
            <a:endParaRPr lang="en-GB" sz="5400" b="1">
              <a:effectLst>
                <a:glow rad="355600">
                  <a:schemeClr val="bg2"/>
                </a:glow>
              </a:effectLst>
              <a:latin typeface="Arial" charset="0"/>
              <a:cs typeface="Times New Roman" charset="0"/>
            </a:endParaRPr>
          </a:p>
        </p:txBody>
      </p:sp>
      <p:sp>
        <p:nvSpPr>
          <p:cNvPr id="2" name="Right Arrow 1"/>
          <p:cNvSpPr/>
          <p:nvPr/>
        </p:nvSpPr>
        <p:spPr bwMode="auto">
          <a:xfrm rot="3832726">
            <a:off x="1671068" y="1306735"/>
            <a:ext cx="1008112" cy="1224136"/>
          </a:xfrm>
          <a:prstGeom prst="rightArrow">
            <a:avLst/>
          </a:prstGeom>
          <a:solidFill>
            <a:schemeClr val="tx1"/>
          </a:solidFill>
          <a:ln w="9525" cap="flat" cmpd="sng" algn="ctr">
            <a:solidFill>
              <a:schemeClr val="tx1"/>
            </a:solidFill>
            <a:prstDash val="solid"/>
            <a:round/>
            <a:headEnd type="none" w="med" len="med"/>
            <a:tailEnd type="none" w="med" len="med"/>
          </a:ln>
          <a:effectLst>
            <a:glow rad="355600">
              <a:schemeClr val="bg2"/>
            </a:glow>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2" charset="0"/>
            </a:endParaRPr>
          </a:p>
        </p:txBody>
      </p:sp>
      <p:sp>
        <p:nvSpPr>
          <p:cNvPr id="8" name="Right Arrow 7"/>
          <p:cNvSpPr/>
          <p:nvPr/>
        </p:nvSpPr>
        <p:spPr bwMode="auto">
          <a:xfrm rot="5602414">
            <a:off x="4119340" y="1162718"/>
            <a:ext cx="1008112" cy="1224136"/>
          </a:xfrm>
          <a:prstGeom prst="rightArrow">
            <a:avLst/>
          </a:prstGeom>
          <a:solidFill>
            <a:schemeClr val="tx1"/>
          </a:solidFill>
          <a:ln w="9525" cap="flat" cmpd="sng" algn="ctr">
            <a:solidFill>
              <a:schemeClr val="tx1"/>
            </a:solidFill>
            <a:prstDash val="solid"/>
            <a:round/>
            <a:headEnd type="none" w="med" len="med"/>
            <a:tailEnd type="none" w="med" len="med"/>
          </a:ln>
          <a:effectLst>
            <a:glow rad="355600">
              <a:schemeClr val="bg2"/>
            </a:glow>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2" charset="0"/>
            </a:endParaRPr>
          </a:p>
        </p:txBody>
      </p:sp>
      <p:sp>
        <p:nvSpPr>
          <p:cNvPr id="9" name="Right Arrow 8"/>
          <p:cNvSpPr/>
          <p:nvPr/>
        </p:nvSpPr>
        <p:spPr bwMode="auto">
          <a:xfrm rot="8829936">
            <a:off x="6711628" y="1018702"/>
            <a:ext cx="1008112" cy="1224136"/>
          </a:xfrm>
          <a:prstGeom prst="rightArrow">
            <a:avLst/>
          </a:prstGeom>
          <a:solidFill>
            <a:schemeClr val="tx1"/>
          </a:solidFill>
          <a:ln w="9525" cap="flat" cmpd="sng" algn="ctr">
            <a:solidFill>
              <a:schemeClr val="tx1"/>
            </a:solidFill>
            <a:prstDash val="solid"/>
            <a:round/>
            <a:headEnd type="none" w="med" len="med"/>
            <a:tailEnd type="none" w="med" len="med"/>
          </a:ln>
          <a:effectLst>
            <a:glow rad="355600">
              <a:schemeClr val="bg2"/>
            </a:glow>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2" charset="0"/>
            </a:endParaRPr>
          </a:p>
        </p:txBody>
      </p:sp>
      <p:sp>
        <p:nvSpPr>
          <p:cNvPr id="10" name="Right Arrow 9"/>
          <p:cNvSpPr/>
          <p:nvPr/>
        </p:nvSpPr>
        <p:spPr bwMode="auto">
          <a:xfrm rot="19317366">
            <a:off x="1402732" y="3511362"/>
            <a:ext cx="1008112" cy="1224136"/>
          </a:xfrm>
          <a:prstGeom prst="rightArrow">
            <a:avLst/>
          </a:prstGeom>
          <a:solidFill>
            <a:schemeClr val="tx1"/>
          </a:solidFill>
          <a:ln w="9525" cap="flat" cmpd="sng" algn="ctr">
            <a:solidFill>
              <a:schemeClr val="tx1"/>
            </a:solidFill>
            <a:prstDash val="solid"/>
            <a:round/>
            <a:headEnd type="none" w="med" len="med"/>
            <a:tailEnd type="none" w="med" len="med"/>
          </a:ln>
          <a:effectLst>
            <a:glow rad="355600">
              <a:schemeClr val="bg2"/>
            </a:glow>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2" charset="0"/>
            </a:endParaRPr>
          </a:p>
        </p:txBody>
      </p:sp>
      <p:sp>
        <p:nvSpPr>
          <p:cNvPr id="11" name="Right Arrow 10"/>
          <p:cNvSpPr/>
          <p:nvPr/>
        </p:nvSpPr>
        <p:spPr bwMode="auto">
          <a:xfrm rot="14808999">
            <a:off x="3903316" y="3827014"/>
            <a:ext cx="1008112" cy="1224136"/>
          </a:xfrm>
          <a:prstGeom prst="rightArrow">
            <a:avLst/>
          </a:prstGeom>
          <a:solidFill>
            <a:schemeClr val="tx1"/>
          </a:solidFill>
          <a:ln w="9525" cap="flat" cmpd="sng" algn="ctr">
            <a:solidFill>
              <a:schemeClr val="tx1"/>
            </a:solidFill>
            <a:prstDash val="solid"/>
            <a:round/>
            <a:headEnd type="none" w="med" len="med"/>
            <a:tailEnd type="none" w="med" len="med"/>
          </a:ln>
          <a:effectLst>
            <a:glow rad="355600">
              <a:schemeClr val="bg2"/>
            </a:glow>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2" charset="0"/>
            </a:endParaRPr>
          </a:p>
        </p:txBody>
      </p:sp>
      <p:sp>
        <p:nvSpPr>
          <p:cNvPr id="12" name="Right Arrow 11"/>
          <p:cNvSpPr/>
          <p:nvPr/>
        </p:nvSpPr>
        <p:spPr bwMode="auto">
          <a:xfrm rot="12131303">
            <a:off x="7070078" y="3141985"/>
            <a:ext cx="1008112" cy="1224136"/>
          </a:xfrm>
          <a:prstGeom prst="rightArrow">
            <a:avLst/>
          </a:prstGeom>
          <a:solidFill>
            <a:schemeClr val="tx1"/>
          </a:solidFill>
          <a:ln w="9525" cap="flat" cmpd="sng" algn="ctr">
            <a:solidFill>
              <a:schemeClr val="tx1"/>
            </a:solidFill>
            <a:prstDash val="solid"/>
            <a:round/>
            <a:headEnd type="none" w="med" len="med"/>
            <a:tailEnd type="none" w="med" len="med"/>
          </a:ln>
          <a:effectLst>
            <a:glow rad="355600">
              <a:schemeClr val="bg2"/>
            </a:glow>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2" charset="0"/>
            </a:endParaRPr>
          </a:p>
        </p:txBody>
      </p:sp>
    </p:spTree>
    <p:extLst>
      <p:ext uri="{BB962C8B-B14F-4D97-AF65-F5344CB8AC3E}">
        <p14:creationId xmlns:p14="http://schemas.microsoft.com/office/powerpoint/2010/main" val="1236858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up)">
                                      <p:cBhvr>
                                        <p:cTn id="13" dur="500"/>
                                        <p:tgtEl>
                                          <p:spTgt spid="2"/>
                                        </p:tgtEl>
                                      </p:cBhvr>
                                    </p:animEffect>
                                  </p:childTnLst>
                                </p:cTn>
                              </p:par>
                            </p:childTnLst>
                          </p:cTn>
                        </p:par>
                        <p:par>
                          <p:cTn id="14" fill="hold">
                            <p:stCondLst>
                              <p:cond delay="1500"/>
                            </p:stCondLst>
                            <p:childTnLst>
                              <p:par>
                                <p:cTn id="15" presetID="22" presetClass="entr" presetSubtype="1"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500"/>
                                        <p:tgtEl>
                                          <p:spTgt spid="9"/>
                                        </p:tgtEl>
                                      </p:cBhvr>
                                    </p:animEffect>
                                  </p:childTnLst>
                                </p:cTn>
                              </p:par>
                            </p:childTnLst>
                          </p:cTn>
                        </p:par>
                        <p:par>
                          <p:cTn id="18" fill="hold">
                            <p:stCondLst>
                              <p:cond delay="2000"/>
                            </p:stCondLst>
                            <p:childTnLst>
                              <p:par>
                                <p:cTn id="19" presetID="22" presetClass="entr" presetSubtype="4"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childTnLst>
                          </p:cTn>
                        </p:par>
                        <p:par>
                          <p:cTn id="22" fill="hold">
                            <p:stCondLst>
                              <p:cond delay="2500"/>
                            </p:stCondLst>
                            <p:childTnLst>
                              <p:par>
                                <p:cTn id="23" presetID="22" presetClass="entr" presetSubtype="4"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par>
                          <p:cTn id="26" fill="hold">
                            <p:stCondLst>
                              <p:cond delay="3000"/>
                            </p:stCondLst>
                            <p:childTnLst>
                              <p:par>
                                <p:cTn id="27" presetID="22" presetClass="entr" presetSubtype="4"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childTnLst>
                          </p:cTn>
                        </p:par>
                        <p:par>
                          <p:cTn id="30" fill="hold">
                            <p:stCondLst>
                              <p:cond delay="3500"/>
                            </p:stCondLst>
                            <p:childTnLst>
                              <p:par>
                                <p:cTn id="31" presetID="22" presetClass="entr" presetSubtype="1" fill="hold" grpId="0"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up)">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P spid="8" grpId="0" animBg="1"/>
      <p:bldP spid="9" grpId="0" animBg="1"/>
      <p:bldP spid="10" grpId="0" animBg="1"/>
      <p:bldP spid="11" grpId="0" animBg="1"/>
      <p:bldP spid="1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2"/>
          <p:cNvSpPr>
            <a:spLocks noChangeArrowheads="1"/>
          </p:cNvSpPr>
          <p:nvPr/>
        </p:nvSpPr>
        <p:spPr bwMode="auto">
          <a:xfrm>
            <a:off x="-76200" y="-76200"/>
            <a:ext cx="9296400" cy="70104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algn="ctr"/>
            <a:endParaRPr lang="en-US">
              <a:latin typeface="Arial" charset="0"/>
              <a:cs typeface="Arial" charset="0"/>
            </a:endParaRPr>
          </a:p>
        </p:txBody>
      </p:sp>
      <p:sp>
        <p:nvSpPr>
          <p:cNvPr id="140291" name="Text Box 3"/>
          <p:cNvSpPr txBox="1">
            <a:spLocks noChangeArrowheads="1"/>
          </p:cNvSpPr>
          <p:nvPr/>
        </p:nvSpPr>
        <p:spPr bwMode="auto">
          <a:xfrm>
            <a:off x="4191000" y="6202363"/>
            <a:ext cx="4800600" cy="579437"/>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r">
              <a:spcBef>
                <a:spcPct val="50000"/>
              </a:spcBef>
              <a:defRPr/>
            </a:pPr>
            <a:r>
              <a:rPr lang="en-US" sz="3200" b="1">
                <a:latin typeface="Arial"/>
                <a:ea typeface="+mn-ea"/>
                <a:cs typeface="Arial"/>
              </a:rPr>
              <a:t>Ezra 4:23-24 (NIV)</a:t>
            </a:r>
          </a:p>
        </p:txBody>
      </p:sp>
      <p:sp>
        <p:nvSpPr>
          <p:cNvPr id="140292" name="Text Box 4"/>
          <p:cNvSpPr txBox="1">
            <a:spLocks noChangeArrowheads="1"/>
          </p:cNvSpPr>
          <p:nvPr/>
        </p:nvSpPr>
        <p:spPr bwMode="auto">
          <a:xfrm>
            <a:off x="762000" y="1343025"/>
            <a:ext cx="8001000" cy="45243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20000"/>
              </a:spcBef>
              <a:defRPr/>
            </a:pPr>
            <a:r>
              <a:rPr lang="en-US" sz="3200" b="1" i="1" dirty="0">
                <a:latin typeface="Arial"/>
                <a:ea typeface="+mn-ea"/>
                <a:cs typeface="Arial"/>
              </a:rPr>
              <a:t>536 BC: As soon as the copy of the letter of King </a:t>
            </a:r>
            <a:r>
              <a:rPr lang="en-US" sz="3200" b="1" i="1" dirty="0" err="1">
                <a:latin typeface="Arial"/>
                <a:ea typeface="+mn-ea"/>
                <a:cs typeface="Arial"/>
              </a:rPr>
              <a:t>Artaxerxes</a:t>
            </a:r>
            <a:r>
              <a:rPr lang="en-US" sz="3200" b="1" i="1" dirty="0">
                <a:latin typeface="Arial"/>
                <a:ea typeface="+mn-ea"/>
                <a:cs typeface="Arial"/>
              </a:rPr>
              <a:t> was read to </a:t>
            </a:r>
            <a:r>
              <a:rPr lang="en-US" sz="3200" b="1" i="1" dirty="0" err="1">
                <a:latin typeface="Arial"/>
                <a:ea typeface="+mn-ea"/>
                <a:cs typeface="Arial"/>
              </a:rPr>
              <a:t>Rehum</a:t>
            </a:r>
            <a:r>
              <a:rPr lang="en-US" sz="3200" b="1" i="1" dirty="0">
                <a:latin typeface="Arial"/>
                <a:ea typeface="+mn-ea"/>
                <a:cs typeface="Arial"/>
              </a:rPr>
              <a:t> and </a:t>
            </a:r>
            <a:r>
              <a:rPr lang="en-US" sz="3200" b="1" i="1" dirty="0" err="1">
                <a:latin typeface="Arial"/>
                <a:ea typeface="+mn-ea"/>
                <a:cs typeface="Arial"/>
              </a:rPr>
              <a:t>Shimshai</a:t>
            </a:r>
            <a:r>
              <a:rPr lang="en-US" sz="3200" b="1" i="1" dirty="0">
                <a:latin typeface="Arial"/>
                <a:ea typeface="+mn-ea"/>
                <a:cs typeface="Arial"/>
              </a:rPr>
              <a:t> the secretary and their associates, they went immediately to the Jews in Jerusalem and compelled them by force to stop. Thus the work on the house of God in Jerusalem came to a standstill until the second year of the reign of Darius king of Persia [520 BC]. </a:t>
            </a:r>
          </a:p>
        </p:txBody>
      </p:sp>
      <p:sp>
        <p:nvSpPr>
          <p:cNvPr id="5" name="Title 4"/>
          <p:cNvSpPr>
            <a:spLocks noGrp="1"/>
          </p:cNvSpPr>
          <p:nvPr>
            <p:ph type="title" idx="4294967295"/>
          </p:nvPr>
        </p:nvSpPr>
        <p:spPr>
          <a:xfrm>
            <a:off x="0" y="0"/>
            <a:ext cx="9144000" cy="1143000"/>
          </a:xfrm>
        </p:spPr>
        <p:txBody>
          <a:bodyPr/>
          <a:lstStyle/>
          <a:p>
            <a:pPr>
              <a:defRPr/>
            </a:pPr>
            <a:r>
              <a:rPr lang="en-US" sz="4000">
                <a:latin typeface="Arial"/>
                <a:ea typeface="ＭＳ Ｐゴシック" charset="0"/>
                <a:cs typeface="Arial"/>
              </a:rPr>
              <a:t>The Context: </a:t>
            </a:r>
            <a:br>
              <a:rPr lang="en-US" sz="4000">
                <a:latin typeface="Arial"/>
                <a:ea typeface="ＭＳ Ｐゴシック" charset="0"/>
                <a:cs typeface="Arial"/>
              </a:rPr>
            </a:br>
            <a:r>
              <a:rPr lang="en-US" sz="4000">
                <a:latin typeface="Arial"/>
                <a:ea typeface="ＭＳ Ｐゴシック" charset="0"/>
                <a:cs typeface="Arial"/>
              </a:rPr>
              <a:t>Opposition to Temple Rebuilding</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5" descr="haggai-templ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0638" y="0"/>
            <a:ext cx="9182101" cy="6886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6017" name="Rectangle 2"/>
          <p:cNvSpPr>
            <a:spLocks noGrp="1" noChangeArrowheads="1"/>
          </p:cNvSpPr>
          <p:nvPr>
            <p:ph type="title"/>
          </p:nvPr>
        </p:nvSpPr>
        <p:spPr>
          <a:xfrm>
            <a:off x="34925" y="5445125"/>
            <a:ext cx="8929688" cy="1143000"/>
          </a:xfrm>
          <a:noFill/>
          <a:ln>
            <a:noFill/>
          </a:ln>
        </p:spPr>
        <p:txBody>
          <a:bodyPr/>
          <a:lstStyle/>
          <a:p>
            <a:pPr algn="ctr" eaLnBrk="1" hangingPunct="1">
              <a:spcBef>
                <a:spcPct val="20000"/>
              </a:spcBef>
              <a:buClr>
                <a:schemeClr val="tx2"/>
              </a:buClr>
              <a:buSzPct val="75000"/>
            </a:pPr>
            <a:r>
              <a:rPr lang="en-US" sz="5400" b="1" kern="1200" dirty="0">
                <a:solidFill>
                  <a:schemeClr val="tx1"/>
                </a:solidFill>
                <a:effectLst>
                  <a:glow rad="355600">
                    <a:schemeClr val="bg2"/>
                  </a:glow>
                </a:effectLst>
                <a:latin typeface="Arial" charset="0"/>
                <a:ea typeface="ＭＳ Ｐゴシック" charset="0"/>
                <a:cs typeface="Times New Roman" charset="0"/>
              </a:rPr>
              <a:t>Opposition to Rebuilding</a:t>
            </a:r>
          </a:p>
        </p:txBody>
      </p:sp>
      <p:sp>
        <p:nvSpPr>
          <p:cNvPr id="123907" name="Text Box 4"/>
          <p:cNvSpPr txBox="1">
            <a:spLocks noChangeArrowheads="1"/>
          </p:cNvSpPr>
          <p:nvPr/>
        </p:nvSpPr>
        <p:spPr bwMode="auto">
          <a:xfrm>
            <a:off x="8458200" y="87313"/>
            <a:ext cx="6985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00"/>
                </a:solidFill>
                <a:latin typeface="Arail" charset="0"/>
                <a:cs typeface="Arail" charset="0"/>
              </a:rPr>
              <a:t>641</a:t>
            </a:r>
          </a:p>
        </p:txBody>
      </p:sp>
      <p:sp>
        <p:nvSpPr>
          <p:cNvPr id="123908" name="Rectangle 3"/>
          <p:cNvSpPr txBox="1">
            <a:spLocks noChangeArrowheads="1"/>
          </p:cNvSpPr>
          <p:nvPr/>
        </p:nvSpPr>
        <p:spPr bwMode="auto">
          <a:xfrm>
            <a:off x="2699792" y="2636912"/>
            <a:ext cx="3873197" cy="15841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indent="0" algn="ctr" eaLnBrk="1" hangingPunct="1">
              <a:spcBef>
                <a:spcPct val="20000"/>
              </a:spcBef>
              <a:buClr>
                <a:schemeClr val="tx2"/>
              </a:buClr>
              <a:buSzPct val="75000"/>
            </a:pPr>
            <a:r>
              <a:rPr lang="en-US" sz="5400" b="1">
                <a:effectLst>
                  <a:glow rad="863600">
                    <a:schemeClr val="bg2"/>
                  </a:glow>
                </a:effectLst>
                <a:latin typeface="Arial" charset="0"/>
                <a:cs typeface="Times New Roman" charset="0"/>
              </a:rPr>
              <a:t>Internal</a:t>
            </a:r>
            <a:endParaRPr lang="en-GB" sz="5400" b="1">
              <a:effectLst>
                <a:glow rad="863600">
                  <a:schemeClr val="bg2"/>
                </a:glow>
              </a:effectLst>
              <a:latin typeface="Arial" charset="0"/>
              <a:cs typeface="Times New Roman" charset="0"/>
            </a:endParaRPr>
          </a:p>
        </p:txBody>
      </p:sp>
    </p:spTree>
    <p:extLst>
      <p:ext uri="{BB962C8B-B14F-4D97-AF65-F5344CB8AC3E}">
        <p14:creationId xmlns:p14="http://schemas.microsoft.com/office/powerpoint/2010/main" val="794647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23908"/>
                                        </p:tgtEl>
                                        <p:attrNameLst>
                                          <p:attrName>style.visibility</p:attrName>
                                        </p:attrNameLst>
                                      </p:cBhvr>
                                      <p:to>
                                        <p:strVal val="visible"/>
                                      </p:to>
                                    </p:set>
                                    <p:anim calcmode="lin" valueType="num">
                                      <p:cBhvr>
                                        <p:cTn id="7" dur="1000" fill="hold"/>
                                        <p:tgtEl>
                                          <p:spTgt spid="123908"/>
                                        </p:tgtEl>
                                        <p:attrNameLst>
                                          <p:attrName>ppt_w</p:attrName>
                                        </p:attrNameLst>
                                      </p:cBhvr>
                                      <p:tavLst>
                                        <p:tav tm="0">
                                          <p:val>
                                            <p:strVal val="#ppt_w*0.70"/>
                                          </p:val>
                                        </p:tav>
                                        <p:tav tm="100000">
                                          <p:val>
                                            <p:strVal val="#ppt_w"/>
                                          </p:val>
                                        </p:tav>
                                      </p:tavLst>
                                    </p:anim>
                                    <p:anim calcmode="lin" valueType="num">
                                      <p:cBhvr>
                                        <p:cTn id="8" dur="1000" fill="hold"/>
                                        <p:tgtEl>
                                          <p:spTgt spid="123908"/>
                                        </p:tgtEl>
                                        <p:attrNameLst>
                                          <p:attrName>ppt_h</p:attrName>
                                        </p:attrNameLst>
                                      </p:cBhvr>
                                      <p:tavLst>
                                        <p:tav tm="0">
                                          <p:val>
                                            <p:strVal val="#ppt_h"/>
                                          </p:val>
                                        </p:tav>
                                        <p:tav tm="100000">
                                          <p:val>
                                            <p:strVal val="#ppt_h"/>
                                          </p:val>
                                        </p:tav>
                                      </p:tavLst>
                                    </p:anim>
                                    <p:animEffect transition="in" filter="fade">
                                      <p:cBhvr>
                                        <p:cTn id="9" dur="1000"/>
                                        <p:tgtEl>
                                          <p:spTgt spid="1239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1026" descr="Green marble"/>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p:spPr>
        <p:txBody>
          <a:bodyPr wrap="none" anchor="ctr"/>
          <a:lstStyle/>
          <a:p>
            <a:endParaRPr lang="en-US">
              <a:solidFill>
                <a:srgbClr val="FFFFFF"/>
              </a:solidFill>
              <a:latin typeface="Arail" charset="0"/>
              <a:cs typeface="Arail" charset="0"/>
            </a:endParaRPr>
          </a:p>
        </p:txBody>
      </p:sp>
      <p:sp>
        <p:nvSpPr>
          <p:cNvPr id="139267" name="Text Box 1027"/>
          <p:cNvSpPr txBox="1">
            <a:spLocks noChangeArrowheads="1"/>
          </p:cNvSpPr>
          <p:nvPr/>
        </p:nvSpPr>
        <p:spPr bwMode="auto">
          <a:xfrm>
            <a:off x="4419600" y="6400800"/>
            <a:ext cx="48768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a:solidFill>
                  <a:srgbClr val="FFFFFF"/>
                </a:solidFill>
                <a:latin typeface="Arail"/>
                <a:cs typeface="Arail"/>
              </a:rPr>
              <a:t>Walk Through The Bible </a:t>
            </a:r>
            <a:r>
              <a:rPr lang="en-US" b="1">
                <a:solidFill>
                  <a:srgbClr val="FFFFFF"/>
                </a:solidFill>
                <a:latin typeface="Arail"/>
                <a:ea typeface="Times New Roman" pitchFamily="-107" charset="0"/>
                <a:cs typeface="Arail"/>
              </a:rPr>
              <a:t>©</a:t>
            </a:r>
            <a:r>
              <a:rPr lang="en-US" b="1">
                <a:solidFill>
                  <a:srgbClr val="FFFFFF"/>
                </a:solidFill>
                <a:latin typeface="Arail"/>
                <a:cs typeface="Arail"/>
              </a:rPr>
              <a:t>1989</a:t>
            </a:r>
          </a:p>
        </p:txBody>
      </p:sp>
      <p:sp>
        <p:nvSpPr>
          <p:cNvPr id="139268" name="Text Box 1028"/>
          <p:cNvSpPr txBox="1">
            <a:spLocks noChangeArrowheads="1"/>
          </p:cNvSpPr>
          <p:nvPr/>
        </p:nvSpPr>
        <p:spPr bwMode="auto">
          <a:xfrm>
            <a:off x="381000" y="84138"/>
            <a:ext cx="5029200" cy="82391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ru-RU" sz="4800" b="1" dirty="0">
                <a:solidFill>
                  <a:srgbClr val="FFFFFF"/>
                </a:solidFill>
                <a:latin typeface="Arail" charset="0"/>
                <a:cs typeface="Arail" charset="0"/>
              </a:rPr>
              <a:t>"</a:t>
            </a:r>
            <a:r>
              <a:rPr lang="en-US" sz="4800" b="1" dirty="0">
                <a:solidFill>
                  <a:srgbClr val="FFFFFF"/>
                </a:solidFill>
                <a:latin typeface="Arail" charset="0"/>
                <a:cs typeface="Arail" charset="0"/>
              </a:rPr>
              <a:t>Temple</a:t>
            </a:r>
            <a:r>
              <a:rPr lang="ru-RU" sz="4800" b="1" dirty="0">
                <a:solidFill>
                  <a:srgbClr val="FFFFFF"/>
                </a:solidFill>
                <a:latin typeface="Arail" charset="0"/>
                <a:cs typeface="Arail" charset="0"/>
              </a:rPr>
              <a:t>"</a:t>
            </a:r>
            <a:endParaRPr lang="en-US" sz="4800" b="1" dirty="0">
              <a:solidFill>
                <a:srgbClr val="FFFFFF"/>
              </a:solidFill>
              <a:latin typeface="Arail" charset="0"/>
              <a:cs typeface="Arail" charset="0"/>
            </a:endParaRPr>
          </a:p>
        </p:txBody>
      </p:sp>
      <p:sp>
        <p:nvSpPr>
          <p:cNvPr id="139269" name="Text Box 1029"/>
          <p:cNvSpPr txBox="1">
            <a:spLocks noChangeArrowheads="1"/>
          </p:cNvSpPr>
          <p:nvPr/>
        </p:nvSpPr>
        <p:spPr bwMode="auto">
          <a:xfrm>
            <a:off x="3429000" y="84138"/>
            <a:ext cx="5334000" cy="82391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r">
              <a:spcBef>
                <a:spcPct val="50000"/>
              </a:spcBef>
              <a:defRPr/>
            </a:pPr>
            <a:r>
              <a:rPr lang="en-US" sz="4800" b="1" i="1">
                <a:solidFill>
                  <a:srgbClr val="FFFFFF"/>
                </a:solidFill>
                <a:latin typeface="Arail"/>
                <a:cs typeface="Arail"/>
              </a:rPr>
              <a:t>Haggai</a:t>
            </a:r>
          </a:p>
        </p:txBody>
      </p:sp>
      <p:pic>
        <p:nvPicPr>
          <p:cNvPr id="124933" name="Picture 1030" descr="Haggai"/>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95400" y="1143000"/>
            <a:ext cx="6324600" cy="4781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itle 6"/>
          <p:cNvSpPr>
            <a:spLocks noGrp="1"/>
          </p:cNvSpPr>
          <p:nvPr>
            <p:ph type="title" idx="4294967295"/>
          </p:nvPr>
        </p:nvSpPr>
        <p:spPr>
          <a:xfrm>
            <a:off x="685800" y="838200"/>
            <a:ext cx="7772400" cy="1143000"/>
          </a:xfrm>
        </p:spPr>
        <p:txBody>
          <a:bodyPr/>
          <a:lstStyle/>
          <a:p>
            <a:pPr>
              <a:defRPr/>
            </a:pPr>
            <a:r>
              <a:rPr lang="en-US">
                <a:solidFill>
                  <a:schemeClr val="bg2"/>
                </a:solidFill>
                <a:effectLst>
                  <a:outerShdw blurRad="38100" dist="38100" dir="2700000" algn="tl">
                    <a:srgbClr val="FFFFFF"/>
                  </a:outerShdw>
                </a:effectLst>
                <a:latin typeface="Arail" charset="0"/>
                <a:ea typeface="ＭＳ Ｐゴシック" charset="0"/>
                <a:cs typeface="Arail" charset="0"/>
              </a:rPr>
              <a:t>Hug-I</a:t>
            </a:r>
          </a:p>
        </p:txBody>
      </p:sp>
    </p:spTree>
    <p:extLst>
      <p:ext uri="{BB962C8B-B14F-4D97-AF65-F5344CB8AC3E}">
        <p14:creationId xmlns:p14="http://schemas.microsoft.com/office/powerpoint/2010/main" val="32333666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139268"/>
                                        </p:tgtEl>
                                        <p:attrNameLst>
                                          <p:attrName>style.visibility</p:attrName>
                                        </p:attrNameLst>
                                      </p:cBhvr>
                                      <p:to>
                                        <p:strVal val="visible"/>
                                      </p:to>
                                    </p:set>
                                    <p:animEffect transition="in" filter="dissolve">
                                      <p:cBhvr>
                                        <p:cTn id="7" dur="500"/>
                                        <p:tgtEl>
                                          <p:spTgt spid="139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68" grpId="0"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3" name="Picture 1" descr="time ey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26988"/>
            <a:ext cx="914400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5954" name="Rectangle 1026"/>
          <p:cNvSpPr>
            <a:spLocks noGrp="1" noChangeArrowheads="1"/>
          </p:cNvSpPr>
          <p:nvPr>
            <p:ph type="title"/>
          </p:nvPr>
        </p:nvSpPr>
        <p:spPr>
          <a:xfrm>
            <a:off x="304800" y="609600"/>
            <a:ext cx="8458200" cy="1219200"/>
          </a:xfrm>
        </p:spPr>
        <p:txBody>
          <a:bodyPr/>
          <a:lstStyle/>
          <a:p>
            <a:pPr algn="ctr" eaLnBrk="1" hangingPunct="1"/>
            <a:r>
              <a:rPr lang="en-US" dirty="0">
                <a:latin typeface="Arail" charset="0"/>
                <a:ea typeface="ＭＳ Ｐゴシック" charset="0"/>
                <a:cs typeface="Times New Roman" charset="0"/>
              </a:rPr>
              <a:t>Date</a:t>
            </a:r>
            <a:endParaRPr lang="en-US" sz="2400" b="1" dirty="0">
              <a:latin typeface="Arail" charset="0"/>
              <a:ea typeface="ＭＳ Ｐゴシック" charset="0"/>
              <a:cs typeface="Times New Roman" charset="0"/>
            </a:endParaRPr>
          </a:p>
        </p:txBody>
      </p:sp>
      <p:sp>
        <p:nvSpPr>
          <p:cNvPr id="125955" name="Text Box 1028"/>
          <p:cNvSpPr txBox="1">
            <a:spLocks noChangeArrowheads="1"/>
          </p:cNvSpPr>
          <p:nvPr/>
        </p:nvSpPr>
        <p:spPr bwMode="auto">
          <a:xfrm>
            <a:off x="838200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00"/>
                </a:solidFill>
                <a:latin typeface="Arail" charset="0"/>
                <a:cs typeface="Arail" charset="0"/>
              </a:rPr>
              <a:t>641</a:t>
            </a:r>
          </a:p>
        </p:txBody>
      </p:sp>
      <p:sp>
        <p:nvSpPr>
          <p:cNvPr id="5" name="Rectangle 1027"/>
          <p:cNvSpPr txBox="1">
            <a:spLocks noChangeArrowheads="1"/>
          </p:cNvSpPr>
          <p:nvPr/>
        </p:nvSpPr>
        <p:spPr bwMode="auto">
          <a:xfrm>
            <a:off x="1214438" y="2060575"/>
            <a:ext cx="6309890" cy="3816350"/>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Clr>
                <a:srgbClr val="00FFFF"/>
              </a:buClr>
              <a:buSzPct val="75000"/>
              <a:buFont typeface="Wingdings" charset="0"/>
              <a:buChar char="n"/>
              <a:defRPr/>
            </a:pPr>
            <a:r>
              <a:rPr lang="en-US" sz="3600" b="1" dirty="0">
                <a:solidFill>
                  <a:srgbClr val="FFFFFF"/>
                </a:solidFill>
                <a:effectLst>
                  <a:outerShdw blurRad="38100" dist="38100" dir="2700000" algn="tl">
                    <a:srgbClr val="000000"/>
                  </a:outerShdw>
                </a:effectLst>
                <a:latin typeface="Arail" charset="0"/>
                <a:ea typeface="Times New Roman" charset="0"/>
              </a:rPr>
              <a:t>Haggai is the most precisely dated book of the Bible, recording messages given between August and December in 520 BC</a:t>
            </a:r>
            <a:endParaRPr lang="en-GB" sz="3600" b="1" dirty="0">
              <a:solidFill>
                <a:srgbClr val="FFFFFF"/>
              </a:solidFill>
              <a:effectLst>
                <a:outerShdw blurRad="38100" dist="38100" dir="2700000" algn="tl">
                  <a:srgbClr val="000000"/>
                </a:outerShdw>
              </a:effectLst>
              <a:latin typeface="Arail" charset="0"/>
              <a:ea typeface="Times New Roman" charset="0"/>
            </a:endParaRPr>
          </a:p>
        </p:txBody>
      </p:sp>
    </p:spTree>
    <p:extLst>
      <p:ext uri="{BB962C8B-B14F-4D97-AF65-F5344CB8AC3E}">
        <p14:creationId xmlns:p14="http://schemas.microsoft.com/office/powerpoint/2010/main" val="26445862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p:cNvSpPr>
            <a:spLocks noChangeArrowheads="1"/>
          </p:cNvSpPr>
          <p:nvPr/>
        </p:nvSpPr>
        <p:spPr bwMode="auto">
          <a:xfrm>
            <a:off x="-76200" y="-76200"/>
            <a:ext cx="9296400" cy="70104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algn="ctr"/>
            <a:endParaRPr lang="en-US">
              <a:solidFill>
                <a:srgbClr val="FFFFFF"/>
              </a:solidFill>
              <a:latin typeface="Arial" charset="0"/>
              <a:cs typeface="Arial" charset="0"/>
            </a:endParaRPr>
          </a:p>
        </p:txBody>
      </p:sp>
      <p:grpSp>
        <p:nvGrpSpPr>
          <p:cNvPr id="126978" name="Group 4"/>
          <p:cNvGrpSpPr>
            <a:grpSpLocks/>
          </p:cNvGrpSpPr>
          <p:nvPr/>
        </p:nvGrpSpPr>
        <p:grpSpPr bwMode="auto">
          <a:xfrm>
            <a:off x="609600" y="4235450"/>
            <a:ext cx="8153400" cy="1422400"/>
            <a:chOff x="432" y="1948"/>
            <a:chExt cx="5136" cy="896"/>
          </a:xfrm>
        </p:grpSpPr>
        <p:sp>
          <p:nvSpPr>
            <p:cNvPr id="137221" name="Line 5"/>
            <p:cNvSpPr>
              <a:spLocks noChangeShapeType="1"/>
            </p:cNvSpPr>
            <p:nvPr/>
          </p:nvSpPr>
          <p:spPr bwMode="auto">
            <a:xfrm>
              <a:off x="4376"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sz="2000">
                <a:solidFill>
                  <a:srgbClr val="FFFFFF"/>
                </a:solidFill>
                <a:latin typeface="Arial"/>
                <a:cs typeface="Arial"/>
              </a:endParaRPr>
            </a:p>
          </p:txBody>
        </p:sp>
        <p:sp>
          <p:nvSpPr>
            <p:cNvPr id="137222" name="Text Box 6"/>
            <p:cNvSpPr txBox="1">
              <a:spLocks noChangeArrowheads="1"/>
            </p:cNvSpPr>
            <p:nvPr/>
          </p:nvSpPr>
          <p:spPr bwMode="auto">
            <a:xfrm>
              <a:off x="4464" y="2476"/>
              <a:ext cx="606" cy="368"/>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200" b="1">
                  <a:solidFill>
                    <a:srgbClr val="FFFFFF"/>
                  </a:solidFill>
                  <a:latin typeface="Arial"/>
                  <a:cs typeface="Arial"/>
                </a:rPr>
                <a:t>Dec</a:t>
              </a:r>
            </a:p>
          </p:txBody>
        </p:sp>
        <p:sp>
          <p:nvSpPr>
            <p:cNvPr id="137223" name="Line 7"/>
            <p:cNvSpPr>
              <a:spLocks noChangeShapeType="1"/>
            </p:cNvSpPr>
            <p:nvPr/>
          </p:nvSpPr>
          <p:spPr bwMode="auto">
            <a:xfrm>
              <a:off x="5136"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sz="2000">
                <a:solidFill>
                  <a:srgbClr val="FFFFFF"/>
                </a:solidFill>
                <a:latin typeface="Arial"/>
                <a:cs typeface="Arial"/>
              </a:endParaRPr>
            </a:p>
          </p:txBody>
        </p:sp>
        <p:sp>
          <p:nvSpPr>
            <p:cNvPr id="137224" name="Text Box 8"/>
            <p:cNvSpPr txBox="1">
              <a:spLocks noChangeArrowheads="1"/>
            </p:cNvSpPr>
            <p:nvPr/>
          </p:nvSpPr>
          <p:spPr bwMode="auto">
            <a:xfrm>
              <a:off x="1815" y="2476"/>
              <a:ext cx="798" cy="368"/>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200" b="1">
                  <a:solidFill>
                    <a:srgbClr val="FFFFFF"/>
                  </a:solidFill>
                  <a:latin typeface="Arial"/>
                  <a:cs typeface="Arial"/>
                </a:rPr>
                <a:t> Sep</a:t>
              </a:r>
            </a:p>
          </p:txBody>
        </p:sp>
        <p:sp>
          <p:nvSpPr>
            <p:cNvPr id="137225" name="Line 9"/>
            <p:cNvSpPr>
              <a:spLocks noChangeShapeType="1"/>
            </p:cNvSpPr>
            <p:nvPr/>
          </p:nvSpPr>
          <p:spPr bwMode="auto">
            <a:xfrm>
              <a:off x="1746"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sz="2000">
                <a:solidFill>
                  <a:srgbClr val="FFFFFF"/>
                </a:solidFill>
                <a:latin typeface="Arial"/>
                <a:cs typeface="Arial"/>
              </a:endParaRPr>
            </a:p>
          </p:txBody>
        </p:sp>
        <p:sp>
          <p:nvSpPr>
            <p:cNvPr id="137226" name="Text Box 10"/>
            <p:cNvSpPr txBox="1">
              <a:spLocks noChangeArrowheads="1"/>
            </p:cNvSpPr>
            <p:nvPr/>
          </p:nvSpPr>
          <p:spPr bwMode="auto">
            <a:xfrm>
              <a:off x="2706" y="2476"/>
              <a:ext cx="798" cy="368"/>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200" b="1">
                  <a:solidFill>
                    <a:srgbClr val="FFFFFF"/>
                  </a:solidFill>
                  <a:latin typeface="Arial"/>
                  <a:cs typeface="Arial"/>
                </a:rPr>
                <a:t> Oct</a:t>
              </a:r>
            </a:p>
          </p:txBody>
        </p:sp>
        <p:sp>
          <p:nvSpPr>
            <p:cNvPr id="137227" name="Line 11"/>
            <p:cNvSpPr>
              <a:spLocks noChangeShapeType="1"/>
            </p:cNvSpPr>
            <p:nvPr/>
          </p:nvSpPr>
          <p:spPr bwMode="auto">
            <a:xfrm>
              <a:off x="2665"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sz="2000">
                <a:solidFill>
                  <a:srgbClr val="FFFFFF"/>
                </a:solidFill>
                <a:latin typeface="Arial"/>
                <a:cs typeface="Arial"/>
              </a:endParaRPr>
            </a:p>
          </p:txBody>
        </p:sp>
        <p:sp>
          <p:nvSpPr>
            <p:cNvPr id="137228" name="Text Box 12"/>
            <p:cNvSpPr txBox="1">
              <a:spLocks noChangeArrowheads="1"/>
            </p:cNvSpPr>
            <p:nvPr/>
          </p:nvSpPr>
          <p:spPr bwMode="auto">
            <a:xfrm>
              <a:off x="3591" y="2476"/>
              <a:ext cx="768" cy="368"/>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200" b="1">
                  <a:solidFill>
                    <a:srgbClr val="FFFFFF"/>
                  </a:solidFill>
                  <a:latin typeface="Arial"/>
                  <a:cs typeface="Arial"/>
                </a:rPr>
                <a:t> Nov</a:t>
              </a:r>
            </a:p>
          </p:txBody>
        </p:sp>
        <p:sp>
          <p:nvSpPr>
            <p:cNvPr id="137229" name="Line 13"/>
            <p:cNvSpPr>
              <a:spLocks noChangeShapeType="1"/>
            </p:cNvSpPr>
            <p:nvPr/>
          </p:nvSpPr>
          <p:spPr bwMode="auto">
            <a:xfrm>
              <a:off x="3568"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sz="2000">
                <a:solidFill>
                  <a:srgbClr val="FFFFFF"/>
                </a:solidFill>
                <a:latin typeface="Arial"/>
                <a:cs typeface="Arial"/>
              </a:endParaRPr>
            </a:p>
          </p:txBody>
        </p:sp>
        <p:sp>
          <p:nvSpPr>
            <p:cNvPr id="137230" name="Text Box 14"/>
            <p:cNvSpPr txBox="1">
              <a:spLocks noChangeArrowheads="1"/>
            </p:cNvSpPr>
            <p:nvPr/>
          </p:nvSpPr>
          <p:spPr bwMode="auto">
            <a:xfrm>
              <a:off x="933" y="2476"/>
              <a:ext cx="747" cy="368"/>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200" b="1">
                  <a:solidFill>
                    <a:srgbClr val="FFFFFF"/>
                  </a:solidFill>
                  <a:latin typeface="Arial"/>
                  <a:cs typeface="Arial"/>
                </a:rPr>
                <a:t> Aug</a:t>
              </a:r>
            </a:p>
          </p:txBody>
        </p:sp>
        <p:sp>
          <p:nvSpPr>
            <p:cNvPr id="137231" name="Line 15"/>
            <p:cNvSpPr>
              <a:spLocks noChangeShapeType="1"/>
            </p:cNvSpPr>
            <p:nvPr/>
          </p:nvSpPr>
          <p:spPr bwMode="auto">
            <a:xfrm>
              <a:off x="854"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sz="2000">
                <a:solidFill>
                  <a:srgbClr val="FFFFFF"/>
                </a:solidFill>
                <a:latin typeface="Arial"/>
                <a:cs typeface="Arial"/>
              </a:endParaRPr>
            </a:p>
          </p:txBody>
        </p:sp>
        <p:sp>
          <p:nvSpPr>
            <p:cNvPr id="137232" name="Line 16"/>
            <p:cNvSpPr>
              <a:spLocks noChangeShapeType="1"/>
            </p:cNvSpPr>
            <p:nvPr/>
          </p:nvSpPr>
          <p:spPr bwMode="auto">
            <a:xfrm flipV="1">
              <a:off x="432" y="2476"/>
              <a:ext cx="5136" cy="12"/>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sz="2000">
                <a:solidFill>
                  <a:srgbClr val="FFFFFF"/>
                </a:solidFill>
                <a:latin typeface="Arial"/>
                <a:cs typeface="Arial"/>
              </a:endParaRPr>
            </a:p>
          </p:txBody>
        </p:sp>
      </p:grpSp>
      <p:sp>
        <p:nvSpPr>
          <p:cNvPr id="137234" name="AutoShape 18"/>
          <p:cNvSpPr>
            <a:spLocks noChangeArrowheads="1"/>
          </p:cNvSpPr>
          <p:nvPr/>
        </p:nvSpPr>
        <p:spPr bwMode="auto">
          <a:xfrm flipV="1">
            <a:off x="2324100" y="3124200"/>
            <a:ext cx="457200" cy="1981200"/>
          </a:xfrm>
          <a:prstGeom prst="upArrow">
            <a:avLst>
              <a:gd name="adj1" fmla="val 50000"/>
              <a:gd name="adj2" fmla="val 108333"/>
            </a:avLst>
          </a:prstGeom>
          <a:solidFill>
            <a:schemeClr val="accent1"/>
          </a:solidFill>
          <a:ln w="9525">
            <a:no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sz="2000">
              <a:solidFill>
                <a:srgbClr val="FFFFFF"/>
              </a:solidFill>
              <a:latin typeface="Arial"/>
              <a:cs typeface="Arial"/>
            </a:endParaRPr>
          </a:p>
        </p:txBody>
      </p:sp>
      <p:sp>
        <p:nvSpPr>
          <p:cNvPr id="137235" name="Text Box 19"/>
          <p:cNvSpPr txBox="1">
            <a:spLocks noChangeArrowheads="1"/>
          </p:cNvSpPr>
          <p:nvPr/>
        </p:nvSpPr>
        <p:spPr bwMode="auto">
          <a:xfrm>
            <a:off x="1828800" y="1981200"/>
            <a:ext cx="1447800" cy="954088"/>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2800" b="1">
                <a:solidFill>
                  <a:srgbClr val="FFFFFF"/>
                </a:solidFill>
                <a:latin typeface="Arial"/>
                <a:cs typeface="Arial"/>
              </a:rPr>
              <a:t>8/29</a:t>
            </a:r>
          </a:p>
          <a:p>
            <a:pPr algn="ctr">
              <a:defRPr/>
            </a:pPr>
            <a:r>
              <a:rPr lang="en-US" sz="2800" b="1">
                <a:solidFill>
                  <a:srgbClr val="FFFFFF"/>
                </a:solidFill>
                <a:latin typeface="Arial"/>
                <a:cs typeface="Arial"/>
              </a:rPr>
              <a:t>1:1</a:t>
            </a:r>
          </a:p>
        </p:txBody>
      </p:sp>
      <p:sp>
        <p:nvSpPr>
          <p:cNvPr id="137237" name="AutoShape 21"/>
          <p:cNvSpPr>
            <a:spLocks noChangeArrowheads="1"/>
          </p:cNvSpPr>
          <p:nvPr/>
        </p:nvSpPr>
        <p:spPr bwMode="auto">
          <a:xfrm flipV="1">
            <a:off x="4762500" y="3124200"/>
            <a:ext cx="457200" cy="1981200"/>
          </a:xfrm>
          <a:prstGeom prst="upArrow">
            <a:avLst>
              <a:gd name="adj1" fmla="val 50000"/>
              <a:gd name="adj2" fmla="val 108333"/>
            </a:avLst>
          </a:prstGeom>
          <a:solidFill>
            <a:schemeClr val="accent1"/>
          </a:solidFill>
          <a:ln w="9525">
            <a:no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sz="2000">
              <a:solidFill>
                <a:srgbClr val="FFFFFF"/>
              </a:solidFill>
              <a:latin typeface="Arial"/>
              <a:cs typeface="Arial"/>
            </a:endParaRPr>
          </a:p>
        </p:txBody>
      </p:sp>
      <p:sp>
        <p:nvSpPr>
          <p:cNvPr id="137238" name="Text Box 22"/>
          <p:cNvSpPr txBox="1">
            <a:spLocks noChangeArrowheads="1"/>
          </p:cNvSpPr>
          <p:nvPr/>
        </p:nvSpPr>
        <p:spPr bwMode="auto">
          <a:xfrm>
            <a:off x="4114800" y="1981200"/>
            <a:ext cx="1752600" cy="954088"/>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2800" b="1">
                <a:solidFill>
                  <a:srgbClr val="FFFFFF"/>
                </a:solidFill>
                <a:latin typeface="Arial"/>
                <a:cs typeface="Arial"/>
              </a:rPr>
              <a:t>10/17</a:t>
            </a:r>
          </a:p>
          <a:p>
            <a:pPr algn="ctr">
              <a:defRPr/>
            </a:pPr>
            <a:r>
              <a:rPr lang="en-US" sz="2800" b="1">
                <a:solidFill>
                  <a:srgbClr val="FFFFFF"/>
                </a:solidFill>
                <a:latin typeface="Arial"/>
                <a:cs typeface="Arial"/>
              </a:rPr>
              <a:t>2:1</a:t>
            </a:r>
          </a:p>
        </p:txBody>
      </p:sp>
      <p:sp>
        <p:nvSpPr>
          <p:cNvPr id="137240" name="Text Box 24"/>
          <p:cNvSpPr txBox="1">
            <a:spLocks noChangeArrowheads="1"/>
          </p:cNvSpPr>
          <p:nvPr/>
        </p:nvSpPr>
        <p:spPr bwMode="auto">
          <a:xfrm>
            <a:off x="2895600" y="1981200"/>
            <a:ext cx="1752600" cy="954088"/>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2800" b="1">
                <a:solidFill>
                  <a:srgbClr val="FFFFFF"/>
                </a:solidFill>
                <a:latin typeface="Arial"/>
                <a:cs typeface="Arial"/>
              </a:rPr>
              <a:t>9/21</a:t>
            </a:r>
          </a:p>
          <a:p>
            <a:pPr algn="ctr">
              <a:defRPr/>
            </a:pPr>
            <a:r>
              <a:rPr lang="en-US" sz="2800" b="1">
                <a:solidFill>
                  <a:srgbClr val="FFFFFF"/>
                </a:solidFill>
                <a:latin typeface="Arial"/>
                <a:cs typeface="Arial"/>
              </a:rPr>
              <a:t>1:15</a:t>
            </a:r>
          </a:p>
        </p:txBody>
      </p:sp>
      <p:sp>
        <p:nvSpPr>
          <p:cNvPr id="137241" name="AutoShape 25"/>
          <p:cNvSpPr>
            <a:spLocks noChangeArrowheads="1"/>
          </p:cNvSpPr>
          <p:nvPr/>
        </p:nvSpPr>
        <p:spPr bwMode="auto">
          <a:xfrm flipV="1">
            <a:off x="3543300" y="3124200"/>
            <a:ext cx="457200" cy="1981200"/>
          </a:xfrm>
          <a:prstGeom prst="upArrow">
            <a:avLst>
              <a:gd name="adj1" fmla="val 50000"/>
              <a:gd name="adj2" fmla="val 108333"/>
            </a:avLst>
          </a:prstGeom>
          <a:solidFill>
            <a:schemeClr val="accent1"/>
          </a:solidFill>
          <a:ln w="9525">
            <a:no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sz="2000">
              <a:solidFill>
                <a:srgbClr val="FFFFFF"/>
              </a:solidFill>
              <a:latin typeface="Arial"/>
              <a:cs typeface="Arial"/>
            </a:endParaRPr>
          </a:p>
        </p:txBody>
      </p:sp>
      <p:sp>
        <p:nvSpPr>
          <p:cNvPr id="137243" name="AutoShape 27"/>
          <p:cNvSpPr>
            <a:spLocks noChangeArrowheads="1"/>
          </p:cNvSpPr>
          <p:nvPr/>
        </p:nvSpPr>
        <p:spPr bwMode="auto">
          <a:xfrm flipV="1">
            <a:off x="7353300" y="3124200"/>
            <a:ext cx="457200" cy="1981200"/>
          </a:xfrm>
          <a:prstGeom prst="upArrow">
            <a:avLst>
              <a:gd name="adj1" fmla="val 50000"/>
              <a:gd name="adj2" fmla="val 108333"/>
            </a:avLst>
          </a:prstGeom>
          <a:solidFill>
            <a:schemeClr val="accent1"/>
          </a:solidFill>
          <a:ln w="9525">
            <a:no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sz="2000">
              <a:solidFill>
                <a:srgbClr val="FFFFFF"/>
              </a:solidFill>
              <a:latin typeface="Arial"/>
              <a:cs typeface="Arial"/>
            </a:endParaRPr>
          </a:p>
        </p:txBody>
      </p:sp>
      <p:sp>
        <p:nvSpPr>
          <p:cNvPr id="137244" name="Text Box 28"/>
          <p:cNvSpPr txBox="1">
            <a:spLocks noChangeArrowheads="1"/>
          </p:cNvSpPr>
          <p:nvPr/>
        </p:nvSpPr>
        <p:spPr bwMode="auto">
          <a:xfrm>
            <a:off x="5943600" y="1981200"/>
            <a:ext cx="3276600" cy="954088"/>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2800" b="1">
                <a:solidFill>
                  <a:srgbClr val="FFFFFF"/>
                </a:solidFill>
                <a:latin typeface="Arial"/>
                <a:cs typeface="Arial"/>
              </a:rPr>
              <a:t>12/18</a:t>
            </a:r>
          </a:p>
          <a:p>
            <a:pPr algn="ctr">
              <a:defRPr/>
            </a:pPr>
            <a:r>
              <a:rPr lang="en-US" sz="2800" b="1">
                <a:solidFill>
                  <a:srgbClr val="FFFFFF"/>
                </a:solidFill>
                <a:latin typeface="Arial"/>
                <a:cs typeface="Arial"/>
              </a:rPr>
              <a:t>2:10, 18, 20</a:t>
            </a:r>
          </a:p>
        </p:txBody>
      </p:sp>
      <p:sp>
        <p:nvSpPr>
          <p:cNvPr id="137245" name="Text Box 29"/>
          <p:cNvSpPr txBox="1">
            <a:spLocks noChangeArrowheads="1"/>
          </p:cNvSpPr>
          <p:nvPr/>
        </p:nvSpPr>
        <p:spPr bwMode="auto">
          <a:xfrm>
            <a:off x="3124200" y="5927725"/>
            <a:ext cx="2743200" cy="6461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600" b="1">
                <a:solidFill>
                  <a:srgbClr val="FFFFFF"/>
                </a:solidFill>
                <a:latin typeface="Arial"/>
                <a:cs typeface="Arial"/>
              </a:rPr>
              <a:t>520 B.C.</a:t>
            </a:r>
          </a:p>
        </p:txBody>
      </p:sp>
      <p:sp>
        <p:nvSpPr>
          <p:cNvPr id="137246" name="Text Box 30"/>
          <p:cNvSpPr txBox="1">
            <a:spLocks noChangeArrowheads="1"/>
          </p:cNvSpPr>
          <p:nvPr/>
        </p:nvSpPr>
        <p:spPr bwMode="auto">
          <a:xfrm>
            <a:off x="3048000" y="1371600"/>
            <a:ext cx="1501775"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a:solidFill>
                  <a:srgbClr val="FFFFFF"/>
                </a:solidFill>
                <a:latin typeface="Arial" charset="0"/>
                <a:cs typeface="Arial" charset="0"/>
              </a:rPr>
              <a:t>Rebuilding Resumes</a:t>
            </a:r>
          </a:p>
        </p:txBody>
      </p:sp>
      <p:sp>
        <p:nvSpPr>
          <p:cNvPr id="137247" name="Text Box 31"/>
          <p:cNvSpPr txBox="1">
            <a:spLocks noChangeArrowheads="1"/>
          </p:cNvSpPr>
          <p:nvPr/>
        </p:nvSpPr>
        <p:spPr bwMode="auto">
          <a:xfrm>
            <a:off x="1981200" y="1371600"/>
            <a:ext cx="13716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a:solidFill>
                  <a:srgbClr val="FFFFFF"/>
                </a:solidFill>
                <a:latin typeface="Arial" charset="0"/>
                <a:cs typeface="Arial" charset="0"/>
              </a:rPr>
              <a:t>Prophecy #1</a:t>
            </a:r>
          </a:p>
        </p:txBody>
      </p:sp>
      <p:sp>
        <p:nvSpPr>
          <p:cNvPr id="137248" name="Text Box 32"/>
          <p:cNvSpPr txBox="1">
            <a:spLocks noChangeArrowheads="1"/>
          </p:cNvSpPr>
          <p:nvPr/>
        </p:nvSpPr>
        <p:spPr bwMode="auto">
          <a:xfrm>
            <a:off x="4267200" y="1371600"/>
            <a:ext cx="13716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a:solidFill>
                  <a:srgbClr val="FFFFFF"/>
                </a:solidFill>
                <a:latin typeface="Arial" charset="0"/>
                <a:cs typeface="Arial" charset="0"/>
              </a:rPr>
              <a:t>Prophecy #2</a:t>
            </a:r>
          </a:p>
        </p:txBody>
      </p:sp>
      <p:sp>
        <p:nvSpPr>
          <p:cNvPr id="137249" name="Text Box 33"/>
          <p:cNvSpPr txBox="1">
            <a:spLocks noChangeArrowheads="1"/>
          </p:cNvSpPr>
          <p:nvPr/>
        </p:nvSpPr>
        <p:spPr bwMode="auto">
          <a:xfrm>
            <a:off x="6781800" y="1371600"/>
            <a:ext cx="13716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a:solidFill>
                  <a:srgbClr val="FFFFFF"/>
                </a:solidFill>
                <a:latin typeface="Arial" charset="0"/>
                <a:cs typeface="Arial" charset="0"/>
              </a:rPr>
              <a:t>Prophecies #3-4</a:t>
            </a:r>
          </a:p>
        </p:txBody>
      </p:sp>
      <p:sp>
        <p:nvSpPr>
          <p:cNvPr id="30" name="Title 29"/>
          <p:cNvSpPr>
            <a:spLocks noGrp="1"/>
          </p:cNvSpPr>
          <p:nvPr>
            <p:ph type="title" idx="4294967295"/>
          </p:nvPr>
        </p:nvSpPr>
        <p:spPr>
          <a:xfrm>
            <a:off x="838200" y="304800"/>
            <a:ext cx="7772400" cy="769938"/>
          </a:xfrm>
          <a:effectLst>
            <a:outerShdw blurRad="63500" dist="38099" dir="2700000" algn="ctr" rotWithShape="0">
              <a:schemeClr val="bg2">
                <a:alpha val="74998"/>
              </a:schemeClr>
            </a:outerShdw>
          </a:effectLst>
        </p:spPr>
        <p:txBody>
          <a:bodyPr>
            <a:spAutoFit/>
          </a:bodyPr>
          <a:lstStyle/>
          <a:p>
            <a:pPr>
              <a:spcBef>
                <a:spcPct val="50000"/>
              </a:spcBef>
              <a:defRPr/>
            </a:pPr>
            <a:r>
              <a:rPr lang="en-US">
                <a:solidFill>
                  <a:schemeClr val="tx1"/>
                </a:solidFill>
                <a:latin typeface="Arial"/>
                <a:ea typeface="ＭＳ Ｐゴシック" charset="0"/>
                <a:cs typeface="Arial"/>
              </a:rPr>
              <a:t>Dates in Haggai</a:t>
            </a:r>
          </a:p>
        </p:txBody>
      </p:sp>
    </p:spTree>
    <p:extLst>
      <p:ext uri="{BB962C8B-B14F-4D97-AF65-F5344CB8AC3E}">
        <p14:creationId xmlns:p14="http://schemas.microsoft.com/office/powerpoint/2010/main" val="9761947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37234"/>
                                        </p:tgtEl>
                                        <p:attrNameLst>
                                          <p:attrName>style.visibility</p:attrName>
                                        </p:attrNameLst>
                                      </p:cBhvr>
                                      <p:to>
                                        <p:strVal val="visible"/>
                                      </p:to>
                                    </p:set>
                                    <p:anim calcmode="lin" valueType="num">
                                      <p:cBhvr additive="base">
                                        <p:cTn id="7" dur="500" fill="hold"/>
                                        <p:tgtEl>
                                          <p:spTgt spid="137234"/>
                                        </p:tgtEl>
                                        <p:attrNameLst>
                                          <p:attrName>ppt_x</p:attrName>
                                        </p:attrNameLst>
                                      </p:cBhvr>
                                      <p:tavLst>
                                        <p:tav tm="0">
                                          <p:val>
                                            <p:strVal val="#ppt_x"/>
                                          </p:val>
                                        </p:tav>
                                        <p:tav tm="100000">
                                          <p:val>
                                            <p:strVal val="#ppt_x"/>
                                          </p:val>
                                        </p:tav>
                                      </p:tavLst>
                                    </p:anim>
                                    <p:anim calcmode="lin" valueType="num">
                                      <p:cBhvr additive="base">
                                        <p:cTn id="8" dur="500" fill="hold"/>
                                        <p:tgtEl>
                                          <p:spTgt spid="137234"/>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37247"/>
                                        </p:tgtEl>
                                        <p:attrNameLst>
                                          <p:attrName>style.visibility</p:attrName>
                                        </p:attrNameLst>
                                      </p:cBhvr>
                                      <p:to>
                                        <p:strVal val="visible"/>
                                      </p:to>
                                    </p:set>
                                    <p:animEffect transition="in" filter="fade">
                                      <p:cBhvr>
                                        <p:cTn id="12" dur="500"/>
                                        <p:tgtEl>
                                          <p:spTgt spid="137247"/>
                                        </p:tgtEl>
                                      </p:cBhvr>
                                    </p:animEffect>
                                  </p:childTnLst>
                                </p:cTn>
                              </p:par>
                            </p:childTnLst>
                          </p:cTn>
                        </p:par>
                        <p:par>
                          <p:cTn id="13" fill="hold" nodeType="afterGroup">
                            <p:stCondLst>
                              <p:cond delay="1000"/>
                            </p:stCondLst>
                            <p:childTnLst>
                              <p:par>
                                <p:cTn id="14" presetID="2" presetClass="entr" presetSubtype="1" fill="hold" grpId="0" nodeType="afterEffect">
                                  <p:stCondLst>
                                    <p:cond delay="0"/>
                                  </p:stCondLst>
                                  <p:childTnLst>
                                    <p:set>
                                      <p:cBhvr>
                                        <p:cTn id="15" dur="1" fill="hold">
                                          <p:stCondLst>
                                            <p:cond delay="0"/>
                                          </p:stCondLst>
                                        </p:cTn>
                                        <p:tgtEl>
                                          <p:spTgt spid="137235"/>
                                        </p:tgtEl>
                                        <p:attrNameLst>
                                          <p:attrName>style.visibility</p:attrName>
                                        </p:attrNameLst>
                                      </p:cBhvr>
                                      <p:to>
                                        <p:strVal val="visible"/>
                                      </p:to>
                                    </p:set>
                                    <p:anim calcmode="lin" valueType="num">
                                      <p:cBhvr additive="base">
                                        <p:cTn id="16" dur="500" fill="hold"/>
                                        <p:tgtEl>
                                          <p:spTgt spid="137235"/>
                                        </p:tgtEl>
                                        <p:attrNameLst>
                                          <p:attrName>ppt_x</p:attrName>
                                        </p:attrNameLst>
                                      </p:cBhvr>
                                      <p:tavLst>
                                        <p:tav tm="0">
                                          <p:val>
                                            <p:strVal val="#ppt_x"/>
                                          </p:val>
                                        </p:tav>
                                        <p:tav tm="100000">
                                          <p:val>
                                            <p:strVal val="#ppt_x"/>
                                          </p:val>
                                        </p:tav>
                                      </p:tavLst>
                                    </p:anim>
                                    <p:anim calcmode="lin" valueType="num">
                                      <p:cBhvr additive="base">
                                        <p:cTn id="17" dur="500" fill="hold"/>
                                        <p:tgtEl>
                                          <p:spTgt spid="137235"/>
                                        </p:tgtEl>
                                        <p:attrNameLst>
                                          <p:attrName>ppt_y</p:attrName>
                                        </p:attrNameLst>
                                      </p:cBhvr>
                                      <p:tavLst>
                                        <p:tav tm="0">
                                          <p:val>
                                            <p:strVal val="0-#ppt_h/2"/>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1" fill="hold" grpId="0" nodeType="clickEffect">
                                  <p:stCondLst>
                                    <p:cond delay="0"/>
                                  </p:stCondLst>
                                  <p:childTnLst>
                                    <p:set>
                                      <p:cBhvr>
                                        <p:cTn id="21" dur="1" fill="hold">
                                          <p:stCondLst>
                                            <p:cond delay="0"/>
                                          </p:stCondLst>
                                        </p:cTn>
                                        <p:tgtEl>
                                          <p:spTgt spid="137241"/>
                                        </p:tgtEl>
                                        <p:attrNameLst>
                                          <p:attrName>style.visibility</p:attrName>
                                        </p:attrNameLst>
                                      </p:cBhvr>
                                      <p:to>
                                        <p:strVal val="visible"/>
                                      </p:to>
                                    </p:set>
                                    <p:anim calcmode="lin" valueType="num">
                                      <p:cBhvr additive="base">
                                        <p:cTn id="22" dur="500" fill="hold"/>
                                        <p:tgtEl>
                                          <p:spTgt spid="137241"/>
                                        </p:tgtEl>
                                        <p:attrNameLst>
                                          <p:attrName>ppt_x</p:attrName>
                                        </p:attrNameLst>
                                      </p:cBhvr>
                                      <p:tavLst>
                                        <p:tav tm="0">
                                          <p:val>
                                            <p:strVal val="#ppt_x"/>
                                          </p:val>
                                        </p:tav>
                                        <p:tav tm="100000">
                                          <p:val>
                                            <p:strVal val="#ppt_x"/>
                                          </p:val>
                                        </p:tav>
                                      </p:tavLst>
                                    </p:anim>
                                    <p:anim calcmode="lin" valueType="num">
                                      <p:cBhvr additive="base">
                                        <p:cTn id="23" dur="500" fill="hold"/>
                                        <p:tgtEl>
                                          <p:spTgt spid="137241"/>
                                        </p:tgtEl>
                                        <p:attrNameLst>
                                          <p:attrName>ppt_y</p:attrName>
                                        </p:attrNameLst>
                                      </p:cBhvr>
                                      <p:tavLst>
                                        <p:tav tm="0">
                                          <p:val>
                                            <p:strVal val="0-#ppt_h/2"/>
                                          </p:val>
                                        </p:tav>
                                        <p:tav tm="100000">
                                          <p:val>
                                            <p:strVal val="#ppt_y"/>
                                          </p:val>
                                        </p:tav>
                                      </p:tavLst>
                                    </p:anim>
                                  </p:childTnLst>
                                </p:cTn>
                              </p:par>
                            </p:childTnLst>
                          </p:cTn>
                        </p:par>
                        <p:par>
                          <p:cTn id="24" fill="hold" nodeType="afterGroup">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137246"/>
                                        </p:tgtEl>
                                        <p:attrNameLst>
                                          <p:attrName>style.visibility</p:attrName>
                                        </p:attrNameLst>
                                      </p:cBhvr>
                                      <p:to>
                                        <p:strVal val="visible"/>
                                      </p:to>
                                    </p:set>
                                    <p:animEffect transition="in" filter="fade">
                                      <p:cBhvr>
                                        <p:cTn id="27" dur="500"/>
                                        <p:tgtEl>
                                          <p:spTgt spid="137246"/>
                                        </p:tgtEl>
                                      </p:cBhvr>
                                    </p:animEffect>
                                  </p:childTnLst>
                                </p:cTn>
                              </p:par>
                            </p:childTnLst>
                          </p:cTn>
                        </p:par>
                        <p:par>
                          <p:cTn id="28" fill="hold" nodeType="afterGroup">
                            <p:stCondLst>
                              <p:cond delay="1000"/>
                            </p:stCondLst>
                            <p:childTnLst>
                              <p:par>
                                <p:cTn id="29" presetID="2" presetClass="entr" presetSubtype="1" fill="hold" grpId="0" nodeType="afterEffect">
                                  <p:stCondLst>
                                    <p:cond delay="0"/>
                                  </p:stCondLst>
                                  <p:childTnLst>
                                    <p:set>
                                      <p:cBhvr>
                                        <p:cTn id="30" dur="1" fill="hold">
                                          <p:stCondLst>
                                            <p:cond delay="0"/>
                                          </p:stCondLst>
                                        </p:cTn>
                                        <p:tgtEl>
                                          <p:spTgt spid="137240"/>
                                        </p:tgtEl>
                                        <p:attrNameLst>
                                          <p:attrName>style.visibility</p:attrName>
                                        </p:attrNameLst>
                                      </p:cBhvr>
                                      <p:to>
                                        <p:strVal val="visible"/>
                                      </p:to>
                                    </p:set>
                                    <p:anim calcmode="lin" valueType="num">
                                      <p:cBhvr additive="base">
                                        <p:cTn id="31" dur="500" fill="hold"/>
                                        <p:tgtEl>
                                          <p:spTgt spid="137240"/>
                                        </p:tgtEl>
                                        <p:attrNameLst>
                                          <p:attrName>ppt_x</p:attrName>
                                        </p:attrNameLst>
                                      </p:cBhvr>
                                      <p:tavLst>
                                        <p:tav tm="0">
                                          <p:val>
                                            <p:strVal val="#ppt_x"/>
                                          </p:val>
                                        </p:tav>
                                        <p:tav tm="100000">
                                          <p:val>
                                            <p:strVal val="#ppt_x"/>
                                          </p:val>
                                        </p:tav>
                                      </p:tavLst>
                                    </p:anim>
                                    <p:anim calcmode="lin" valueType="num">
                                      <p:cBhvr additive="base">
                                        <p:cTn id="32" dur="500" fill="hold"/>
                                        <p:tgtEl>
                                          <p:spTgt spid="137240"/>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137237"/>
                                        </p:tgtEl>
                                        <p:attrNameLst>
                                          <p:attrName>style.visibility</p:attrName>
                                        </p:attrNameLst>
                                      </p:cBhvr>
                                      <p:to>
                                        <p:strVal val="visible"/>
                                      </p:to>
                                    </p:set>
                                    <p:anim calcmode="lin" valueType="num">
                                      <p:cBhvr additive="base">
                                        <p:cTn id="37" dur="500" fill="hold"/>
                                        <p:tgtEl>
                                          <p:spTgt spid="137237"/>
                                        </p:tgtEl>
                                        <p:attrNameLst>
                                          <p:attrName>ppt_x</p:attrName>
                                        </p:attrNameLst>
                                      </p:cBhvr>
                                      <p:tavLst>
                                        <p:tav tm="0">
                                          <p:val>
                                            <p:strVal val="#ppt_x"/>
                                          </p:val>
                                        </p:tav>
                                        <p:tav tm="100000">
                                          <p:val>
                                            <p:strVal val="#ppt_x"/>
                                          </p:val>
                                        </p:tav>
                                      </p:tavLst>
                                    </p:anim>
                                    <p:anim calcmode="lin" valueType="num">
                                      <p:cBhvr additive="base">
                                        <p:cTn id="38" dur="500" fill="hold"/>
                                        <p:tgtEl>
                                          <p:spTgt spid="137237"/>
                                        </p:tgtEl>
                                        <p:attrNameLst>
                                          <p:attrName>ppt_y</p:attrName>
                                        </p:attrNameLst>
                                      </p:cBhvr>
                                      <p:tavLst>
                                        <p:tav tm="0">
                                          <p:val>
                                            <p:strVal val="0-#ppt_h/2"/>
                                          </p:val>
                                        </p:tav>
                                        <p:tav tm="100000">
                                          <p:val>
                                            <p:strVal val="#ppt_y"/>
                                          </p:val>
                                        </p:tav>
                                      </p:tavLst>
                                    </p:anim>
                                  </p:childTnLst>
                                </p:cTn>
                              </p:par>
                            </p:childTnLst>
                          </p:cTn>
                        </p:par>
                        <p:par>
                          <p:cTn id="39" fill="hold" nodeType="afterGroup">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137248"/>
                                        </p:tgtEl>
                                        <p:attrNameLst>
                                          <p:attrName>style.visibility</p:attrName>
                                        </p:attrNameLst>
                                      </p:cBhvr>
                                      <p:to>
                                        <p:strVal val="visible"/>
                                      </p:to>
                                    </p:set>
                                    <p:animEffect transition="in" filter="fade">
                                      <p:cBhvr>
                                        <p:cTn id="42" dur="500"/>
                                        <p:tgtEl>
                                          <p:spTgt spid="137248"/>
                                        </p:tgtEl>
                                      </p:cBhvr>
                                    </p:animEffect>
                                  </p:childTnLst>
                                </p:cTn>
                              </p:par>
                            </p:childTnLst>
                          </p:cTn>
                        </p:par>
                        <p:par>
                          <p:cTn id="43" fill="hold" nodeType="afterGroup">
                            <p:stCondLst>
                              <p:cond delay="1000"/>
                            </p:stCondLst>
                            <p:childTnLst>
                              <p:par>
                                <p:cTn id="44" presetID="2" presetClass="entr" presetSubtype="1" fill="hold" grpId="0" nodeType="afterEffect">
                                  <p:stCondLst>
                                    <p:cond delay="0"/>
                                  </p:stCondLst>
                                  <p:childTnLst>
                                    <p:set>
                                      <p:cBhvr>
                                        <p:cTn id="45" dur="1" fill="hold">
                                          <p:stCondLst>
                                            <p:cond delay="0"/>
                                          </p:stCondLst>
                                        </p:cTn>
                                        <p:tgtEl>
                                          <p:spTgt spid="137238"/>
                                        </p:tgtEl>
                                        <p:attrNameLst>
                                          <p:attrName>style.visibility</p:attrName>
                                        </p:attrNameLst>
                                      </p:cBhvr>
                                      <p:to>
                                        <p:strVal val="visible"/>
                                      </p:to>
                                    </p:set>
                                    <p:anim calcmode="lin" valueType="num">
                                      <p:cBhvr additive="base">
                                        <p:cTn id="46" dur="500" fill="hold"/>
                                        <p:tgtEl>
                                          <p:spTgt spid="137238"/>
                                        </p:tgtEl>
                                        <p:attrNameLst>
                                          <p:attrName>ppt_x</p:attrName>
                                        </p:attrNameLst>
                                      </p:cBhvr>
                                      <p:tavLst>
                                        <p:tav tm="0">
                                          <p:val>
                                            <p:strVal val="#ppt_x"/>
                                          </p:val>
                                        </p:tav>
                                        <p:tav tm="100000">
                                          <p:val>
                                            <p:strVal val="#ppt_x"/>
                                          </p:val>
                                        </p:tav>
                                      </p:tavLst>
                                    </p:anim>
                                    <p:anim calcmode="lin" valueType="num">
                                      <p:cBhvr additive="base">
                                        <p:cTn id="47" dur="500" fill="hold"/>
                                        <p:tgtEl>
                                          <p:spTgt spid="137238"/>
                                        </p:tgtEl>
                                        <p:attrNameLst>
                                          <p:attrName>ppt_y</p:attrName>
                                        </p:attrNameLst>
                                      </p:cBhvr>
                                      <p:tavLst>
                                        <p:tav tm="0">
                                          <p:val>
                                            <p:strVal val="0-#ppt_h/2"/>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1" fill="hold" grpId="0" nodeType="clickEffect">
                                  <p:stCondLst>
                                    <p:cond delay="0"/>
                                  </p:stCondLst>
                                  <p:childTnLst>
                                    <p:set>
                                      <p:cBhvr>
                                        <p:cTn id="51" dur="1" fill="hold">
                                          <p:stCondLst>
                                            <p:cond delay="0"/>
                                          </p:stCondLst>
                                        </p:cTn>
                                        <p:tgtEl>
                                          <p:spTgt spid="137243"/>
                                        </p:tgtEl>
                                        <p:attrNameLst>
                                          <p:attrName>style.visibility</p:attrName>
                                        </p:attrNameLst>
                                      </p:cBhvr>
                                      <p:to>
                                        <p:strVal val="visible"/>
                                      </p:to>
                                    </p:set>
                                    <p:anim calcmode="lin" valueType="num">
                                      <p:cBhvr additive="base">
                                        <p:cTn id="52" dur="500" fill="hold"/>
                                        <p:tgtEl>
                                          <p:spTgt spid="137243"/>
                                        </p:tgtEl>
                                        <p:attrNameLst>
                                          <p:attrName>ppt_x</p:attrName>
                                        </p:attrNameLst>
                                      </p:cBhvr>
                                      <p:tavLst>
                                        <p:tav tm="0">
                                          <p:val>
                                            <p:strVal val="#ppt_x"/>
                                          </p:val>
                                        </p:tav>
                                        <p:tav tm="100000">
                                          <p:val>
                                            <p:strVal val="#ppt_x"/>
                                          </p:val>
                                        </p:tav>
                                      </p:tavLst>
                                    </p:anim>
                                    <p:anim calcmode="lin" valueType="num">
                                      <p:cBhvr additive="base">
                                        <p:cTn id="53" dur="500" fill="hold"/>
                                        <p:tgtEl>
                                          <p:spTgt spid="137243"/>
                                        </p:tgtEl>
                                        <p:attrNameLst>
                                          <p:attrName>ppt_y</p:attrName>
                                        </p:attrNameLst>
                                      </p:cBhvr>
                                      <p:tavLst>
                                        <p:tav tm="0">
                                          <p:val>
                                            <p:strVal val="0-#ppt_h/2"/>
                                          </p:val>
                                        </p:tav>
                                        <p:tav tm="100000">
                                          <p:val>
                                            <p:strVal val="#ppt_y"/>
                                          </p:val>
                                        </p:tav>
                                      </p:tavLst>
                                    </p:anim>
                                  </p:childTnLst>
                                </p:cTn>
                              </p:par>
                            </p:childTnLst>
                          </p:cTn>
                        </p:par>
                        <p:par>
                          <p:cTn id="54" fill="hold" nodeType="afterGroup">
                            <p:stCondLst>
                              <p:cond delay="500"/>
                            </p:stCondLst>
                            <p:childTnLst>
                              <p:par>
                                <p:cTn id="55" presetID="10" presetClass="entr" presetSubtype="0" fill="hold" grpId="0" nodeType="afterEffect">
                                  <p:stCondLst>
                                    <p:cond delay="0"/>
                                  </p:stCondLst>
                                  <p:childTnLst>
                                    <p:set>
                                      <p:cBhvr>
                                        <p:cTn id="56" dur="1" fill="hold">
                                          <p:stCondLst>
                                            <p:cond delay="0"/>
                                          </p:stCondLst>
                                        </p:cTn>
                                        <p:tgtEl>
                                          <p:spTgt spid="137249"/>
                                        </p:tgtEl>
                                        <p:attrNameLst>
                                          <p:attrName>style.visibility</p:attrName>
                                        </p:attrNameLst>
                                      </p:cBhvr>
                                      <p:to>
                                        <p:strVal val="visible"/>
                                      </p:to>
                                    </p:set>
                                    <p:animEffect transition="in" filter="fade">
                                      <p:cBhvr>
                                        <p:cTn id="57" dur="500"/>
                                        <p:tgtEl>
                                          <p:spTgt spid="137249"/>
                                        </p:tgtEl>
                                      </p:cBhvr>
                                    </p:animEffect>
                                  </p:childTnLst>
                                </p:cTn>
                              </p:par>
                            </p:childTnLst>
                          </p:cTn>
                        </p:par>
                        <p:par>
                          <p:cTn id="58" fill="hold" nodeType="afterGroup">
                            <p:stCondLst>
                              <p:cond delay="1000"/>
                            </p:stCondLst>
                            <p:childTnLst>
                              <p:par>
                                <p:cTn id="59" presetID="2" presetClass="entr" presetSubtype="1" fill="hold" grpId="0" nodeType="afterEffect">
                                  <p:stCondLst>
                                    <p:cond delay="0"/>
                                  </p:stCondLst>
                                  <p:childTnLst>
                                    <p:set>
                                      <p:cBhvr>
                                        <p:cTn id="60" dur="1" fill="hold">
                                          <p:stCondLst>
                                            <p:cond delay="0"/>
                                          </p:stCondLst>
                                        </p:cTn>
                                        <p:tgtEl>
                                          <p:spTgt spid="137244"/>
                                        </p:tgtEl>
                                        <p:attrNameLst>
                                          <p:attrName>style.visibility</p:attrName>
                                        </p:attrNameLst>
                                      </p:cBhvr>
                                      <p:to>
                                        <p:strVal val="visible"/>
                                      </p:to>
                                    </p:set>
                                    <p:anim calcmode="lin" valueType="num">
                                      <p:cBhvr additive="base">
                                        <p:cTn id="61" dur="500" fill="hold"/>
                                        <p:tgtEl>
                                          <p:spTgt spid="137244"/>
                                        </p:tgtEl>
                                        <p:attrNameLst>
                                          <p:attrName>ppt_x</p:attrName>
                                        </p:attrNameLst>
                                      </p:cBhvr>
                                      <p:tavLst>
                                        <p:tav tm="0">
                                          <p:val>
                                            <p:strVal val="#ppt_x"/>
                                          </p:val>
                                        </p:tav>
                                        <p:tav tm="100000">
                                          <p:val>
                                            <p:strVal val="#ppt_x"/>
                                          </p:val>
                                        </p:tav>
                                      </p:tavLst>
                                    </p:anim>
                                    <p:anim calcmode="lin" valueType="num">
                                      <p:cBhvr additive="base">
                                        <p:cTn id="62" dur="500" fill="hold"/>
                                        <p:tgtEl>
                                          <p:spTgt spid="13724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34" grpId="0" animBg="1"/>
      <p:bldP spid="137235" grpId="0" autoUpdateAnimBg="0"/>
      <p:bldP spid="137237" grpId="0" animBg="1"/>
      <p:bldP spid="137238" grpId="0" autoUpdateAnimBg="0"/>
      <p:bldP spid="137240" grpId="0" autoUpdateAnimBg="0"/>
      <p:bldP spid="137241" grpId="0" animBg="1"/>
      <p:bldP spid="137243" grpId="0" animBg="1"/>
      <p:bldP spid="137244" grpId="0" autoUpdateAnimBg="0"/>
      <p:bldP spid="137246" grpId="0" autoUpdateAnimBg="0"/>
      <p:bldP spid="137247" grpId="0" autoUpdateAnimBg="0"/>
      <p:bldP spid="137248" grpId="0" autoUpdateAnimBg="0"/>
      <p:bldP spid="137249" grpId="0"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p:cNvSpPr>
            <a:spLocks noChangeArrowheads="1"/>
          </p:cNvSpPr>
          <p:nvPr/>
        </p:nvSpPr>
        <p:spPr bwMode="auto">
          <a:xfrm>
            <a:off x="0" y="0"/>
            <a:ext cx="9144000" cy="6858000"/>
          </a:xfrm>
          <a:prstGeom prst="rect">
            <a:avLst/>
          </a:prstGeom>
          <a:gradFill rotWithShape="1">
            <a:gsLst>
              <a:gs pos="0">
                <a:srgbClr val="339933"/>
              </a:gs>
              <a:gs pos="100000">
                <a:srgbClr val="00666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pic>
        <p:nvPicPr>
          <p:cNvPr id="128002" name="Picture 3" descr="jerusalem_view"/>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138363" y="0"/>
            <a:ext cx="479583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8244" name="Picture 4" descr="jerusalem-cityofdavid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89038"/>
            <a:ext cx="9144000" cy="4602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8245" name="Oval 5"/>
          <p:cNvSpPr>
            <a:spLocks noChangeArrowheads="1"/>
          </p:cNvSpPr>
          <p:nvPr/>
        </p:nvSpPr>
        <p:spPr bwMode="auto">
          <a:xfrm>
            <a:off x="7924800" y="1371600"/>
            <a:ext cx="1219200" cy="1066800"/>
          </a:xfrm>
          <a:prstGeom prst="ellipse">
            <a:avLst/>
          </a:prstGeom>
          <a:noFill/>
          <a:ln w="57150">
            <a:solidFill>
              <a:srgbClr val="FFFF00"/>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solidFill>
                <a:srgbClr val="FFFFFF"/>
              </a:solidFill>
              <a:latin typeface="Times New Roman" pitchFamily="-107" charset="0"/>
            </a:endParaRPr>
          </a:p>
        </p:txBody>
      </p:sp>
      <p:sp>
        <p:nvSpPr>
          <p:cNvPr id="6" name="Title 5"/>
          <p:cNvSpPr>
            <a:spLocks noGrp="1"/>
          </p:cNvSpPr>
          <p:nvPr>
            <p:ph type="title" idx="4294967295"/>
          </p:nvPr>
        </p:nvSpPr>
        <p:spPr>
          <a:xfrm>
            <a:off x="0" y="908720"/>
            <a:ext cx="2438400" cy="2346920"/>
          </a:xfrm>
        </p:spPr>
        <p:txBody>
          <a:bodyPr/>
          <a:lstStyle/>
          <a:p>
            <a:pPr>
              <a:defRPr/>
            </a:pPr>
            <a:r>
              <a:rPr lang="en-US" sz="3600" dirty="0">
                <a:effectLst>
                  <a:glow rad="254000">
                    <a:schemeClr val="bg2">
                      <a:alpha val="75000"/>
                    </a:schemeClr>
                  </a:glow>
                </a:effectLst>
                <a:latin typeface="Arial" charset="0"/>
                <a:ea typeface="ＭＳ Ｐゴシック" charset="0"/>
                <a:cs typeface="Arial" charset="0"/>
              </a:rPr>
              <a:t>Location of Temple Mount</a:t>
            </a:r>
          </a:p>
        </p:txBody>
      </p:sp>
    </p:spTree>
    <p:extLst>
      <p:ext uri="{BB962C8B-B14F-4D97-AF65-F5344CB8AC3E}">
        <p14:creationId xmlns:p14="http://schemas.microsoft.com/office/powerpoint/2010/main" val="8471412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138244"/>
                                        </p:tgtEl>
                                        <p:attrNameLst>
                                          <p:attrName>style.visibility</p:attrName>
                                        </p:attrNameLst>
                                      </p:cBhvr>
                                      <p:to>
                                        <p:strVal val="visible"/>
                                      </p:to>
                                    </p:set>
                                    <p:animEffect transition="in" filter="wheel(4)">
                                      <p:cBhvr>
                                        <p:cTn id="7" dur="500"/>
                                        <p:tgtEl>
                                          <p:spTgt spid="13824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1382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4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en-US" sz="4000" b="1" dirty="0">
                <a:solidFill>
                  <a:schemeClr val="bg1"/>
                </a:solidFill>
                <a:effectLst>
                  <a:glow rad="101600">
                    <a:schemeClr val="tx1">
                      <a:alpha val="99000"/>
                    </a:schemeClr>
                  </a:glow>
                </a:effectLst>
                <a:latin typeface="Arial"/>
                <a:cs typeface="Arial"/>
              </a:rPr>
              <a:t>Kingdom Statement</a:t>
            </a:r>
          </a:p>
        </p:txBody>
      </p:sp>
      <p:sp>
        <p:nvSpPr>
          <p:cNvPr id="3" name="Title 1"/>
          <p:cNvSpPr txBox="1">
            <a:spLocks/>
          </p:cNvSpPr>
          <p:nvPr/>
        </p:nvSpPr>
        <p:spPr bwMode="auto">
          <a:xfrm>
            <a:off x="331175" y="1433727"/>
            <a:ext cx="8336595" cy="39394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rPr>
              <a:t>Judah must </a:t>
            </a:r>
            <a:r>
              <a:rPr kumimoji="0" lang="en-US" sz="4400" b="1" i="0" u="none" strike="noStrike" kern="1200" cap="none" spc="0" normalizeH="0" baseline="0" noProof="0">
                <a:ln>
                  <a:noFill/>
                </a:ln>
                <a:solidFill>
                  <a:prstClr val="white"/>
                </a:solidFill>
                <a:effectLst>
                  <a:glow rad="101600">
                    <a:prstClr val="black">
                      <a:alpha val="99000"/>
                    </a:prstClr>
                  </a:glow>
                </a:effectLst>
                <a:uLnTx/>
                <a:uFillTx/>
                <a:latin typeface="Calibri"/>
                <a:ea typeface="ＭＳ Ｐゴシック" charset="0"/>
              </a:rPr>
              <a:t>get the right </a:t>
            </a:r>
            <a:r>
              <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rPr>
              <a:t>priorities (1:9) for blessing in the Messiah</a:t>
            </a:r>
            <a:r>
              <a:rPr kumimoji="0" lang="uk-UA"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rPr>
              <a:t>'</a:t>
            </a:r>
            <a:r>
              <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rPr>
              <a:t>s kingdom.</a:t>
            </a:r>
          </a:p>
        </p:txBody>
      </p:sp>
      <p:sp>
        <p:nvSpPr>
          <p:cNvPr id="5" name="Text Box 24"/>
          <p:cNvSpPr txBox="1">
            <a:spLocks noChangeArrowheads="1"/>
          </p:cNvSpPr>
          <p:nvPr/>
        </p:nvSpPr>
        <p:spPr bwMode="auto">
          <a:xfrm>
            <a:off x="8431445"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343</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Haggai</a:t>
            </a:r>
          </a:p>
        </p:txBody>
      </p:sp>
    </p:spTree>
    <p:extLst>
      <p:ext uri="{BB962C8B-B14F-4D97-AF65-F5344CB8AC3E}">
        <p14:creationId xmlns:p14="http://schemas.microsoft.com/office/powerpoint/2010/main" val="3451980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9025" name="Picture 1" descr="haggai literary structur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874" name="Rectangle 1026"/>
          <p:cNvSpPr>
            <a:spLocks noGrp="1" noChangeArrowheads="1"/>
          </p:cNvSpPr>
          <p:nvPr>
            <p:ph type="title"/>
          </p:nvPr>
        </p:nvSpPr>
        <p:spPr>
          <a:xfrm>
            <a:off x="255588" y="44450"/>
            <a:ext cx="5395912" cy="914400"/>
          </a:xfrm>
        </p:spPr>
        <p:txBody>
          <a:bodyPr/>
          <a:lstStyle/>
          <a:p>
            <a:pPr eaLnBrk="1" hangingPunct="1">
              <a:defRPr/>
            </a:pPr>
            <a:r>
              <a:rPr lang="en-US" sz="4800" dirty="0">
                <a:effectLst>
                  <a:outerShdw blurRad="38100" dist="38100" dir="2700000" algn="tl">
                    <a:srgbClr val="FFFFFF"/>
                  </a:outerShdw>
                </a:effectLst>
                <a:latin typeface="Arial" charset="0"/>
                <a:ea typeface="Times New Roman" charset="0"/>
              </a:rPr>
              <a:t>Literary Structure</a:t>
            </a:r>
            <a:endParaRPr lang="en-US" sz="2800" dirty="0">
              <a:effectLst>
                <a:outerShdw blurRad="38100" dist="38100" dir="2700000" algn="tl">
                  <a:srgbClr val="FFFFFF"/>
                </a:outerShdw>
              </a:effectLst>
              <a:latin typeface="Arial" charset="0"/>
              <a:ea typeface="Times New Roman" charset="0"/>
            </a:endParaRPr>
          </a:p>
        </p:txBody>
      </p:sp>
      <p:sp>
        <p:nvSpPr>
          <p:cNvPr id="79876" name="Text Box 1028"/>
          <p:cNvSpPr txBox="1">
            <a:spLocks noChangeArrowheads="1"/>
          </p:cNvSpPr>
          <p:nvPr/>
        </p:nvSpPr>
        <p:spPr bwMode="auto">
          <a:xfrm>
            <a:off x="8458200" y="11113"/>
            <a:ext cx="698500"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a:solidFill>
                  <a:srgbClr val="FFFFFF"/>
                </a:solidFill>
                <a:effectLst>
                  <a:outerShdw blurRad="38100" dist="38100" dir="2700000" algn="tl">
                    <a:srgbClr val="000000"/>
                  </a:outerShdw>
                </a:effectLst>
                <a:latin typeface="Arial" charset="0"/>
                <a:cs typeface="Arial" charset="0"/>
              </a:rPr>
              <a:t>642</a:t>
            </a:r>
          </a:p>
        </p:txBody>
      </p:sp>
      <p:sp>
        <p:nvSpPr>
          <p:cNvPr id="180229" name="Text Box 1029"/>
          <p:cNvSpPr txBox="1">
            <a:spLocks noChangeArrowheads="1"/>
          </p:cNvSpPr>
          <p:nvPr/>
        </p:nvSpPr>
        <p:spPr bwMode="auto">
          <a:xfrm>
            <a:off x="941512" y="4000128"/>
            <a:ext cx="7239000" cy="2554545"/>
          </a:xfrm>
          <a:prstGeom prst="rect">
            <a:avLst/>
          </a:prstGeom>
          <a:noFill/>
          <a:ln w="9525">
            <a:noFill/>
            <a:miter lim="800000"/>
            <a:headEnd/>
            <a:tailEnd/>
          </a:ln>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buFont typeface="Times" charset="0"/>
              <a:buAutoNum type="arabicPeriod"/>
              <a:defRPr/>
            </a:pPr>
            <a:r>
              <a:rPr lang="en-US" sz="3200" b="1" dirty="0">
                <a:solidFill>
                  <a:srgbClr val="FFFFFF"/>
                </a:solidFill>
                <a:effectLst>
                  <a:glow rad="241300">
                    <a:srgbClr val="000000">
                      <a:alpha val="75000"/>
                    </a:srgbClr>
                  </a:glow>
                </a:effectLst>
                <a:latin typeface="Arial" charset="0"/>
                <a:ea typeface="Times New Roman" charset="0"/>
              </a:rPr>
              <a:t>Date</a:t>
            </a:r>
          </a:p>
          <a:p>
            <a:pPr eaLnBrk="1" hangingPunct="1">
              <a:spcBef>
                <a:spcPct val="50000"/>
              </a:spcBef>
              <a:buFont typeface="Times" charset="0"/>
              <a:buAutoNum type="arabicPeriod"/>
              <a:defRPr/>
            </a:pPr>
            <a:r>
              <a:rPr lang="en-US" sz="3200" b="1" dirty="0">
                <a:solidFill>
                  <a:srgbClr val="FFFFFF"/>
                </a:solidFill>
                <a:effectLst>
                  <a:glow rad="241300">
                    <a:srgbClr val="000000">
                      <a:alpha val="75000"/>
                    </a:srgbClr>
                  </a:glow>
                </a:effectLst>
                <a:latin typeface="Arial" charset="0"/>
                <a:ea typeface="Times New Roman" charset="0"/>
              </a:rPr>
              <a:t>Divine messenger formula: </a:t>
            </a:r>
            <a:r>
              <a:rPr lang="ru-RU" sz="3200" b="1" dirty="0">
                <a:solidFill>
                  <a:srgbClr val="FFFFFF"/>
                </a:solidFill>
                <a:effectLst>
                  <a:glow rad="241300">
                    <a:srgbClr val="000000">
                      <a:alpha val="75000"/>
                    </a:srgbClr>
                  </a:glow>
                </a:effectLst>
                <a:latin typeface="Arial" charset="0"/>
                <a:ea typeface="Times New Roman" charset="0"/>
              </a:rPr>
              <a:t>"</a:t>
            </a:r>
            <a:r>
              <a:rPr lang="en-US" sz="3200" b="1" dirty="0">
                <a:solidFill>
                  <a:srgbClr val="FFFFFF"/>
                </a:solidFill>
                <a:effectLst>
                  <a:glow rad="241300">
                    <a:srgbClr val="000000">
                      <a:alpha val="75000"/>
                    </a:srgbClr>
                  </a:glow>
                </a:effectLst>
                <a:latin typeface="Arial" charset="0"/>
                <a:ea typeface="Times New Roman" charset="0"/>
              </a:rPr>
              <a:t>thus says the Lord of hosts</a:t>
            </a:r>
            <a:r>
              <a:rPr lang="ru-RU" sz="3200" b="1" dirty="0">
                <a:solidFill>
                  <a:srgbClr val="FFFFFF"/>
                </a:solidFill>
                <a:effectLst>
                  <a:glow rad="241300">
                    <a:srgbClr val="000000">
                      <a:alpha val="75000"/>
                    </a:srgbClr>
                  </a:glow>
                </a:effectLst>
                <a:latin typeface="Arial" charset="0"/>
                <a:ea typeface="Times New Roman" charset="0"/>
              </a:rPr>
              <a:t>"</a:t>
            </a:r>
            <a:endParaRPr lang="en-US" sz="3200" b="1" dirty="0">
              <a:solidFill>
                <a:srgbClr val="FFFFFF"/>
              </a:solidFill>
              <a:effectLst>
                <a:glow rad="241300">
                  <a:srgbClr val="000000">
                    <a:alpha val="75000"/>
                  </a:srgbClr>
                </a:glow>
              </a:effectLst>
              <a:latin typeface="Arial" charset="0"/>
              <a:ea typeface="Times New Roman" charset="0"/>
            </a:endParaRPr>
          </a:p>
          <a:p>
            <a:pPr eaLnBrk="1" hangingPunct="1">
              <a:spcBef>
                <a:spcPct val="50000"/>
              </a:spcBef>
              <a:buFont typeface="Times" charset="0"/>
              <a:buAutoNum type="arabicPeriod"/>
              <a:defRPr/>
            </a:pPr>
            <a:r>
              <a:rPr lang="en-US" sz="3200" b="1" dirty="0">
                <a:solidFill>
                  <a:srgbClr val="FFFFFF"/>
                </a:solidFill>
                <a:effectLst>
                  <a:glow rad="241300">
                    <a:srgbClr val="000000">
                      <a:alpha val="75000"/>
                    </a:srgbClr>
                  </a:glow>
                </a:effectLst>
                <a:latin typeface="Arial" charset="0"/>
                <a:ea typeface="Times New Roman" charset="0"/>
              </a:rPr>
              <a:t>Content of the prophecy</a:t>
            </a:r>
          </a:p>
        </p:txBody>
      </p:sp>
      <p:sp>
        <p:nvSpPr>
          <p:cNvPr id="6" name="Rectangle 1027"/>
          <p:cNvSpPr txBox="1">
            <a:spLocks noChangeArrowheads="1"/>
          </p:cNvSpPr>
          <p:nvPr/>
        </p:nvSpPr>
        <p:spPr bwMode="auto">
          <a:xfrm>
            <a:off x="179512" y="2780928"/>
            <a:ext cx="7772400" cy="1143000"/>
          </a:xfrm>
          <a:prstGeom prst="rect">
            <a:avLst/>
          </a:prstGeom>
          <a:noFill/>
          <a:ln w="9525">
            <a:noFill/>
            <a:miter lim="800000"/>
            <a:headEnd/>
            <a:tailEnd/>
          </a:ln>
          <a:effectLst/>
        </p:spPr>
        <p:txBody>
          <a:bodyPr/>
          <a:lstStyle>
            <a:lvl1pPr marL="609600" indent="-6096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Clr>
                <a:srgbClr val="00FFFF"/>
              </a:buClr>
              <a:buSzPct val="75000"/>
              <a:buFont typeface="Wingdings" charset="0"/>
              <a:buChar char="n"/>
              <a:defRPr/>
            </a:pPr>
            <a:r>
              <a:rPr lang="en-US" sz="3200" b="1" dirty="0">
                <a:solidFill>
                  <a:srgbClr val="FFFFFF"/>
                </a:solidFill>
                <a:effectLst>
                  <a:glow rad="241300">
                    <a:srgbClr val="000000">
                      <a:alpha val="75000"/>
                    </a:srgbClr>
                  </a:glow>
                </a:effectLst>
                <a:latin typeface="Arial" charset="0"/>
                <a:ea typeface="Times New Roman" charset="0"/>
              </a:rPr>
              <a:t>The book contains four oracles. </a:t>
            </a:r>
          </a:p>
          <a:p>
            <a:pPr eaLnBrk="1" hangingPunct="1">
              <a:spcBef>
                <a:spcPct val="20000"/>
              </a:spcBef>
              <a:buClr>
                <a:srgbClr val="00FFFF"/>
              </a:buClr>
              <a:buSzPct val="75000"/>
              <a:buFont typeface="Wingdings" charset="0"/>
              <a:buChar char="n"/>
              <a:defRPr/>
            </a:pPr>
            <a:r>
              <a:rPr lang="en-US" sz="3200" b="1" dirty="0">
                <a:solidFill>
                  <a:srgbClr val="FFFFFF"/>
                </a:solidFill>
                <a:effectLst>
                  <a:glow rad="241300">
                    <a:srgbClr val="000000">
                      <a:alpha val="75000"/>
                    </a:srgbClr>
                  </a:glow>
                </a:effectLst>
                <a:latin typeface="Arial" charset="0"/>
                <a:ea typeface="Times New Roman" charset="0"/>
              </a:rPr>
              <a:t>Each oracle has the same structure:</a:t>
            </a:r>
            <a:endParaRPr lang="en-GB" sz="3200" b="1" dirty="0">
              <a:solidFill>
                <a:srgbClr val="FFFFFF"/>
              </a:solidFill>
              <a:effectLst>
                <a:glow rad="241300">
                  <a:srgbClr val="000000">
                    <a:alpha val="75000"/>
                  </a:srgbClr>
                </a:glow>
              </a:effectLst>
              <a:latin typeface="Arial" charset="0"/>
              <a:ea typeface="Times New Roman" charset="0"/>
            </a:endParaRPr>
          </a:p>
        </p:txBody>
      </p:sp>
    </p:spTree>
    <p:extLst>
      <p:ext uri="{BB962C8B-B14F-4D97-AF65-F5344CB8AC3E}">
        <p14:creationId xmlns:p14="http://schemas.microsoft.com/office/powerpoint/2010/main" val="35606114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802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29" grpId="0" autoUpdateAnimBg="0"/>
      <p:bldP spid="6" grpId="0" build="p"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276872"/>
            <a:ext cx="9162256" cy="458112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2247403"/>
          </a:xfrm>
          <a:effectLst>
            <a:outerShdw blurRad="63500" dist="35921" dir="2700000" algn="ctr" rotWithShape="0">
              <a:schemeClr val="tx2">
                <a:alpha val="74998"/>
              </a:schemeClr>
            </a:outerShdw>
          </a:effectLst>
        </p:spPr>
        <p:txBody>
          <a:bodyPr anchor="ctr"/>
          <a:lstStyle/>
          <a:p>
            <a:pPr>
              <a:defRPr/>
            </a:pPr>
            <a:r>
              <a:rPr lang="mr-IN" sz="2800" b="1" dirty="0">
                <a:effectLst>
                  <a:glow rad="127000">
                    <a:schemeClr val="tx1"/>
                  </a:glow>
                </a:effectLst>
                <a:latin typeface="Arial" charset="0"/>
                <a:ea typeface="ＭＳ Ｐゴシック" charset="0"/>
                <a:cs typeface="ＭＳ Ｐゴシック" charset="0"/>
              </a:rPr>
              <a:t>"</a:t>
            </a:r>
            <a:r>
              <a:rPr lang="en-US" sz="2800" dirty="0">
                <a:effectLst>
                  <a:glow rad="127000">
                    <a:schemeClr val="tx1"/>
                  </a:glow>
                </a:effectLst>
                <a:latin typeface="Arial" charset="0"/>
                <a:ea typeface="ＭＳ Ｐゴシック" charset="0"/>
                <a:cs typeface="ＭＳ Ｐゴシック" charset="0"/>
              </a:rPr>
              <a:t>On August 29 of the second year of King Darius</a:t>
            </a:r>
            <a:r>
              <a:rPr lang="mr-IN" sz="2800" dirty="0">
                <a:effectLst>
                  <a:glow rad="127000">
                    <a:schemeClr val="tx1"/>
                  </a:glow>
                </a:effectLst>
                <a:latin typeface="Arial" charset="0"/>
                <a:ea typeface="ＭＳ Ｐゴシック" charset="0"/>
                <a:cs typeface="ＭＳ Ｐゴシック" charset="0"/>
              </a:rPr>
              <a:t>'</a:t>
            </a:r>
            <a:r>
              <a:rPr lang="en-US" sz="2800" dirty="0">
                <a:effectLst>
                  <a:glow rad="127000">
                    <a:schemeClr val="tx1"/>
                  </a:glow>
                </a:effectLst>
                <a:latin typeface="Arial" charset="0"/>
                <a:ea typeface="ＭＳ Ｐゴシック" charset="0"/>
                <a:cs typeface="ＭＳ Ｐゴシック" charset="0"/>
              </a:rPr>
              <a:t>s reign, the L</a:t>
            </a:r>
            <a:r>
              <a:rPr lang="en-US" sz="2400" dirty="0">
                <a:effectLst>
                  <a:glow rad="127000">
                    <a:schemeClr val="tx1"/>
                  </a:glow>
                </a:effectLst>
                <a:latin typeface="Arial" charset="0"/>
                <a:ea typeface="ＭＳ Ｐゴシック" charset="0"/>
                <a:cs typeface="ＭＳ Ｐゴシック" charset="0"/>
              </a:rPr>
              <a:t>ORD</a:t>
            </a:r>
            <a:r>
              <a:rPr lang="en-US" sz="2800" dirty="0">
                <a:effectLst>
                  <a:glow rad="127000">
                    <a:schemeClr val="tx1"/>
                  </a:glow>
                </a:effectLst>
                <a:latin typeface="Arial" charset="0"/>
                <a:ea typeface="ＭＳ Ｐゴシック" charset="0"/>
                <a:cs typeface="ＭＳ Ｐゴシック" charset="0"/>
              </a:rPr>
              <a:t> gave a message through the prophet Haggai to Zerubbabel son of Shealtiel, governor of Judah, and to Jeshua son of Jehozadak, the high priest</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(Haggai 1:1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5117058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2"/>
            </a:gs>
            <a:gs pos="100000">
              <a:srgbClr val="004200"/>
            </a:gs>
          </a:gsLst>
          <a:path path="shape">
            <a:fillToRect l="50000" t="50000" r="50000" b="50000"/>
          </a:path>
        </a:gradFill>
        <a:effectLst/>
      </p:bgPr>
    </p:bg>
    <p:spTree>
      <p:nvGrpSpPr>
        <p:cNvPr id="1" name=""/>
        <p:cNvGrpSpPr/>
        <p:nvPr/>
      </p:nvGrpSpPr>
      <p:grpSpPr>
        <a:xfrm>
          <a:off x="0" y="0"/>
          <a:ext cx="0" cy="0"/>
          <a:chOff x="0" y="0"/>
          <a:chExt cx="0" cy="0"/>
        </a:xfrm>
      </p:grpSpPr>
      <p:sp>
        <p:nvSpPr>
          <p:cNvPr id="22549" name="Rectangle 21"/>
          <p:cNvSpPr>
            <a:spLocks noChangeArrowheads="1"/>
          </p:cNvSpPr>
          <p:nvPr/>
        </p:nvSpPr>
        <p:spPr bwMode="auto">
          <a:xfrm>
            <a:off x="2667000" y="510540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spcBef>
                <a:spcPct val="20000"/>
              </a:spcBef>
              <a:buClr>
                <a:srgbClr val="408000"/>
              </a:buClr>
              <a:buSzPct val="110000"/>
              <a:defRPr/>
            </a:pPr>
            <a:r>
              <a:rPr lang="en-US" dirty="0">
                <a:solidFill>
                  <a:srgbClr val="FFFFFF"/>
                </a:solidFill>
                <a:latin typeface="Arial"/>
                <a:ea typeface="+mn-ea"/>
                <a:cs typeface="Arial"/>
              </a:rPr>
              <a:t>Zerubbabel</a:t>
            </a:r>
          </a:p>
        </p:txBody>
      </p:sp>
      <p:sp>
        <p:nvSpPr>
          <p:cNvPr id="22555" name="Rectangle 27"/>
          <p:cNvSpPr>
            <a:spLocks noGrp="1" noChangeArrowheads="1"/>
          </p:cNvSpPr>
          <p:nvPr>
            <p:ph type="ctrTitle"/>
          </p:nvPr>
        </p:nvSpPr>
        <p:spPr>
          <a:xfrm>
            <a:off x="1295400" y="0"/>
            <a:ext cx="6477000" cy="1295400"/>
          </a:xfrm>
          <a:solidFill>
            <a:srgbClr val="004200"/>
          </a:solidFill>
          <a:effectLst>
            <a:outerShdw blurRad="38100" dist="35921" dir="2700000" algn="ctr" rotWithShape="0">
              <a:srgbClr val="000000">
                <a:alpha val="99962"/>
              </a:srgbClr>
            </a:outerShdw>
          </a:effectLst>
        </p:spPr>
        <p:txBody>
          <a:bodyPr/>
          <a:lstStyle/>
          <a:p>
            <a:pPr eaLnBrk="1" hangingPunct="1">
              <a:defRPr/>
            </a:pPr>
            <a:r>
              <a:rPr lang="en-US" sz="2000" dirty="0">
                <a:solidFill>
                  <a:srgbClr val="004200"/>
                </a:solidFill>
                <a:latin typeface="Arial"/>
                <a:cs typeface="Arial"/>
              </a:rPr>
              <a:t>The Postexilic Era</a:t>
            </a:r>
          </a:p>
        </p:txBody>
      </p:sp>
      <p:sp>
        <p:nvSpPr>
          <p:cNvPr id="22530" name="Rectangle 2"/>
          <p:cNvSpPr>
            <a:spLocks noChangeArrowheads="1"/>
          </p:cNvSpPr>
          <p:nvPr/>
        </p:nvSpPr>
        <p:spPr bwMode="auto">
          <a:xfrm>
            <a:off x="2667000" y="3505200"/>
            <a:ext cx="64770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eaLnBrk="0" hangingPunct="0">
              <a:defRPr/>
            </a:pPr>
            <a:endParaRPr lang="en-US" sz="2000">
              <a:solidFill>
                <a:srgbClr val="FFFF66"/>
              </a:solidFill>
              <a:latin typeface="Arial"/>
              <a:ea typeface="+mn-ea"/>
              <a:cs typeface="Arial"/>
            </a:endParaRPr>
          </a:p>
        </p:txBody>
      </p:sp>
      <p:sp>
        <p:nvSpPr>
          <p:cNvPr id="22531" name="Rectangle 3"/>
          <p:cNvSpPr>
            <a:spLocks noChangeArrowheads="1"/>
          </p:cNvSpPr>
          <p:nvPr/>
        </p:nvSpPr>
        <p:spPr bwMode="auto">
          <a:xfrm>
            <a:off x="0" y="3505200"/>
            <a:ext cx="13716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eaLnBrk="0" hangingPunct="0">
              <a:defRPr/>
            </a:pPr>
            <a:endParaRPr lang="en-US" sz="2000">
              <a:solidFill>
                <a:srgbClr val="FFFF66"/>
              </a:solidFill>
              <a:latin typeface="Arial"/>
              <a:ea typeface="+mn-ea"/>
              <a:cs typeface="Arial"/>
            </a:endParaRPr>
          </a:p>
        </p:txBody>
      </p:sp>
      <p:sp>
        <p:nvSpPr>
          <p:cNvPr id="22532" name="Text Box 4"/>
          <p:cNvSpPr txBox="1">
            <a:spLocks noChangeArrowheads="1"/>
          </p:cNvSpPr>
          <p:nvPr/>
        </p:nvSpPr>
        <p:spPr bwMode="auto">
          <a:xfrm>
            <a:off x="7848600" y="71438"/>
            <a:ext cx="1314450" cy="461962"/>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a:spAutoFit/>
          </a:bodyPr>
          <a:lstStyle/>
          <a:p>
            <a:pPr>
              <a:defRPr/>
            </a:pPr>
            <a:r>
              <a:rPr lang="en-US" b="1">
                <a:solidFill>
                  <a:srgbClr val="FFFFFF"/>
                </a:solidFill>
                <a:latin typeface="Arial"/>
                <a:ea typeface="+mn-ea"/>
                <a:cs typeface="Arial"/>
              </a:rPr>
              <a:t>295-296</a:t>
            </a:r>
          </a:p>
        </p:txBody>
      </p:sp>
      <p:sp>
        <p:nvSpPr>
          <p:cNvPr id="22533" name="Rectangle 5"/>
          <p:cNvSpPr>
            <a:spLocks noChangeArrowheads="1"/>
          </p:cNvSpPr>
          <p:nvPr/>
        </p:nvSpPr>
        <p:spPr bwMode="auto">
          <a:xfrm>
            <a:off x="8382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rgbClr val="408000"/>
              </a:buClr>
              <a:buSzPct val="110000"/>
              <a:defRPr/>
            </a:pPr>
            <a:r>
              <a:rPr lang="en-US" sz="2800">
                <a:solidFill>
                  <a:srgbClr val="FFFFFF"/>
                </a:solidFill>
                <a:latin typeface="Arial"/>
                <a:ea typeface="+mn-ea"/>
                <a:cs typeface="Arial"/>
              </a:rPr>
              <a:t>586</a:t>
            </a:r>
          </a:p>
        </p:txBody>
      </p:sp>
      <p:sp>
        <p:nvSpPr>
          <p:cNvPr id="22535" name="Rectangle 7"/>
          <p:cNvSpPr>
            <a:spLocks noChangeArrowheads="1"/>
          </p:cNvSpPr>
          <p:nvPr/>
        </p:nvSpPr>
        <p:spPr bwMode="auto">
          <a:xfrm>
            <a:off x="23622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rgbClr val="408000"/>
              </a:buClr>
              <a:buSzPct val="110000"/>
              <a:defRPr/>
            </a:pPr>
            <a:r>
              <a:rPr lang="en-US" sz="2800">
                <a:solidFill>
                  <a:srgbClr val="FFFFFF"/>
                </a:solidFill>
                <a:latin typeface="Arial"/>
                <a:ea typeface="+mn-ea"/>
                <a:cs typeface="Arial"/>
              </a:rPr>
              <a:t>539</a:t>
            </a:r>
          </a:p>
        </p:txBody>
      </p:sp>
      <p:sp>
        <p:nvSpPr>
          <p:cNvPr id="22536" name="Rectangle 8"/>
          <p:cNvSpPr>
            <a:spLocks noChangeArrowheads="1"/>
          </p:cNvSpPr>
          <p:nvPr/>
        </p:nvSpPr>
        <p:spPr bwMode="auto">
          <a:xfrm>
            <a:off x="30480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rgbClr val="408000"/>
              </a:buClr>
              <a:buSzPct val="110000"/>
              <a:defRPr/>
            </a:pPr>
            <a:r>
              <a:rPr lang="en-US" sz="2800">
                <a:solidFill>
                  <a:srgbClr val="FFFFFF"/>
                </a:solidFill>
                <a:latin typeface="Arial"/>
                <a:ea typeface="+mn-ea"/>
                <a:cs typeface="Arial"/>
              </a:rPr>
              <a:t>536</a:t>
            </a:r>
          </a:p>
        </p:txBody>
      </p:sp>
      <p:sp>
        <p:nvSpPr>
          <p:cNvPr id="22537" name="Rectangle 9"/>
          <p:cNvSpPr>
            <a:spLocks noChangeArrowheads="1"/>
          </p:cNvSpPr>
          <p:nvPr/>
        </p:nvSpPr>
        <p:spPr bwMode="auto">
          <a:xfrm>
            <a:off x="4800600" y="2971800"/>
            <a:ext cx="838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rgbClr val="408000"/>
              </a:buClr>
              <a:buSzPct val="110000"/>
              <a:defRPr/>
            </a:pPr>
            <a:r>
              <a:rPr lang="en-US" sz="2800">
                <a:solidFill>
                  <a:srgbClr val="FFFFFF"/>
                </a:solidFill>
                <a:latin typeface="Arial"/>
                <a:ea typeface="+mn-ea"/>
                <a:cs typeface="Arial"/>
              </a:rPr>
              <a:t>516</a:t>
            </a:r>
          </a:p>
        </p:txBody>
      </p:sp>
      <p:sp>
        <p:nvSpPr>
          <p:cNvPr id="22538" name="Rectangle 10"/>
          <p:cNvSpPr>
            <a:spLocks noChangeArrowheads="1"/>
          </p:cNvSpPr>
          <p:nvPr/>
        </p:nvSpPr>
        <p:spPr bwMode="auto">
          <a:xfrm>
            <a:off x="-762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rgbClr val="408000"/>
              </a:buClr>
              <a:buSzPct val="110000"/>
              <a:defRPr/>
            </a:pPr>
            <a:r>
              <a:rPr lang="en-US" sz="2800">
                <a:solidFill>
                  <a:srgbClr val="FFFFFF"/>
                </a:solidFill>
                <a:latin typeface="Arial"/>
                <a:ea typeface="+mn-ea"/>
                <a:cs typeface="Arial"/>
              </a:rPr>
              <a:t>605</a:t>
            </a:r>
          </a:p>
        </p:txBody>
      </p:sp>
      <p:sp>
        <p:nvSpPr>
          <p:cNvPr id="22539" name="Rectangle 11"/>
          <p:cNvSpPr>
            <a:spLocks noChangeArrowheads="1"/>
          </p:cNvSpPr>
          <p:nvPr/>
        </p:nvSpPr>
        <p:spPr bwMode="auto">
          <a:xfrm>
            <a:off x="4038600" y="18669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spcBef>
                <a:spcPct val="20000"/>
              </a:spcBef>
              <a:buClr>
                <a:srgbClr val="408000"/>
              </a:buClr>
              <a:buSzPct val="110000"/>
              <a:defRPr/>
            </a:pPr>
            <a:r>
              <a:rPr lang="en-US">
                <a:solidFill>
                  <a:srgbClr val="FFFFFF"/>
                </a:solidFill>
                <a:latin typeface="Arial"/>
                <a:ea typeface="+mn-ea"/>
                <a:cs typeface="Arial"/>
              </a:rPr>
              <a:t>Haggai</a:t>
            </a:r>
          </a:p>
        </p:txBody>
      </p:sp>
      <p:sp>
        <p:nvSpPr>
          <p:cNvPr id="22540" name="Rectangle 12"/>
          <p:cNvSpPr>
            <a:spLocks noChangeArrowheads="1"/>
          </p:cNvSpPr>
          <p:nvPr/>
        </p:nvSpPr>
        <p:spPr bwMode="auto">
          <a:xfrm>
            <a:off x="4038600" y="22860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spcBef>
                <a:spcPct val="20000"/>
              </a:spcBef>
              <a:buClr>
                <a:srgbClr val="408000"/>
              </a:buClr>
              <a:buSzPct val="110000"/>
              <a:defRPr/>
            </a:pPr>
            <a:r>
              <a:rPr lang="en-US">
                <a:solidFill>
                  <a:srgbClr val="FFFFFF"/>
                </a:solidFill>
                <a:latin typeface="Arial"/>
                <a:ea typeface="+mn-ea"/>
                <a:cs typeface="Arial"/>
              </a:rPr>
              <a:t>Zechariah</a:t>
            </a:r>
          </a:p>
        </p:txBody>
      </p:sp>
      <p:sp>
        <p:nvSpPr>
          <p:cNvPr id="22542" name="Rectangle 14"/>
          <p:cNvSpPr>
            <a:spLocks noChangeArrowheads="1"/>
          </p:cNvSpPr>
          <p:nvPr/>
        </p:nvSpPr>
        <p:spPr bwMode="auto">
          <a:xfrm>
            <a:off x="3886200" y="2971800"/>
            <a:ext cx="838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rgbClr val="408000"/>
              </a:buClr>
              <a:buSzPct val="110000"/>
              <a:defRPr/>
            </a:pPr>
            <a:r>
              <a:rPr lang="en-US" sz="2800">
                <a:solidFill>
                  <a:srgbClr val="FFFFFF"/>
                </a:solidFill>
                <a:latin typeface="Arial"/>
                <a:ea typeface="+mn-ea"/>
                <a:cs typeface="Arial"/>
              </a:rPr>
              <a:t>520</a:t>
            </a:r>
          </a:p>
        </p:txBody>
      </p:sp>
      <p:sp>
        <p:nvSpPr>
          <p:cNvPr id="22543" name="Rectangle 15"/>
          <p:cNvSpPr>
            <a:spLocks noChangeArrowheads="1"/>
          </p:cNvSpPr>
          <p:nvPr/>
        </p:nvSpPr>
        <p:spPr bwMode="auto">
          <a:xfrm>
            <a:off x="838200" y="1295400"/>
            <a:ext cx="2209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spcBef>
                <a:spcPct val="20000"/>
              </a:spcBef>
              <a:buClr>
                <a:srgbClr val="408000"/>
              </a:buClr>
              <a:buSzPct val="110000"/>
              <a:defRPr/>
            </a:pPr>
            <a:r>
              <a:rPr lang="en-US">
                <a:solidFill>
                  <a:srgbClr val="FFFFFF"/>
                </a:solidFill>
                <a:latin typeface="Arial"/>
                <a:ea typeface="+mn-ea"/>
                <a:cs typeface="Arial"/>
              </a:rPr>
              <a:t>Temple work</a:t>
            </a:r>
          </a:p>
        </p:txBody>
      </p:sp>
      <p:sp>
        <p:nvSpPr>
          <p:cNvPr id="22546" name="Rectangle 18"/>
          <p:cNvSpPr>
            <a:spLocks noChangeArrowheads="1"/>
          </p:cNvSpPr>
          <p:nvPr/>
        </p:nvSpPr>
        <p:spPr bwMode="auto">
          <a:xfrm>
            <a:off x="2667000" y="3505200"/>
            <a:ext cx="914400" cy="13716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algn="ctr" eaLnBrk="0" hangingPunct="0">
              <a:defRPr/>
            </a:pPr>
            <a:endParaRPr lang="en-US" sz="2000">
              <a:solidFill>
                <a:srgbClr val="408000"/>
              </a:solidFill>
              <a:latin typeface="Arial"/>
              <a:ea typeface="+mn-ea"/>
              <a:cs typeface="Arial"/>
            </a:endParaRPr>
          </a:p>
        </p:txBody>
      </p:sp>
      <p:sp>
        <p:nvSpPr>
          <p:cNvPr id="22547" name="Rectangle 19"/>
          <p:cNvSpPr>
            <a:spLocks noChangeArrowheads="1"/>
          </p:cNvSpPr>
          <p:nvPr/>
        </p:nvSpPr>
        <p:spPr bwMode="auto">
          <a:xfrm>
            <a:off x="4114800" y="3505200"/>
            <a:ext cx="1295400" cy="13716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algn="ctr" eaLnBrk="0" hangingPunct="0">
              <a:defRPr/>
            </a:pPr>
            <a:endParaRPr lang="en-US" sz="2000">
              <a:solidFill>
                <a:srgbClr val="408000"/>
              </a:solidFill>
              <a:latin typeface="Arial"/>
              <a:ea typeface="+mn-ea"/>
              <a:cs typeface="Arial"/>
            </a:endParaRPr>
          </a:p>
        </p:txBody>
      </p:sp>
      <p:sp>
        <p:nvSpPr>
          <p:cNvPr id="22548" name="Rectangle 20"/>
          <p:cNvSpPr>
            <a:spLocks noChangeArrowheads="1"/>
          </p:cNvSpPr>
          <p:nvPr/>
        </p:nvSpPr>
        <p:spPr bwMode="auto">
          <a:xfrm>
            <a:off x="228600" y="1295400"/>
            <a:ext cx="609600" cy="4572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algn="ctr" eaLnBrk="0" hangingPunct="0">
              <a:defRPr/>
            </a:pPr>
            <a:endParaRPr lang="en-US" sz="2000">
              <a:solidFill>
                <a:srgbClr val="408000"/>
              </a:solidFill>
              <a:latin typeface="Arial"/>
              <a:ea typeface="+mn-ea"/>
              <a:cs typeface="Arial"/>
            </a:endParaRPr>
          </a:p>
        </p:txBody>
      </p:sp>
      <p:sp>
        <p:nvSpPr>
          <p:cNvPr id="22553" name="Rectangle 25"/>
          <p:cNvSpPr>
            <a:spLocks noChangeArrowheads="1"/>
          </p:cNvSpPr>
          <p:nvPr/>
        </p:nvSpPr>
        <p:spPr bwMode="auto">
          <a:xfrm>
            <a:off x="76200" y="19812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spcBef>
                <a:spcPct val="20000"/>
              </a:spcBef>
              <a:buClr>
                <a:srgbClr val="408000"/>
              </a:buClr>
              <a:buSzPct val="110000"/>
              <a:defRPr/>
            </a:pPr>
            <a:r>
              <a:rPr lang="en-US" b="1" i="1">
                <a:solidFill>
                  <a:srgbClr val="FFFFFF"/>
                </a:solidFill>
                <a:latin typeface="Arial"/>
                <a:ea typeface="+mn-ea"/>
                <a:cs typeface="Arial"/>
              </a:rPr>
              <a:t>Prophets:</a:t>
            </a:r>
          </a:p>
        </p:txBody>
      </p:sp>
      <p:sp>
        <p:nvSpPr>
          <p:cNvPr id="22554" name="Rectangle 26"/>
          <p:cNvSpPr>
            <a:spLocks noChangeArrowheads="1"/>
          </p:cNvSpPr>
          <p:nvPr/>
        </p:nvSpPr>
        <p:spPr bwMode="auto">
          <a:xfrm>
            <a:off x="76200" y="521970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spcBef>
                <a:spcPct val="20000"/>
              </a:spcBef>
              <a:buClr>
                <a:srgbClr val="408000"/>
              </a:buClr>
              <a:buSzPct val="110000"/>
              <a:defRPr/>
            </a:pPr>
            <a:r>
              <a:rPr lang="en-US" b="1" i="1">
                <a:solidFill>
                  <a:srgbClr val="FFFFFF"/>
                </a:solidFill>
                <a:latin typeface="Arial"/>
                <a:ea typeface="+mn-ea"/>
                <a:cs typeface="Arial"/>
              </a:rPr>
              <a:t>Others:</a:t>
            </a:r>
          </a:p>
        </p:txBody>
      </p:sp>
      <p:sp>
        <p:nvSpPr>
          <p:cNvPr id="22556" name="Rectangle 28"/>
          <p:cNvSpPr>
            <a:spLocks noChangeArrowheads="1"/>
          </p:cNvSpPr>
          <p:nvPr/>
        </p:nvSpPr>
        <p:spPr bwMode="auto">
          <a:xfrm>
            <a:off x="0" y="6115050"/>
            <a:ext cx="2819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spcBef>
                <a:spcPct val="20000"/>
              </a:spcBef>
              <a:buClr>
                <a:srgbClr val="408000"/>
              </a:buClr>
              <a:buSzPct val="110000"/>
              <a:defRPr/>
            </a:pPr>
            <a:r>
              <a:rPr lang="en-US" b="1" i="1">
                <a:solidFill>
                  <a:srgbClr val="FFFFFF"/>
                </a:solidFill>
                <a:latin typeface="Arial"/>
                <a:ea typeface="+mn-ea"/>
                <a:cs typeface="Arial"/>
              </a:rPr>
              <a:t>Persian Kings:</a:t>
            </a:r>
          </a:p>
        </p:txBody>
      </p:sp>
      <p:sp>
        <p:nvSpPr>
          <p:cNvPr id="22557" name="Rectangle 29"/>
          <p:cNvSpPr>
            <a:spLocks noChangeArrowheads="1"/>
          </p:cNvSpPr>
          <p:nvPr/>
        </p:nvSpPr>
        <p:spPr bwMode="auto">
          <a:xfrm>
            <a:off x="2209800" y="6096000"/>
            <a:ext cx="14478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rgbClr val="408000"/>
              </a:buClr>
              <a:buSzPct val="110000"/>
              <a:defRPr/>
            </a:pPr>
            <a:r>
              <a:rPr lang="en-US">
                <a:solidFill>
                  <a:srgbClr val="FFFFFF"/>
                </a:solidFill>
                <a:latin typeface="Arial"/>
                <a:ea typeface="+mn-ea"/>
                <a:cs typeface="Arial"/>
              </a:rPr>
              <a:t>Cyrus</a:t>
            </a:r>
          </a:p>
        </p:txBody>
      </p:sp>
      <p:sp>
        <p:nvSpPr>
          <p:cNvPr id="22558" name="Rectangle 30"/>
          <p:cNvSpPr>
            <a:spLocks noChangeArrowheads="1"/>
          </p:cNvSpPr>
          <p:nvPr/>
        </p:nvSpPr>
        <p:spPr bwMode="auto">
          <a:xfrm>
            <a:off x="3779912" y="6096000"/>
            <a:ext cx="14478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spcBef>
                <a:spcPct val="20000"/>
              </a:spcBef>
              <a:buClr>
                <a:srgbClr val="408000"/>
              </a:buClr>
              <a:buSzPct val="110000"/>
              <a:defRPr/>
            </a:pPr>
            <a:r>
              <a:rPr lang="en-US">
                <a:solidFill>
                  <a:srgbClr val="FFFFFF"/>
                </a:solidFill>
                <a:latin typeface="Arial"/>
                <a:ea typeface="+mn-ea"/>
                <a:cs typeface="Arial"/>
              </a:rPr>
              <a:t>Darius</a:t>
            </a:r>
          </a:p>
        </p:txBody>
      </p:sp>
      <p:pic>
        <p:nvPicPr>
          <p:cNvPr id="115745" name="Picture 33" descr="1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91000" y="3657600"/>
            <a:ext cx="1143000" cy="1146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5746" name="Picture 34" descr="thum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19400" y="3581400"/>
            <a:ext cx="642938" cy="119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Up Arrow 1"/>
          <p:cNvSpPr/>
          <p:nvPr/>
        </p:nvSpPr>
        <p:spPr bwMode="auto">
          <a:xfrm>
            <a:off x="3707904" y="4941168"/>
            <a:ext cx="864096" cy="1008112"/>
          </a:xfrm>
          <a:prstGeom prst="up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8" charset="0"/>
            </a:endParaRPr>
          </a:p>
        </p:txBody>
      </p:sp>
      <p:sp>
        <p:nvSpPr>
          <p:cNvPr id="3" name="WordArt 7">
            <a:extLst>
              <a:ext uri="{FF2B5EF4-FFF2-40B4-BE49-F238E27FC236}">
                <a16:creationId xmlns:a16="http://schemas.microsoft.com/office/drawing/2014/main" id="{AF490A60-503B-F890-2751-A2F81A60A250}"/>
              </a:ext>
            </a:extLst>
          </p:cNvPr>
          <p:cNvSpPr>
            <a:spLocks noChangeArrowheads="1" noChangeShapeType="1" noTextEdit="1"/>
          </p:cNvSpPr>
          <p:nvPr/>
        </p:nvSpPr>
        <p:spPr bwMode="auto">
          <a:xfrm>
            <a:off x="1812999" y="250490"/>
            <a:ext cx="5381625"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12700" cap="sq">
                  <a:solidFill>
                    <a:srgbClr val="EAEAEA"/>
                  </a:solidFill>
                  <a:round/>
                  <a:headEnd type="none" w="sm" len="sm"/>
                  <a:tailEnd type="none" w="sm" len="sm"/>
                </a:ln>
                <a:solidFill>
                  <a:srgbClr val="FFFFFF"/>
                </a:solidFill>
                <a:effectLst>
                  <a:outerShdw blurRad="63500" dist="35921" dir="2700000" algn="ctr" rotWithShape="0">
                    <a:srgbClr val="000000">
                      <a:alpha val="74997"/>
                    </a:srgbClr>
                  </a:outerShdw>
                </a:effectLst>
                <a:uLnTx/>
                <a:uFillTx/>
                <a:latin typeface="Arial Black"/>
                <a:ea typeface="Arial Black"/>
                <a:cs typeface="Arial Black"/>
              </a:rPr>
              <a:t>The Postexilic Era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2538"/>
                                        </p:tgtEl>
                                        <p:attrNameLst>
                                          <p:attrName>style.visibility</p:attrName>
                                        </p:attrNameLst>
                                      </p:cBhvr>
                                      <p:to>
                                        <p:strVal val="visible"/>
                                      </p:to>
                                    </p:set>
                                    <p:anim calcmode="lin" valueType="num">
                                      <p:cBhvr additive="base">
                                        <p:cTn id="7" dur="500" fill="hold"/>
                                        <p:tgtEl>
                                          <p:spTgt spid="22538"/>
                                        </p:tgtEl>
                                        <p:attrNameLst>
                                          <p:attrName>ppt_x</p:attrName>
                                        </p:attrNameLst>
                                      </p:cBhvr>
                                      <p:tavLst>
                                        <p:tav tm="0">
                                          <p:val>
                                            <p:strVal val="0-#ppt_w/2"/>
                                          </p:val>
                                        </p:tav>
                                        <p:tav tm="100000">
                                          <p:val>
                                            <p:strVal val="#ppt_x"/>
                                          </p:val>
                                        </p:tav>
                                      </p:tavLst>
                                    </p:anim>
                                    <p:anim calcmode="lin" valueType="num">
                                      <p:cBhvr additive="base">
                                        <p:cTn id="8" dur="500" fill="hold"/>
                                        <p:tgtEl>
                                          <p:spTgt spid="2253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2533"/>
                                        </p:tgtEl>
                                        <p:attrNameLst>
                                          <p:attrName>style.visibility</p:attrName>
                                        </p:attrNameLst>
                                      </p:cBhvr>
                                      <p:to>
                                        <p:strVal val="visible"/>
                                      </p:to>
                                    </p:set>
                                    <p:anim calcmode="lin" valueType="num">
                                      <p:cBhvr additive="base">
                                        <p:cTn id="13" dur="500" fill="hold"/>
                                        <p:tgtEl>
                                          <p:spTgt spid="22533"/>
                                        </p:tgtEl>
                                        <p:attrNameLst>
                                          <p:attrName>ppt_x</p:attrName>
                                        </p:attrNameLst>
                                      </p:cBhvr>
                                      <p:tavLst>
                                        <p:tav tm="0">
                                          <p:val>
                                            <p:strVal val="0-#ppt_w/2"/>
                                          </p:val>
                                        </p:tav>
                                        <p:tav tm="100000">
                                          <p:val>
                                            <p:strVal val="#ppt_x"/>
                                          </p:val>
                                        </p:tav>
                                      </p:tavLst>
                                    </p:anim>
                                    <p:anim calcmode="lin" valueType="num">
                                      <p:cBhvr additive="base">
                                        <p:cTn id="14" dur="500" fill="hold"/>
                                        <p:tgtEl>
                                          <p:spTgt spid="22533"/>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2535"/>
                                        </p:tgtEl>
                                        <p:attrNameLst>
                                          <p:attrName>style.visibility</p:attrName>
                                        </p:attrNameLst>
                                      </p:cBhvr>
                                      <p:to>
                                        <p:strVal val="visible"/>
                                      </p:to>
                                    </p:set>
                                    <p:anim calcmode="lin" valueType="num">
                                      <p:cBhvr additive="base">
                                        <p:cTn id="19" dur="500" fill="hold"/>
                                        <p:tgtEl>
                                          <p:spTgt spid="22535"/>
                                        </p:tgtEl>
                                        <p:attrNameLst>
                                          <p:attrName>ppt_x</p:attrName>
                                        </p:attrNameLst>
                                      </p:cBhvr>
                                      <p:tavLst>
                                        <p:tav tm="0">
                                          <p:val>
                                            <p:strVal val="0-#ppt_w/2"/>
                                          </p:val>
                                        </p:tav>
                                        <p:tav tm="100000">
                                          <p:val>
                                            <p:strVal val="#ppt_x"/>
                                          </p:val>
                                        </p:tav>
                                      </p:tavLst>
                                    </p:anim>
                                    <p:anim calcmode="lin" valueType="num">
                                      <p:cBhvr additive="base">
                                        <p:cTn id="20" dur="500" fill="hold"/>
                                        <p:tgtEl>
                                          <p:spTgt spid="22535"/>
                                        </p:tgtEl>
                                        <p:attrNameLst>
                                          <p:attrName>ppt_y</p:attrName>
                                        </p:attrNameLst>
                                      </p:cBhvr>
                                      <p:tavLst>
                                        <p:tav tm="0">
                                          <p:val>
                                            <p:strVal val="#ppt_y"/>
                                          </p:val>
                                        </p:tav>
                                        <p:tav tm="100000">
                                          <p:val>
                                            <p:strVal val="#ppt_y"/>
                                          </p:val>
                                        </p:tav>
                                      </p:tavLst>
                                    </p:anim>
                                  </p:childTnLst>
                                </p:cTn>
                              </p:par>
                            </p:childTnLst>
                          </p:cTn>
                        </p:par>
                        <p:par>
                          <p:cTn id="21" fill="hold" nodeType="afterGroup">
                            <p:stCondLst>
                              <p:cond delay="500"/>
                            </p:stCondLst>
                            <p:childTnLst>
                              <p:par>
                                <p:cTn id="22" presetID="2" presetClass="entr" presetSubtype="8" fill="hold" grpId="0" nodeType="afterEffect">
                                  <p:stCondLst>
                                    <p:cond delay="0"/>
                                  </p:stCondLst>
                                  <p:childTnLst>
                                    <p:set>
                                      <p:cBhvr>
                                        <p:cTn id="23" dur="1" fill="hold">
                                          <p:stCondLst>
                                            <p:cond delay="0"/>
                                          </p:stCondLst>
                                        </p:cTn>
                                        <p:tgtEl>
                                          <p:spTgt spid="22549"/>
                                        </p:tgtEl>
                                        <p:attrNameLst>
                                          <p:attrName>style.visibility</p:attrName>
                                        </p:attrNameLst>
                                      </p:cBhvr>
                                      <p:to>
                                        <p:strVal val="visible"/>
                                      </p:to>
                                    </p:set>
                                    <p:anim calcmode="lin" valueType="num">
                                      <p:cBhvr additive="base">
                                        <p:cTn id="24" dur="500" fill="hold"/>
                                        <p:tgtEl>
                                          <p:spTgt spid="22549"/>
                                        </p:tgtEl>
                                        <p:attrNameLst>
                                          <p:attrName>ppt_x</p:attrName>
                                        </p:attrNameLst>
                                      </p:cBhvr>
                                      <p:tavLst>
                                        <p:tav tm="0">
                                          <p:val>
                                            <p:strVal val="0-#ppt_w/2"/>
                                          </p:val>
                                        </p:tav>
                                        <p:tav tm="100000">
                                          <p:val>
                                            <p:strVal val="#ppt_x"/>
                                          </p:val>
                                        </p:tav>
                                      </p:tavLst>
                                    </p:anim>
                                    <p:anim calcmode="lin" valueType="num">
                                      <p:cBhvr additive="base">
                                        <p:cTn id="25" dur="500" fill="hold"/>
                                        <p:tgtEl>
                                          <p:spTgt spid="22549"/>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22536"/>
                                        </p:tgtEl>
                                        <p:attrNameLst>
                                          <p:attrName>style.visibility</p:attrName>
                                        </p:attrNameLst>
                                      </p:cBhvr>
                                      <p:to>
                                        <p:strVal val="visible"/>
                                      </p:to>
                                    </p:set>
                                    <p:anim calcmode="lin" valueType="num">
                                      <p:cBhvr additive="base">
                                        <p:cTn id="30" dur="500" fill="hold"/>
                                        <p:tgtEl>
                                          <p:spTgt spid="22536"/>
                                        </p:tgtEl>
                                        <p:attrNameLst>
                                          <p:attrName>ppt_x</p:attrName>
                                        </p:attrNameLst>
                                      </p:cBhvr>
                                      <p:tavLst>
                                        <p:tav tm="0">
                                          <p:val>
                                            <p:strVal val="0-#ppt_w/2"/>
                                          </p:val>
                                        </p:tav>
                                        <p:tav tm="100000">
                                          <p:val>
                                            <p:strVal val="#ppt_x"/>
                                          </p:val>
                                        </p:tav>
                                      </p:tavLst>
                                    </p:anim>
                                    <p:anim calcmode="lin" valueType="num">
                                      <p:cBhvr additive="base">
                                        <p:cTn id="31" dur="500" fill="hold"/>
                                        <p:tgtEl>
                                          <p:spTgt spid="22536"/>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22557"/>
                                        </p:tgtEl>
                                        <p:attrNameLst>
                                          <p:attrName>style.visibility</p:attrName>
                                        </p:attrNameLst>
                                      </p:cBhvr>
                                      <p:to>
                                        <p:strVal val="visible"/>
                                      </p:to>
                                    </p:set>
                                    <p:anim calcmode="lin" valueType="num">
                                      <p:cBhvr additive="base">
                                        <p:cTn id="36" dur="500" fill="hold"/>
                                        <p:tgtEl>
                                          <p:spTgt spid="22557"/>
                                        </p:tgtEl>
                                        <p:attrNameLst>
                                          <p:attrName>ppt_x</p:attrName>
                                        </p:attrNameLst>
                                      </p:cBhvr>
                                      <p:tavLst>
                                        <p:tav tm="0">
                                          <p:val>
                                            <p:strVal val="0-#ppt_w/2"/>
                                          </p:val>
                                        </p:tav>
                                        <p:tav tm="100000">
                                          <p:val>
                                            <p:strVal val="#ppt_x"/>
                                          </p:val>
                                        </p:tav>
                                      </p:tavLst>
                                    </p:anim>
                                    <p:anim calcmode="lin" valueType="num">
                                      <p:cBhvr additive="base">
                                        <p:cTn id="37" dur="500" fill="hold"/>
                                        <p:tgtEl>
                                          <p:spTgt spid="22557"/>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22558"/>
                                        </p:tgtEl>
                                        <p:attrNameLst>
                                          <p:attrName>style.visibility</p:attrName>
                                        </p:attrNameLst>
                                      </p:cBhvr>
                                      <p:to>
                                        <p:strVal val="visible"/>
                                      </p:to>
                                    </p:set>
                                    <p:anim calcmode="lin" valueType="num">
                                      <p:cBhvr additive="base">
                                        <p:cTn id="42" dur="500" fill="hold"/>
                                        <p:tgtEl>
                                          <p:spTgt spid="22558"/>
                                        </p:tgtEl>
                                        <p:attrNameLst>
                                          <p:attrName>ppt_x</p:attrName>
                                        </p:attrNameLst>
                                      </p:cBhvr>
                                      <p:tavLst>
                                        <p:tav tm="0">
                                          <p:val>
                                            <p:strVal val="0-#ppt_w/2"/>
                                          </p:val>
                                        </p:tav>
                                        <p:tav tm="100000">
                                          <p:val>
                                            <p:strVal val="#ppt_x"/>
                                          </p:val>
                                        </p:tav>
                                      </p:tavLst>
                                    </p:anim>
                                    <p:anim calcmode="lin" valueType="num">
                                      <p:cBhvr additive="base">
                                        <p:cTn id="43" dur="500" fill="hold"/>
                                        <p:tgtEl>
                                          <p:spTgt spid="22558"/>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wipe(down)">
                                      <p:cBhvr>
                                        <p:cTn id="48" dur="500"/>
                                        <p:tgtEl>
                                          <p:spTgt spid="2"/>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8" fill="hold" grpId="0" nodeType="clickEffect">
                                  <p:stCondLst>
                                    <p:cond delay="0"/>
                                  </p:stCondLst>
                                  <p:childTnLst>
                                    <p:set>
                                      <p:cBhvr>
                                        <p:cTn id="52" dur="1" fill="hold">
                                          <p:stCondLst>
                                            <p:cond delay="0"/>
                                          </p:stCondLst>
                                        </p:cTn>
                                        <p:tgtEl>
                                          <p:spTgt spid="22542"/>
                                        </p:tgtEl>
                                        <p:attrNameLst>
                                          <p:attrName>style.visibility</p:attrName>
                                        </p:attrNameLst>
                                      </p:cBhvr>
                                      <p:to>
                                        <p:strVal val="visible"/>
                                      </p:to>
                                    </p:set>
                                    <p:anim calcmode="lin" valueType="num">
                                      <p:cBhvr additive="base">
                                        <p:cTn id="53" dur="500" fill="hold"/>
                                        <p:tgtEl>
                                          <p:spTgt spid="22542"/>
                                        </p:tgtEl>
                                        <p:attrNameLst>
                                          <p:attrName>ppt_x</p:attrName>
                                        </p:attrNameLst>
                                      </p:cBhvr>
                                      <p:tavLst>
                                        <p:tav tm="0">
                                          <p:val>
                                            <p:strVal val="0-#ppt_w/2"/>
                                          </p:val>
                                        </p:tav>
                                        <p:tav tm="100000">
                                          <p:val>
                                            <p:strVal val="#ppt_x"/>
                                          </p:val>
                                        </p:tav>
                                      </p:tavLst>
                                    </p:anim>
                                    <p:anim calcmode="lin" valueType="num">
                                      <p:cBhvr additive="base">
                                        <p:cTn id="54" dur="500" fill="hold"/>
                                        <p:tgtEl>
                                          <p:spTgt spid="22542"/>
                                        </p:tgtEl>
                                        <p:attrNameLst>
                                          <p:attrName>ppt_y</p:attrName>
                                        </p:attrNameLst>
                                      </p:cBhvr>
                                      <p:tavLst>
                                        <p:tav tm="0">
                                          <p:val>
                                            <p:strVal val="#ppt_y"/>
                                          </p:val>
                                        </p:tav>
                                        <p:tav tm="100000">
                                          <p:val>
                                            <p:strVal val="#ppt_y"/>
                                          </p:val>
                                        </p:tav>
                                      </p:tavLst>
                                    </p:anim>
                                  </p:childTnLst>
                                </p:cTn>
                              </p:par>
                            </p:childTnLst>
                          </p:cTn>
                        </p:par>
                        <p:par>
                          <p:cTn id="55" fill="hold">
                            <p:stCondLst>
                              <p:cond delay="500"/>
                            </p:stCondLst>
                            <p:childTnLst>
                              <p:par>
                                <p:cTn id="56" presetID="2" presetClass="entr" presetSubtype="8" fill="hold" grpId="0" nodeType="afterEffect">
                                  <p:stCondLst>
                                    <p:cond delay="0"/>
                                  </p:stCondLst>
                                  <p:childTnLst>
                                    <p:set>
                                      <p:cBhvr>
                                        <p:cTn id="57" dur="1" fill="hold">
                                          <p:stCondLst>
                                            <p:cond delay="0"/>
                                          </p:stCondLst>
                                        </p:cTn>
                                        <p:tgtEl>
                                          <p:spTgt spid="22539"/>
                                        </p:tgtEl>
                                        <p:attrNameLst>
                                          <p:attrName>style.visibility</p:attrName>
                                        </p:attrNameLst>
                                      </p:cBhvr>
                                      <p:to>
                                        <p:strVal val="visible"/>
                                      </p:to>
                                    </p:set>
                                    <p:anim calcmode="lin" valueType="num">
                                      <p:cBhvr additive="base">
                                        <p:cTn id="58" dur="500" fill="hold"/>
                                        <p:tgtEl>
                                          <p:spTgt spid="22539"/>
                                        </p:tgtEl>
                                        <p:attrNameLst>
                                          <p:attrName>ppt_x</p:attrName>
                                        </p:attrNameLst>
                                      </p:cBhvr>
                                      <p:tavLst>
                                        <p:tav tm="0">
                                          <p:val>
                                            <p:strVal val="0-#ppt_w/2"/>
                                          </p:val>
                                        </p:tav>
                                        <p:tav tm="100000">
                                          <p:val>
                                            <p:strVal val="#ppt_x"/>
                                          </p:val>
                                        </p:tav>
                                      </p:tavLst>
                                    </p:anim>
                                    <p:anim calcmode="lin" valueType="num">
                                      <p:cBhvr additive="base">
                                        <p:cTn id="59" dur="500" fill="hold"/>
                                        <p:tgtEl>
                                          <p:spTgt spid="22539"/>
                                        </p:tgtEl>
                                        <p:attrNameLst>
                                          <p:attrName>ppt_y</p:attrName>
                                        </p:attrNameLst>
                                      </p:cBhvr>
                                      <p:tavLst>
                                        <p:tav tm="0">
                                          <p:val>
                                            <p:strVal val="#ppt_y"/>
                                          </p:val>
                                        </p:tav>
                                        <p:tav tm="100000">
                                          <p:val>
                                            <p:strVal val="#ppt_y"/>
                                          </p:val>
                                        </p:tav>
                                      </p:tavLst>
                                    </p:anim>
                                  </p:childTnLst>
                                </p:cTn>
                              </p:par>
                            </p:childTnLst>
                          </p:cTn>
                        </p:par>
                        <p:par>
                          <p:cTn id="60" fill="hold">
                            <p:stCondLst>
                              <p:cond delay="1000"/>
                            </p:stCondLst>
                            <p:childTnLst>
                              <p:par>
                                <p:cTn id="61" presetID="2" presetClass="entr" presetSubtype="8" fill="hold" grpId="0" nodeType="afterEffect">
                                  <p:stCondLst>
                                    <p:cond delay="0"/>
                                  </p:stCondLst>
                                  <p:childTnLst>
                                    <p:set>
                                      <p:cBhvr>
                                        <p:cTn id="62" dur="1" fill="hold">
                                          <p:stCondLst>
                                            <p:cond delay="0"/>
                                          </p:stCondLst>
                                        </p:cTn>
                                        <p:tgtEl>
                                          <p:spTgt spid="22540"/>
                                        </p:tgtEl>
                                        <p:attrNameLst>
                                          <p:attrName>style.visibility</p:attrName>
                                        </p:attrNameLst>
                                      </p:cBhvr>
                                      <p:to>
                                        <p:strVal val="visible"/>
                                      </p:to>
                                    </p:set>
                                    <p:anim calcmode="lin" valueType="num">
                                      <p:cBhvr additive="base">
                                        <p:cTn id="63" dur="500" fill="hold"/>
                                        <p:tgtEl>
                                          <p:spTgt spid="22540"/>
                                        </p:tgtEl>
                                        <p:attrNameLst>
                                          <p:attrName>ppt_x</p:attrName>
                                        </p:attrNameLst>
                                      </p:cBhvr>
                                      <p:tavLst>
                                        <p:tav tm="0">
                                          <p:val>
                                            <p:strVal val="0-#ppt_w/2"/>
                                          </p:val>
                                        </p:tav>
                                        <p:tav tm="100000">
                                          <p:val>
                                            <p:strVal val="#ppt_x"/>
                                          </p:val>
                                        </p:tav>
                                      </p:tavLst>
                                    </p:anim>
                                    <p:anim calcmode="lin" valueType="num">
                                      <p:cBhvr additive="base">
                                        <p:cTn id="64" dur="500" fill="hold"/>
                                        <p:tgtEl>
                                          <p:spTgt spid="22540"/>
                                        </p:tgtEl>
                                        <p:attrNameLst>
                                          <p:attrName>ppt_y</p:attrName>
                                        </p:attrNameLst>
                                      </p:cBhvr>
                                      <p:tavLst>
                                        <p:tav tm="0">
                                          <p:val>
                                            <p:strVal val="#ppt_y"/>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8" fill="hold" grpId="0" nodeType="clickEffect">
                                  <p:stCondLst>
                                    <p:cond delay="0"/>
                                  </p:stCondLst>
                                  <p:childTnLst>
                                    <p:set>
                                      <p:cBhvr>
                                        <p:cTn id="68" dur="1" fill="hold">
                                          <p:stCondLst>
                                            <p:cond delay="0"/>
                                          </p:stCondLst>
                                        </p:cTn>
                                        <p:tgtEl>
                                          <p:spTgt spid="22537"/>
                                        </p:tgtEl>
                                        <p:attrNameLst>
                                          <p:attrName>style.visibility</p:attrName>
                                        </p:attrNameLst>
                                      </p:cBhvr>
                                      <p:to>
                                        <p:strVal val="visible"/>
                                      </p:to>
                                    </p:set>
                                    <p:anim calcmode="lin" valueType="num">
                                      <p:cBhvr additive="base">
                                        <p:cTn id="69" dur="500" fill="hold"/>
                                        <p:tgtEl>
                                          <p:spTgt spid="22537"/>
                                        </p:tgtEl>
                                        <p:attrNameLst>
                                          <p:attrName>ppt_x</p:attrName>
                                        </p:attrNameLst>
                                      </p:cBhvr>
                                      <p:tavLst>
                                        <p:tav tm="0">
                                          <p:val>
                                            <p:strVal val="0-#ppt_w/2"/>
                                          </p:val>
                                        </p:tav>
                                        <p:tav tm="100000">
                                          <p:val>
                                            <p:strVal val="#ppt_x"/>
                                          </p:val>
                                        </p:tav>
                                      </p:tavLst>
                                    </p:anim>
                                    <p:anim calcmode="lin" valueType="num">
                                      <p:cBhvr additive="base">
                                        <p:cTn id="70" dur="500" fill="hold"/>
                                        <p:tgtEl>
                                          <p:spTgt spid="225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49" grpId="0" autoUpdateAnimBg="0"/>
      <p:bldP spid="22533" grpId="0" autoUpdateAnimBg="0"/>
      <p:bldP spid="22535" grpId="0" autoUpdateAnimBg="0"/>
      <p:bldP spid="22536" grpId="0" autoUpdateAnimBg="0"/>
      <p:bldP spid="22537" grpId="0" autoUpdateAnimBg="0"/>
      <p:bldP spid="22538" grpId="0" autoUpdateAnimBg="0"/>
      <p:bldP spid="22539" grpId="0" autoUpdateAnimBg="0"/>
      <p:bldP spid="22540" grpId="0" autoUpdateAnimBg="0"/>
      <p:bldP spid="22542" grpId="0" autoUpdateAnimBg="0"/>
      <p:bldP spid="22557" grpId="0" autoUpdateAnimBg="0"/>
      <p:bldP spid="22558" grpId="0" autoUpdateAnimBg="0"/>
      <p:bldP spid="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2"/>
          <p:cNvSpPr>
            <a:spLocks noChangeArrowheads="1"/>
          </p:cNvSpPr>
          <p:nvPr/>
        </p:nvSpPr>
        <p:spPr bwMode="auto">
          <a:xfrm>
            <a:off x="-76200" y="-76200"/>
            <a:ext cx="9296400" cy="70104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algn="ctr"/>
            <a:endParaRPr lang="en-US">
              <a:latin typeface="Arial" charset="0"/>
              <a:cs typeface="Arial" charset="0"/>
            </a:endParaRPr>
          </a:p>
        </p:txBody>
      </p:sp>
      <p:grpSp>
        <p:nvGrpSpPr>
          <p:cNvPr id="133122" name="Group 4"/>
          <p:cNvGrpSpPr>
            <a:grpSpLocks/>
          </p:cNvGrpSpPr>
          <p:nvPr/>
        </p:nvGrpSpPr>
        <p:grpSpPr bwMode="auto">
          <a:xfrm>
            <a:off x="609600" y="4235450"/>
            <a:ext cx="8153400" cy="1484313"/>
            <a:chOff x="432" y="1948"/>
            <a:chExt cx="5136" cy="935"/>
          </a:xfrm>
        </p:grpSpPr>
        <p:sp>
          <p:nvSpPr>
            <p:cNvPr id="141317" name="Line 5"/>
            <p:cNvSpPr>
              <a:spLocks noChangeShapeType="1"/>
            </p:cNvSpPr>
            <p:nvPr/>
          </p:nvSpPr>
          <p:spPr bwMode="auto">
            <a:xfrm>
              <a:off x="4376"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sp>
          <p:nvSpPr>
            <p:cNvPr id="141318" name="Text Box 6"/>
            <p:cNvSpPr txBox="1">
              <a:spLocks noChangeArrowheads="1"/>
            </p:cNvSpPr>
            <p:nvPr/>
          </p:nvSpPr>
          <p:spPr bwMode="auto">
            <a:xfrm>
              <a:off x="4464" y="2476"/>
              <a:ext cx="687" cy="407"/>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600" b="1" dirty="0">
                  <a:latin typeface="Arial"/>
                  <a:ea typeface="+mn-ea"/>
                  <a:cs typeface="Arial"/>
                </a:rPr>
                <a:t>Dec</a:t>
              </a:r>
            </a:p>
          </p:txBody>
        </p:sp>
        <p:sp>
          <p:nvSpPr>
            <p:cNvPr id="141319" name="Line 7"/>
            <p:cNvSpPr>
              <a:spLocks noChangeShapeType="1"/>
            </p:cNvSpPr>
            <p:nvPr/>
          </p:nvSpPr>
          <p:spPr bwMode="auto">
            <a:xfrm>
              <a:off x="5136"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sp>
          <p:nvSpPr>
            <p:cNvPr id="141320" name="Text Box 8"/>
            <p:cNvSpPr txBox="1">
              <a:spLocks noChangeArrowheads="1"/>
            </p:cNvSpPr>
            <p:nvPr/>
          </p:nvSpPr>
          <p:spPr bwMode="auto">
            <a:xfrm>
              <a:off x="1815" y="2476"/>
              <a:ext cx="798" cy="404"/>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600" b="1">
                  <a:latin typeface="Arial"/>
                  <a:ea typeface="+mn-ea"/>
                  <a:cs typeface="Arial"/>
                </a:rPr>
                <a:t> Sep</a:t>
              </a:r>
            </a:p>
          </p:txBody>
        </p:sp>
        <p:sp>
          <p:nvSpPr>
            <p:cNvPr id="141321" name="Line 9"/>
            <p:cNvSpPr>
              <a:spLocks noChangeShapeType="1"/>
            </p:cNvSpPr>
            <p:nvPr/>
          </p:nvSpPr>
          <p:spPr bwMode="auto">
            <a:xfrm>
              <a:off x="1746"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sp>
          <p:nvSpPr>
            <p:cNvPr id="141322" name="Text Box 10"/>
            <p:cNvSpPr txBox="1">
              <a:spLocks noChangeArrowheads="1"/>
            </p:cNvSpPr>
            <p:nvPr/>
          </p:nvSpPr>
          <p:spPr bwMode="auto">
            <a:xfrm>
              <a:off x="2706" y="2476"/>
              <a:ext cx="798" cy="404"/>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600" b="1">
                  <a:latin typeface="Arial"/>
                  <a:ea typeface="+mn-ea"/>
                  <a:cs typeface="Arial"/>
                </a:rPr>
                <a:t> Oct</a:t>
              </a:r>
            </a:p>
          </p:txBody>
        </p:sp>
        <p:sp>
          <p:nvSpPr>
            <p:cNvPr id="141323" name="Line 11"/>
            <p:cNvSpPr>
              <a:spLocks noChangeShapeType="1"/>
            </p:cNvSpPr>
            <p:nvPr/>
          </p:nvSpPr>
          <p:spPr bwMode="auto">
            <a:xfrm>
              <a:off x="2665"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sp>
          <p:nvSpPr>
            <p:cNvPr id="141324" name="Text Box 12"/>
            <p:cNvSpPr txBox="1">
              <a:spLocks noChangeArrowheads="1"/>
            </p:cNvSpPr>
            <p:nvPr/>
          </p:nvSpPr>
          <p:spPr bwMode="auto">
            <a:xfrm>
              <a:off x="3591" y="2476"/>
              <a:ext cx="768" cy="404"/>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600" b="1">
                  <a:latin typeface="Arial"/>
                  <a:ea typeface="+mn-ea"/>
                  <a:cs typeface="Arial"/>
                </a:rPr>
                <a:t> Nov</a:t>
              </a:r>
            </a:p>
          </p:txBody>
        </p:sp>
        <p:sp>
          <p:nvSpPr>
            <p:cNvPr id="141325" name="Line 13"/>
            <p:cNvSpPr>
              <a:spLocks noChangeShapeType="1"/>
            </p:cNvSpPr>
            <p:nvPr/>
          </p:nvSpPr>
          <p:spPr bwMode="auto">
            <a:xfrm>
              <a:off x="3568"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sp>
          <p:nvSpPr>
            <p:cNvPr id="141326" name="Text Box 14"/>
            <p:cNvSpPr txBox="1">
              <a:spLocks noChangeArrowheads="1"/>
            </p:cNvSpPr>
            <p:nvPr/>
          </p:nvSpPr>
          <p:spPr bwMode="auto">
            <a:xfrm>
              <a:off x="933" y="2476"/>
              <a:ext cx="747" cy="404"/>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600" b="1">
                  <a:latin typeface="Arial"/>
                  <a:ea typeface="+mn-ea"/>
                  <a:cs typeface="Arial"/>
                </a:rPr>
                <a:t> Aug</a:t>
              </a:r>
            </a:p>
          </p:txBody>
        </p:sp>
        <p:sp>
          <p:nvSpPr>
            <p:cNvPr id="141327" name="Line 15"/>
            <p:cNvSpPr>
              <a:spLocks noChangeShapeType="1"/>
            </p:cNvSpPr>
            <p:nvPr/>
          </p:nvSpPr>
          <p:spPr bwMode="auto">
            <a:xfrm>
              <a:off x="854"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sp>
          <p:nvSpPr>
            <p:cNvPr id="141328" name="Line 16"/>
            <p:cNvSpPr>
              <a:spLocks noChangeShapeType="1"/>
            </p:cNvSpPr>
            <p:nvPr/>
          </p:nvSpPr>
          <p:spPr bwMode="auto">
            <a:xfrm flipV="1">
              <a:off x="432" y="2476"/>
              <a:ext cx="5136" cy="12"/>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grpSp>
      <p:sp>
        <p:nvSpPr>
          <p:cNvPr id="141330" name="AutoShape 18"/>
          <p:cNvSpPr>
            <a:spLocks noChangeArrowheads="1"/>
          </p:cNvSpPr>
          <p:nvPr/>
        </p:nvSpPr>
        <p:spPr bwMode="auto">
          <a:xfrm flipV="1">
            <a:off x="2324100" y="3124200"/>
            <a:ext cx="457200" cy="1981200"/>
          </a:xfrm>
          <a:prstGeom prst="upArrow">
            <a:avLst>
              <a:gd name="adj1" fmla="val 50000"/>
              <a:gd name="adj2" fmla="val 108333"/>
            </a:avLst>
          </a:prstGeom>
          <a:solidFill>
            <a:schemeClr val="accent1"/>
          </a:solidFill>
          <a:ln w="9525">
            <a:no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a:ea typeface="+mn-ea"/>
              <a:cs typeface="Arial"/>
            </a:endParaRPr>
          </a:p>
        </p:txBody>
      </p:sp>
      <p:sp>
        <p:nvSpPr>
          <p:cNvPr id="141331" name="Text Box 19"/>
          <p:cNvSpPr txBox="1">
            <a:spLocks noChangeArrowheads="1"/>
          </p:cNvSpPr>
          <p:nvPr/>
        </p:nvSpPr>
        <p:spPr bwMode="auto">
          <a:xfrm>
            <a:off x="1828800" y="1981200"/>
            <a:ext cx="1447800" cy="10779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3200" b="1">
                <a:latin typeface="Arial"/>
                <a:ea typeface="+mn-ea"/>
                <a:cs typeface="Arial"/>
              </a:rPr>
              <a:t>8/29</a:t>
            </a:r>
          </a:p>
          <a:p>
            <a:pPr algn="ctr">
              <a:defRPr/>
            </a:pPr>
            <a:r>
              <a:rPr lang="en-US" sz="3200" b="1">
                <a:latin typeface="Arial"/>
                <a:ea typeface="+mn-ea"/>
                <a:cs typeface="Arial"/>
              </a:rPr>
              <a:t>1:1</a:t>
            </a:r>
          </a:p>
        </p:txBody>
      </p:sp>
      <p:sp>
        <p:nvSpPr>
          <p:cNvPr id="141332" name="Text Box 20"/>
          <p:cNvSpPr txBox="1">
            <a:spLocks noChangeArrowheads="1"/>
          </p:cNvSpPr>
          <p:nvPr/>
        </p:nvSpPr>
        <p:spPr bwMode="auto">
          <a:xfrm>
            <a:off x="3124200" y="5927725"/>
            <a:ext cx="2743200" cy="7016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4000" b="1">
                <a:latin typeface="Arial"/>
                <a:ea typeface="+mn-ea"/>
                <a:cs typeface="Arial"/>
              </a:rPr>
              <a:t>520 B.C.</a:t>
            </a:r>
          </a:p>
        </p:txBody>
      </p:sp>
      <p:sp>
        <p:nvSpPr>
          <p:cNvPr id="20" name="Title 19"/>
          <p:cNvSpPr>
            <a:spLocks noGrp="1"/>
          </p:cNvSpPr>
          <p:nvPr>
            <p:ph type="title" idx="4294967295"/>
          </p:nvPr>
        </p:nvSpPr>
        <p:spPr/>
        <p:txBody>
          <a:bodyPr/>
          <a:lstStyle/>
          <a:p>
            <a:pPr>
              <a:defRPr/>
            </a:pPr>
            <a:r>
              <a:rPr lang="en-US" sz="3600">
                <a:latin typeface="Arial"/>
                <a:ea typeface="ＭＳ Ｐゴシック" charset="0"/>
                <a:cs typeface="Arial"/>
              </a:rPr>
              <a:t>Prophecy #1: God Speaks Regarding  Temple Neglect</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ChangeArrowheads="1"/>
          </p:cNvSpPr>
          <p:nvPr/>
        </p:nvSpPr>
        <p:spPr bwMode="auto">
          <a:xfrm>
            <a:off x="0" y="1752600"/>
            <a:ext cx="4114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endParaRPr lang="en-US" sz="2000">
              <a:solidFill>
                <a:srgbClr val="EAEAEA"/>
              </a:solidFill>
              <a:latin typeface="Arial" charset="0"/>
              <a:cs typeface="Arial" charset="0"/>
            </a:endParaRPr>
          </a:p>
        </p:txBody>
      </p:sp>
      <p:sp>
        <p:nvSpPr>
          <p:cNvPr id="106498" name="Rectangle 3"/>
          <p:cNvSpPr>
            <a:spLocks noChangeArrowheads="1"/>
          </p:cNvSpPr>
          <p:nvPr/>
        </p:nvSpPr>
        <p:spPr bwMode="auto">
          <a:xfrm>
            <a:off x="4114800" y="2286000"/>
            <a:ext cx="50292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endParaRPr lang="en-US" sz="2000">
              <a:solidFill>
                <a:srgbClr val="EAEAEA"/>
              </a:solidFill>
              <a:latin typeface="Arial" charset="0"/>
              <a:cs typeface="Arial" charset="0"/>
            </a:endParaRPr>
          </a:p>
        </p:txBody>
      </p:sp>
      <p:sp>
        <p:nvSpPr>
          <p:cNvPr id="106499" name="Rectangle 4"/>
          <p:cNvSpPr>
            <a:spLocks noChangeArrowheads="1"/>
          </p:cNvSpPr>
          <p:nvPr/>
        </p:nvSpPr>
        <p:spPr bwMode="auto">
          <a:xfrm>
            <a:off x="4114800" y="1219200"/>
            <a:ext cx="5029200" cy="304800"/>
          </a:xfrm>
          <a:prstGeom prst="rect">
            <a:avLst/>
          </a:prstGeom>
          <a:solidFill>
            <a:srgbClr val="FF3300"/>
          </a:solidFill>
          <a:ln w="12700" cap="sq">
            <a:solidFill>
              <a:schemeClr val="tx1"/>
            </a:solidFill>
            <a:miter lim="800000"/>
            <a:headEnd type="none" w="sm" len="sm"/>
            <a:tailEnd type="none" w="sm" len="sm"/>
          </a:ln>
        </p:spPr>
        <p:txBody>
          <a:bodyPr wrap="none" anchor="ctr"/>
          <a:lstStyle/>
          <a:p>
            <a:endParaRPr lang="en-US" sz="2000">
              <a:solidFill>
                <a:srgbClr val="EAEAEA"/>
              </a:solidFill>
              <a:latin typeface="Arial" charset="0"/>
              <a:cs typeface="Arial" charset="0"/>
            </a:endParaRPr>
          </a:p>
        </p:txBody>
      </p:sp>
      <p:sp>
        <p:nvSpPr>
          <p:cNvPr id="106500" name="Rectangle 5"/>
          <p:cNvSpPr>
            <a:spLocks noChangeArrowheads="1"/>
          </p:cNvSpPr>
          <p:nvPr/>
        </p:nvSpPr>
        <p:spPr bwMode="auto">
          <a:xfrm>
            <a:off x="0" y="4572000"/>
            <a:ext cx="91440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endParaRPr lang="en-US" sz="2000">
              <a:solidFill>
                <a:srgbClr val="EAEAEA"/>
              </a:solidFill>
              <a:latin typeface="Arial" charset="0"/>
              <a:cs typeface="Arial" charset="0"/>
            </a:endParaRPr>
          </a:p>
        </p:txBody>
      </p:sp>
      <p:sp>
        <p:nvSpPr>
          <p:cNvPr id="106501" name="Rectangle 6"/>
          <p:cNvSpPr>
            <a:spLocks noChangeArrowheads="1"/>
          </p:cNvSpPr>
          <p:nvPr/>
        </p:nvSpPr>
        <p:spPr bwMode="auto">
          <a:xfrm>
            <a:off x="0" y="3200400"/>
            <a:ext cx="3657600" cy="304800"/>
          </a:xfrm>
          <a:prstGeom prst="rect">
            <a:avLst/>
          </a:prstGeom>
          <a:solidFill>
            <a:srgbClr val="FF3300"/>
          </a:solidFill>
          <a:ln w="12700" cap="sq">
            <a:solidFill>
              <a:schemeClr val="tx1"/>
            </a:solidFill>
            <a:miter lim="800000"/>
            <a:headEnd type="none" w="sm" len="sm"/>
            <a:tailEnd type="none" w="sm" len="sm"/>
          </a:ln>
        </p:spPr>
        <p:txBody>
          <a:bodyPr wrap="none" anchor="ctr"/>
          <a:lstStyle/>
          <a:p>
            <a:endParaRPr lang="en-US" sz="2000">
              <a:solidFill>
                <a:srgbClr val="EAEAEA"/>
              </a:solidFill>
              <a:latin typeface="Arial" charset="0"/>
              <a:cs typeface="Arial" charset="0"/>
            </a:endParaRPr>
          </a:p>
        </p:txBody>
      </p:sp>
      <p:sp>
        <p:nvSpPr>
          <p:cNvPr id="106502" name="Rectangle 7"/>
          <p:cNvSpPr>
            <a:spLocks noChangeArrowheads="1"/>
          </p:cNvSpPr>
          <p:nvPr/>
        </p:nvSpPr>
        <p:spPr bwMode="auto">
          <a:xfrm>
            <a:off x="3124200" y="6400800"/>
            <a:ext cx="6019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endParaRPr lang="en-US" sz="2000">
              <a:solidFill>
                <a:srgbClr val="EAEAEA"/>
              </a:solidFill>
              <a:latin typeface="Arial" charset="0"/>
              <a:cs typeface="Arial" charset="0"/>
            </a:endParaRPr>
          </a:p>
        </p:txBody>
      </p:sp>
      <p:sp>
        <p:nvSpPr>
          <p:cNvPr id="106503" name="Rectangle 8"/>
          <p:cNvSpPr>
            <a:spLocks noChangeArrowheads="1"/>
          </p:cNvSpPr>
          <p:nvPr/>
        </p:nvSpPr>
        <p:spPr bwMode="auto">
          <a:xfrm>
            <a:off x="0" y="6400800"/>
            <a:ext cx="16764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endParaRPr lang="en-US" sz="2000">
              <a:solidFill>
                <a:srgbClr val="EAEAEA"/>
              </a:solidFill>
              <a:latin typeface="Arial" charset="0"/>
              <a:cs typeface="Arial" charset="0"/>
            </a:endParaRPr>
          </a:p>
        </p:txBody>
      </p:sp>
      <p:sp>
        <p:nvSpPr>
          <p:cNvPr id="106504" name="Text Box 9"/>
          <p:cNvSpPr txBox="1">
            <a:spLocks noChangeArrowheads="1"/>
          </p:cNvSpPr>
          <p:nvPr/>
        </p:nvSpPr>
        <p:spPr bwMode="auto">
          <a:xfrm>
            <a:off x="8382000" y="76200"/>
            <a:ext cx="6127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FFFFFF"/>
                </a:solidFill>
                <a:latin typeface="Arial" charset="0"/>
                <a:cs typeface="Arial" charset="0"/>
              </a:rPr>
              <a:t>342</a:t>
            </a:r>
          </a:p>
        </p:txBody>
      </p:sp>
      <p:sp>
        <p:nvSpPr>
          <p:cNvPr id="114698" name="Rectangle 10"/>
          <p:cNvSpPr>
            <a:spLocks noChangeArrowheads="1"/>
          </p:cNvSpPr>
          <p:nvPr/>
        </p:nvSpPr>
        <p:spPr bwMode="auto">
          <a:xfrm>
            <a:off x="4038600" y="16002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Clr>
                <a:srgbClr val="99CCFF"/>
              </a:buClr>
              <a:buSzPct val="110000"/>
            </a:pPr>
            <a:r>
              <a:rPr lang="en-US" sz="2800">
                <a:solidFill>
                  <a:srgbClr val="FFFFFF"/>
                </a:solidFill>
                <a:latin typeface="Arial" charset="0"/>
                <a:cs typeface="Arial" charset="0"/>
              </a:rPr>
              <a:t>931</a:t>
            </a:r>
          </a:p>
        </p:txBody>
      </p:sp>
      <p:sp>
        <p:nvSpPr>
          <p:cNvPr id="114699" name="Rectangle 11"/>
          <p:cNvSpPr>
            <a:spLocks noChangeArrowheads="1"/>
          </p:cNvSpPr>
          <p:nvPr/>
        </p:nvSpPr>
        <p:spPr bwMode="auto">
          <a:xfrm>
            <a:off x="3581400" y="30480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Clr>
                <a:srgbClr val="99CCFF"/>
              </a:buClr>
              <a:buSzPct val="110000"/>
            </a:pPr>
            <a:r>
              <a:rPr lang="en-US" sz="2800">
                <a:solidFill>
                  <a:srgbClr val="FFFFFF"/>
                </a:solidFill>
                <a:latin typeface="Arial" charset="0"/>
                <a:cs typeface="Arial" charset="0"/>
              </a:rPr>
              <a:t>722</a:t>
            </a:r>
          </a:p>
        </p:txBody>
      </p:sp>
      <p:sp>
        <p:nvSpPr>
          <p:cNvPr id="114700" name="Rectangle 12"/>
          <p:cNvSpPr>
            <a:spLocks noChangeArrowheads="1"/>
          </p:cNvSpPr>
          <p:nvPr/>
        </p:nvSpPr>
        <p:spPr bwMode="auto">
          <a:xfrm>
            <a:off x="1524000" y="62484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Clr>
                <a:srgbClr val="99CCFF"/>
              </a:buClr>
              <a:buSzPct val="110000"/>
            </a:pPr>
            <a:r>
              <a:rPr lang="en-US" sz="2800">
                <a:solidFill>
                  <a:srgbClr val="FFFFFF"/>
                </a:solidFill>
                <a:latin typeface="Arial" charset="0"/>
                <a:cs typeface="Arial" charset="0"/>
              </a:rPr>
              <a:t>586</a:t>
            </a:r>
          </a:p>
        </p:txBody>
      </p:sp>
      <p:sp>
        <p:nvSpPr>
          <p:cNvPr id="114701" name="Rectangle 13"/>
          <p:cNvSpPr>
            <a:spLocks noChangeArrowheads="1"/>
          </p:cNvSpPr>
          <p:nvPr/>
        </p:nvSpPr>
        <p:spPr bwMode="auto">
          <a:xfrm>
            <a:off x="7467600" y="16764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Clr>
                <a:srgbClr val="99CCFF"/>
              </a:buClr>
              <a:buSzPct val="110000"/>
            </a:pPr>
            <a:r>
              <a:rPr lang="en-US" sz="2800">
                <a:solidFill>
                  <a:srgbClr val="FFFFFF"/>
                </a:solidFill>
                <a:latin typeface="Arial" charset="0"/>
                <a:cs typeface="Arial" charset="0"/>
              </a:rPr>
              <a:t>Obadiah</a:t>
            </a:r>
          </a:p>
        </p:txBody>
      </p:sp>
      <p:sp>
        <p:nvSpPr>
          <p:cNvPr id="114702" name="Rectangle 14"/>
          <p:cNvSpPr>
            <a:spLocks noChangeArrowheads="1"/>
          </p:cNvSpPr>
          <p:nvPr/>
        </p:nvSpPr>
        <p:spPr bwMode="auto">
          <a:xfrm>
            <a:off x="-76200" y="34290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Clr>
                <a:srgbClr val="99CCFF"/>
              </a:buClr>
              <a:buSzPct val="110000"/>
            </a:pPr>
            <a:r>
              <a:rPr lang="en-US" sz="2800">
                <a:solidFill>
                  <a:srgbClr val="FFFFFF"/>
                </a:solidFill>
                <a:latin typeface="Arial" charset="0"/>
                <a:cs typeface="Arial" charset="0"/>
              </a:rPr>
              <a:t>Jonah</a:t>
            </a:r>
          </a:p>
        </p:txBody>
      </p:sp>
      <p:sp>
        <p:nvSpPr>
          <p:cNvPr id="114703" name="Rectangle 15"/>
          <p:cNvSpPr>
            <a:spLocks noChangeArrowheads="1"/>
          </p:cNvSpPr>
          <p:nvPr/>
        </p:nvSpPr>
        <p:spPr bwMode="auto">
          <a:xfrm>
            <a:off x="1143000" y="34290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Clr>
                <a:srgbClr val="99CCFF"/>
              </a:buClr>
              <a:buSzPct val="110000"/>
            </a:pPr>
            <a:r>
              <a:rPr lang="en-US" sz="2800">
                <a:solidFill>
                  <a:srgbClr val="FFFFFF"/>
                </a:solidFill>
                <a:latin typeface="Arial" charset="0"/>
                <a:cs typeface="Arial" charset="0"/>
              </a:rPr>
              <a:t>Amos</a:t>
            </a:r>
          </a:p>
        </p:txBody>
      </p:sp>
      <p:sp>
        <p:nvSpPr>
          <p:cNvPr id="114704" name="Rectangle 16"/>
          <p:cNvSpPr>
            <a:spLocks noChangeArrowheads="1"/>
          </p:cNvSpPr>
          <p:nvPr/>
        </p:nvSpPr>
        <p:spPr bwMode="auto">
          <a:xfrm>
            <a:off x="2438400" y="34290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Clr>
                <a:srgbClr val="99CCFF"/>
              </a:buClr>
              <a:buSzPct val="110000"/>
            </a:pPr>
            <a:r>
              <a:rPr lang="en-US" sz="2800">
                <a:solidFill>
                  <a:srgbClr val="FFFFFF"/>
                </a:solidFill>
                <a:latin typeface="Arial" charset="0"/>
                <a:cs typeface="Arial" charset="0"/>
              </a:rPr>
              <a:t>Hosea</a:t>
            </a:r>
          </a:p>
        </p:txBody>
      </p:sp>
      <p:sp>
        <p:nvSpPr>
          <p:cNvPr id="114705" name="Rectangle 17"/>
          <p:cNvSpPr>
            <a:spLocks noChangeArrowheads="1"/>
          </p:cNvSpPr>
          <p:nvPr/>
        </p:nvSpPr>
        <p:spPr bwMode="auto">
          <a:xfrm>
            <a:off x="2743200" y="37719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Clr>
                <a:srgbClr val="99CCFF"/>
              </a:buClr>
              <a:buSzPct val="110000"/>
            </a:pPr>
            <a:r>
              <a:rPr lang="en-US" sz="2800">
                <a:solidFill>
                  <a:srgbClr val="FFFFFF"/>
                </a:solidFill>
                <a:latin typeface="Arial" charset="0"/>
                <a:cs typeface="Arial" charset="0"/>
              </a:rPr>
              <a:t>Isaiah</a:t>
            </a:r>
          </a:p>
        </p:txBody>
      </p:sp>
      <p:sp>
        <p:nvSpPr>
          <p:cNvPr id="114706" name="Rectangle 18"/>
          <p:cNvSpPr>
            <a:spLocks noChangeArrowheads="1"/>
          </p:cNvSpPr>
          <p:nvPr/>
        </p:nvSpPr>
        <p:spPr bwMode="auto">
          <a:xfrm>
            <a:off x="2971800" y="41148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Clr>
                <a:srgbClr val="99CCFF"/>
              </a:buClr>
              <a:buSzPct val="110000"/>
            </a:pPr>
            <a:r>
              <a:rPr lang="en-US" sz="2800">
                <a:solidFill>
                  <a:srgbClr val="FFFFFF"/>
                </a:solidFill>
                <a:latin typeface="Arial" charset="0"/>
                <a:cs typeface="Arial" charset="0"/>
              </a:rPr>
              <a:t>Micah</a:t>
            </a:r>
          </a:p>
        </p:txBody>
      </p:sp>
      <p:sp>
        <p:nvSpPr>
          <p:cNvPr id="114707" name="Rectangle 19"/>
          <p:cNvSpPr>
            <a:spLocks noChangeArrowheads="1"/>
          </p:cNvSpPr>
          <p:nvPr/>
        </p:nvSpPr>
        <p:spPr bwMode="auto">
          <a:xfrm>
            <a:off x="5334000" y="40386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Clr>
                <a:srgbClr val="99CCFF"/>
              </a:buClr>
              <a:buSzPct val="110000"/>
            </a:pPr>
            <a:r>
              <a:rPr lang="en-US" sz="2800">
                <a:solidFill>
                  <a:srgbClr val="FFFFFF"/>
                </a:solidFill>
                <a:latin typeface="Arial" charset="0"/>
                <a:cs typeface="Arial" charset="0"/>
              </a:rPr>
              <a:t>Nahum</a:t>
            </a:r>
          </a:p>
        </p:txBody>
      </p:sp>
      <p:sp>
        <p:nvSpPr>
          <p:cNvPr id="114708" name="Rectangle 20"/>
          <p:cNvSpPr>
            <a:spLocks noChangeArrowheads="1"/>
          </p:cNvSpPr>
          <p:nvPr/>
        </p:nvSpPr>
        <p:spPr bwMode="auto">
          <a:xfrm>
            <a:off x="6781800" y="4038600"/>
            <a:ext cx="205740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Clr>
                <a:srgbClr val="99CCFF"/>
              </a:buClr>
              <a:buSzPct val="110000"/>
            </a:pPr>
            <a:r>
              <a:rPr lang="en-US" sz="2800">
                <a:solidFill>
                  <a:srgbClr val="FFFFFF"/>
                </a:solidFill>
                <a:latin typeface="Arial" charset="0"/>
                <a:cs typeface="Arial" charset="0"/>
              </a:rPr>
              <a:t>Zephaniah</a:t>
            </a:r>
          </a:p>
        </p:txBody>
      </p:sp>
      <p:sp>
        <p:nvSpPr>
          <p:cNvPr id="114709" name="Rectangle 21"/>
          <p:cNvSpPr>
            <a:spLocks noChangeArrowheads="1"/>
          </p:cNvSpPr>
          <p:nvPr/>
        </p:nvSpPr>
        <p:spPr bwMode="auto">
          <a:xfrm>
            <a:off x="-76200" y="5867400"/>
            <a:ext cx="205740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Clr>
                <a:srgbClr val="99CCFF"/>
              </a:buClr>
              <a:buSzPct val="110000"/>
            </a:pPr>
            <a:r>
              <a:rPr lang="en-US" sz="2800">
                <a:solidFill>
                  <a:srgbClr val="FFFFFF"/>
                </a:solidFill>
                <a:latin typeface="Arial" charset="0"/>
                <a:cs typeface="Arial" charset="0"/>
              </a:rPr>
              <a:t>Habakkuk</a:t>
            </a:r>
          </a:p>
        </p:txBody>
      </p:sp>
      <p:sp>
        <p:nvSpPr>
          <p:cNvPr id="114710" name="Rectangle 22"/>
          <p:cNvSpPr>
            <a:spLocks noChangeArrowheads="1"/>
          </p:cNvSpPr>
          <p:nvPr/>
        </p:nvSpPr>
        <p:spPr bwMode="auto">
          <a:xfrm>
            <a:off x="-76200" y="54864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Clr>
                <a:srgbClr val="99CCFF"/>
              </a:buClr>
              <a:buSzPct val="110000"/>
            </a:pPr>
            <a:r>
              <a:rPr lang="en-US" sz="2800">
                <a:solidFill>
                  <a:srgbClr val="FFFFFF"/>
                </a:solidFill>
                <a:latin typeface="Arial" charset="0"/>
                <a:cs typeface="Arial" charset="0"/>
              </a:rPr>
              <a:t>Joel</a:t>
            </a:r>
          </a:p>
        </p:txBody>
      </p:sp>
      <p:sp>
        <p:nvSpPr>
          <p:cNvPr id="114711" name="Rectangle 23"/>
          <p:cNvSpPr>
            <a:spLocks noChangeArrowheads="1"/>
          </p:cNvSpPr>
          <p:nvPr/>
        </p:nvSpPr>
        <p:spPr bwMode="auto">
          <a:xfrm>
            <a:off x="533400" y="4800600"/>
            <a:ext cx="2057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Clr>
                <a:srgbClr val="99CCFF"/>
              </a:buClr>
              <a:buSzPct val="110000"/>
            </a:pPr>
            <a:r>
              <a:rPr lang="en-US" sz="2800">
                <a:solidFill>
                  <a:srgbClr val="FFFFFF"/>
                </a:solidFill>
                <a:latin typeface="Arial" charset="0"/>
                <a:cs typeface="Arial" charset="0"/>
              </a:rPr>
              <a:t>Jeremiah</a:t>
            </a:r>
          </a:p>
        </p:txBody>
      </p:sp>
      <p:sp>
        <p:nvSpPr>
          <p:cNvPr id="114712" name="Rectangle 24"/>
          <p:cNvSpPr>
            <a:spLocks noChangeArrowheads="1"/>
          </p:cNvSpPr>
          <p:nvPr/>
        </p:nvSpPr>
        <p:spPr bwMode="auto">
          <a:xfrm>
            <a:off x="1066800" y="5105400"/>
            <a:ext cx="259080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Clr>
                <a:srgbClr val="99CCFF"/>
              </a:buClr>
              <a:buSzPct val="110000"/>
            </a:pPr>
            <a:r>
              <a:rPr lang="en-US" sz="2800">
                <a:solidFill>
                  <a:srgbClr val="FFFFFF"/>
                </a:solidFill>
                <a:latin typeface="Arial" charset="0"/>
                <a:cs typeface="Arial" charset="0"/>
              </a:rPr>
              <a:t>Lamentations</a:t>
            </a:r>
          </a:p>
        </p:txBody>
      </p:sp>
      <p:sp>
        <p:nvSpPr>
          <p:cNvPr id="114713" name="Rectangle 25"/>
          <p:cNvSpPr>
            <a:spLocks noChangeArrowheads="1"/>
          </p:cNvSpPr>
          <p:nvPr/>
        </p:nvSpPr>
        <p:spPr bwMode="auto">
          <a:xfrm>
            <a:off x="1447800" y="5486400"/>
            <a:ext cx="152400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Clr>
                <a:srgbClr val="99CCFF"/>
              </a:buClr>
              <a:buSzPct val="110000"/>
            </a:pPr>
            <a:r>
              <a:rPr lang="en-US" sz="2800">
                <a:solidFill>
                  <a:srgbClr val="FFFFFF"/>
                </a:solidFill>
                <a:latin typeface="Arial" charset="0"/>
                <a:cs typeface="Arial" charset="0"/>
              </a:rPr>
              <a:t>Daniel</a:t>
            </a:r>
          </a:p>
        </p:txBody>
      </p:sp>
      <p:sp>
        <p:nvSpPr>
          <p:cNvPr id="114714" name="Rectangle 26"/>
          <p:cNvSpPr>
            <a:spLocks noChangeArrowheads="1"/>
          </p:cNvSpPr>
          <p:nvPr/>
        </p:nvSpPr>
        <p:spPr bwMode="auto">
          <a:xfrm>
            <a:off x="1828800" y="5867400"/>
            <a:ext cx="152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Clr>
                <a:srgbClr val="99CCFF"/>
              </a:buClr>
              <a:buSzPct val="110000"/>
            </a:pPr>
            <a:r>
              <a:rPr lang="en-US" sz="2800">
                <a:solidFill>
                  <a:srgbClr val="FFFFFF"/>
                </a:solidFill>
                <a:latin typeface="Arial" charset="0"/>
                <a:cs typeface="Arial" charset="0"/>
              </a:rPr>
              <a:t>Ezekiel</a:t>
            </a:r>
          </a:p>
        </p:txBody>
      </p:sp>
      <p:sp>
        <p:nvSpPr>
          <p:cNvPr id="114715" name="Rectangle 27"/>
          <p:cNvSpPr>
            <a:spLocks noChangeArrowheads="1"/>
          </p:cNvSpPr>
          <p:nvPr/>
        </p:nvSpPr>
        <p:spPr bwMode="auto">
          <a:xfrm>
            <a:off x="3657600" y="5524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20000"/>
              </a:spcBef>
              <a:buClr>
                <a:srgbClr val="99CCFF"/>
              </a:buClr>
              <a:buSzPct val="110000"/>
            </a:pPr>
            <a:r>
              <a:rPr lang="en-US" sz="2800">
                <a:solidFill>
                  <a:srgbClr val="FFFFFF"/>
                </a:solidFill>
                <a:latin typeface="Arial" charset="0"/>
                <a:cs typeface="Arial" charset="0"/>
              </a:rPr>
              <a:t>Haggai</a:t>
            </a:r>
          </a:p>
        </p:txBody>
      </p:sp>
      <p:sp>
        <p:nvSpPr>
          <p:cNvPr id="106525" name="Rectangle 30"/>
          <p:cNvSpPr>
            <a:spLocks noGrp="1" noChangeArrowheads="1"/>
          </p:cNvSpPr>
          <p:nvPr>
            <p:ph type="ctrTitle"/>
          </p:nvPr>
        </p:nvSpPr>
        <p:spPr>
          <a:xfrm>
            <a:off x="1600200" y="0"/>
            <a:ext cx="6477000" cy="914400"/>
          </a:xfrm>
          <a:solidFill>
            <a:schemeClr val="bg2"/>
          </a:solidFill>
        </p:spPr>
        <p:txBody>
          <a:bodyPr/>
          <a:lstStyle/>
          <a:p>
            <a:pPr eaLnBrk="1" hangingPunct="1"/>
            <a:r>
              <a:rPr kumimoji="1" lang="en-US" dirty="0">
                <a:solidFill>
                  <a:srgbClr val="000000"/>
                </a:solidFill>
                <a:latin typeface="Times New Roman" charset="0"/>
                <a:cs typeface="Geneva" charset="0"/>
              </a:rPr>
              <a:t>Placing the Prophets</a:t>
            </a:r>
            <a:endParaRPr kumimoji="1" lang="en-US" dirty="0">
              <a:latin typeface="Times New Roman" charset="0"/>
              <a:cs typeface="Geneva" charset="0"/>
            </a:endParaRPr>
          </a:p>
        </p:txBody>
      </p:sp>
      <p:sp>
        <p:nvSpPr>
          <p:cNvPr id="106526" name="Rectangle 31"/>
          <p:cNvSpPr>
            <a:spLocks noChangeArrowheads="1"/>
          </p:cNvSpPr>
          <p:nvPr/>
        </p:nvSpPr>
        <p:spPr bwMode="auto">
          <a:xfrm>
            <a:off x="0" y="762000"/>
            <a:ext cx="20574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Clr>
                <a:srgbClr val="99CCFF"/>
              </a:buClr>
              <a:buSzPct val="110000"/>
            </a:pPr>
            <a:r>
              <a:rPr kumimoji="1" lang="en-US" sz="2800">
                <a:solidFill>
                  <a:srgbClr val="EAEAEA"/>
                </a:solidFill>
                <a:latin typeface="Arial" charset="0"/>
                <a:cs typeface="Arial" charset="0"/>
              </a:rPr>
              <a:t>Key Dates</a:t>
            </a:r>
          </a:p>
        </p:txBody>
      </p:sp>
      <p:sp>
        <p:nvSpPr>
          <p:cNvPr id="106527" name="WordArt 32"/>
          <p:cNvSpPr>
            <a:spLocks noChangeArrowheads="1" noChangeShapeType="1" noTextEdit="1"/>
          </p:cNvSpPr>
          <p:nvPr/>
        </p:nvSpPr>
        <p:spPr bwMode="auto">
          <a:xfrm>
            <a:off x="2362200" y="0"/>
            <a:ext cx="4876800" cy="906463"/>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algn="ctr"/>
            <a:r>
              <a:rPr lang="en-US" sz="3600" kern="10">
                <a:ln w="9525">
                  <a:round/>
                  <a:headEnd/>
                  <a:tailEnd/>
                </a:ln>
                <a:gradFill rotWithShape="1">
                  <a:gsLst>
                    <a:gs pos="0">
                      <a:srgbClr val="FFFFCC"/>
                    </a:gs>
                    <a:gs pos="100000">
                      <a:srgbClr val="FF9999"/>
                    </a:gs>
                  </a:gsLst>
                  <a:lin ang="5400000" scaled="1"/>
                </a:gradFill>
                <a:latin typeface="Times New Roman"/>
                <a:ea typeface="Times New Roman"/>
                <a:cs typeface="Times New Roman"/>
              </a:rPr>
              <a:t>Placing the Prophets</a:t>
            </a:r>
          </a:p>
        </p:txBody>
      </p:sp>
      <p:sp>
        <p:nvSpPr>
          <p:cNvPr id="2" name="Cloud 1"/>
          <p:cNvSpPr/>
          <p:nvPr/>
        </p:nvSpPr>
        <p:spPr bwMode="auto">
          <a:xfrm>
            <a:off x="1763688" y="5733256"/>
            <a:ext cx="1800200" cy="1124744"/>
          </a:xfrm>
          <a:prstGeom prst="cloud">
            <a:avLst/>
          </a:prstGeom>
          <a:solidFill>
            <a:srgbClr val="00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28" charset="0"/>
            </a:endParaRPr>
          </a:p>
        </p:txBody>
      </p:sp>
    </p:spTree>
    <p:extLst>
      <p:ext uri="{BB962C8B-B14F-4D97-AF65-F5344CB8AC3E}">
        <p14:creationId xmlns:p14="http://schemas.microsoft.com/office/powerpoint/2010/main" val="5773668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14701"/>
                                        </p:tgtEl>
                                        <p:attrNameLst>
                                          <p:attrName>style.visibility</p:attrName>
                                        </p:attrNameLst>
                                      </p:cBhvr>
                                      <p:to>
                                        <p:strVal val="visible"/>
                                      </p:to>
                                    </p:set>
                                    <p:anim calcmode="lin" valueType="num">
                                      <p:cBhvr additive="base">
                                        <p:cTn id="7" dur="500" fill="hold"/>
                                        <p:tgtEl>
                                          <p:spTgt spid="114701"/>
                                        </p:tgtEl>
                                        <p:attrNameLst>
                                          <p:attrName>ppt_x</p:attrName>
                                        </p:attrNameLst>
                                      </p:cBhvr>
                                      <p:tavLst>
                                        <p:tav tm="0">
                                          <p:val>
                                            <p:strVal val="0-#ppt_w/2"/>
                                          </p:val>
                                        </p:tav>
                                        <p:tav tm="100000">
                                          <p:val>
                                            <p:strVal val="#ppt_x"/>
                                          </p:val>
                                        </p:tav>
                                      </p:tavLst>
                                    </p:anim>
                                    <p:anim calcmode="lin" valueType="num">
                                      <p:cBhvr additive="base">
                                        <p:cTn id="8" dur="500" fill="hold"/>
                                        <p:tgtEl>
                                          <p:spTgt spid="114701"/>
                                        </p:tgtEl>
                                        <p:attrNameLst>
                                          <p:attrName>ppt_y</p:attrName>
                                        </p:attrNameLst>
                                      </p:cBhvr>
                                      <p:tavLst>
                                        <p:tav tm="0">
                                          <p:val>
                                            <p:strVal val="#ppt_y"/>
                                          </p:val>
                                        </p:tav>
                                        <p:tav tm="100000">
                                          <p:val>
                                            <p:strVal val="#ppt_y"/>
                                          </p:val>
                                        </p:tav>
                                      </p:tavLst>
                                    </p:anim>
                                  </p:childTnLst>
                                </p:cTn>
                              </p:par>
                            </p:childTnLst>
                          </p:cTn>
                        </p:par>
                        <p:par>
                          <p:cTn id="9" fill="hold" nodeType="with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14702"/>
                                        </p:tgtEl>
                                        <p:attrNameLst>
                                          <p:attrName>style.visibility</p:attrName>
                                        </p:attrNameLst>
                                      </p:cBhvr>
                                      <p:to>
                                        <p:strVal val="visible"/>
                                      </p:to>
                                    </p:set>
                                    <p:anim calcmode="lin" valueType="num">
                                      <p:cBhvr additive="base">
                                        <p:cTn id="12" dur="500" fill="hold"/>
                                        <p:tgtEl>
                                          <p:spTgt spid="114702"/>
                                        </p:tgtEl>
                                        <p:attrNameLst>
                                          <p:attrName>ppt_x</p:attrName>
                                        </p:attrNameLst>
                                      </p:cBhvr>
                                      <p:tavLst>
                                        <p:tav tm="0">
                                          <p:val>
                                            <p:strVal val="0-#ppt_w/2"/>
                                          </p:val>
                                        </p:tav>
                                        <p:tav tm="100000">
                                          <p:val>
                                            <p:strVal val="#ppt_x"/>
                                          </p:val>
                                        </p:tav>
                                      </p:tavLst>
                                    </p:anim>
                                    <p:anim calcmode="lin" valueType="num">
                                      <p:cBhvr additive="base">
                                        <p:cTn id="13" dur="500" fill="hold"/>
                                        <p:tgtEl>
                                          <p:spTgt spid="114702"/>
                                        </p:tgtEl>
                                        <p:attrNameLst>
                                          <p:attrName>ppt_y</p:attrName>
                                        </p:attrNameLst>
                                      </p:cBhvr>
                                      <p:tavLst>
                                        <p:tav tm="0">
                                          <p:val>
                                            <p:strVal val="#ppt_y"/>
                                          </p:val>
                                        </p:tav>
                                        <p:tav tm="100000">
                                          <p:val>
                                            <p:strVal val="#ppt_y"/>
                                          </p:val>
                                        </p:tav>
                                      </p:tavLst>
                                    </p:anim>
                                  </p:childTnLst>
                                </p:cTn>
                              </p:par>
                            </p:childTnLst>
                          </p:cTn>
                        </p:par>
                        <p:par>
                          <p:cTn id="14" fill="hold" nodeType="with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114703"/>
                                        </p:tgtEl>
                                        <p:attrNameLst>
                                          <p:attrName>style.visibility</p:attrName>
                                        </p:attrNameLst>
                                      </p:cBhvr>
                                      <p:to>
                                        <p:strVal val="visible"/>
                                      </p:to>
                                    </p:set>
                                    <p:anim calcmode="lin" valueType="num">
                                      <p:cBhvr additive="base">
                                        <p:cTn id="17" dur="500" fill="hold"/>
                                        <p:tgtEl>
                                          <p:spTgt spid="114703"/>
                                        </p:tgtEl>
                                        <p:attrNameLst>
                                          <p:attrName>ppt_x</p:attrName>
                                        </p:attrNameLst>
                                      </p:cBhvr>
                                      <p:tavLst>
                                        <p:tav tm="0">
                                          <p:val>
                                            <p:strVal val="0-#ppt_w/2"/>
                                          </p:val>
                                        </p:tav>
                                        <p:tav tm="100000">
                                          <p:val>
                                            <p:strVal val="#ppt_x"/>
                                          </p:val>
                                        </p:tav>
                                      </p:tavLst>
                                    </p:anim>
                                    <p:anim calcmode="lin" valueType="num">
                                      <p:cBhvr additive="base">
                                        <p:cTn id="18" dur="500" fill="hold"/>
                                        <p:tgtEl>
                                          <p:spTgt spid="114703"/>
                                        </p:tgtEl>
                                        <p:attrNameLst>
                                          <p:attrName>ppt_y</p:attrName>
                                        </p:attrNameLst>
                                      </p:cBhvr>
                                      <p:tavLst>
                                        <p:tav tm="0">
                                          <p:val>
                                            <p:strVal val="#ppt_y"/>
                                          </p:val>
                                        </p:tav>
                                        <p:tav tm="100000">
                                          <p:val>
                                            <p:strVal val="#ppt_y"/>
                                          </p:val>
                                        </p:tav>
                                      </p:tavLst>
                                    </p:anim>
                                  </p:childTnLst>
                                </p:cTn>
                              </p:par>
                            </p:childTnLst>
                          </p:cTn>
                        </p:par>
                        <p:par>
                          <p:cTn id="19" fill="hold" nodeType="withGroup">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114704"/>
                                        </p:tgtEl>
                                        <p:attrNameLst>
                                          <p:attrName>style.visibility</p:attrName>
                                        </p:attrNameLst>
                                      </p:cBhvr>
                                      <p:to>
                                        <p:strVal val="visible"/>
                                      </p:to>
                                    </p:set>
                                    <p:anim calcmode="lin" valueType="num">
                                      <p:cBhvr additive="base">
                                        <p:cTn id="22" dur="500" fill="hold"/>
                                        <p:tgtEl>
                                          <p:spTgt spid="114704"/>
                                        </p:tgtEl>
                                        <p:attrNameLst>
                                          <p:attrName>ppt_x</p:attrName>
                                        </p:attrNameLst>
                                      </p:cBhvr>
                                      <p:tavLst>
                                        <p:tav tm="0">
                                          <p:val>
                                            <p:strVal val="0-#ppt_w/2"/>
                                          </p:val>
                                        </p:tav>
                                        <p:tav tm="100000">
                                          <p:val>
                                            <p:strVal val="#ppt_x"/>
                                          </p:val>
                                        </p:tav>
                                      </p:tavLst>
                                    </p:anim>
                                    <p:anim calcmode="lin" valueType="num">
                                      <p:cBhvr additive="base">
                                        <p:cTn id="23" dur="500" fill="hold"/>
                                        <p:tgtEl>
                                          <p:spTgt spid="114704"/>
                                        </p:tgtEl>
                                        <p:attrNameLst>
                                          <p:attrName>ppt_y</p:attrName>
                                        </p:attrNameLst>
                                      </p:cBhvr>
                                      <p:tavLst>
                                        <p:tav tm="0">
                                          <p:val>
                                            <p:strVal val="#ppt_y"/>
                                          </p:val>
                                        </p:tav>
                                        <p:tav tm="100000">
                                          <p:val>
                                            <p:strVal val="#ppt_y"/>
                                          </p:val>
                                        </p:tav>
                                      </p:tavLst>
                                    </p:anim>
                                  </p:childTnLst>
                                </p:cTn>
                              </p:par>
                            </p:childTnLst>
                          </p:cTn>
                        </p:par>
                        <p:par>
                          <p:cTn id="24" fill="hold" nodeType="withGroup">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114705"/>
                                        </p:tgtEl>
                                        <p:attrNameLst>
                                          <p:attrName>style.visibility</p:attrName>
                                        </p:attrNameLst>
                                      </p:cBhvr>
                                      <p:to>
                                        <p:strVal val="visible"/>
                                      </p:to>
                                    </p:set>
                                    <p:anim calcmode="lin" valueType="num">
                                      <p:cBhvr additive="base">
                                        <p:cTn id="27" dur="500" fill="hold"/>
                                        <p:tgtEl>
                                          <p:spTgt spid="114705"/>
                                        </p:tgtEl>
                                        <p:attrNameLst>
                                          <p:attrName>ppt_x</p:attrName>
                                        </p:attrNameLst>
                                      </p:cBhvr>
                                      <p:tavLst>
                                        <p:tav tm="0">
                                          <p:val>
                                            <p:strVal val="0-#ppt_w/2"/>
                                          </p:val>
                                        </p:tav>
                                        <p:tav tm="100000">
                                          <p:val>
                                            <p:strVal val="#ppt_x"/>
                                          </p:val>
                                        </p:tav>
                                      </p:tavLst>
                                    </p:anim>
                                    <p:anim calcmode="lin" valueType="num">
                                      <p:cBhvr additive="base">
                                        <p:cTn id="28" dur="500" fill="hold"/>
                                        <p:tgtEl>
                                          <p:spTgt spid="114705"/>
                                        </p:tgtEl>
                                        <p:attrNameLst>
                                          <p:attrName>ppt_y</p:attrName>
                                        </p:attrNameLst>
                                      </p:cBhvr>
                                      <p:tavLst>
                                        <p:tav tm="0">
                                          <p:val>
                                            <p:strVal val="#ppt_y"/>
                                          </p:val>
                                        </p:tav>
                                        <p:tav tm="100000">
                                          <p:val>
                                            <p:strVal val="#ppt_y"/>
                                          </p:val>
                                        </p:tav>
                                      </p:tavLst>
                                    </p:anim>
                                  </p:childTnLst>
                                </p:cTn>
                              </p:par>
                            </p:childTnLst>
                          </p:cTn>
                        </p:par>
                        <p:par>
                          <p:cTn id="29" fill="hold" nodeType="withGroup">
                            <p:stCondLst>
                              <p:cond delay="2500"/>
                            </p:stCondLst>
                            <p:childTnLst>
                              <p:par>
                                <p:cTn id="30" presetID="2" presetClass="entr" presetSubtype="8" fill="hold" grpId="0" nodeType="afterEffect">
                                  <p:stCondLst>
                                    <p:cond delay="0"/>
                                  </p:stCondLst>
                                  <p:childTnLst>
                                    <p:set>
                                      <p:cBhvr>
                                        <p:cTn id="31" dur="1" fill="hold">
                                          <p:stCondLst>
                                            <p:cond delay="0"/>
                                          </p:stCondLst>
                                        </p:cTn>
                                        <p:tgtEl>
                                          <p:spTgt spid="114706"/>
                                        </p:tgtEl>
                                        <p:attrNameLst>
                                          <p:attrName>style.visibility</p:attrName>
                                        </p:attrNameLst>
                                      </p:cBhvr>
                                      <p:to>
                                        <p:strVal val="visible"/>
                                      </p:to>
                                    </p:set>
                                    <p:anim calcmode="lin" valueType="num">
                                      <p:cBhvr additive="base">
                                        <p:cTn id="32" dur="500" fill="hold"/>
                                        <p:tgtEl>
                                          <p:spTgt spid="114706"/>
                                        </p:tgtEl>
                                        <p:attrNameLst>
                                          <p:attrName>ppt_x</p:attrName>
                                        </p:attrNameLst>
                                      </p:cBhvr>
                                      <p:tavLst>
                                        <p:tav tm="0">
                                          <p:val>
                                            <p:strVal val="0-#ppt_w/2"/>
                                          </p:val>
                                        </p:tav>
                                        <p:tav tm="100000">
                                          <p:val>
                                            <p:strVal val="#ppt_x"/>
                                          </p:val>
                                        </p:tav>
                                      </p:tavLst>
                                    </p:anim>
                                    <p:anim calcmode="lin" valueType="num">
                                      <p:cBhvr additive="base">
                                        <p:cTn id="33" dur="500" fill="hold"/>
                                        <p:tgtEl>
                                          <p:spTgt spid="114706"/>
                                        </p:tgtEl>
                                        <p:attrNameLst>
                                          <p:attrName>ppt_y</p:attrName>
                                        </p:attrNameLst>
                                      </p:cBhvr>
                                      <p:tavLst>
                                        <p:tav tm="0">
                                          <p:val>
                                            <p:strVal val="#ppt_y"/>
                                          </p:val>
                                        </p:tav>
                                        <p:tav tm="100000">
                                          <p:val>
                                            <p:strVal val="#ppt_y"/>
                                          </p:val>
                                        </p:tav>
                                      </p:tavLst>
                                    </p:anim>
                                  </p:childTnLst>
                                </p:cTn>
                              </p:par>
                            </p:childTnLst>
                          </p:cTn>
                        </p:par>
                        <p:par>
                          <p:cTn id="34" fill="hold" nodeType="withGroup">
                            <p:stCondLst>
                              <p:cond delay="3000"/>
                            </p:stCondLst>
                            <p:childTnLst>
                              <p:par>
                                <p:cTn id="35" presetID="2" presetClass="entr" presetSubtype="8" fill="hold" grpId="0" nodeType="afterEffect">
                                  <p:stCondLst>
                                    <p:cond delay="0"/>
                                  </p:stCondLst>
                                  <p:childTnLst>
                                    <p:set>
                                      <p:cBhvr>
                                        <p:cTn id="36" dur="1" fill="hold">
                                          <p:stCondLst>
                                            <p:cond delay="0"/>
                                          </p:stCondLst>
                                        </p:cTn>
                                        <p:tgtEl>
                                          <p:spTgt spid="114707"/>
                                        </p:tgtEl>
                                        <p:attrNameLst>
                                          <p:attrName>style.visibility</p:attrName>
                                        </p:attrNameLst>
                                      </p:cBhvr>
                                      <p:to>
                                        <p:strVal val="visible"/>
                                      </p:to>
                                    </p:set>
                                    <p:anim calcmode="lin" valueType="num">
                                      <p:cBhvr additive="base">
                                        <p:cTn id="37" dur="500" fill="hold"/>
                                        <p:tgtEl>
                                          <p:spTgt spid="114707"/>
                                        </p:tgtEl>
                                        <p:attrNameLst>
                                          <p:attrName>ppt_x</p:attrName>
                                        </p:attrNameLst>
                                      </p:cBhvr>
                                      <p:tavLst>
                                        <p:tav tm="0">
                                          <p:val>
                                            <p:strVal val="0-#ppt_w/2"/>
                                          </p:val>
                                        </p:tav>
                                        <p:tav tm="100000">
                                          <p:val>
                                            <p:strVal val="#ppt_x"/>
                                          </p:val>
                                        </p:tav>
                                      </p:tavLst>
                                    </p:anim>
                                    <p:anim calcmode="lin" valueType="num">
                                      <p:cBhvr additive="base">
                                        <p:cTn id="38" dur="500" fill="hold"/>
                                        <p:tgtEl>
                                          <p:spTgt spid="114707"/>
                                        </p:tgtEl>
                                        <p:attrNameLst>
                                          <p:attrName>ppt_y</p:attrName>
                                        </p:attrNameLst>
                                      </p:cBhvr>
                                      <p:tavLst>
                                        <p:tav tm="0">
                                          <p:val>
                                            <p:strVal val="#ppt_y"/>
                                          </p:val>
                                        </p:tav>
                                        <p:tav tm="100000">
                                          <p:val>
                                            <p:strVal val="#ppt_y"/>
                                          </p:val>
                                        </p:tav>
                                      </p:tavLst>
                                    </p:anim>
                                  </p:childTnLst>
                                </p:cTn>
                              </p:par>
                            </p:childTnLst>
                          </p:cTn>
                        </p:par>
                        <p:par>
                          <p:cTn id="39" fill="hold" nodeType="withGroup">
                            <p:stCondLst>
                              <p:cond delay="3500"/>
                            </p:stCondLst>
                            <p:childTnLst>
                              <p:par>
                                <p:cTn id="40" presetID="2" presetClass="entr" presetSubtype="8" fill="hold" grpId="0" nodeType="afterEffect">
                                  <p:stCondLst>
                                    <p:cond delay="0"/>
                                  </p:stCondLst>
                                  <p:childTnLst>
                                    <p:set>
                                      <p:cBhvr>
                                        <p:cTn id="41" dur="1" fill="hold">
                                          <p:stCondLst>
                                            <p:cond delay="0"/>
                                          </p:stCondLst>
                                        </p:cTn>
                                        <p:tgtEl>
                                          <p:spTgt spid="114708"/>
                                        </p:tgtEl>
                                        <p:attrNameLst>
                                          <p:attrName>style.visibility</p:attrName>
                                        </p:attrNameLst>
                                      </p:cBhvr>
                                      <p:to>
                                        <p:strVal val="visible"/>
                                      </p:to>
                                    </p:set>
                                    <p:anim calcmode="lin" valueType="num">
                                      <p:cBhvr additive="base">
                                        <p:cTn id="42" dur="500" fill="hold"/>
                                        <p:tgtEl>
                                          <p:spTgt spid="114708"/>
                                        </p:tgtEl>
                                        <p:attrNameLst>
                                          <p:attrName>ppt_x</p:attrName>
                                        </p:attrNameLst>
                                      </p:cBhvr>
                                      <p:tavLst>
                                        <p:tav tm="0">
                                          <p:val>
                                            <p:strVal val="0-#ppt_w/2"/>
                                          </p:val>
                                        </p:tav>
                                        <p:tav tm="100000">
                                          <p:val>
                                            <p:strVal val="#ppt_x"/>
                                          </p:val>
                                        </p:tav>
                                      </p:tavLst>
                                    </p:anim>
                                    <p:anim calcmode="lin" valueType="num">
                                      <p:cBhvr additive="base">
                                        <p:cTn id="43" dur="500" fill="hold"/>
                                        <p:tgtEl>
                                          <p:spTgt spid="114708"/>
                                        </p:tgtEl>
                                        <p:attrNameLst>
                                          <p:attrName>ppt_y</p:attrName>
                                        </p:attrNameLst>
                                      </p:cBhvr>
                                      <p:tavLst>
                                        <p:tav tm="0">
                                          <p:val>
                                            <p:strVal val="#ppt_y"/>
                                          </p:val>
                                        </p:tav>
                                        <p:tav tm="100000">
                                          <p:val>
                                            <p:strVal val="#ppt_y"/>
                                          </p:val>
                                        </p:tav>
                                      </p:tavLst>
                                    </p:anim>
                                  </p:childTnLst>
                                </p:cTn>
                              </p:par>
                            </p:childTnLst>
                          </p:cTn>
                        </p:par>
                        <p:par>
                          <p:cTn id="44" fill="hold" nodeType="withGroup">
                            <p:stCondLst>
                              <p:cond delay="4000"/>
                            </p:stCondLst>
                            <p:childTnLst>
                              <p:par>
                                <p:cTn id="45" presetID="2" presetClass="entr" presetSubtype="8" fill="hold" grpId="0" nodeType="afterEffect">
                                  <p:stCondLst>
                                    <p:cond delay="0"/>
                                  </p:stCondLst>
                                  <p:childTnLst>
                                    <p:set>
                                      <p:cBhvr>
                                        <p:cTn id="46" dur="1" fill="hold">
                                          <p:stCondLst>
                                            <p:cond delay="0"/>
                                          </p:stCondLst>
                                        </p:cTn>
                                        <p:tgtEl>
                                          <p:spTgt spid="114710"/>
                                        </p:tgtEl>
                                        <p:attrNameLst>
                                          <p:attrName>style.visibility</p:attrName>
                                        </p:attrNameLst>
                                      </p:cBhvr>
                                      <p:to>
                                        <p:strVal val="visible"/>
                                      </p:to>
                                    </p:set>
                                    <p:anim calcmode="lin" valueType="num">
                                      <p:cBhvr additive="base">
                                        <p:cTn id="47" dur="500" fill="hold"/>
                                        <p:tgtEl>
                                          <p:spTgt spid="114710"/>
                                        </p:tgtEl>
                                        <p:attrNameLst>
                                          <p:attrName>ppt_x</p:attrName>
                                        </p:attrNameLst>
                                      </p:cBhvr>
                                      <p:tavLst>
                                        <p:tav tm="0">
                                          <p:val>
                                            <p:strVal val="0-#ppt_w/2"/>
                                          </p:val>
                                        </p:tav>
                                        <p:tav tm="100000">
                                          <p:val>
                                            <p:strVal val="#ppt_x"/>
                                          </p:val>
                                        </p:tav>
                                      </p:tavLst>
                                    </p:anim>
                                    <p:anim calcmode="lin" valueType="num">
                                      <p:cBhvr additive="base">
                                        <p:cTn id="48" dur="500" fill="hold"/>
                                        <p:tgtEl>
                                          <p:spTgt spid="114710"/>
                                        </p:tgtEl>
                                        <p:attrNameLst>
                                          <p:attrName>ppt_y</p:attrName>
                                        </p:attrNameLst>
                                      </p:cBhvr>
                                      <p:tavLst>
                                        <p:tav tm="0">
                                          <p:val>
                                            <p:strVal val="#ppt_y"/>
                                          </p:val>
                                        </p:tav>
                                        <p:tav tm="100000">
                                          <p:val>
                                            <p:strVal val="#ppt_y"/>
                                          </p:val>
                                        </p:tav>
                                      </p:tavLst>
                                    </p:anim>
                                  </p:childTnLst>
                                </p:cTn>
                              </p:par>
                            </p:childTnLst>
                          </p:cTn>
                        </p:par>
                        <p:par>
                          <p:cTn id="49" fill="hold" nodeType="withGroup">
                            <p:stCondLst>
                              <p:cond delay="4500"/>
                            </p:stCondLst>
                            <p:childTnLst>
                              <p:par>
                                <p:cTn id="50" presetID="2" presetClass="entr" presetSubtype="8" fill="hold" grpId="0" nodeType="afterEffect">
                                  <p:stCondLst>
                                    <p:cond delay="0"/>
                                  </p:stCondLst>
                                  <p:childTnLst>
                                    <p:set>
                                      <p:cBhvr>
                                        <p:cTn id="51" dur="1" fill="hold">
                                          <p:stCondLst>
                                            <p:cond delay="0"/>
                                          </p:stCondLst>
                                        </p:cTn>
                                        <p:tgtEl>
                                          <p:spTgt spid="114709"/>
                                        </p:tgtEl>
                                        <p:attrNameLst>
                                          <p:attrName>style.visibility</p:attrName>
                                        </p:attrNameLst>
                                      </p:cBhvr>
                                      <p:to>
                                        <p:strVal val="visible"/>
                                      </p:to>
                                    </p:set>
                                    <p:anim calcmode="lin" valueType="num">
                                      <p:cBhvr additive="base">
                                        <p:cTn id="52" dur="500" fill="hold"/>
                                        <p:tgtEl>
                                          <p:spTgt spid="114709"/>
                                        </p:tgtEl>
                                        <p:attrNameLst>
                                          <p:attrName>ppt_x</p:attrName>
                                        </p:attrNameLst>
                                      </p:cBhvr>
                                      <p:tavLst>
                                        <p:tav tm="0">
                                          <p:val>
                                            <p:strVal val="0-#ppt_w/2"/>
                                          </p:val>
                                        </p:tav>
                                        <p:tav tm="100000">
                                          <p:val>
                                            <p:strVal val="#ppt_x"/>
                                          </p:val>
                                        </p:tav>
                                      </p:tavLst>
                                    </p:anim>
                                    <p:anim calcmode="lin" valueType="num">
                                      <p:cBhvr additive="base">
                                        <p:cTn id="53" dur="500" fill="hold"/>
                                        <p:tgtEl>
                                          <p:spTgt spid="114709"/>
                                        </p:tgtEl>
                                        <p:attrNameLst>
                                          <p:attrName>ppt_y</p:attrName>
                                        </p:attrNameLst>
                                      </p:cBhvr>
                                      <p:tavLst>
                                        <p:tav tm="0">
                                          <p:val>
                                            <p:strVal val="#ppt_y"/>
                                          </p:val>
                                        </p:tav>
                                        <p:tav tm="100000">
                                          <p:val>
                                            <p:strVal val="#ppt_y"/>
                                          </p:val>
                                        </p:tav>
                                      </p:tavLst>
                                    </p:anim>
                                  </p:childTnLst>
                                </p:cTn>
                              </p:par>
                            </p:childTnLst>
                          </p:cTn>
                        </p:par>
                        <p:par>
                          <p:cTn id="54" fill="hold" nodeType="withGroup">
                            <p:stCondLst>
                              <p:cond delay="5000"/>
                            </p:stCondLst>
                            <p:childTnLst>
                              <p:par>
                                <p:cTn id="55" presetID="2" presetClass="entr" presetSubtype="8" fill="hold" grpId="0" nodeType="afterEffect">
                                  <p:stCondLst>
                                    <p:cond delay="0"/>
                                  </p:stCondLst>
                                  <p:childTnLst>
                                    <p:set>
                                      <p:cBhvr>
                                        <p:cTn id="56" dur="1" fill="hold">
                                          <p:stCondLst>
                                            <p:cond delay="0"/>
                                          </p:stCondLst>
                                        </p:cTn>
                                        <p:tgtEl>
                                          <p:spTgt spid="114711"/>
                                        </p:tgtEl>
                                        <p:attrNameLst>
                                          <p:attrName>style.visibility</p:attrName>
                                        </p:attrNameLst>
                                      </p:cBhvr>
                                      <p:to>
                                        <p:strVal val="visible"/>
                                      </p:to>
                                    </p:set>
                                    <p:anim calcmode="lin" valueType="num">
                                      <p:cBhvr additive="base">
                                        <p:cTn id="57" dur="500" fill="hold"/>
                                        <p:tgtEl>
                                          <p:spTgt spid="114711"/>
                                        </p:tgtEl>
                                        <p:attrNameLst>
                                          <p:attrName>ppt_x</p:attrName>
                                        </p:attrNameLst>
                                      </p:cBhvr>
                                      <p:tavLst>
                                        <p:tav tm="0">
                                          <p:val>
                                            <p:strVal val="0-#ppt_w/2"/>
                                          </p:val>
                                        </p:tav>
                                        <p:tav tm="100000">
                                          <p:val>
                                            <p:strVal val="#ppt_x"/>
                                          </p:val>
                                        </p:tav>
                                      </p:tavLst>
                                    </p:anim>
                                    <p:anim calcmode="lin" valueType="num">
                                      <p:cBhvr additive="base">
                                        <p:cTn id="58" dur="500" fill="hold"/>
                                        <p:tgtEl>
                                          <p:spTgt spid="114711"/>
                                        </p:tgtEl>
                                        <p:attrNameLst>
                                          <p:attrName>ppt_y</p:attrName>
                                        </p:attrNameLst>
                                      </p:cBhvr>
                                      <p:tavLst>
                                        <p:tav tm="0">
                                          <p:val>
                                            <p:strVal val="#ppt_y"/>
                                          </p:val>
                                        </p:tav>
                                        <p:tav tm="100000">
                                          <p:val>
                                            <p:strVal val="#ppt_y"/>
                                          </p:val>
                                        </p:tav>
                                      </p:tavLst>
                                    </p:anim>
                                  </p:childTnLst>
                                </p:cTn>
                              </p:par>
                            </p:childTnLst>
                          </p:cTn>
                        </p:par>
                        <p:par>
                          <p:cTn id="59" fill="hold" nodeType="withGroup">
                            <p:stCondLst>
                              <p:cond delay="5500"/>
                            </p:stCondLst>
                            <p:childTnLst>
                              <p:par>
                                <p:cTn id="60" presetID="2" presetClass="entr" presetSubtype="8" fill="hold" grpId="0" nodeType="afterEffect">
                                  <p:stCondLst>
                                    <p:cond delay="0"/>
                                  </p:stCondLst>
                                  <p:childTnLst>
                                    <p:set>
                                      <p:cBhvr>
                                        <p:cTn id="61" dur="1" fill="hold">
                                          <p:stCondLst>
                                            <p:cond delay="0"/>
                                          </p:stCondLst>
                                        </p:cTn>
                                        <p:tgtEl>
                                          <p:spTgt spid="114712"/>
                                        </p:tgtEl>
                                        <p:attrNameLst>
                                          <p:attrName>style.visibility</p:attrName>
                                        </p:attrNameLst>
                                      </p:cBhvr>
                                      <p:to>
                                        <p:strVal val="visible"/>
                                      </p:to>
                                    </p:set>
                                    <p:anim calcmode="lin" valueType="num">
                                      <p:cBhvr additive="base">
                                        <p:cTn id="62" dur="500" fill="hold"/>
                                        <p:tgtEl>
                                          <p:spTgt spid="114712"/>
                                        </p:tgtEl>
                                        <p:attrNameLst>
                                          <p:attrName>ppt_x</p:attrName>
                                        </p:attrNameLst>
                                      </p:cBhvr>
                                      <p:tavLst>
                                        <p:tav tm="0">
                                          <p:val>
                                            <p:strVal val="0-#ppt_w/2"/>
                                          </p:val>
                                        </p:tav>
                                        <p:tav tm="100000">
                                          <p:val>
                                            <p:strVal val="#ppt_x"/>
                                          </p:val>
                                        </p:tav>
                                      </p:tavLst>
                                    </p:anim>
                                    <p:anim calcmode="lin" valueType="num">
                                      <p:cBhvr additive="base">
                                        <p:cTn id="63" dur="500" fill="hold"/>
                                        <p:tgtEl>
                                          <p:spTgt spid="114712"/>
                                        </p:tgtEl>
                                        <p:attrNameLst>
                                          <p:attrName>ppt_y</p:attrName>
                                        </p:attrNameLst>
                                      </p:cBhvr>
                                      <p:tavLst>
                                        <p:tav tm="0">
                                          <p:val>
                                            <p:strVal val="#ppt_y"/>
                                          </p:val>
                                        </p:tav>
                                        <p:tav tm="100000">
                                          <p:val>
                                            <p:strVal val="#ppt_y"/>
                                          </p:val>
                                        </p:tav>
                                      </p:tavLst>
                                    </p:anim>
                                  </p:childTnLst>
                                </p:cTn>
                              </p:par>
                            </p:childTnLst>
                          </p:cTn>
                        </p:par>
                        <p:par>
                          <p:cTn id="64" fill="hold" nodeType="withGroup">
                            <p:stCondLst>
                              <p:cond delay="6000"/>
                            </p:stCondLst>
                            <p:childTnLst>
                              <p:par>
                                <p:cTn id="65" presetID="2" presetClass="entr" presetSubtype="8" fill="hold" grpId="0" nodeType="afterEffect">
                                  <p:stCondLst>
                                    <p:cond delay="0"/>
                                  </p:stCondLst>
                                  <p:childTnLst>
                                    <p:set>
                                      <p:cBhvr>
                                        <p:cTn id="66" dur="1" fill="hold">
                                          <p:stCondLst>
                                            <p:cond delay="0"/>
                                          </p:stCondLst>
                                        </p:cTn>
                                        <p:tgtEl>
                                          <p:spTgt spid="114713"/>
                                        </p:tgtEl>
                                        <p:attrNameLst>
                                          <p:attrName>style.visibility</p:attrName>
                                        </p:attrNameLst>
                                      </p:cBhvr>
                                      <p:to>
                                        <p:strVal val="visible"/>
                                      </p:to>
                                    </p:set>
                                    <p:anim calcmode="lin" valueType="num">
                                      <p:cBhvr additive="base">
                                        <p:cTn id="67" dur="500" fill="hold"/>
                                        <p:tgtEl>
                                          <p:spTgt spid="114713"/>
                                        </p:tgtEl>
                                        <p:attrNameLst>
                                          <p:attrName>ppt_x</p:attrName>
                                        </p:attrNameLst>
                                      </p:cBhvr>
                                      <p:tavLst>
                                        <p:tav tm="0">
                                          <p:val>
                                            <p:strVal val="0-#ppt_w/2"/>
                                          </p:val>
                                        </p:tav>
                                        <p:tav tm="100000">
                                          <p:val>
                                            <p:strVal val="#ppt_x"/>
                                          </p:val>
                                        </p:tav>
                                      </p:tavLst>
                                    </p:anim>
                                    <p:anim calcmode="lin" valueType="num">
                                      <p:cBhvr additive="base">
                                        <p:cTn id="68" dur="500" fill="hold"/>
                                        <p:tgtEl>
                                          <p:spTgt spid="114713"/>
                                        </p:tgtEl>
                                        <p:attrNameLst>
                                          <p:attrName>ppt_y</p:attrName>
                                        </p:attrNameLst>
                                      </p:cBhvr>
                                      <p:tavLst>
                                        <p:tav tm="0">
                                          <p:val>
                                            <p:strVal val="#ppt_y"/>
                                          </p:val>
                                        </p:tav>
                                        <p:tav tm="100000">
                                          <p:val>
                                            <p:strVal val="#ppt_y"/>
                                          </p:val>
                                        </p:tav>
                                      </p:tavLst>
                                    </p:anim>
                                  </p:childTnLst>
                                </p:cTn>
                              </p:par>
                            </p:childTnLst>
                          </p:cTn>
                        </p:par>
                        <p:par>
                          <p:cTn id="69" fill="hold" nodeType="withGroup">
                            <p:stCondLst>
                              <p:cond delay="6500"/>
                            </p:stCondLst>
                            <p:childTnLst>
                              <p:par>
                                <p:cTn id="70" presetID="2" presetClass="entr" presetSubtype="8" fill="hold" grpId="0" nodeType="afterEffect">
                                  <p:stCondLst>
                                    <p:cond delay="0"/>
                                  </p:stCondLst>
                                  <p:childTnLst>
                                    <p:set>
                                      <p:cBhvr>
                                        <p:cTn id="71" dur="1" fill="hold">
                                          <p:stCondLst>
                                            <p:cond delay="0"/>
                                          </p:stCondLst>
                                        </p:cTn>
                                        <p:tgtEl>
                                          <p:spTgt spid="114714"/>
                                        </p:tgtEl>
                                        <p:attrNameLst>
                                          <p:attrName>style.visibility</p:attrName>
                                        </p:attrNameLst>
                                      </p:cBhvr>
                                      <p:to>
                                        <p:strVal val="visible"/>
                                      </p:to>
                                    </p:set>
                                    <p:anim calcmode="lin" valueType="num">
                                      <p:cBhvr additive="base">
                                        <p:cTn id="72" dur="500" fill="hold"/>
                                        <p:tgtEl>
                                          <p:spTgt spid="114714"/>
                                        </p:tgtEl>
                                        <p:attrNameLst>
                                          <p:attrName>ppt_x</p:attrName>
                                        </p:attrNameLst>
                                      </p:cBhvr>
                                      <p:tavLst>
                                        <p:tav tm="0">
                                          <p:val>
                                            <p:strVal val="0-#ppt_w/2"/>
                                          </p:val>
                                        </p:tav>
                                        <p:tav tm="100000">
                                          <p:val>
                                            <p:strVal val="#ppt_x"/>
                                          </p:val>
                                        </p:tav>
                                      </p:tavLst>
                                    </p:anim>
                                    <p:anim calcmode="lin" valueType="num">
                                      <p:cBhvr additive="base">
                                        <p:cTn id="73" dur="500" fill="hold"/>
                                        <p:tgtEl>
                                          <p:spTgt spid="114714"/>
                                        </p:tgtEl>
                                        <p:attrNameLst>
                                          <p:attrName>ppt_y</p:attrName>
                                        </p:attrNameLst>
                                      </p:cBhvr>
                                      <p:tavLst>
                                        <p:tav tm="0">
                                          <p:val>
                                            <p:strVal val="#ppt_y"/>
                                          </p:val>
                                        </p:tav>
                                        <p:tav tm="100000">
                                          <p:val>
                                            <p:strVal val="#ppt_y"/>
                                          </p:val>
                                        </p:tav>
                                      </p:tavLst>
                                    </p:anim>
                                  </p:childTnLst>
                                </p:cTn>
                              </p:par>
                            </p:childTnLst>
                          </p:cTn>
                        </p:par>
                      </p:childTnLst>
                    </p:cTn>
                  </p:par>
                  <p:par>
                    <p:cTn id="74" fill="hold" nodeType="clickPar">
                      <p:stCondLst>
                        <p:cond delay="indefinite"/>
                      </p:stCondLst>
                      <p:childTnLst>
                        <p:par>
                          <p:cTn id="75" fill="hold" nodeType="withGroup">
                            <p:stCondLst>
                              <p:cond delay="0"/>
                            </p:stCondLst>
                            <p:childTnLst>
                              <p:par>
                                <p:cTn id="76" presetID="55" presetClass="entr" presetSubtype="0" fill="hold" grpId="0" nodeType="clickEffect">
                                  <p:stCondLst>
                                    <p:cond delay="0"/>
                                  </p:stCondLst>
                                  <p:childTnLst>
                                    <p:set>
                                      <p:cBhvr>
                                        <p:cTn id="77" dur="1" fill="hold">
                                          <p:stCondLst>
                                            <p:cond delay="0"/>
                                          </p:stCondLst>
                                        </p:cTn>
                                        <p:tgtEl>
                                          <p:spTgt spid="2"/>
                                        </p:tgtEl>
                                        <p:attrNameLst>
                                          <p:attrName>style.visibility</p:attrName>
                                        </p:attrNameLst>
                                      </p:cBhvr>
                                      <p:to>
                                        <p:strVal val="visible"/>
                                      </p:to>
                                    </p:set>
                                    <p:anim calcmode="lin" valueType="num">
                                      <p:cBhvr>
                                        <p:cTn id="78" dur="1000" fill="hold"/>
                                        <p:tgtEl>
                                          <p:spTgt spid="2"/>
                                        </p:tgtEl>
                                        <p:attrNameLst>
                                          <p:attrName>ppt_w</p:attrName>
                                        </p:attrNameLst>
                                      </p:cBhvr>
                                      <p:tavLst>
                                        <p:tav tm="0">
                                          <p:val>
                                            <p:strVal val="#ppt_w*0.70"/>
                                          </p:val>
                                        </p:tav>
                                        <p:tav tm="100000">
                                          <p:val>
                                            <p:strVal val="#ppt_w"/>
                                          </p:val>
                                        </p:tav>
                                      </p:tavLst>
                                    </p:anim>
                                    <p:anim calcmode="lin" valueType="num">
                                      <p:cBhvr>
                                        <p:cTn id="79" dur="1000" fill="hold"/>
                                        <p:tgtEl>
                                          <p:spTgt spid="2"/>
                                        </p:tgtEl>
                                        <p:attrNameLst>
                                          <p:attrName>ppt_h</p:attrName>
                                        </p:attrNameLst>
                                      </p:cBhvr>
                                      <p:tavLst>
                                        <p:tav tm="0">
                                          <p:val>
                                            <p:strVal val="#ppt_h"/>
                                          </p:val>
                                        </p:tav>
                                        <p:tav tm="100000">
                                          <p:val>
                                            <p:strVal val="#ppt_h"/>
                                          </p:val>
                                        </p:tav>
                                      </p:tavLst>
                                    </p:anim>
                                    <p:animEffect transition="in" filter="fade">
                                      <p:cBhvr>
                                        <p:cTn id="80" dur="1000"/>
                                        <p:tgtEl>
                                          <p:spTgt spid="2"/>
                                        </p:tgtEl>
                                      </p:cBhvr>
                                    </p:animEffect>
                                  </p:childTnLst>
                                </p:cTn>
                              </p:par>
                            </p:childTnLst>
                          </p:cTn>
                        </p:par>
                      </p:childTnLst>
                    </p:cTn>
                  </p:par>
                  <p:par>
                    <p:cTn id="81" fill="hold">
                      <p:stCondLst>
                        <p:cond delay="indefinite"/>
                      </p:stCondLst>
                      <p:childTnLst>
                        <p:par>
                          <p:cTn id="82" fill="hold">
                            <p:stCondLst>
                              <p:cond delay="0"/>
                            </p:stCondLst>
                            <p:childTnLst>
                              <p:par>
                                <p:cTn id="83" presetID="2" presetClass="entr" presetSubtype="8" fill="hold" grpId="0" nodeType="clickEffect">
                                  <p:stCondLst>
                                    <p:cond delay="0"/>
                                  </p:stCondLst>
                                  <p:childTnLst>
                                    <p:set>
                                      <p:cBhvr>
                                        <p:cTn id="84" dur="1" fill="hold">
                                          <p:stCondLst>
                                            <p:cond delay="0"/>
                                          </p:stCondLst>
                                        </p:cTn>
                                        <p:tgtEl>
                                          <p:spTgt spid="114715"/>
                                        </p:tgtEl>
                                        <p:attrNameLst>
                                          <p:attrName>style.visibility</p:attrName>
                                        </p:attrNameLst>
                                      </p:cBhvr>
                                      <p:to>
                                        <p:strVal val="visible"/>
                                      </p:to>
                                    </p:set>
                                    <p:anim calcmode="lin" valueType="num">
                                      <p:cBhvr additive="base">
                                        <p:cTn id="85" dur="500" fill="hold"/>
                                        <p:tgtEl>
                                          <p:spTgt spid="114715"/>
                                        </p:tgtEl>
                                        <p:attrNameLst>
                                          <p:attrName>ppt_x</p:attrName>
                                        </p:attrNameLst>
                                      </p:cBhvr>
                                      <p:tavLst>
                                        <p:tav tm="0">
                                          <p:val>
                                            <p:strVal val="0-#ppt_w/2"/>
                                          </p:val>
                                        </p:tav>
                                        <p:tav tm="100000">
                                          <p:val>
                                            <p:strVal val="#ppt_x"/>
                                          </p:val>
                                        </p:tav>
                                      </p:tavLst>
                                    </p:anim>
                                    <p:anim calcmode="lin" valueType="num">
                                      <p:cBhvr additive="base">
                                        <p:cTn id="86" dur="500" fill="hold"/>
                                        <p:tgtEl>
                                          <p:spTgt spid="1147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701" grpId="0" autoUpdateAnimBg="0"/>
      <p:bldP spid="114702" grpId="0" autoUpdateAnimBg="0"/>
      <p:bldP spid="114703" grpId="0" autoUpdateAnimBg="0"/>
      <p:bldP spid="114704" grpId="0" autoUpdateAnimBg="0"/>
      <p:bldP spid="114705" grpId="0" autoUpdateAnimBg="0"/>
      <p:bldP spid="114706" grpId="0" autoUpdateAnimBg="0"/>
      <p:bldP spid="114707" grpId="0" autoUpdateAnimBg="0"/>
      <p:bldP spid="114708" grpId="0" autoUpdateAnimBg="0"/>
      <p:bldP spid="114709" grpId="0" autoUpdateAnimBg="0"/>
      <p:bldP spid="114710" grpId="0" autoUpdateAnimBg="0"/>
      <p:bldP spid="114711" grpId="0" autoUpdateAnimBg="0"/>
      <p:bldP spid="114712" grpId="0" autoUpdateAnimBg="0"/>
      <p:bldP spid="114713" grpId="0" autoUpdateAnimBg="0"/>
      <p:bldP spid="114714" grpId="0" autoUpdateAnimBg="0"/>
      <p:bldP spid="114715" grpId="0" autoUpdateAnimBg="0"/>
      <p:bldP spid="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950912" y="0"/>
            <a:ext cx="8229600"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1" y="368300"/>
            <a:ext cx="4572000" cy="6489700"/>
          </a:xfrm>
          <a:effectLst/>
        </p:spPr>
        <p:txBody>
          <a:bodyPr anchor="t"/>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Would they listen?</a:t>
            </a:r>
            <a:br>
              <a:rPr lang="en-US" b="1" dirty="0">
                <a:solidFill>
                  <a:schemeClr val="tx2"/>
                </a:solidFill>
                <a:effectLst>
                  <a:glow rad="127000">
                    <a:schemeClr val="bg1"/>
                  </a:glow>
                </a:effectLst>
                <a:latin typeface="Arial" charset="0"/>
                <a:ea typeface="ＭＳ Ｐゴシック" charset="0"/>
                <a:cs typeface="ＭＳ Ｐゴシック" charset="0"/>
              </a:rPr>
            </a:br>
            <a:br>
              <a:rPr lang="en-US" b="1" dirty="0">
                <a:solidFill>
                  <a:schemeClr val="tx2"/>
                </a:solidFill>
                <a:effectLst>
                  <a:glow rad="127000">
                    <a:schemeClr val="bg1"/>
                  </a:glow>
                </a:effectLst>
                <a:latin typeface="Arial" charset="0"/>
                <a:ea typeface="ＭＳ Ｐゴシック" charset="0"/>
                <a:cs typeface="ＭＳ Ｐゴシック" charset="0"/>
              </a:rPr>
            </a:br>
            <a:r>
              <a:rPr lang="en-US" b="1" dirty="0">
                <a:solidFill>
                  <a:schemeClr val="tx2"/>
                </a:solidFill>
                <a:effectLst>
                  <a:glow rad="127000">
                    <a:schemeClr val="bg1"/>
                  </a:glow>
                </a:effectLst>
                <a:latin typeface="Arial" charset="0"/>
                <a:ea typeface="ＭＳ Ｐゴシック" charset="0"/>
                <a:cs typeface="ＭＳ Ｐゴシック" charset="0"/>
              </a:rPr>
              <a:t>God speaks today too.</a:t>
            </a:r>
            <a:br>
              <a:rPr lang="en-US" b="1" dirty="0">
                <a:solidFill>
                  <a:schemeClr val="tx2"/>
                </a:solidFill>
                <a:effectLst>
                  <a:glow rad="127000">
                    <a:schemeClr val="bg1"/>
                  </a:glow>
                </a:effectLst>
                <a:latin typeface="Arial" charset="0"/>
                <a:ea typeface="ＭＳ Ｐゴシック" charset="0"/>
                <a:cs typeface="ＭＳ Ｐゴシック" charset="0"/>
              </a:rPr>
            </a:br>
            <a:br>
              <a:rPr lang="en-US" b="1" dirty="0">
                <a:solidFill>
                  <a:schemeClr val="tx2"/>
                </a:solidFill>
                <a:effectLst>
                  <a:glow rad="127000">
                    <a:schemeClr val="bg1"/>
                  </a:glow>
                </a:effectLst>
                <a:latin typeface="Arial" charset="0"/>
                <a:ea typeface="ＭＳ Ｐゴシック" charset="0"/>
                <a:cs typeface="ＭＳ Ｐゴシック" charset="0"/>
              </a:rPr>
            </a:br>
            <a:r>
              <a:rPr lang="en-US" b="1" dirty="0">
                <a:solidFill>
                  <a:schemeClr val="tx2"/>
                </a:solidFill>
                <a:effectLst>
                  <a:glow rad="127000">
                    <a:schemeClr val="bg1"/>
                  </a:glow>
                </a:effectLst>
                <a:latin typeface="Arial" charset="0"/>
                <a:ea typeface="ＭＳ Ｐゴシック" charset="0"/>
                <a:cs typeface="ＭＳ Ｐゴシック" charset="0"/>
              </a:rPr>
              <a:t>Are we listening?</a:t>
            </a:r>
          </a:p>
        </p:txBody>
      </p:sp>
    </p:spTree>
    <p:extLst>
      <p:ext uri="{BB962C8B-B14F-4D97-AF65-F5344CB8AC3E}">
        <p14:creationId xmlns:p14="http://schemas.microsoft.com/office/powerpoint/2010/main" val="10386219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3" name="Picture 1" descr="parallel structure 00439274group.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44000" cy="6897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8370" name="Rectangle 1026"/>
          <p:cNvSpPr>
            <a:spLocks noGrp="1" noChangeArrowheads="1"/>
          </p:cNvSpPr>
          <p:nvPr>
            <p:ph type="title"/>
          </p:nvPr>
        </p:nvSpPr>
        <p:spPr>
          <a:xfrm>
            <a:off x="76200" y="76200"/>
            <a:ext cx="7519988" cy="615950"/>
          </a:xfrm>
          <a:solidFill>
            <a:schemeClr val="bg2"/>
          </a:solidFill>
        </p:spPr>
        <p:txBody>
          <a:bodyPr/>
          <a:lstStyle/>
          <a:p>
            <a:pPr eaLnBrk="1" hangingPunct="1">
              <a:defRPr/>
            </a:pPr>
            <a:r>
              <a:rPr lang="en-US" sz="4800" dirty="0">
                <a:solidFill>
                  <a:schemeClr val="tx1"/>
                </a:solidFill>
                <a:latin typeface="Arial"/>
                <a:ea typeface="ＭＳ Ｐゴシック" charset="0"/>
                <a:cs typeface="Arial"/>
              </a:rPr>
              <a:t>Parallel Structure</a:t>
            </a:r>
            <a:endParaRPr lang="en-US" sz="3200" dirty="0">
              <a:solidFill>
                <a:schemeClr val="tx1"/>
              </a:solidFill>
              <a:latin typeface="Arial"/>
              <a:ea typeface="ＭＳ Ｐゴシック" charset="0"/>
              <a:cs typeface="Arial"/>
            </a:endParaRPr>
          </a:p>
        </p:txBody>
      </p:sp>
      <p:sp>
        <p:nvSpPr>
          <p:cNvPr id="131075" name="Text Box 1028"/>
          <p:cNvSpPr txBox="1">
            <a:spLocks noChangeArrowheads="1"/>
          </p:cNvSpPr>
          <p:nvPr/>
        </p:nvSpPr>
        <p:spPr bwMode="auto">
          <a:xfrm>
            <a:off x="8458200" y="87313"/>
            <a:ext cx="6985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00"/>
                </a:solidFill>
                <a:latin typeface="Arial" charset="0"/>
                <a:cs typeface="Arial" charset="0"/>
              </a:rPr>
              <a:t>642</a:t>
            </a:r>
          </a:p>
        </p:txBody>
      </p:sp>
      <p:sp>
        <p:nvSpPr>
          <p:cNvPr id="93187" name="Rectangle 1027"/>
          <p:cNvSpPr txBox="1">
            <a:spLocks noChangeArrowheads="1"/>
          </p:cNvSpPr>
          <p:nvPr/>
        </p:nvSpPr>
        <p:spPr bwMode="auto">
          <a:xfrm>
            <a:off x="6096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tabLst>
                <a:tab pos="2111375"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2111375" algn="l"/>
              </a:tabLst>
              <a:defRPr sz="2400">
                <a:solidFill>
                  <a:schemeClr val="tx1"/>
                </a:solidFill>
                <a:latin typeface="Times New Roman" charset="0"/>
                <a:ea typeface="ＭＳ Ｐゴシック" charset="0"/>
              </a:defRPr>
            </a:lvl2pPr>
            <a:lvl3pPr marL="1143000" indent="-228600" eaLnBrk="0" hangingPunct="0">
              <a:tabLst>
                <a:tab pos="2111375" algn="l"/>
              </a:tabLst>
              <a:defRPr sz="2400">
                <a:solidFill>
                  <a:schemeClr val="tx1"/>
                </a:solidFill>
                <a:latin typeface="Times New Roman" charset="0"/>
                <a:ea typeface="ＭＳ Ｐゴシック" charset="0"/>
              </a:defRPr>
            </a:lvl3pPr>
            <a:lvl4pPr marL="1600200" indent="-228600" eaLnBrk="0" hangingPunct="0">
              <a:tabLst>
                <a:tab pos="2111375" algn="l"/>
              </a:tabLst>
              <a:defRPr sz="2400">
                <a:solidFill>
                  <a:schemeClr val="tx1"/>
                </a:solidFill>
                <a:latin typeface="Times New Roman" charset="0"/>
                <a:ea typeface="ＭＳ Ｐゴシック" charset="0"/>
              </a:defRPr>
            </a:lvl4pPr>
            <a:lvl5pPr marL="2057400" indent="-228600" eaLnBrk="0" hangingPunct="0">
              <a:tabLst>
                <a:tab pos="2111375"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2111375"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2111375"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2111375"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2111375" algn="l"/>
              </a:tabLst>
              <a:defRPr sz="2400">
                <a:solidFill>
                  <a:schemeClr val="tx1"/>
                </a:solidFill>
                <a:latin typeface="Times New Roman" charset="0"/>
                <a:ea typeface="ＭＳ Ｐゴシック" charset="0"/>
              </a:defRPr>
            </a:lvl9pPr>
          </a:lstStyle>
          <a:p>
            <a:pPr eaLnBrk="1" hangingPunct="1">
              <a:spcBef>
                <a:spcPct val="20000"/>
              </a:spcBef>
              <a:buClr>
                <a:schemeClr val="accent2"/>
              </a:buClr>
              <a:buSzPct val="80000"/>
              <a:buFont typeface="Wingdings" charset="0"/>
              <a:buChar char="l"/>
              <a:defRPr/>
            </a:pPr>
            <a:r>
              <a:rPr lang="en-US" b="1" dirty="0">
                <a:effectLst>
                  <a:glow rad="266700">
                    <a:schemeClr val="bg2"/>
                  </a:glow>
                </a:effectLst>
                <a:latin typeface="Arial"/>
                <a:cs typeface="Arial"/>
              </a:rPr>
              <a:t>The oracles have two parallel structures: the first and third focus on accusation, while the second and fourth focus on God</a:t>
            </a:r>
            <a:r>
              <a:rPr lang="mr-IN" b="1" dirty="0">
                <a:effectLst>
                  <a:glow rad="266700">
                    <a:schemeClr val="bg2"/>
                  </a:glow>
                </a:effectLst>
                <a:latin typeface="Arial"/>
                <a:cs typeface="Arial"/>
              </a:rPr>
              <a:t>'</a:t>
            </a:r>
            <a:r>
              <a:rPr lang="en-US" b="1" dirty="0">
                <a:effectLst>
                  <a:glow rad="266700">
                    <a:schemeClr val="bg2"/>
                  </a:glow>
                </a:effectLst>
                <a:latin typeface="Arial"/>
                <a:cs typeface="Arial"/>
              </a:rPr>
              <a:t>s assurance:</a:t>
            </a:r>
            <a:br>
              <a:rPr lang="en-US" sz="1600" b="1" dirty="0">
                <a:effectLst>
                  <a:glow rad="266700">
                    <a:schemeClr val="bg2"/>
                  </a:glow>
                </a:effectLst>
                <a:latin typeface="Arial"/>
                <a:cs typeface="Arial"/>
              </a:rPr>
            </a:br>
            <a:endParaRPr lang="en-US" sz="1600" b="1" dirty="0">
              <a:effectLst>
                <a:glow rad="266700">
                  <a:schemeClr val="bg2"/>
                </a:glow>
              </a:effectLst>
              <a:latin typeface="Arial"/>
              <a:cs typeface="Arial"/>
            </a:endParaRPr>
          </a:p>
          <a:p>
            <a:pPr eaLnBrk="1" hangingPunct="1">
              <a:spcBef>
                <a:spcPct val="20000"/>
              </a:spcBef>
              <a:buClr>
                <a:schemeClr val="accent2"/>
              </a:buClr>
              <a:buSzPct val="80000"/>
              <a:buFont typeface="Wingdings" charset="0"/>
              <a:buNone/>
              <a:defRPr/>
            </a:pPr>
            <a:r>
              <a:rPr lang="en-US" b="1" dirty="0">
                <a:effectLst>
                  <a:glow rad="266700">
                    <a:schemeClr val="bg2"/>
                  </a:glow>
                </a:effectLst>
                <a:latin typeface="Arial"/>
                <a:cs typeface="Arial"/>
              </a:rPr>
              <a:t>	Oracle 1	</a:t>
            </a:r>
            <a:r>
              <a:rPr lang="en-US" b="1" dirty="0">
                <a:solidFill>
                  <a:srgbClr val="FFFFFF"/>
                </a:solidFill>
                <a:effectLst>
                  <a:glow rad="266700">
                    <a:schemeClr val="bg2"/>
                  </a:glow>
                </a:effectLst>
                <a:latin typeface="Arial"/>
                <a:cs typeface="Arial"/>
              </a:rPr>
              <a:t>Accusation</a:t>
            </a:r>
            <a:r>
              <a:rPr lang="en-US" b="1" dirty="0">
                <a:effectLst>
                  <a:glow rad="266700">
                    <a:schemeClr val="bg2"/>
                  </a:glow>
                </a:effectLst>
                <a:latin typeface="Arial"/>
                <a:cs typeface="Arial"/>
              </a:rPr>
              <a:t>	(1:1-15)</a:t>
            </a:r>
          </a:p>
          <a:p>
            <a:pPr eaLnBrk="1" hangingPunct="1">
              <a:spcBef>
                <a:spcPct val="20000"/>
              </a:spcBef>
              <a:buClr>
                <a:schemeClr val="accent2"/>
              </a:buClr>
              <a:buSzPct val="80000"/>
              <a:buFont typeface="Wingdings" charset="0"/>
              <a:buNone/>
              <a:defRPr/>
            </a:pPr>
            <a:r>
              <a:rPr lang="en-US" b="1" dirty="0">
                <a:effectLst>
                  <a:glow rad="266700">
                    <a:schemeClr val="bg2"/>
                  </a:glow>
                </a:effectLst>
                <a:latin typeface="Arial"/>
                <a:cs typeface="Arial"/>
              </a:rPr>
              <a:t>	Oracle 2	</a:t>
            </a:r>
            <a:r>
              <a:rPr lang="en-US" b="1" dirty="0">
                <a:solidFill>
                  <a:srgbClr val="FFFF00"/>
                </a:solidFill>
                <a:effectLst>
                  <a:glow rad="266700">
                    <a:schemeClr val="bg2"/>
                  </a:glow>
                </a:effectLst>
                <a:latin typeface="Arial"/>
                <a:cs typeface="Arial"/>
              </a:rPr>
              <a:t>Assurance</a:t>
            </a:r>
            <a:r>
              <a:rPr lang="en-US" b="1" dirty="0">
                <a:effectLst>
                  <a:glow rad="266700">
                    <a:schemeClr val="bg2"/>
                  </a:glow>
                </a:effectLst>
                <a:latin typeface="Arial"/>
                <a:cs typeface="Arial"/>
              </a:rPr>
              <a:t>	(2:1-9)</a:t>
            </a:r>
          </a:p>
          <a:p>
            <a:pPr eaLnBrk="1" hangingPunct="1">
              <a:spcBef>
                <a:spcPct val="20000"/>
              </a:spcBef>
              <a:buClr>
                <a:schemeClr val="accent2"/>
              </a:buClr>
              <a:buSzPct val="80000"/>
              <a:buFont typeface="Wingdings" charset="0"/>
              <a:buNone/>
              <a:defRPr/>
            </a:pPr>
            <a:r>
              <a:rPr lang="en-US" b="1" dirty="0">
                <a:effectLst>
                  <a:glow rad="266700">
                    <a:schemeClr val="bg2"/>
                  </a:glow>
                </a:effectLst>
                <a:latin typeface="Arial"/>
                <a:cs typeface="Arial"/>
              </a:rPr>
              <a:t>	Oracle 3	</a:t>
            </a:r>
            <a:r>
              <a:rPr lang="en-US" b="1" dirty="0">
                <a:solidFill>
                  <a:srgbClr val="FFFFFF"/>
                </a:solidFill>
                <a:effectLst>
                  <a:glow rad="266700">
                    <a:schemeClr val="bg2"/>
                  </a:glow>
                </a:effectLst>
                <a:latin typeface="Arial"/>
                <a:cs typeface="Arial"/>
              </a:rPr>
              <a:t>Accusation</a:t>
            </a:r>
            <a:r>
              <a:rPr lang="en-US" b="1" dirty="0">
                <a:effectLst>
                  <a:glow rad="266700">
                    <a:schemeClr val="bg2"/>
                  </a:glow>
                </a:effectLst>
                <a:latin typeface="Arial"/>
                <a:cs typeface="Arial"/>
              </a:rPr>
              <a:t>	(2:10-19)</a:t>
            </a:r>
          </a:p>
          <a:p>
            <a:pPr eaLnBrk="1" hangingPunct="1">
              <a:spcBef>
                <a:spcPct val="20000"/>
              </a:spcBef>
              <a:buClr>
                <a:schemeClr val="accent2"/>
              </a:buClr>
              <a:buSzPct val="80000"/>
              <a:buFont typeface="Wingdings" charset="0"/>
              <a:buNone/>
              <a:defRPr/>
            </a:pPr>
            <a:r>
              <a:rPr lang="en-US" b="1" dirty="0">
                <a:effectLst>
                  <a:glow rad="266700">
                    <a:schemeClr val="bg2"/>
                  </a:glow>
                </a:effectLst>
                <a:latin typeface="Arial"/>
                <a:cs typeface="Arial"/>
              </a:rPr>
              <a:t>	Oracle 4	</a:t>
            </a:r>
            <a:r>
              <a:rPr lang="en-US" b="1" dirty="0">
                <a:solidFill>
                  <a:srgbClr val="FFFF00"/>
                </a:solidFill>
                <a:effectLst>
                  <a:glow rad="266700">
                    <a:schemeClr val="bg2"/>
                  </a:glow>
                </a:effectLst>
                <a:latin typeface="Arial"/>
                <a:cs typeface="Arial"/>
              </a:rPr>
              <a:t>Assurance</a:t>
            </a:r>
            <a:r>
              <a:rPr lang="en-US" b="1" dirty="0">
                <a:effectLst>
                  <a:glow rad="266700">
                    <a:schemeClr val="bg2"/>
                  </a:glow>
                </a:effectLst>
                <a:latin typeface="Arial"/>
                <a:cs typeface="Arial"/>
              </a:rPr>
              <a:t> 	(2:20-23)</a:t>
            </a:r>
            <a:br>
              <a:rPr lang="en-US" b="1" dirty="0">
                <a:effectLst>
                  <a:glow rad="266700">
                    <a:schemeClr val="bg2"/>
                  </a:glow>
                </a:effectLst>
                <a:latin typeface="Arial"/>
                <a:cs typeface="Arial"/>
              </a:rPr>
            </a:br>
            <a:r>
              <a:rPr lang="en-US" sz="1600" b="1" dirty="0">
                <a:effectLst>
                  <a:glow rad="266700">
                    <a:schemeClr val="bg2"/>
                  </a:glow>
                </a:effectLst>
                <a:latin typeface="Arial"/>
                <a:cs typeface="Arial"/>
              </a:rPr>
              <a:t> </a:t>
            </a:r>
            <a:br>
              <a:rPr lang="en-US" sz="1600" b="1" dirty="0">
                <a:effectLst>
                  <a:glow rad="266700">
                    <a:schemeClr val="bg2"/>
                  </a:glow>
                </a:effectLst>
                <a:latin typeface="Arial"/>
                <a:cs typeface="Arial"/>
              </a:rPr>
            </a:br>
            <a:endParaRPr lang="en-US" sz="1600" b="1" dirty="0">
              <a:effectLst>
                <a:glow rad="266700">
                  <a:schemeClr val="bg2"/>
                </a:glow>
              </a:effectLst>
              <a:latin typeface="Arial"/>
              <a:cs typeface="Aria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31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318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318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318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318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7"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48"/>
          <p:cNvSpPr>
            <a:spLocks noChangeArrowheads="1"/>
          </p:cNvSpPr>
          <p:nvPr/>
        </p:nvSpPr>
        <p:spPr bwMode="auto">
          <a:xfrm>
            <a:off x="0" y="5580063"/>
            <a:ext cx="184150"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en-US" sz="2800">
              <a:latin typeface="Arial" charset="0"/>
              <a:cs typeface="Arial" charset="0"/>
            </a:endParaRPr>
          </a:p>
        </p:txBody>
      </p:sp>
      <p:graphicFrame>
        <p:nvGraphicFramePr>
          <p:cNvPr id="65015" name="Group 503"/>
          <p:cNvGraphicFramePr>
            <a:graphicFrameLocks noGrp="1"/>
          </p:cNvGraphicFramePr>
          <p:nvPr/>
        </p:nvGraphicFramePr>
        <p:xfrm>
          <a:off x="-36513" y="193675"/>
          <a:ext cx="9180513" cy="6935157"/>
        </p:xfrm>
        <a:graphic>
          <a:graphicData uri="http://schemas.openxmlformats.org/drawingml/2006/table">
            <a:tbl>
              <a:tblPr/>
              <a:tblGrid>
                <a:gridCol w="2351967">
                  <a:extLst>
                    <a:ext uri="{9D8B030D-6E8A-4147-A177-3AD203B41FA5}">
                      <a16:colId xmlns:a16="http://schemas.microsoft.com/office/drawing/2014/main" val="20000"/>
                    </a:ext>
                  </a:extLst>
                </a:gridCol>
                <a:gridCol w="2257503">
                  <a:extLst>
                    <a:ext uri="{9D8B030D-6E8A-4147-A177-3AD203B41FA5}">
                      <a16:colId xmlns:a16="http://schemas.microsoft.com/office/drawing/2014/main" val="20001"/>
                    </a:ext>
                  </a:extLst>
                </a:gridCol>
                <a:gridCol w="2294327">
                  <a:extLst>
                    <a:ext uri="{9D8B030D-6E8A-4147-A177-3AD203B41FA5}">
                      <a16:colId xmlns:a16="http://schemas.microsoft.com/office/drawing/2014/main" val="20002"/>
                    </a:ext>
                  </a:extLst>
                </a:gridCol>
                <a:gridCol w="2276716">
                  <a:extLst>
                    <a:ext uri="{9D8B030D-6E8A-4147-A177-3AD203B41FA5}">
                      <a16:colId xmlns:a16="http://schemas.microsoft.com/office/drawing/2014/main" val="20003"/>
                    </a:ext>
                  </a:extLst>
                </a:gridCol>
              </a:tblGrid>
              <a:tr h="533380">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900" b="1" i="0" u="none" strike="noStrike" cap="none" normalizeH="0" baseline="0" dirty="0">
                          <a:ln>
                            <a:noFill/>
                          </a:ln>
                          <a:solidFill>
                            <a:schemeClr val="tx1"/>
                          </a:solidFill>
                          <a:effectLst/>
                          <a:latin typeface="Arial" charset="0"/>
                          <a:ea typeface="Arial" charset="0"/>
                          <a:cs typeface="Arial" charset="0"/>
                        </a:rPr>
                        <a:t>Drought for Neglected Temple Rebuilding</a:t>
                      </a:r>
                      <a:endParaRPr kumimoji="0" lang="en-GB" altLang="zh-CN" sz="2000" b="0" i="0" u="none" strike="noStrike" cap="none" normalizeH="0" baseline="0" dirty="0">
                        <a:ln>
                          <a:noFill/>
                        </a:ln>
                        <a:solidFill>
                          <a:schemeClr val="tx1"/>
                        </a:solidFill>
                        <a:effectLst/>
                        <a:latin typeface="Arial" charset="0"/>
                        <a:ea typeface="Arial" charset="0"/>
                        <a:cs typeface="Arial"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3338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900" b="1" i="0" u="none" strike="noStrike" cap="none" normalizeH="0" baseline="0">
                          <a:ln>
                            <a:noFill/>
                          </a:ln>
                          <a:solidFill>
                            <a:schemeClr val="tx1"/>
                          </a:solidFill>
                          <a:effectLst/>
                          <a:latin typeface="Arial" charset="0"/>
                          <a:ea typeface="Arial" charset="0"/>
                          <a:cs typeface="Arial" charset="0"/>
                        </a:rPr>
                        <a:t>Temple </a:t>
                      </a:r>
                      <a:endParaRPr kumimoji="0" lang="en-GB" altLang="zh-CN" sz="5400" b="0" i="0" u="none" strike="noStrike" cap="none" normalizeH="0" baseline="0">
                        <a:ln>
                          <a:noFill/>
                        </a:ln>
                        <a:solidFill>
                          <a:schemeClr val="tx1"/>
                        </a:solidFill>
                        <a:effectLst/>
                        <a:latin typeface="Arial" charset="0"/>
                        <a:ea typeface="Arial" charset="0"/>
                        <a:cs typeface="Arial"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900" b="1" i="0" u="none" strike="noStrike" cap="none" normalizeH="0" baseline="0">
                          <a:ln>
                            <a:noFill/>
                          </a:ln>
                          <a:solidFill>
                            <a:schemeClr val="tx1"/>
                          </a:solidFill>
                          <a:effectLst/>
                          <a:latin typeface="Arial" charset="0"/>
                          <a:ea typeface="Arial" charset="0"/>
                          <a:cs typeface="Arial" charset="0"/>
                        </a:rPr>
                        <a:t>Blessings </a:t>
                      </a:r>
                      <a:endParaRPr kumimoji="0" lang="en-GB" altLang="zh-CN" sz="2800" b="0" i="0" u="none" strike="noStrike" cap="none" normalizeH="0" baseline="0">
                        <a:ln>
                          <a:noFill/>
                        </a:ln>
                        <a:solidFill>
                          <a:schemeClr val="tx1"/>
                        </a:solidFill>
                        <a:effectLst/>
                        <a:latin typeface="Arial" charset="0"/>
                        <a:ea typeface="Arial" charset="0"/>
                        <a:cs typeface="Arial"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extLst>
                  <a:ext uri="{0D108BD9-81ED-4DB2-BD59-A6C34878D82A}">
                    <a16:rowId xmlns:a16="http://schemas.microsoft.com/office/drawing/2014/main" val="10001"/>
                  </a:ext>
                </a:extLst>
              </a:tr>
              <a:tr h="70102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000" b="1" i="0" u="none" strike="noStrike" cap="none" normalizeH="0" baseline="0">
                          <a:ln>
                            <a:noFill/>
                          </a:ln>
                          <a:solidFill>
                            <a:schemeClr val="tx1"/>
                          </a:solidFill>
                          <a:effectLst/>
                          <a:latin typeface="Arial" charset="0"/>
                          <a:ea typeface="Arial" charset="0"/>
                          <a:cs typeface="Arial" charset="0"/>
                        </a:rPr>
                        <a:t>Wrong </a:t>
                      </a:r>
                      <a:endParaRPr kumimoji="0" lang="en-GB" altLang="zh-CN" sz="2000" b="0" i="0" u="none" strike="noStrike" cap="none" normalizeH="0" baseline="0">
                        <a:ln>
                          <a:noFill/>
                        </a:ln>
                        <a:solidFill>
                          <a:schemeClr val="tx1"/>
                        </a:solidFill>
                        <a:effectLst/>
                        <a:latin typeface="Arial" charset="0"/>
                        <a:ea typeface="Arial"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2000" b="1" i="0" u="none" strike="noStrike" cap="none" normalizeH="0" baseline="0">
                          <a:ln>
                            <a:noFill/>
                          </a:ln>
                          <a:solidFill>
                            <a:schemeClr val="tx1"/>
                          </a:solidFill>
                          <a:effectLst/>
                          <a:latin typeface="Arial" charset="0"/>
                          <a:ea typeface="Arial" charset="0"/>
                          <a:cs typeface="Arial" charset="0"/>
                        </a:rPr>
                        <a:t>Priorities </a:t>
                      </a:r>
                      <a:endParaRPr kumimoji="0" lang="en-GB" altLang="zh-CN" sz="2000" b="0" i="0" u="none" strike="noStrike" cap="none" normalizeH="0" baseline="0">
                        <a:ln>
                          <a:noFill/>
                        </a:ln>
                        <a:solidFill>
                          <a:schemeClr val="tx1"/>
                        </a:solidFill>
                        <a:effectLst/>
                        <a:latin typeface="Arial" charset="0"/>
                        <a:ea typeface="Arial" charset="0"/>
                        <a:cs typeface="Arial"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000" b="1" i="0" u="none" strike="noStrike" cap="none" normalizeH="0" baseline="0">
                          <a:ln>
                            <a:noFill/>
                          </a:ln>
                          <a:solidFill>
                            <a:schemeClr val="tx1"/>
                          </a:solidFill>
                          <a:effectLst/>
                          <a:latin typeface="Arial" charset="0"/>
                          <a:ea typeface="Arial" charset="0"/>
                          <a:cs typeface="Arial" charset="0"/>
                        </a:rPr>
                        <a:t>Greater </a:t>
                      </a:r>
                      <a:endParaRPr kumimoji="0" lang="en-GB" altLang="zh-CN" sz="2000" b="0" i="0" u="none" strike="noStrike" cap="none" normalizeH="0" baseline="0">
                        <a:ln>
                          <a:noFill/>
                        </a:ln>
                        <a:solidFill>
                          <a:schemeClr val="tx1"/>
                        </a:solidFill>
                        <a:effectLst/>
                        <a:latin typeface="Arial" charset="0"/>
                        <a:ea typeface="Arial"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2000" b="1" i="0" u="none" strike="noStrike" cap="none" normalizeH="0" baseline="0">
                          <a:ln>
                            <a:noFill/>
                          </a:ln>
                          <a:solidFill>
                            <a:schemeClr val="tx1"/>
                          </a:solidFill>
                          <a:effectLst/>
                          <a:latin typeface="Arial" charset="0"/>
                          <a:ea typeface="Arial" charset="0"/>
                          <a:cs typeface="Arial" charset="0"/>
                        </a:rPr>
                        <a:t>Glory </a:t>
                      </a:r>
                      <a:endParaRPr kumimoji="0" lang="en-GB" altLang="zh-CN" sz="2000" b="0" i="0" u="none" strike="noStrike" cap="none" normalizeH="0" baseline="0">
                        <a:ln>
                          <a:noFill/>
                        </a:ln>
                        <a:solidFill>
                          <a:schemeClr val="tx1"/>
                        </a:solidFill>
                        <a:effectLst/>
                        <a:latin typeface="Arial" charset="0"/>
                        <a:ea typeface="Arial" charset="0"/>
                        <a:cs typeface="Arial"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000" b="1" i="0" u="none" strike="noStrike" cap="none" normalizeH="0" baseline="0">
                          <a:ln>
                            <a:noFill/>
                          </a:ln>
                          <a:solidFill>
                            <a:schemeClr val="tx1"/>
                          </a:solidFill>
                          <a:effectLst/>
                          <a:latin typeface="Arial" charset="0"/>
                          <a:ea typeface="Arial" charset="0"/>
                          <a:cs typeface="Arial" charset="0"/>
                        </a:rPr>
                        <a:t>Drought </a:t>
                      </a:r>
                      <a:endParaRPr kumimoji="0" lang="en-GB" altLang="zh-CN" sz="2000" b="0" i="0" u="none" strike="noStrike" cap="none" normalizeH="0" baseline="0">
                        <a:ln>
                          <a:noFill/>
                        </a:ln>
                        <a:solidFill>
                          <a:schemeClr val="tx1"/>
                        </a:solidFill>
                        <a:effectLst/>
                        <a:latin typeface="Arial" charset="0"/>
                        <a:ea typeface="Arial"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2000" b="1" i="0" u="none" strike="noStrike" cap="none" normalizeH="0" baseline="0">
                          <a:ln>
                            <a:noFill/>
                          </a:ln>
                          <a:solidFill>
                            <a:schemeClr val="tx1"/>
                          </a:solidFill>
                          <a:effectLst/>
                          <a:latin typeface="Arial" charset="0"/>
                          <a:ea typeface="Arial" charset="0"/>
                          <a:cs typeface="Arial" charset="0"/>
                        </a:rPr>
                        <a:t>Judgment </a:t>
                      </a:r>
                      <a:endParaRPr kumimoji="0" lang="en-GB" altLang="zh-CN" sz="2000" b="0" i="0" u="none" strike="noStrike" cap="none" normalizeH="0" baseline="0">
                        <a:ln>
                          <a:noFill/>
                        </a:ln>
                        <a:solidFill>
                          <a:schemeClr val="tx1"/>
                        </a:solidFill>
                        <a:effectLst/>
                        <a:latin typeface="Arial" charset="0"/>
                        <a:ea typeface="Arial" charset="0"/>
                        <a:cs typeface="Arial"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000" b="1" i="0" u="none" strike="noStrike" cap="none" normalizeH="0" baseline="0" dirty="0">
                          <a:ln>
                            <a:noFill/>
                          </a:ln>
                          <a:solidFill>
                            <a:schemeClr val="tx1"/>
                          </a:solidFill>
                          <a:effectLst/>
                          <a:latin typeface="Arial" charset="0"/>
                          <a:ea typeface="Arial" charset="0"/>
                          <a:cs typeface="Arial" charset="0"/>
                        </a:rPr>
                        <a:t>Zerubbabel</a:t>
                      </a:r>
                      <a:r>
                        <a:rPr kumimoji="0" lang="mr-IN" altLang="zh-CN" sz="2000" b="1" i="0" u="none" strike="noStrike" cap="none" normalizeH="0" baseline="0" dirty="0">
                          <a:ln>
                            <a:noFill/>
                          </a:ln>
                          <a:solidFill>
                            <a:schemeClr val="tx1"/>
                          </a:solidFill>
                          <a:effectLst/>
                          <a:latin typeface="Arial" charset="0"/>
                          <a:ea typeface="Arial" charset="0"/>
                          <a:cs typeface="Arial" charset="0"/>
                        </a:rPr>
                        <a:t>'</a:t>
                      </a:r>
                      <a:r>
                        <a:rPr kumimoji="0" lang="en-GB" altLang="zh-CN" sz="2000" b="1" i="0" u="none" strike="noStrike" cap="none" normalizeH="0" baseline="0" dirty="0">
                          <a:ln>
                            <a:noFill/>
                          </a:ln>
                          <a:solidFill>
                            <a:schemeClr val="tx1"/>
                          </a:solidFill>
                          <a:effectLst/>
                          <a:latin typeface="Arial" charset="0"/>
                          <a:ea typeface="Arial" charset="0"/>
                          <a:cs typeface="Arial" charset="0"/>
                        </a:rPr>
                        <a:t>s Authority </a:t>
                      </a:r>
                      <a:endParaRPr kumimoji="0" lang="en-GB" altLang="zh-CN" sz="2000" b="0" i="0" u="none" strike="noStrike" cap="none" normalizeH="0" baseline="0" dirty="0">
                        <a:ln>
                          <a:noFill/>
                        </a:ln>
                        <a:solidFill>
                          <a:schemeClr val="tx1"/>
                        </a:solidFill>
                        <a:effectLst/>
                        <a:latin typeface="Arial" charset="0"/>
                        <a:ea typeface="Arial" charset="0"/>
                        <a:cs typeface="Arial"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val="10002"/>
                  </a:ext>
                </a:extLst>
              </a:tr>
              <a:tr h="41742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900" b="1" i="0" u="none" strike="noStrike" cap="none" normalizeH="0" baseline="0">
                          <a:ln>
                            <a:noFill/>
                          </a:ln>
                          <a:solidFill>
                            <a:schemeClr val="tx1"/>
                          </a:solidFill>
                          <a:effectLst/>
                          <a:latin typeface="Arial" charset="0"/>
                          <a:ea typeface="Arial" charset="0"/>
                          <a:cs typeface="Arial" charset="0"/>
                        </a:rPr>
                        <a:t>1 </a:t>
                      </a:r>
                      <a:endParaRPr kumimoji="0" lang="en-GB" altLang="zh-CN" sz="4000" b="0" i="0" u="none" strike="noStrike" cap="none" normalizeH="0" baseline="0">
                        <a:ln>
                          <a:noFill/>
                        </a:ln>
                        <a:solidFill>
                          <a:schemeClr val="tx1"/>
                        </a:solidFill>
                        <a:effectLst/>
                        <a:latin typeface="Arial" charset="0"/>
                        <a:ea typeface="Arial" charset="0"/>
                        <a:cs typeface="Arial"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900" b="1" i="0" u="none" strike="noStrike" cap="none" normalizeH="0" baseline="0">
                          <a:ln>
                            <a:noFill/>
                          </a:ln>
                          <a:solidFill>
                            <a:schemeClr val="tx1"/>
                          </a:solidFill>
                          <a:effectLst/>
                          <a:latin typeface="Arial" charset="0"/>
                          <a:ea typeface="Arial" charset="0"/>
                          <a:cs typeface="Arial" charset="0"/>
                        </a:rPr>
                        <a:t>2:1-9 </a:t>
                      </a:r>
                      <a:endParaRPr kumimoji="0" lang="en-GB" altLang="zh-CN" sz="4000" b="0" i="0" u="none" strike="noStrike" cap="none" normalizeH="0" baseline="0">
                        <a:ln>
                          <a:noFill/>
                        </a:ln>
                        <a:solidFill>
                          <a:schemeClr val="tx1"/>
                        </a:solidFill>
                        <a:effectLst/>
                        <a:latin typeface="Arial" charset="0"/>
                        <a:ea typeface="Arial" charset="0"/>
                        <a:cs typeface="Arial"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900" b="1" i="0" u="none" strike="noStrike" cap="none" normalizeH="0" baseline="0">
                          <a:ln>
                            <a:noFill/>
                          </a:ln>
                          <a:solidFill>
                            <a:schemeClr val="tx1"/>
                          </a:solidFill>
                          <a:effectLst/>
                          <a:latin typeface="Arial" charset="0"/>
                          <a:ea typeface="Arial" charset="0"/>
                          <a:cs typeface="Arial" charset="0"/>
                        </a:rPr>
                        <a:t>2:10-19 </a:t>
                      </a:r>
                      <a:endParaRPr kumimoji="0" lang="en-GB" altLang="zh-CN" sz="4000" b="0" i="0" u="none" strike="noStrike" cap="none" normalizeH="0" baseline="0">
                        <a:ln>
                          <a:noFill/>
                        </a:ln>
                        <a:solidFill>
                          <a:schemeClr val="tx1"/>
                        </a:solidFill>
                        <a:effectLst/>
                        <a:latin typeface="Arial" charset="0"/>
                        <a:ea typeface="Arial" charset="0"/>
                        <a:cs typeface="Arial"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900" b="1" i="0" u="none" strike="noStrike" cap="none" normalizeH="0" baseline="0">
                          <a:ln>
                            <a:noFill/>
                          </a:ln>
                          <a:solidFill>
                            <a:schemeClr val="tx1"/>
                          </a:solidFill>
                          <a:effectLst/>
                          <a:latin typeface="Arial" charset="0"/>
                          <a:ea typeface="Arial" charset="0"/>
                          <a:cs typeface="Arial" charset="0"/>
                        </a:rPr>
                        <a:t>2:20-23 </a:t>
                      </a:r>
                      <a:endParaRPr kumimoji="0" lang="en-GB" altLang="zh-CN" sz="1800" b="0" i="0" u="none" strike="noStrike" cap="none" normalizeH="0" baseline="0">
                        <a:ln>
                          <a:noFill/>
                        </a:ln>
                        <a:solidFill>
                          <a:schemeClr val="tx1"/>
                        </a:solidFill>
                        <a:effectLst/>
                        <a:latin typeface="Arial" charset="0"/>
                        <a:ea typeface="Arial" charset="0"/>
                        <a:cs typeface="Arial"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val="10003"/>
                  </a:ext>
                </a:extLst>
              </a:tr>
              <a:tr h="49836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900" b="1" i="0" u="none" strike="noStrike" cap="none" normalizeH="0" baseline="0">
                          <a:ln>
                            <a:noFill/>
                          </a:ln>
                          <a:solidFill>
                            <a:schemeClr val="tx1"/>
                          </a:solidFill>
                          <a:effectLst/>
                          <a:latin typeface="Arial" charset="0"/>
                          <a:ea typeface="Arial" charset="0"/>
                          <a:cs typeface="Arial" charset="0"/>
                        </a:rPr>
                        <a:t>Rebuke #1</a:t>
                      </a:r>
                      <a:endParaRPr kumimoji="0" lang="en-GB" altLang="zh-CN" sz="4000" b="0" i="0" u="none" strike="noStrike" cap="none" normalizeH="0" baseline="0">
                        <a:ln>
                          <a:noFill/>
                        </a:ln>
                        <a:solidFill>
                          <a:schemeClr val="tx1"/>
                        </a:solidFill>
                        <a:effectLst/>
                        <a:latin typeface="Arial" charset="0"/>
                        <a:ea typeface="Arial" charset="0"/>
                        <a:cs typeface="Arial"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900" b="1" i="0" u="none" strike="noStrike" cap="none" normalizeH="0" baseline="0" dirty="0">
                          <a:ln>
                            <a:noFill/>
                          </a:ln>
                          <a:solidFill>
                            <a:srgbClr val="FFFF00"/>
                          </a:solidFill>
                          <a:effectLst/>
                          <a:latin typeface="Arial" charset="0"/>
                          <a:ea typeface="Arial" charset="0"/>
                          <a:cs typeface="Arial" charset="0"/>
                        </a:rPr>
                        <a:t>Promise #1</a:t>
                      </a:r>
                      <a:endParaRPr kumimoji="0" lang="en-GB" altLang="zh-CN" sz="4000" b="0" i="0" u="none" strike="noStrike" cap="none" normalizeH="0" baseline="0" dirty="0">
                        <a:ln>
                          <a:noFill/>
                        </a:ln>
                        <a:solidFill>
                          <a:srgbClr val="FFFF00"/>
                        </a:solidFill>
                        <a:effectLst/>
                        <a:latin typeface="Arial" charset="0"/>
                        <a:ea typeface="Arial" charset="0"/>
                        <a:cs typeface="Arial"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900" b="1" i="0" u="none" strike="noStrike" cap="none" normalizeH="0" baseline="0">
                          <a:ln>
                            <a:noFill/>
                          </a:ln>
                          <a:solidFill>
                            <a:schemeClr val="tx1"/>
                          </a:solidFill>
                          <a:effectLst/>
                          <a:latin typeface="Arial" charset="0"/>
                          <a:ea typeface="Arial" charset="0"/>
                          <a:cs typeface="Arial" charset="0"/>
                        </a:rPr>
                        <a:t>Rebuke #2 </a:t>
                      </a:r>
                      <a:endParaRPr kumimoji="0" lang="en-GB" altLang="zh-CN" sz="4000" b="0" i="0" u="none" strike="noStrike" cap="none" normalizeH="0" baseline="0">
                        <a:ln>
                          <a:noFill/>
                        </a:ln>
                        <a:solidFill>
                          <a:schemeClr val="tx1"/>
                        </a:solidFill>
                        <a:effectLst/>
                        <a:latin typeface="Arial" charset="0"/>
                        <a:ea typeface="Arial" charset="0"/>
                        <a:cs typeface="Arial"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900" b="1" i="0" u="none" strike="noStrike" cap="none" normalizeH="0" baseline="0" dirty="0">
                          <a:ln>
                            <a:noFill/>
                          </a:ln>
                          <a:solidFill>
                            <a:srgbClr val="FFFF00"/>
                          </a:solidFill>
                          <a:effectLst/>
                          <a:latin typeface="Arial" charset="0"/>
                          <a:ea typeface="Arial" charset="0"/>
                          <a:cs typeface="Arial" charset="0"/>
                        </a:rPr>
                        <a:t>Promise #2 </a:t>
                      </a:r>
                      <a:endParaRPr kumimoji="0" lang="en-GB" altLang="zh-CN" sz="4000" b="0" i="0" u="none" strike="noStrike" cap="none" normalizeH="0" baseline="0" dirty="0">
                        <a:ln>
                          <a:noFill/>
                        </a:ln>
                        <a:solidFill>
                          <a:srgbClr val="FFFF00"/>
                        </a:solidFill>
                        <a:effectLst/>
                        <a:latin typeface="Arial" charset="0"/>
                        <a:ea typeface="Arial" charset="0"/>
                        <a:cs typeface="Arial"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val="10004"/>
                  </a:ext>
                </a:extLst>
              </a:tr>
              <a:tr h="204213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mr-IN" altLang="zh-CN" sz="1600" b="1" i="0" u="none" strike="noStrike" cap="none" normalizeH="0" baseline="0" dirty="0">
                          <a:ln>
                            <a:noFill/>
                          </a:ln>
                          <a:solidFill>
                            <a:schemeClr val="tx1"/>
                          </a:solidFill>
                          <a:effectLst/>
                          <a:latin typeface="Arial" charset="0"/>
                          <a:ea typeface="Arial" charset="0"/>
                          <a:cs typeface="Arial" charset="0"/>
                        </a:rPr>
                        <a:t>"</a:t>
                      </a:r>
                      <a:r>
                        <a:rPr kumimoji="0" lang="en-GB" altLang="zh-CN" sz="1600" b="1" i="0" u="none" strike="noStrike" cap="none" normalizeH="0" baseline="0" dirty="0">
                          <a:ln>
                            <a:noFill/>
                          </a:ln>
                          <a:solidFill>
                            <a:schemeClr val="tx1"/>
                          </a:solidFill>
                          <a:effectLst/>
                          <a:latin typeface="Arial" charset="0"/>
                          <a:ea typeface="Arial" charset="0"/>
                          <a:cs typeface="Arial" charset="0"/>
                        </a:rPr>
                        <a:t>Is it a time for you… to be living in your panelled houses, while this house remains in ruins? …Go… and build </a:t>
                      </a:r>
                      <a:br>
                        <a:rPr kumimoji="0" lang="en-GB" altLang="zh-CN" sz="1600" b="1" i="0" u="none" strike="noStrike" cap="none" normalizeH="0" baseline="0" dirty="0">
                          <a:ln>
                            <a:noFill/>
                          </a:ln>
                          <a:solidFill>
                            <a:schemeClr val="tx1"/>
                          </a:solidFill>
                          <a:effectLst/>
                          <a:latin typeface="Arial" charset="0"/>
                          <a:ea typeface="Arial" charset="0"/>
                          <a:cs typeface="Arial" charset="0"/>
                        </a:rPr>
                      </a:br>
                      <a:r>
                        <a:rPr kumimoji="0" lang="en-GB" altLang="zh-CN" sz="1600" b="1" i="0" u="none" strike="noStrike" cap="none" normalizeH="0" baseline="0" dirty="0">
                          <a:ln>
                            <a:noFill/>
                          </a:ln>
                          <a:solidFill>
                            <a:schemeClr val="tx1"/>
                          </a:solidFill>
                          <a:effectLst/>
                          <a:latin typeface="Arial" charset="0"/>
                          <a:ea typeface="Arial" charset="0"/>
                          <a:cs typeface="Arial" charset="0"/>
                        </a:rPr>
                        <a:t>the house</a:t>
                      </a:r>
                      <a:r>
                        <a:rPr kumimoji="0" lang="mr-IN" altLang="zh-CN" sz="1600" b="1" i="0" u="none" strike="noStrike" cap="none" normalizeH="0" baseline="0" dirty="0">
                          <a:ln>
                            <a:noFill/>
                          </a:ln>
                          <a:solidFill>
                            <a:schemeClr val="tx1"/>
                          </a:solidFill>
                          <a:effectLst/>
                          <a:latin typeface="Arial" charset="0"/>
                          <a:ea typeface="Arial" charset="0"/>
                          <a:cs typeface="Arial" charset="0"/>
                        </a:rPr>
                        <a:t>"</a:t>
                      </a:r>
                      <a:r>
                        <a:rPr kumimoji="0" lang="en-GB" altLang="zh-CN" sz="1600" b="1" i="0" u="none" strike="noStrike" cap="none" normalizeH="0" baseline="0" dirty="0">
                          <a:ln>
                            <a:noFill/>
                          </a:ln>
                          <a:solidFill>
                            <a:schemeClr val="tx1"/>
                          </a:solidFill>
                          <a:effectLst/>
                          <a:latin typeface="Arial" charset="0"/>
                          <a:ea typeface="Arial" charset="0"/>
                          <a:cs typeface="Arial"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dirty="0">
                          <a:ln>
                            <a:noFill/>
                          </a:ln>
                          <a:solidFill>
                            <a:schemeClr val="tx1"/>
                          </a:solidFill>
                          <a:effectLst/>
                          <a:latin typeface="Arial" charset="0"/>
                          <a:ea typeface="Arial" charset="0"/>
                          <a:cs typeface="Arial" charset="0"/>
                        </a:rPr>
                        <a:t>(1:4, 8a)</a:t>
                      </a:r>
                      <a:endParaRPr kumimoji="0" lang="en-GB" altLang="zh-CN" sz="1800" b="1" i="0" u="none" strike="noStrike" cap="none" normalizeH="0" baseline="0" dirty="0">
                        <a:ln>
                          <a:noFill/>
                        </a:ln>
                        <a:solidFill>
                          <a:schemeClr val="tx1"/>
                        </a:solidFill>
                        <a:effectLst/>
                        <a:latin typeface="Arial" charset="0"/>
                        <a:ea typeface="Arial" charset="0"/>
                        <a:cs typeface="Arial"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mr-IN" altLang="zh-CN" sz="1600" b="1" i="0" u="none" strike="noStrike" cap="none" normalizeH="0" baseline="0" dirty="0">
                          <a:ln>
                            <a:noFill/>
                          </a:ln>
                          <a:solidFill>
                            <a:schemeClr val="tx1"/>
                          </a:solidFill>
                          <a:effectLst/>
                          <a:latin typeface="Arial" charset="0"/>
                          <a:ea typeface="Arial" charset="0"/>
                          <a:cs typeface="Arial" charset="0"/>
                        </a:rPr>
                        <a:t>"</a:t>
                      </a:r>
                      <a:r>
                        <a:rPr kumimoji="0" lang="en-GB" altLang="zh-CN" sz="1600" b="1" i="0" u="none" strike="noStrike" cap="none" normalizeH="0" baseline="0" dirty="0">
                          <a:ln>
                            <a:noFill/>
                          </a:ln>
                          <a:solidFill>
                            <a:schemeClr val="tx1"/>
                          </a:solidFill>
                          <a:effectLst/>
                          <a:latin typeface="Arial" charset="0"/>
                          <a:ea typeface="Arial" charset="0"/>
                          <a:cs typeface="Arial" charset="0"/>
                        </a:rPr>
                        <a:t>I will fill this house with glory…The glory of this present house will be greater than the glory of the former house</a:t>
                      </a:r>
                      <a:r>
                        <a:rPr kumimoji="0" lang="mr-IN" altLang="zh-CN" sz="1600" b="1" i="0" u="none" strike="noStrike" cap="none" normalizeH="0" baseline="0" dirty="0">
                          <a:ln>
                            <a:noFill/>
                          </a:ln>
                          <a:solidFill>
                            <a:schemeClr val="tx1"/>
                          </a:solidFill>
                          <a:effectLst/>
                          <a:latin typeface="Arial" charset="0"/>
                          <a:ea typeface="Arial" charset="0"/>
                          <a:cs typeface="Arial" charset="0"/>
                        </a:rPr>
                        <a:t>"</a:t>
                      </a:r>
                      <a:r>
                        <a:rPr kumimoji="0" lang="en-GB" altLang="zh-CN" sz="1600" b="1" i="0" u="none" strike="noStrike" cap="none" normalizeH="0" baseline="0" dirty="0">
                          <a:ln>
                            <a:noFill/>
                          </a:ln>
                          <a:solidFill>
                            <a:schemeClr val="tx1"/>
                          </a:solidFill>
                          <a:effectLst/>
                          <a:latin typeface="Arial" charset="0"/>
                          <a:ea typeface="Arial" charset="0"/>
                          <a:cs typeface="Arial" charset="0"/>
                        </a:rPr>
                        <a:t> </a:t>
                      </a:r>
                      <a:endParaRPr kumimoji="0" lang="en-GB" altLang="zh-CN" sz="1800" b="1" i="0" u="none" strike="noStrike" cap="none" normalizeH="0" baseline="0" dirty="0">
                        <a:ln>
                          <a:noFill/>
                        </a:ln>
                        <a:solidFill>
                          <a:schemeClr val="tx1"/>
                        </a:solidFill>
                        <a:effectLst/>
                        <a:latin typeface="Arial" charset="0"/>
                        <a:ea typeface="Arial"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1600" b="1" i="0" u="none" strike="noStrike" cap="none" normalizeH="0" baseline="0" dirty="0">
                          <a:ln>
                            <a:noFill/>
                          </a:ln>
                          <a:solidFill>
                            <a:schemeClr val="tx1"/>
                          </a:solidFill>
                          <a:effectLst/>
                          <a:latin typeface="Arial" charset="0"/>
                          <a:ea typeface="Arial" charset="0"/>
                          <a:cs typeface="Arial" charset="0"/>
                        </a:rPr>
                        <a:t>(2:7b, 9a)  </a:t>
                      </a:r>
                      <a:endParaRPr kumimoji="0" lang="en-GB" altLang="zh-CN" sz="4000" b="1" i="0" u="none" strike="noStrike" cap="none" normalizeH="0" baseline="0" dirty="0">
                        <a:ln>
                          <a:noFill/>
                        </a:ln>
                        <a:solidFill>
                          <a:schemeClr val="tx1"/>
                        </a:solidFill>
                        <a:effectLst/>
                        <a:latin typeface="Arial" charset="0"/>
                        <a:ea typeface="Arial" charset="0"/>
                        <a:cs typeface="Arial"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mr-IN" altLang="zh-CN" sz="1600" b="1" i="0" u="none" strike="noStrike" cap="none" normalizeH="0" baseline="0" dirty="0">
                          <a:ln>
                            <a:noFill/>
                          </a:ln>
                          <a:solidFill>
                            <a:schemeClr val="tx1"/>
                          </a:solidFill>
                          <a:effectLst/>
                          <a:latin typeface="Arial" charset="0"/>
                          <a:ea typeface="Arial" charset="0"/>
                          <a:cs typeface="Arial" charset="0"/>
                        </a:rPr>
                        <a:t>"</a:t>
                      </a:r>
                      <a:r>
                        <a:rPr kumimoji="0" lang="en-GB" altLang="zh-CN" sz="1600" b="1" i="0" u="none" strike="noStrike" cap="none" normalizeH="0" baseline="0" dirty="0">
                          <a:ln>
                            <a:noFill/>
                          </a:ln>
                          <a:solidFill>
                            <a:schemeClr val="tx1"/>
                          </a:solidFill>
                          <a:effectLst/>
                          <a:latin typeface="Arial" charset="0"/>
                          <a:ea typeface="Arial" charset="0"/>
                          <a:cs typeface="Arial" charset="0"/>
                        </a:rPr>
                        <a:t>Whatever [my people] do and whatever they offer is defiled… [yet] from this day on I will bless you</a:t>
                      </a:r>
                      <a:r>
                        <a:rPr kumimoji="0" lang="mr-IN" altLang="zh-CN" sz="1600" b="1" i="0" u="none" strike="noStrike" cap="none" normalizeH="0" baseline="0" dirty="0">
                          <a:ln>
                            <a:noFill/>
                          </a:ln>
                          <a:solidFill>
                            <a:schemeClr val="tx1"/>
                          </a:solidFill>
                          <a:effectLst/>
                          <a:latin typeface="Arial" charset="0"/>
                          <a:ea typeface="Arial" charset="0"/>
                          <a:cs typeface="Arial" charset="0"/>
                        </a:rPr>
                        <a:t>"</a:t>
                      </a:r>
                      <a:r>
                        <a:rPr kumimoji="0" lang="en-GB" altLang="zh-CN" sz="1600" b="1" i="0" u="none" strike="noStrike" cap="none" normalizeH="0" baseline="0" dirty="0">
                          <a:ln>
                            <a:noFill/>
                          </a:ln>
                          <a:solidFill>
                            <a:schemeClr val="tx1"/>
                          </a:solidFill>
                          <a:effectLst/>
                          <a:latin typeface="Arial" charset="0"/>
                          <a:ea typeface="Arial" charset="0"/>
                          <a:cs typeface="Arial" charset="0"/>
                        </a:rPr>
                        <a:t> </a:t>
                      </a:r>
                      <a:endParaRPr kumimoji="0" lang="en-GB" altLang="zh-CN" sz="1800" b="1" i="0" u="none" strike="noStrike" cap="none" normalizeH="0" baseline="0" dirty="0">
                        <a:ln>
                          <a:noFill/>
                        </a:ln>
                        <a:solidFill>
                          <a:schemeClr val="tx1"/>
                        </a:solidFill>
                        <a:effectLst/>
                        <a:latin typeface="Arial" charset="0"/>
                        <a:ea typeface="Arial"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1600" b="1" i="0" u="none" strike="noStrike" cap="none" normalizeH="0" baseline="0" dirty="0">
                          <a:ln>
                            <a:noFill/>
                          </a:ln>
                          <a:solidFill>
                            <a:schemeClr val="tx1"/>
                          </a:solidFill>
                          <a:effectLst/>
                          <a:latin typeface="Arial" charset="0"/>
                          <a:ea typeface="Arial" charset="0"/>
                          <a:cs typeface="Arial" charset="0"/>
                        </a:rPr>
                        <a:t>(2:14b, 19b) </a:t>
                      </a:r>
                      <a:endParaRPr kumimoji="0" lang="en-GB" altLang="zh-CN" sz="4000" b="1" i="0" u="none" strike="noStrike" cap="none" normalizeH="0" baseline="0" dirty="0">
                        <a:ln>
                          <a:noFill/>
                        </a:ln>
                        <a:solidFill>
                          <a:schemeClr val="tx1"/>
                        </a:solidFill>
                        <a:effectLst/>
                        <a:latin typeface="Arial" charset="0"/>
                        <a:ea typeface="Arial" charset="0"/>
                        <a:cs typeface="Arial"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mr-IN" altLang="zh-CN" sz="1600" b="1" i="0" u="none" strike="noStrike" cap="none" normalizeH="0" baseline="0" dirty="0">
                          <a:ln>
                            <a:noFill/>
                          </a:ln>
                          <a:solidFill>
                            <a:schemeClr val="tx1"/>
                          </a:solidFill>
                          <a:effectLst/>
                          <a:latin typeface="Arial" charset="0"/>
                          <a:ea typeface="Arial" charset="0"/>
                          <a:cs typeface="Arial" charset="0"/>
                        </a:rPr>
                        <a:t>"</a:t>
                      </a:r>
                      <a:r>
                        <a:rPr kumimoji="0" lang="en-GB" altLang="zh-CN" sz="1600" b="1" i="0" u="none" strike="noStrike" cap="none" normalizeH="0" baseline="0" dirty="0">
                          <a:ln>
                            <a:noFill/>
                          </a:ln>
                          <a:solidFill>
                            <a:schemeClr val="tx1"/>
                          </a:solidFill>
                          <a:effectLst/>
                          <a:latin typeface="Arial" charset="0"/>
                          <a:ea typeface="Arial" charset="0"/>
                          <a:cs typeface="Arial" charset="0"/>
                        </a:rPr>
                        <a:t>I will shake the heavens and the earth.  I will overturn royal thrones and shatter the power of the foreign kingdoms</a:t>
                      </a:r>
                      <a:r>
                        <a:rPr kumimoji="0" lang="mr-IN" altLang="zh-CN" sz="1600" b="1" i="0" u="none" strike="noStrike" cap="none" normalizeH="0" baseline="0" dirty="0">
                          <a:ln>
                            <a:noFill/>
                          </a:ln>
                          <a:solidFill>
                            <a:schemeClr val="tx1"/>
                          </a:solidFill>
                          <a:effectLst/>
                          <a:latin typeface="Arial" charset="0"/>
                          <a:ea typeface="Arial" charset="0"/>
                          <a:cs typeface="Arial" charset="0"/>
                        </a:rPr>
                        <a:t>"</a:t>
                      </a:r>
                      <a:r>
                        <a:rPr kumimoji="0" lang="en-GB" altLang="zh-CN" sz="1600" b="1" i="0" u="none" strike="noStrike" cap="none" normalizeH="0" baseline="0" dirty="0">
                          <a:ln>
                            <a:noFill/>
                          </a:ln>
                          <a:solidFill>
                            <a:schemeClr val="tx1"/>
                          </a:solidFill>
                          <a:effectLst/>
                          <a:latin typeface="Arial" charset="0"/>
                          <a:ea typeface="Arial" charset="0"/>
                          <a:cs typeface="Arial" charset="0"/>
                        </a:rPr>
                        <a:t> </a:t>
                      </a:r>
                      <a:endParaRPr kumimoji="0" lang="en-GB" altLang="zh-CN" sz="1800" b="1" i="0" u="none" strike="noStrike" cap="none" normalizeH="0" baseline="0" dirty="0">
                        <a:ln>
                          <a:noFill/>
                        </a:ln>
                        <a:solidFill>
                          <a:schemeClr val="tx1"/>
                        </a:solidFill>
                        <a:effectLst/>
                        <a:latin typeface="Arial" charset="0"/>
                        <a:ea typeface="Arial"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1600" b="1" i="0" u="none" strike="noStrike" cap="none" normalizeH="0" baseline="0" dirty="0">
                          <a:ln>
                            <a:noFill/>
                          </a:ln>
                          <a:solidFill>
                            <a:schemeClr val="tx1"/>
                          </a:solidFill>
                          <a:effectLst/>
                          <a:latin typeface="Arial" charset="0"/>
                          <a:ea typeface="Arial" charset="0"/>
                          <a:cs typeface="Arial" charset="0"/>
                        </a:rPr>
                        <a:t>(2:21-22) </a:t>
                      </a:r>
                      <a:endParaRPr kumimoji="0" lang="en-GB" altLang="zh-CN" sz="1800" b="1" i="0" u="none" strike="noStrike" cap="none" normalizeH="0" baseline="0" dirty="0">
                        <a:ln>
                          <a:noFill/>
                        </a:ln>
                        <a:solidFill>
                          <a:schemeClr val="tx1"/>
                        </a:solidFill>
                        <a:effectLst/>
                        <a:latin typeface="Arial" charset="0"/>
                        <a:ea typeface="Arial" charset="0"/>
                        <a:cs typeface="Arial"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val="10005"/>
                  </a:ext>
                </a:extLst>
              </a:tr>
              <a:tr h="41742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900" b="1" i="0" u="none" strike="noStrike" cap="none" normalizeH="0" baseline="0" dirty="0">
                          <a:ln>
                            <a:noFill/>
                          </a:ln>
                          <a:solidFill>
                            <a:schemeClr val="tx1"/>
                          </a:solidFill>
                          <a:effectLst/>
                          <a:latin typeface="Arial" charset="0"/>
                          <a:ea typeface="Arial" charset="0"/>
                          <a:cs typeface="Arial" charset="0"/>
                        </a:rPr>
                        <a:t>Present </a:t>
                      </a:r>
                      <a:endParaRPr kumimoji="0" lang="en-GB" altLang="zh-CN" sz="4000" b="0" i="0" u="none" strike="noStrike" cap="none" normalizeH="0" baseline="0" dirty="0">
                        <a:ln>
                          <a:noFill/>
                        </a:ln>
                        <a:solidFill>
                          <a:schemeClr val="tx1"/>
                        </a:solidFill>
                        <a:effectLst/>
                        <a:latin typeface="Arial" charset="0"/>
                        <a:ea typeface="Arial" charset="0"/>
                        <a:cs typeface="Arial"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900" b="1" i="0" u="none" strike="noStrike" cap="none" normalizeH="0" baseline="0" dirty="0">
                          <a:ln>
                            <a:noFill/>
                          </a:ln>
                          <a:solidFill>
                            <a:srgbClr val="FFFF00"/>
                          </a:solidFill>
                          <a:effectLst/>
                          <a:latin typeface="Arial" charset="0"/>
                          <a:ea typeface="Arial" charset="0"/>
                          <a:cs typeface="Arial" charset="0"/>
                        </a:rPr>
                        <a:t>Kingdom </a:t>
                      </a:r>
                      <a:endParaRPr kumimoji="0" lang="en-GB" altLang="zh-CN" sz="4000" b="0" i="0" u="none" strike="noStrike" cap="none" normalizeH="0" baseline="0" dirty="0">
                        <a:ln>
                          <a:noFill/>
                        </a:ln>
                        <a:solidFill>
                          <a:srgbClr val="FFFF00"/>
                        </a:solidFill>
                        <a:effectLst/>
                        <a:latin typeface="Arial" charset="0"/>
                        <a:ea typeface="Arial" charset="0"/>
                        <a:cs typeface="Arial"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900" b="1" i="0" u="none" strike="noStrike" cap="none" normalizeH="0" baseline="0">
                          <a:ln>
                            <a:noFill/>
                          </a:ln>
                          <a:solidFill>
                            <a:schemeClr val="tx1"/>
                          </a:solidFill>
                          <a:effectLst/>
                          <a:latin typeface="Arial" charset="0"/>
                          <a:ea typeface="Arial" charset="0"/>
                          <a:cs typeface="Arial" charset="0"/>
                        </a:rPr>
                        <a:t>Present </a:t>
                      </a:r>
                      <a:endParaRPr kumimoji="0" lang="en-GB" altLang="zh-CN" sz="4000" b="0" i="0" u="none" strike="noStrike" cap="none" normalizeH="0" baseline="0">
                        <a:ln>
                          <a:noFill/>
                        </a:ln>
                        <a:solidFill>
                          <a:schemeClr val="tx1"/>
                        </a:solidFill>
                        <a:effectLst/>
                        <a:latin typeface="Arial" charset="0"/>
                        <a:ea typeface="Arial" charset="0"/>
                        <a:cs typeface="Arial"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900" b="1" i="0" u="none" strike="noStrike" cap="none" normalizeH="0" baseline="0" dirty="0">
                          <a:ln>
                            <a:noFill/>
                          </a:ln>
                          <a:solidFill>
                            <a:srgbClr val="FFFF00"/>
                          </a:solidFill>
                          <a:effectLst/>
                          <a:latin typeface="Arial" charset="0"/>
                          <a:ea typeface="Arial" charset="0"/>
                          <a:cs typeface="Arial" charset="0"/>
                        </a:rPr>
                        <a:t>Kingdom </a:t>
                      </a:r>
                      <a:endParaRPr kumimoji="0" lang="en-GB" altLang="zh-CN" sz="1800" b="0" i="0" u="none" strike="noStrike" cap="none" normalizeH="0" baseline="0" dirty="0">
                        <a:ln>
                          <a:noFill/>
                        </a:ln>
                        <a:solidFill>
                          <a:srgbClr val="FFFF00"/>
                        </a:solidFill>
                        <a:effectLst/>
                        <a:latin typeface="Arial" charset="0"/>
                        <a:ea typeface="Arial" charset="0"/>
                        <a:cs typeface="Arial"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val="10006"/>
                  </a:ext>
                </a:extLst>
              </a:tr>
              <a:tr h="41742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900" b="1" i="0" u="none" strike="noStrike" cap="none" normalizeH="0" baseline="0">
                          <a:ln>
                            <a:noFill/>
                          </a:ln>
                          <a:solidFill>
                            <a:schemeClr val="tx1"/>
                          </a:solidFill>
                          <a:effectLst/>
                          <a:latin typeface="Arial" charset="0"/>
                          <a:ea typeface="Arial" charset="0"/>
                          <a:cs typeface="Arial" charset="0"/>
                        </a:rPr>
                        <a:t>Drought </a:t>
                      </a:r>
                      <a:endParaRPr kumimoji="0" lang="en-GB" altLang="zh-CN" sz="4000" b="0" i="0" u="none" strike="noStrike" cap="none" normalizeH="0" baseline="0">
                        <a:ln>
                          <a:noFill/>
                        </a:ln>
                        <a:solidFill>
                          <a:schemeClr val="tx1"/>
                        </a:solidFill>
                        <a:effectLst/>
                        <a:latin typeface="Arial" charset="0"/>
                        <a:ea typeface="Arial" charset="0"/>
                        <a:cs typeface="Arial"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900" b="1" i="0" u="none" strike="noStrike" cap="none" normalizeH="0" baseline="0" dirty="0">
                          <a:ln>
                            <a:noFill/>
                          </a:ln>
                          <a:solidFill>
                            <a:schemeClr val="tx1"/>
                          </a:solidFill>
                          <a:effectLst/>
                          <a:latin typeface="Arial" charset="0"/>
                          <a:ea typeface="Arial" charset="0"/>
                          <a:cs typeface="Arial" charset="0"/>
                        </a:rPr>
                        <a:t>Sadness </a:t>
                      </a:r>
                      <a:endParaRPr kumimoji="0" lang="en-GB" altLang="zh-CN" sz="4000" b="0" i="0" u="none" strike="noStrike" cap="none" normalizeH="0" baseline="0" dirty="0">
                        <a:ln>
                          <a:noFill/>
                        </a:ln>
                        <a:solidFill>
                          <a:schemeClr val="tx1"/>
                        </a:solidFill>
                        <a:effectLst/>
                        <a:latin typeface="Arial" charset="0"/>
                        <a:ea typeface="Arial" charset="0"/>
                        <a:cs typeface="Arial"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900" b="1" i="0" u="none" strike="noStrike" cap="none" normalizeH="0" baseline="0">
                          <a:ln>
                            <a:noFill/>
                          </a:ln>
                          <a:solidFill>
                            <a:schemeClr val="tx1"/>
                          </a:solidFill>
                          <a:effectLst/>
                          <a:latin typeface="Arial" charset="0"/>
                          <a:ea typeface="Arial" charset="0"/>
                          <a:cs typeface="Arial" charset="0"/>
                        </a:rPr>
                        <a:t>Food Shortage </a:t>
                      </a:r>
                      <a:endParaRPr kumimoji="0" lang="en-GB" altLang="zh-CN" sz="4000" b="0" i="0" u="none" strike="noStrike" cap="none" normalizeH="0" baseline="0">
                        <a:ln>
                          <a:noFill/>
                        </a:ln>
                        <a:solidFill>
                          <a:schemeClr val="tx1"/>
                        </a:solidFill>
                        <a:effectLst/>
                        <a:latin typeface="Arial" charset="0"/>
                        <a:ea typeface="Arial" charset="0"/>
                        <a:cs typeface="Arial"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900" b="1" i="0" u="none" strike="noStrike" cap="none" normalizeH="0" baseline="0">
                          <a:ln>
                            <a:noFill/>
                          </a:ln>
                          <a:solidFill>
                            <a:schemeClr val="tx1"/>
                          </a:solidFill>
                          <a:effectLst/>
                          <a:latin typeface="Arial" charset="0"/>
                          <a:ea typeface="Arial" charset="0"/>
                          <a:cs typeface="Arial" charset="0"/>
                        </a:rPr>
                        <a:t>Leadership </a:t>
                      </a:r>
                      <a:endParaRPr kumimoji="0" lang="en-GB" altLang="zh-CN" sz="1800" b="0" i="0" u="none" strike="noStrike" cap="none" normalizeH="0" baseline="0">
                        <a:ln>
                          <a:noFill/>
                        </a:ln>
                        <a:solidFill>
                          <a:schemeClr val="tx1"/>
                        </a:solidFill>
                        <a:effectLst/>
                        <a:latin typeface="Arial" charset="0"/>
                        <a:ea typeface="Arial" charset="0"/>
                        <a:cs typeface="Arial"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val="10007"/>
                  </a:ext>
                </a:extLst>
              </a:tr>
              <a:tr h="7355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900" b="1" i="0" u="none" strike="noStrike" cap="none" normalizeH="0" baseline="0" dirty="0">
                          <a:ln>
                            <a:noFill/>
                          </a:ln>
                          <a:solidFill>
                            <a:schemeClr val="tx1"/>
                          </a:solidFill>
                          <a:effectLst/>
                          <a:latin typeface="Arial" charset="0"/>
                          <a:ea typeface="Arial" charset="0"/>
                          <a:cs typeface="Arial" charset="0"/>
                        </a:rPr>
                        <a:t>August 29,</a:t>
                      </a:r>
                      <a:endParaRPr kumimoji="0" lang="en-GB" altLang="zh-CN" sz="1800" b="0" i="0" u="none" strike="noStrike" cap="none" normalizeH="0" baseline="0" dirty="0">
                        <a:ln>
                          <a:noFill/>
                        </a:ln>
                        <a:solidFill>
                          <a:schemeClr val="tx1"/>
                        </a:solidFill>
                        <a:effectLst/>
                        <a:latin typeface="Arial" charset="0"/>
                        <a:ea typeface="Arial"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1900" b="1" i="0" u="none" strike="noStrike" cap="none" normalizeH="0" baseline="0" dirty="0">
                          <a:ln>
                            <a:noFill/>
                          </a:ln>
                          <a:solidFill>
                            <a:schemeClr val="tx1"/>
                          </a:solidFill>
                          <a:effectLst/>
                          <a:latin typeface="Arial" charset="0"/>
                          <a:ea typeface="Arial" charset="0"/>
                          <a:cs typeface="Arial" charset="0"/>
                        </a:rPr>
                        <a:t>520 </a:t>
                      </a:r>
                      <a:r>
                        <a:rPr kumimoji="0" lang="en-GB" altLang="zh-CN" sz="1600" b="1" i="0" u="none" strike="noStrike" cap="none" normalizeH="0" baseline="0" dirty="0">
                          <a:ln>
                            <a:noFill/>
                          </a:ln>
                          <a:solidFill>
                            <a:schemeClr val="tx1"/>
                          </a:solidFill>
                          <a:effectLst/>
                          <a:latin typeface="Arial" charset="0"/>
                          <a:ea typeface="Arial" charset="0"/>
                          <a:cs typeface="Arial" charset="0"/>
                        </a:rPr>
                        <a:t>BC</a:t>
                      </a:r>
                      <a:endParaRPr kumimoji="0" lang="en-GB" altLang="zh-CN" sz="4000" b="0" i="0" u="none" strike="noStrike" cap="none" normalizeH="0" baseline="0" dirty="0">
                        <a:ln>
                          <a:noFill/>
                        </a:ln>
                        <a:solidFill>
                          <a:schemeClr val="tx1"/>
                        </a:solidFill>
                        <a:effectLst/>
                        <a:latin typeface="Arial" charset="0"/>
                        <a:ea typeface="Arial" charset="0"/>
                        <a:cs typeface="Arial"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900" b="1" i="0" u="none" strike="noStrike" cap="none" normalizeH="0" baseline="0" dirty="0">
                          <a:ln>
                            <a:noFill/>
                          </a:ln>
                          <a:solidFill>
                            <a:schemeClr val="tx1"/>
                          </a:solidFill>
                          <a:effectLst/>
                          <a:latin typeface="Arial" charset="0"/>
                          <a:ea typeface="Arial" charset="0"/>
                          <a:cs typeface="Arial" charset="0"/>
                        </a:rPr>
                        <a:t>October 17,</a:t>
                      </a:r>
                      <a:endParaRPr kumimoji="0" lang="en-GB" altLang="zh-CN" sz="1800" b="0" i="0" u="none" strike="noStrike" cap="none" normalizeH="0" baseline="0" dirty="0">
                        <a:ln>
                          <a:noFill/>
                        </a:ln>
                        <a:solidFill>
                          <a:schemeClr val="tx1"/>
                        </a:solidFill>
                        <a:effectLst/>
                        <a:latin typeface="Arial" charset="0"/>
                        <a:ea typeface="Arial"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1900" b="1" i="0" u="none" strike="noStrike" cap="none" normalizeH="0" baseline="0" dirty="0">
                          <a:ln>
                            <a:noFill/>
                          </a:ln>
                          <a:solidFill>
                            <a:schemeClr val="tx1"/>
                          </a:solidFill>
                          <a:effectLst/>
                          <a:latin typeface="Arial" charset="0"/>
                          <a:ea typeface="Arial" charset="0"/>
                          <a:cs typeface="Arial" charset="0"/>
                        </a:rPr>
                        <a:t>520 </a:t>
                      </a:r>
                      <a:r>
                        <a:rPr kumimoji="0" lang="en-GB" altLang="zh-CN" sz="1600" b="1" i="0" u="none" strike="noStrike" cap="none" normalizeH="0" baseline="0" dirty="0">
                          <a:ln>
                            <a:noFill/>
                          </a:ln>
                          <a:solidFill>
                            <a:schemeClr val="tx1"/>
                          </a:solidFill>
                          <a:effectLst/>
                          <a:latin typeface="Arial" charset="0"/>
                          <a:ea typeface="Arial" charset="0"/>
                          <a:cs typeface="Arial" charset="0"/>
                        </a:rPr>
                        <a:t>BC</a:t>
                      </a:r>
                      <a:endParaRPr kumimoji="0" lang="en-GB" altLang="zh-CN" sz="4000" b="0" i="0" u="none" strike="noStrike" cap="none" normalizeH="0" baseline="0" dirty="0">
                        <a:ln>
                          <a:noFill/>
                        </a:ln>
                        <a:solidFill>
                          <a:schemeClr val="tx1"/>
                        </a:solidFill>
                        <a:effectLst/>
                        <a:latin typeface="Arial" charset="0"/>
                        <a:ea typeface="Arial" charset="0"/>
                        <a:cs typeface="Arial"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900" b="1" i="0" u="none" strike="noStrike" cap="none" normalizeH="0" baseline="0" dirty="0">
                          <a:ln>
                            <a:noFill/>
                          </a:ln>
                          <a:solidFill>
                            <a:schemeClr val="tx1"/>
                          </a:solidFill>
                          <a:effectLst/>
                          <a:latin typeface="Arial" charset="0"/>
                          <a:ea typeface="Arial" charset="0"/>
                          <a:cs typeface="Arial" charset="0"/>
                        </a:rPr>
                        <a:t>December 18,</a:t>
                      </a:r>
                      <a:endParaRPr kumimoji="0" lang="en-GB" altLang="zh-CN" sz="1800" b="0" i="0" u="none" strike="noStrike" cap="none" normalizeH="0" baseline="0" dirty="0">
                        <a:ln>
                          <a:noFill/>
                        </a:ln>
                        <a:solidFill>
                          <a:schemeClr val="tx1"/>
                        </a:solidFill>
                        <a:effectLst/>
                        <a:latin typeface="Arial" charset="0"/>
                        <a:ea typeface="Arial"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1900" b="1" i="0" u="none" strike="noStrike" cap="none" normalizeH="0" baseline="0" dirty="0">
                          <a:ln>
                            <a:noFill/>
                          </a:ln>
                          <a:solidFill>
                            <a:schemeClr val="tx1"/>
                          </a:solidFill>
                          <a:effectLst/>
                          <a:latin typeface="Arial" charset="0"/>
                          <a:ea typeface="Arial" charset="0"/>
                          <a:cs typeface="Arial" charset="0"/>
                        </a:rPr>
                        <a:t>520 </a:t>
                      </a:r>
                      <a:r>
                        <a:rPr kumimoji="0" lang="en-GB" altLang="zh-CN" sz="1600" b="1" i="0" u="none" strike="noStrike" cap="none" normalizeH="0" baseline="0" dirty="0">
                          <a:ln>
                            <a:noFill/>
                          </a:ln>
                          <a:solidFill>
                            <a:schemeClr val="tx1"/>
                          </a:solidFill>
                          <a:effectLst/>
                          <a:latin typeface="Arial" charset="0"/>
                          <a:ea typeface="Arial" charset="0"/>
                          <a:cs typeface="Arial" charset="0"/>
                        </a:rPr>
                        <a:t>BC</a:t>
                      </a:r>
                      <a:endParaRPr kumimoji="0" lang="en-GB" altLang="zh-CN" sz="1800" b="0" i="0" u="none" strike="noStrike" cap="none" normalizeH="0" baseline="0" dirty="0">
                        <a:ln>
                          <a:noFill/>
                        </a:ln>
                        <a:solidFill>
                          <a:schemeClr val="tx1"/>
                        </a:solidFill>
                        <a:effectLst/>
                        <a:latin typeface="Arial" charset="0"/>
                        <a:ea typeface="Arial" charset="0"/>
                        <a:cs typeface="Arial"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900" b="1" i="0" u="none" strike="noStrike" cap="none" normalizeH="0" baseline="0" dirty="0">
                          <a:ln>
                            <a:noFill/>
                          </a:ln>
                          <a:solidFill>
                            <a:schemeClr val="tx1"/>
                          </a:solidFill>
                          <a:effectLst/>
                          <a:latin typeface="Arial" charset="0"/>
                          <a:ea typeface="Arial" charset="0"/>
                          <a:cs typeface="Arial" charset="0"/>
                        </a:rPr>
                        <a:t>December 18,</a:t>
                      </a:r>
                      <a:endParaRPr kumimoji="0" lang="en-GB" altLang="zh-CN" sz="1800" b="0" i="0" u="none" strike="noStrike" cap="none" normalizeH="0" baseline="0" dirty="0">
                        <a:ln>
                          <a:noFill/>
                        </a:ln>
                        <a:solidFill>
                          <a:schemeClr val="tx1"/>
                        </a:solidFill>
                        <a:effectLst/>
                        <a:latin typeface="Arial" charset="0"/>
                        <a:ea typeface="Arial"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1900" b="1" i="0" u="none" strike="noStrike" cap="none" normalizeH="0" baseline="0" dirty="0">
                          <a:ln>
                            <a:noFill/>
                          </a:ln>
                          <a:solidFill>
                            <a:schemeClr val="tx1"/>
                          </a:solidFill>
                          <a:effectLst/>
                          <a:latin typeface="Arial" charset="0"/>
                          <a:ea typeface="Arial" charset="0"/>
                          <a:cs typeface="Arial" charset="0"/>
                        </a:rPr>
                        <a:t>520 </a:t>
                      </a:r>
                      <a:r>
                        <a:rPr kumimoji="0" lang="en-GB" altLang="zh-CN" sz="1600" b="1" i="0" u="none" strike="noStrike" cap="none" normalizeH="0" baseline="0" dirty="0">
                          <a:ln>
                            <a:noFill/>
                          </a:ln>
                          <a:solidFill>
                            <a:schemeClr val="tx1"/>
                          </a:solidFill>
                          <a:effectLst/>
                          <a:latin typeface="Arial" charset="0"/>
                          <a:ea typeface="Arial" charset="0"/>
                          <a:cs typeface="Arial" charset="0"/>
                        </a:rPr>
                        <a:t>BC</a:t>
                      </a:r>
                      <a:endParaRPr kumimoji="0" lang="en-GB" altLang="zh-CN" sz="4000" b="0" i="0" u="none" strike="noStrike" cap="none" normalizeH="0" baseline="0" dirty="0">
                        <a:ln>
                          <a:noFill/>
                        </a:ln>
                        <a:solidFill>
                          <a:schemeClr val="tx1"/>
                        </a:solidFill>
                        <a:effectLst/>
                        <a:latin typeface="Arial" charset="0"/>
                        <a:ea typeface="Arial" charset="0"/>
                        <a:cs typeface="Arial"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val="10008"/>
                  </a:ext>
                </a:extLst>
              </a:tr>
              <a:tr h="395201">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900" b="1" i="0" u="none" strike="noStrike" cap="none" normalizeH="0" baseline="0" dirty="0">
                          <a:ln>
                            <a:noFill/>
                          </a:ln>
                          <a:solidFill>
                            <a:schemeClr val="tx1"/>
                          </a:solidFill>
                          <a:effectLst/>
                          <a:latin typeface="Arial" charset="0"/>
                          <a:ea typeface="Arial" charset="0"/>
                          <a:cs typeface="Arial" charset="0"/>
                        </a:rPr>
                        <a:t>Jerusalem</a:t>
                      </a:r>
                      <a:endParaRPr kumimoji="0" lang="en-GB" altLang="zh-CN" sz="1800" b="0" i="0" u="none" strike="noStrike" cap="none" normalizeH="0" baseline="0" dirty="0">
                        <a:ln>
                          <a:noFill/>
                        </a:ln>
                        <a:solidFill>
                          <a:schemeClr val="tx1"/>
                        </a:solidFill>
                        <a:effectLst/>
                        <a:latin typeface="Arial" charset="0"/>
                        <a:ea typeface="Arial" charset="0"/>
                        <a:cs typeface="Arial"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sp>
        <p:nvSpPr>
          <p:cNvPr id="130099" name="Rectangle 2"/>
          <p:cNvSpPr>
            <a:spLocks noGrp="1" noChangeArrowheads="1"/>
          </p:cNvSpPr>
          <p:nvPr>
            <p:ph type="title"/>
          </p:nvPr>
        </p:nvSpPr>
        <p:spPr>
          <a:xfrm>
            <a:off x="0" y="0"/>
            <a:ext cx="9144000" cy="762000"/>
          </a:xfrm>
          <a:solidFill>
            <a:schemeClr val="bg2"/>
          </a:solidFill>
        </p:spPr>
        <p:txBody>
          <a:bodyPr/>
          <a:lstStyle/>
          <a:p>
            <a:pPr eaLnBrk="1" hangingPunct="1"/>
            <a:r>
              <a:rPr lang="en-US" sz="2800">
                <a:solidFill>
                  <a:srgbClr val="FFFFFF"/>
                </a:solidFill>
                <a:effectLst/>
                <a:latin typeface="Arial" charset="0"/>
                <a:ea typeface="ＭＳ Ｐゴシック" charset="0"/>
                <a:cs typeface="Arial" charset="0"/>
              </a:rPr>
              <a:t>Drought for Neglecting Temple Rebuilding</a:t>
            </a:r>
            <a:endParaRPr lang="en-US" sz="4000">
              <a:solidFill>
                <a:srgbClr val="FFFFFF"/>
              </a:solidFill>
              <a:effectLst/>
              <a:latin typeface="Arial" charset="0"/>
              <a:ea typeface="ＭＳ Ｐゴシック" charset="0"/>
              <a:cs typeface="Arial" charset="0"/>
            </a:endParaRPr>
          </a:p>
        </p:txBody>
      </p:sp>
      <p:sp>
        <p:nvSpPr>
          <p:cNvPr id="130100" name="Text Box 492"/>
          <p:cNvSpPr txBox="1">
            <a:spLocks noChangeArrowheads="1"/>
          </p:cNvSpPr>
          <p:nvPr/>
        </p:nvSpPr>
        <p:spPr bwMode="auto">
          <a:xfrm>
            <a:off x="8534400" y="-49213"/>
            <a:ext cx="612775" cy="4000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latin typeface="Arial" charset="0"/>
                <a:cs typeface="Arial" charset="0"/>
              </a:rPr>
              <a:t>640</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Haggai 1</a:t>
            </a:r>
          </a:p>
        </p:txBody>
      </p:sp>
    </p:spTree>
    <p:extLst>
      <p:ext uri="{BB962C8B-B14F-4D97-AF65-F5344CB8AC3E}">
        <p14:creationId xmlns:p14="http://schemas.microsoft.com/office/powerpoint/2010/main" val="34799732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384"/>
            <a:ext cx="9144000" cy="6885384"/>
          </a:xfrm>
          <a:prstGeom prst="rect">
            <a:avLst/>
          </a:prstGeom>
        </p:spPr>
      </p:pic>
      <p:sp>
        <p:nvSpPr>
          <p:cNvPr id="900098" name="Rectangle 2"/>
          <p:cNvSpPr>
            <a:spLocks noGrp="1" noChangeArrowheads="1"/>
          </p:cNvSpPr>
          <p:nvPr>
            <p:ph type="ctrTitle"/>
          </p:nvPr>
        </p:nvSpPr>
        <p:spPr>
          <a:xfrm>
            <a:off x="0" y="-56024"/>
            <a:ext cx="9144000" cy="2692936"/>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How can you restore God</a:t>
            </a:r>
            <a:r>
              <a:rPr lang="mr-IN" b="1" dirty="0">
                <a:effectLst>
                  <a:glow rad="127000">
                    <a:schemeClr val="tx1"/>
                  </a:glow>
                </a:effectLst>
                <a:latin typeface="Arial" charset="0"/>
                <a:ea typeface="ＭＳ Ｐゴシック" charset="0"/>
                <a:cs typeface="ＭＳ Ｐゴシック" charset="0"/>
              </a:rPr>
              <a:t>'</a:t>
            </a:r>
            <a:r>
              <a:rPr lang="en-US" b="1" dirty="0">
                <a:effectLst>
                  <a:glow rad="127000">
                    <a:schemeClr val="tx1"/>
                  </a:glow>
                </a:effectLst>
                <a:latin typeface="Arial" charset="0"/>
                <a:ea typeface="ＭＳ Ｐゴシック" charset="0"/>
                <a:cs typeface="ＭＳ Ｐゴシック" charset="0"/>
              </a:rPr>
              <a:t>s</a:t>
            </a:r>
            <a:br>
              <a:rPr lang="en-US" b="1" dirty="0">
                <a:effectLst>
                  <a:glow rad="127000">
                    <a:schemeClr val="tx1"/>
                  </a:glow>
                </a:effectLst>
                <a:latin typeface="Arial" charset="0"/>
                <a:ea typeface="ＭＳ Ｐゴシック" charset="0"/>
                <a:cs typeface="ＭＳ Ｐゴシック" charset="0"/>
              </a:rPr>
            </a:br>
            <a:r>
              <a:rPr lang="en-US" sz="6000" b="1" dirty="0">
                <a:solidFill>
                  <a:srgbClr val="FFFF00"/>
                </a:solidFill>
                <a:effectLst>
                  <a:glow rad="127000">
                    <a:schemeClr val="tx1"/>
                  </a:glow>
                </a:effectLst>
                <a:latin typeface="Arial" charset="0"/>
                <a:ea typeface="ＭＳ Ｐゴシック" charset="0"/>
                <a:cs typeface="ＭＳ Ｐゴシック" charset="0"/>
              </a:rPr>
              <a:t>BLESSING</a:t>
            </a:r>
            <a:br>
              <a:rPr lang="en-US" sz="6000"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when you only see his discipline?</a:t>
            </a:r>
          </a:p>
        </p:txBody>
      </p:sp>
      <p:sp>
        <p:nvSpPr>
          <p:cNvPr id="4"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Haggai</a:t>
            </a:r>
          </a:p>
        </p:txBody>
      </p:sp>
    </p:spTree>
    <p:extLst>
      <p:ext uri="{BB962C8B-B14F-4D97-AF65-F5344CB8AC3E}">
        <p14:creationId xmlns:p14="http://schemas.microsoft.com/office/powerpoint/2010/main" val="201610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remnant must correct its wrong </a:t>
            </a:r>
            <a:r>
              <a:rPr kumimoji="0" lang="en-US" sz="32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priorities</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judged in a drought and rebuild the temple that God might bless the nation with crops and Zerubbabel with authority, foreshadowing Messiah</a:t>
            </a:r>
            <a:r>
              <a:rPr kumimoji="0" lang="uk-UA"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 authority in the kingdom.</a:t>
            </a: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en-US" sz="3600" b="1" dirty="0">
                <a:solidFill>
                  <a:srgbClr val="FFFFFF"/>
                </a:solidFill>
                <a:latin typeface="Arial"/>
                <a:cs typeface="Arial"/>
              </a:rPr>
              <a:t>Summary Statement</a:t>
            </a:r>
          </a:p>
        </p:txBody>
      </p:sp>
      <p:sp>
        <p:nvSpPr>
          <p:cNvPr id="9" name="Text Box 3"/>
          <p:cNvSpPr txBox="1">
            <a:spLocks noChangeArrowheads="1"/>
          </p:cNvSpPr>
          <p:nvPr/>
        </p:nvSpPr>
        <p:spPr bwMode="auto">
          <a:xfrm>
            <a:off x="8349183" y="-3380"/>
            <a:ext cx="698178" cy="830997"/>
          </a:xfrm>
          <a:prstGeom prst="rect">
            <a:avLst/>
          </a:prstGeom>
          <a:solidFill>
            <a:srgbClr val="F1F7E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000000"/>
                </a:solidFill>
                <a:effectLst/>
                <a:uLnTx/>
                <a:uFillTx/>
                <a:latin typeface="Arial" charset="0"/>
                <a:ea typeface="ＭＳ Ｐゴシック" charset="0"/>
                <a:cs typeface="MS PGothic" charset="0"/>
              </a:rPr>
              <a:t>640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000000"/>
                </a:solidFill>
                <a:effectLst/>
                <a:uLnTx/>
                <a:uFillTx/>
                <a:latin typeface="Arial" charset="0"/>
                <a:ea typeface="ＭＳ Ｐゴシック" charset="0"/>
                <a:cs typeface="MS PGothic" charset="0"/>
              </a:rPr>
              <a:t>346</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Haggai</a:t>
            </a:r>
          </a:p>
        </p:txBody>
      </p:sp>
    </p:spTree>
    <p:extLst>
      <p:ext uri="{BB962C8B-B14F-4D97-AF65-F5344CB8AC3E}">
        <p14:creationId xmlns:p14="http://schemas.microsoft.com/office/powerpoint/2010/main" val="32490731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7384"/>
            <a:ext cx="9144000" cy="1080120"/>
          </a:xfrm>
          <a:effectLst>
            <a:outerShdw blurRad="63500" dist="35921" dir="2700000" algn="ctr" rotWithShape="0">
              <a:schemeClr val="tx2">
                <a:alpha val="74998"/>
              </a:schemeClr>
            </a:outerShdw>
          </a:effectLst>
        </p:spPr>
        <p:txBody>
          <a:bodyPr anchor="ctr"/>
          <a:lstStyle/>
          <a:p>
            <a:pPr>
              <a:defRPr/>
            </a:pPr>
            <a:r>
              <a:rPr lang="en-US" sz="4800" dirty="0">
                <a:effectLst>
                  <a:glow rad="127000">
                    <a:schemeClr val="tx1"/>
                  </a:glow>
                </a:effectLst>
                <a:latin typeface="Arial" charset="0"/>
                <a:ea typeface="ＭＳ Ｐゴシック" charset="0"/>
                <a:cs typeface="ＭＳ Ｐゴシック" charset="0"/>
              </a:rPr>
              <a:t>1. Realign your </a:t>
            </a:r>
            <a:r>
              <a:rPr lang="en-US" sz="4800" dirty="0">
                <a:solidFill>
                  <a:srgbClr val="FFFF00"/>
                </a:solidFill>
                <a:effectLst>
                  <a:glow rad="127000">
                    <a:schemeClr val="tx1"/>
                  </a:glow>
                </a:effectLst>
                <a:latin typeface="Arial" charset="0"/>
                <a:ea typeface="ＭＳ Ｐゴシック" charset="0"/>
                <a:cs typeface="ＭＳ Ｐゴシック" charset="0"/>
              </a:rPr>
              <a:t>priorities</a:t>
            </a:r>
            <a:r>
              <a:rPr lang="en-US" sz="4800" dirty="0">
                <a:effectLst>
                  <a:glow rad="127000">
                    <a:schemeClr val="tx1"/>
                  </a:glow>
                </a:effectLst>
                <a:latin typeface="Arial" charset="0"/>
                <a:ea typeface="ＭＳ Ｐゴシック" charset="0"/>
                <a:cs typeface="ＭＳ Ｐゴシック" charset="0"/>
              </a:rPr>
              <a:t>. </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75656" y="2708920"/>
            <a:ext cx="6120680" cy="3229677"/>
          </a:xfrm>
          <a:prstGeom prst="rect">
            <a:avLst/>
          </a:prstGeom>
        </p:spPr>
      </p:pic>
      <p:sp>
        <p:nvSpPr>
          <p:cNvPr id="6"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Haggai 1</a:t>
            </a:r>
          </a:p>
        </p:txBody>
      </p:sp>
      <p:sp>
        <p:nvSpPr>
          <p:cNvPr id="7" name="Rectangle 2">
            <a:extLst>
              <a:ext uri="{FF2B5EF4-FFF2-40B4-BE49-F238E27FC236}">
                <a16:creationId xmlns:a16="http://schemas.microsoft.com/office/drawing/2014/main" id="{D4DAE8C8-0375-984C-AD2E-2E419E304E58}"/>
              </a:ext>
            </a:extLst>
          </p:cNvPr>
          <p:cNvSpPr txBox="1">
            <a:spLocks noChangeArrowheads="1"/>
          </p:cNvSpPr>
          <p:nvPr/>
        </p:nvSpPr>
        <p:spPr bwMode="auto">
          <a:xfrm>
            <a:off x="0" y="1988840"/>
            <a:ext cx="9144000" cy="769349"/>
          </a:xfrm>
          <a:prstGeom prst="rect">
            <a:avLst/>
          </a:prstGeom>
          <a:solidFill>
            <a:schemeClr val="tx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RESTORATION</a:t>
            </a:r>
          </a:p>
        </p:txBody>
      </p:sp>
      <p:sp>
        <p:nvSpPr>
          <p:cNvPr id="8" name="Rectangle 2">
            <a:extLst>
              <a:ext uri="{FF2B5EF4-FFF2-40B4-BE49-F238E27FC236}">
                <a16:creationId xmlns:a16="http://schemas.microsoft.com/office/drawing/2014/main" id="{A33C5113-3E52-D843-B101-5DC10060B4D6}"/>
              </a:ext>
            </a:extLst>
          </p:cNvPr>
          <p:cNvSpPr txBox="1">
            <a:spLocks noChangeArrowheads="1"/>
          </p:cNvSpPr>
          <p:nvPr/>
        </p:nvSpPr>
        <p:spPr bwMode="auto">
          <a:xfrm>
            <a:off x="0" y="1531898"/>
            <a:ext cx="9108504" cy="456942"/>
          </a:xfrm>
          <a:prstGeom prst="rect">
            <a:avLst/>
          </a:prstGeom>
          <a:solidFill>
            <a:schemeClr val="tx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been hurt — be restored</a:t>
            </a:r>
          </a:p>
        </p:txBody>
      </p:sp>
    </p:spTree>
    <p:extLst>
      <p:ext uri="{BB962C8B-B14F-4D97-AF65-F5344CB8AC3E}">
        <p14:creationId xmlns:p14="http://schemas.microsoft.com/office/powerpoint/2010/main" val="1759762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2"/>
          <p:cNvSpPr>
            <a:spLocks noChangeArrowheads="1"/>
          </p:cNvSpPr>
          <p:nvPr/>
        </p:nvSpPr>
        <p:spPr bwMode="auto">
          <a:xfrm>
            <a:off x="-76200" y="-76200"/>
            <a:ext cx="9296400" cy="70104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algn="ctr"/>
            <a:endParaRPr lang="en-US" sz="2000">
              <a:solidFill>
                <a:srgbClr val="FFFFFF"/>
              </a:solidFill>
              <a:latin typeface="Arial" charset="0"/>
              <a:cs typeface="Arial" charset="0"/>
            </a:endParaRPr>
          </a:p>
        </p:txBody>
      </p:sp>
      <p:sp>
        <p:nvSpPr>
          <p:cNvPr id="142339" name="Text Box 3"/>
          <p:cNvSpPr txBox="1">
            <a:spLocks noChangeArrowheads="1"/>
          </p:cNvSpPr>
          <p:nvPr/>
        </p:nvSpPr>
        <p:spPr bwMode="auto">
          <a:xfrm rot="17055432">
            <a:off x="-146050" y="3079750"/>
            <a:ext cx="361315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3200" b="1">
                <a:solidFill>
                  <a:srgbClr val="FFFFFF"/>
                </a:solidFill>
                <a:latin typeface="Arial"/>
                <a:cs typeface="Arial"/>
              </a:rPr>
              <a:t>Rebuke 1-11</a:t>
            </a:r>
          </a:p>
        </p:txBody>
      </p:sp>
      <p:sp>
        <p:nvSpPr>
          <p:cNvPr id="142340" name="Text Box 4"/>
          <p:cNvSpPr txBox="1">
            <a:spLocks noChangeArrowheads="1"/>
          </p:cNvSpPr>
          <p:nvPr/>
        </p:nvSpPr>
        <p:spPr bwMode="auto">
          <a:xfrm rot="16200000">
            <a:off x="-1516062" y="1885950"/>
            <a:ext cx="3946525" cy="7080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4000" b="1">
                <a:solidFill>
                  <a:srgbClr val="FFFFFF"/>
                </a:solidFill>
                <a:latin typeface="Arial"/>
                <a:cs typeface="Arial"/>
              </a:rPr>
              <a:t>Haggai</a:t>
            </a:r>
          </a:p>
        </p:txBody>
      </p:sp>
      <p:sp>
        <p:nvSpPr>
          <p:cNvPr id="142341" name="Text Box 5"/>
          <p:cNvSpPr txBox="1">
            <a:spLocks noChangeArrowheads="1"/>
          </p:cNvSpPr>
          <p:nvPr/>
        </p:nvSpPr>
        <p:spPr bwMode="auto">
          <a:xfrm>
            <a:off x="685800" y="5357813"/>
            <a:ext cx="36576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200" b="1">
                <a:solidFill>
                  <a:srgbClr val="FFFFFF"/>
                </a:solidFill>
                <a:latin typeface="Arial"/>
                <a:cs typeface="Arial"/>
              </a:rPr>
              <a:t>Building</a:t>
            </a:r>
          </a:p>
        </p:txBody>
      </p:sp>
      <p:sp>
        <p:nvSpPr>
          <p:cNvPr id="142347" name="Line 11"/>
          <p:cNvSpPr>
            <a:spLocks noChangeShapeType="1"/>
          </p:cNvSpPr>
          <p:nvPr/>
        </p:nvSpPr>
        <p:spPr bwMode="auto">
          <a:xfrm flipH="1">
            <a:off x="6037263" y="1547813"/>
            <a:ext cx="820737"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solidFill>
                <a:srgbClr val="FFFFFF"/>
              </a:solidFill>
              <a:latin typeface="Arial"/>
              <a:cs typeface="Arial"/>
            </a:endParaRPr>
          </a:p>
        </p:txBody>
      </p:sp>
      <p:sp>
        <p:nvSpPr>
          <p:cNvPr id="142348" name="Text Box 12"/>
          <p:cNvSpPr txBox="1">
            <a:spLocks noChangeArrowheads="1"/>
          </p:cNvSpPr>
          <p:nvPr/>
        </p:nvSpPr>
        <p:spPr bwMode="auto">
          <a:xfrm rot="16200000">
            <a:off x="7356475" y="5480050"/>
            <a:ext cx="21717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3200" b="1">
                <a:solidFill>
                  <a:srgbClr val="FFFFFF"/>
                </a:solidFill>
                <a:latin typeface="Arial"/>
                <a:cs typeface="Arial"/>
              </a:rPr>
              <a:t>520 B. C.</a:t>
            </a:r>
          </a:p>
        </p:txBody>
      </p:sp>
      <p:sp>
        <p:nvSpPr>
          <p:cNvPr id="142349" name="Line 13"/>
          <p:cNvSpPr>
            <a:spLocks noChangeShapeType="1"/>
          </p:cNvSpPr>
          <p:nvPr/>
        </p:nvSpPr>
        <p:spPr bwMode="auto">
          <a:xfrm>
            <a:off x="6905625" y="785813"/>
            <a:ext cx="0" cy="762000"/>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solidFill>
                <a:srgbClr val="FFFFFF"/>
              </a:solidFill>
              <a:latin typeface="Arial"/>
              <a:cs typeface="Arial"/>
            </a:endParaRPr>
          </a:p>
        </p:txBody>
      </p:sp>
      <p:sp>
        <p:nvSpPr>
          <p:cNvPr id="142350" name="Line 14"/>
          <p:cNvSpPr>
            <a:spLocks noChangeShapeType="1"/>
          </p:cNvSpPr>
          <p:nvPr/>
        </p:nvSpPr>
        <p:spPr bwMode="auto">
          <a:xfrm flipH="1">
            <a:off x="4360863" y="1547813"/>
            <a:ext cx="803275" cy="36544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solidFill>
                <a:srgbClr val="FFFFFF"/>
              </a:solidFill>
              <a:latin typeface="Arial"/>
              <a:cs typeface="Arial"/>
            </a:endParaRPr>
          </a:p>
        </p:txBody>
      </p:sp>
      <p:sp>
        <p:nvSpPr>
          <p:cNvPr id="142351" name="Line 15"/>
          <p:cNvSpPr>
            <a:spLocks noChangeShapeType="1"/>
          </p:cNvSpPr>
          <p:nvPr/>
        </p:nvSpPr>
        <p:spPr bwMode="auto">
          <a:xfrm flipH="1">
            <a:off x="609600" y="1471613"/>
            <a:ext cx="838200" cy="38068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solidFill>
                <a:srgbClr val="FFFFFF"/>
              </a:solidFill>
              <a:latin typeface="Arial"/>
              <a:cs typeface="Arial"/>
            </a:endParaRPr>
          </a:p>
        </p:txBody>
      </p:sp>
      <p:sp>
        <p:nvSpPr>
          <p:cNvPr id="142352" name="Line 16"/>
          <p:cNvSpPr>
            <a:spLocks noChangeShapeType="1"/>
          </p:cNvSpPr>
          <p:nvPr/>
        </p:nvSpPr>
        <p:spPr bwMode="auto">
          <a:xfrm flipH="1">
            <a:off x="2686050" y="1547813"/>
            <a:ext cx="820738"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solidFill>
                <a:srgbClr val="FFFFFF"/>
              </a:solidFill>
              <a:latin typeface="Arial"/>
              <a:cs typeface="Arial"/>
            </a:endParaRPr>
          </a:p>
        </p:txBody>
      </p:sp>
      <p:sp>
        <p:nvSpPr>
          <p:cNvPr id="142353" name="Line 17"/>
          <p:cNvSpPr>
            <a:spLocks noChangeShapeType="1"/>
          </p:cNvSpPr>
          <p:nvPr/>
        </p:nvSpPr>
        <p:spPr bwMode="auto">
          <a:xfrm flipH="1">
            <a:off x="1862138" y="1624013"/>
            <a:ext cx="804862" cy="36544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solidFill>
                <a:srgbClr val="FFFFFF"/>
              </a:solidFill>
              <a:latin typeface="Arial"/>
              <a:cs typeface="Arial"/>
            </a:endParaRPr>
          </a:p>
        </p:txBody>
      </p:sp>
      <p:sp>
        <p:nvSpPr>
          <p:cNvPr id="142354" name="Line 18"/>
          <p:cNvSpPr>
            <a:spLocks noChangeShapeType="1"/>
          </p:cNvSpPr>
          <p:nvPr/>
        </p:nvSpPr>
        <p:spPr bwMode="auto">
          <a:xfrm flipH="1">
            <a:off x="5273675" y="1547813"/>
            <a:ext cx="822325"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solidFill>
                <a:srgbClr val="FFFFFF"/>
              </a:solidFill>
              <a:latin typeface="Arial"/>
              <a:cs typeface="Arial"/>
            </a:endParaRPr>
          </a:p>
        </p:txBody>
      </p:sp>
      <p:sp>
        <p:nvSpPr>
          <p:cNvPr id="142355" name="Line 19"/>
          <p:cNvSpPr>
            <a:spLocks noChangeShapeType="1"/>
          </p:cNvSpPr>
          <p:nvPr/>
        </p:nvSpPr>
        <p:spPr bwMode="auto">
          <a:xfrm flipH="1">
            <a:off x="7104063" y="1547813"/>
            <a:ext cx="820737"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solidFill>
                <a:srgbClr val="FFFFFF"/>
              </a:solidFill>
              <a:latin typeface="Arial"/>
              <a:cs typeface="Arial"/>
            </a:endParaRPr>
          </a:p>
        </p:txBody>
      </p:sp>
      <p:sp>
        <p:nvSpPr>
          <p:cNvPr id="142356" name="Line 20"/>
          <p:cNvSpPr>
            <a:spLocks noChangeShapeType="1"/>
          </p:cNvSpPr>
          <p:nvPr/>
        </p:nvSpPr>
        <p:spPr bwMode="auto">
          <a:xfrm flipH="1">
            <a:off x="7772400" y="1471613"/>
            <a:ext cx="838200" cy="38068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solidFill>
                <a:srgbClr val="FFFFFF"/>
              </a:solidFill>
              <a:latin typeface="Arial"/>
              <a:cs typeface="Arial"/>
            </a:endParaRPr>
          </a:p>
        </p:txBody>
      </p:sp>
      <p:sp>
        <p:nvSpPr>
          <p:cNvPr id="142357" name="Rectangle 21"/>
          <p:cNvSpPr>
            <a:spLocks noChangeArrowheads="1"/>
          </p:cNvSpPr>
          <p:nvPr/>
        </p:nvSpPr>
        <p:spPr bwMode="auto">
          <a:xfrm>
            <a:off x="609600" y="6119813"/>
            <a:ext cx="7172325" cy="538162"/>
          </a:xfrm>
          <a:prstGeom prst="rect">
            <a:avLst/>
          </a:prstGeom>
          <a:noFill/>
          <a:ln w="57150">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sz="2000">
              <a:solidFill>
                <a:srgbClr val="FFFFFF"/>
              </a:solidFill>
              <a:latin typeface="Arial"/>
              <a:cs typeface="Arial"/>
            </a:endParaRPr>
          </a:p>
        </p:txBody>
      </p:sp>
      <p:sp>
        <p:nvSpPr>
          <p:cNvPr id="142358" name="Line 22"/>
          <p:cNvSpPr>
            <a:spLocks noChangeShapeType="1"/>
          </p:cNvSpPr>
          <p:nvPr/>
        </p:nvSpPr>
        <p:spPr bwMode="auto">
          <a:xfrm>
            <a:off x="3505200" y="785813"/>
            <a:ext cx="0" cy="762000"/>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solidFill>
                <a:srgbClr val="FFFFFF"/>
              </a:solidFill>
              <a:latin typeface="Arial"/>
              <a:cs typeface="Arial"/>
            </a:endParaRPr>
          </a:p>
        </p:txBody>
      </p:sp>
      <p:sp>
        <p:nvSpPr>
          <p:cNvPr id="142359" name="Text Box 23"/>
          <p:cNvSpPr txBox="1">
            <a:spLocks noChangeArrowheads="1"/>
          </p:cNvSpPr>
          <p:nvPr/>
        </p:nvSpPr>
        <p:spPr bwMode="auto">
          <a:xfrm>
            <a:off x="1600200" y="723900"/>
            <a:ext cx="1752600" cy="7080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2000" b="1">
                <a:solidFill>
                  <a:srgbClr val="FFFFFF"/>
                </a:solidFill>
                <a:latin typeface="Arial"/>
                <a:cs typeface="Arial"/>
              </a:rPr>
              <a:t>Admonition 1:1-15</a:t>
            </a:r>
          </a:p>
        </p:txBody>
      </p:sp>
      <p:sp>
        <p:nvSpPr>
          <p:cNvPr id="142360" name="Rectangle 24"/>
          <p:cNvSpPr>
            <a:spLocks noChangeArrowheads="1"/>
          </p:cNvSpPr>
          <p:nvPr/>
        </p:nvSpPr>
        <p:spPr bwMode="auto">
          <a:xfrm>
            <a:off x="1447800" y="785813"/>
            <a:ext cx="7162800" cy="762000"/>
          </a:xfrm>
          <a:prstGeom prst="rect">
            <a:avLst/>
          </a:prstGeom>
          <a:noFill/>
          <a:ln w="57150">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lgn="ctr">
              <a:spcBef>
                <a:spcPct val="20000"/>
              </a:spcBef>
              <a:buFontTx/>
              <a:buChar char="•"/>
              <a:defRPr/>
            </a:pPr>
            <a:endParaRPr lang="en-US" sz="2000">
              <a:solidFill>
                <a:srgbClr val="FFFFFF"/>
              </a:solidFill>
              <a:latin typeface="Arial"/>
              <a:cs typeface="Arial"/>
            </a:endParaRPr>
          </a:p>
        </p:txBody>
      </p:sp>
      <p:sp>
        <p:nvSpPr>
          <p:cNvPr id="142361" name="Line 25"/>
          <p:cNvSpPr>
            <a:spLocks noChangeShapeType="1"/>
          </p:cNvSpPr>
          <p:nvPr/>
        </p:nvSpPr>
        <p:spPr bwMode="auto">
          <a:xfrm flipH="1">
            <a:off x="3581400" y="1547813"/>
            <a:ext cx="820738"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solidFill>
                <a:srgbClr val="FFFFFF"/>
              </a:solidFill>
              <a:latin typeface="Arial"/>
              <a:cs typeface="Arial"/>
            </a:endParaRPr>
          </a:p>
        </p:txBody>
      </p:sp>
      <p:sp>
        <p:nvSpPr>
          <p:cNvPr id="142362" name="Line 26"/>
          <p:cNvSpPr>
            <a:spLocks noChangeShapeType="1"/>
          </p:cNvSpPr>
          <p:nvPr/>
        </p:nvSpPr>
        <p:spPr bwMode="auto">
          <a:xfrm>
            <a:off x="5181600" y="785813"/>
            <a:ext cx="0" cy="762000"/>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solidFill>
                <a:srgbClr val="FFFFFF"/>
              </a:solidFill>
              <a:latin typeface="Arial"/>
              <a:cs typeface="Arial"/>
            </a:endParaRPr>
          </a:p>
        </p:txBody>
      </p:sp>
      <p:sp>
        <p:nvSpPr>
          <p:cNvPr id="142363" name="Rectangle 27"/>
          <p:cNvSpPr>
            <a:spLocks noChangeArrowheads="1"/>
          </p:cNvSpPr>
          <p:nvPr/>
        </p:nvSpPr>
        <p:spPr bwMode="auto">
          <a:xfrm>
            <a:off x="609600" y="5281613"/>
            <a:ext cx="7162800" cy="838200"/>
          </a:xfrm>
          <a:prstGeom prst="rect">
            <a:avLst/>
          </a:prstGeom>
          <a:noFill/>
          <a:ln w="57150">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sz="2000">
              <a:solidFill>
                <a:srgbClr val="FFFFFF"/>
              </a:solidFill>
              <a:latin typeface="Arial"/>
              <a:cs typeface="Arial"/>
            </a:endParaRPr>
          </a:p>
        </p:txBody>
      </p:sp>
      <p:sp>
        <p:nvSpPr>
          <p:cNvPr id="142364" name="Text Box 28"/>
          <p:cNvSpPr txBox="1">
            <a:spLocks noChangeArrowheads="1"/>
          </p:cNvSpPr>
          <p:nvPr/>
        </p:nvSpPr>
        <p:spPr bwMode="auto">
          <a:xfrm>
            <a:off x="685800" y="6119813"/>
            <a:ext cx="7086600" cy="5238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a:solidFill>
                  <a:srgbClr val="FFFFFF"/>
                </a:solidFill>
                <a:latin typeface="Arial"/>
                <a:cs typeface="Arial"/>
              </a:rPr>
              <a:t>First things first </a:t>
            </a:r>
          </a:p>
        </p:txBody>
      </p:sp>
      <p:cxnSp>
        <p:nvCxnSpPr>
          <p:cNvPr id="138263" name="Straight Connector 31"/>
          <p:cNvCxnSpPr>
            <a:cxnSpLocks noChangeShapeType="1"/>
          </p:cNvCxnSpPr>
          <p:nvPr/>
        </p:nvCxnSpPr>
        <p:spPr bwMode="auto">
          <a:xfrm rot="5400000">
            <a:off x="3886201" y="5662612"/>
            <a:ext cx="914400" cy="3175"/>
          </a:xfrm>
          <a:prstGeom prst="line">
            <a:avLst/>
          </a:prstGeom>
          <a:noFill/>
          <a:ln w="57150">
            <a:solidFill>
              <a:schemeClr val="tx1"/>
            </a:solidFill>
            <a:round/>
            <a:headEnd/>
            <a:tailEnd/>
          </a:ln>
          <a:extLst>
            <a:ext uri="{909E8E84-426E-40dd-AFC4-6F175D3DCCD1}">
              <a14:hiddenFill xmlns="" xmlns:a14="http://schemas.microsoft.com/office/drawing/2010/main">
                <a:noFill/>
              </a14:hiddenFill>
            </a:ext>
          </a:extLst>
        </p:spPr>
      </p:cxnSp>
      <p:sp>
        <p:nvSpPr>
          <p:cNvPr id="25" name="Title 24"/>
          <p:cNvSpPr>
            <a:spLocks noGrp="1"/>
          </p:cNvSpPr>
          <p:nvPr>
            <p:ph type="title" idx="4294967295"/>
          </p:nvPr>
        </p:nvSpPr>
        <p:spPr>
          <a:xfrm>
            <a:off x="0" y="0"/>
            <a:ext cx="9144000" cy="609600"/>
          </a:xfrm>
        </p:spPr>
        <p:txBody>
          <a:bodyPr/>
          <a:lstStyle/>
          <a:p>
            <a:pPr>
              <a:defRPr/>
            </a:pPr>
            <a:r>
              <a:rPr lang="en-US" sz="3200">
                <a:latin typeface="Arial"/>
                <a:ea typeface="ＭＳ Ｐゴシック" charset="0"/>
                <a:cs typeface="Arial"/>
              </a:rPr>
              <a:t>Haggai Chart</a:t>
            </a:r>
          </a:p>
        </p:txBody>
      </p:sp>
    </p:spTree>
    <p:extLst>
      <p:ext uri="{BB962C8B-B14F-4D97-AF65-F5344CB8AC3E}">
        <p14:creationId xmlns:p14="http://schemas.microsoft.com/office/powerpoint/2010/main" val="36103905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a:spLocks noChangeArrowheads="1"/>
          </p:cNvSpPr>
          <p:nvPr/>
        </p:nvSpPr>
        <p:spPr bwMode="auto">
          <a:xfrm>
            <a:off x="-71438" y="0"/>
            <a:ext cx="9251951" cy="6884988"/>
          </a:xfrm>
          <a:prstGeom prst="rect">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lstStyle/>
          <a:p>
            <a:endParaRPr lang="en-US">
              <a:latin typeface="Arial" charset="0"/>
              <a:cs typeface="Arial" charset="0"/>
            </a:endParaRPr>
          </a:p>
        </p:txBody>
      </p:sp>
      <p:pic>
        <p:nvPicPr>
          <p:cNvPr id="134146" name="Picture 1" descr="haggai TEMPLE RUINS-JERUSALEM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75" y="25400"/>
            <a:ext cx="4503738" cy="3979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descr="haggai paneled library.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72000" y="44450"/>
            <a:ext cx="4475163" cy="3889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506" name="Rectangle 2"/>
          <p:cNvSpPr>
            <a:spLocks noGrp="1" noChangeArrowheads="1"/>
          </p:cNvSpPr>
          <p:nvPr>
            <p:ph type="title"/>
          </p:nvPr>
        </p:nvSpPr>
        <p:spPr/>
        <p:txBody>
          <a:bodyPr/>
          <a:lstStyle/>
          <a:p>
            <a:pPr eaLnBrk="1" hangingPunct="1">
              <a:defRPr/>
            </a:pPr>
            <a:r>
              <a:rPr lang="en-US" sz="3600">
                <a:latin typeface="Arial" charset="0"/>
                <a:ea typeface="Times New Roman" charset="0"/>
              </a:rPr>
              <a:t>Oracle 1: Accusation</a:t>
            </a:r>
          </a:p>
        </p:txBody>
      </p:sp>
      <p:sp>
        <p:nvSpPr>
          <p:cNvPr id="134149" name="Text Box 5"/>
          <p:cNvSpPr txBox="1">
            <a:spLocks noChangeArrowheads="1"/>
          </p:cNvSpPr>
          <p:nvPr/>
        </p:nvSpPr>
        <p:spPr bwMode="auto">
          <a:xfrm>
            <a:off x="838835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642</a:t>
            </a:r>
          </a:p>
        </p:txBody>
      </p:sp>
      <p:sp>
        <p:nvSpPr>
          <p:cNvPr id="134150" name="Rectangle 3"/>
          <p:cNvSpPr txBox="1">
            <a:spLocks noChangeArrowheads="1"/>
          </p:cNvSpPr>
          <p:nvPr/>
        </p:nvSpPr>
        <p:spPr bwMode="auto">
          <a:xfrm>
            <a:off x="-30163" y="4005064"/>
            <a:ext cx="4241801" cy="278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0000"/>
              </a:lnSpc>
              <a:spcBef>
                <a:spcPct val="20000"/>
              </a:spcBef>
              <a:buClr>
                <a:schemeClr val="accent2"/>
              </a:buClr>
              <a:buSzPct val="80000"/>
            </a:pPr>
            <a:r>
              <a:rPr lang="mr-IN" sz="2800" b="1" dirty="0">
                <a:latin typeface="Arial" charset="0"/>
                <a:cs typeface="Times New Roman" charset="0"/>
              </a:rPr>
              <a:t>"</a:t>
            </a:r>
            <a:r>
              <a:rPr lang="en-US" sz="2800" b="1" dirty="0">
                <a:latin typeface="Arial" charset="0"/>
                <a:cs typeface="Times New Roman" charset="0"/>
              </a:rPr>
              <a:t>This is what the L</a:t>
            </a:r>
            <a:r>
              <a:rPr lang="en-US" b="1" dirty="0">
                <a:latin typeface="Arial" charset="0"/>
                <a:cs typeface="Times New Roman" charset="0"/>
              </a:rPr>
              <a:t>ORD</a:t>
            </a:r>
            <a:r>
              <a:rPr lang="en-US" sz="2800" b="1" dirty="0">
                <a:latin typeface="Arial" charset="0"/>
                <a:cs typeface="Times New Roman" charset="0"/>
              </a:rPr>
              <a:t> of Heaven</a:t>
            </a:r>
            <a:r>
              <a:rPr lang="mr-IN" sz="2800" b="1" dirty="0">
                <a:latin typeface="Arial" charset="0"/>
                <a:cs typeface="Times New Roman" charset="0"/>
              </a:rPr>
              <a:t>'</a:t>
            </a:r>
            <a:r>
              <a:rPr lang="en-US" sz="2800" b="1" dirty="0">
                <a:latin typeface="Arial" charset="0"/>
                <a:cs typeface="Times New Roman" charset="0"/>
              </a:rPr>
              <a:t>s Armies says: The people are saying, </a:t>
            </a:r>
            <a:r>
              <a:rPr lang="mr-IN" sz="2800" b="1" dirty="0">
                <a:latin typeface="Arial" charset="0"/>
                <a:cs typeface="Times New Roman" charset="0"/>
              </a:rPr>
              <a:t>'</a:t>
            </a:r>
            <a:r>
              <a:rPr lang="en-US" sz="2800" b="1" dirty="0">
                <a:latin typeface="Arial" charset="0"/>
                <a:cs typeface="Times New Roman" charset="0"/>
              </a:rPr>
              <a:t>The time has not yet come to rebuild the house of the L</a:t>
            </a:r>
            <a:r>
              <a:rPr lang="en-US" b="1" dirty="0">
                <a:latin typeface="Arial" charset="0"/>
                <a:cs typeface="Times New Roman" charset="0"/>
              </a:rPr>
              <a:t>ORD</a:t>
            </a:r>
            <a:r>
              <a:rPr lang="mr-IN" sz="2800" b="1" dirty="0">
                <a:latin typeface="Arial" charset="0"/>
                <a:cs typeface="Times New Roman" charset="0"/>
              </a:rPr>
              <a:t>'"</a:t>
            </a:r>
            <a:r>
              <a:rPr lang="en-US" sz="2800" b="1" dirty="0">
                <a:latin typeface="Arial" charset="0"/>
                <a:cs typeface="Times New Roman" charset="0"/>
              </a:rPr>
              <a:t> (Haggai 1:2).</a:t>
            </a:r>
          </a:p>
        </p:txBody>
      </p:sp>
      <p:sp>
        <p:nvSpPr>
          <p:cNvPr id="5" name="Rectangle 3"/>
          <p:cNvSpPr txBox="1">
            <a:spLocks noChangeArrowheads="1"/>
          </p:cNvSpPr>
          <p:nvPr/>
        </p:nvSpPr>
        <p:spPr bwMode="auto">
          <a:xfrm>
            <a:off x="4643438" y="4005064"/>
            <a:ext cx="4500562" cy="2703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0000"/>
              </a:lnSpc>
              <a:spcBef>
                <a:spcPct val="20000"/>
              </a:spcBef>
              <a:buClr>
                <a:schemeClr val="accent2"/>
              </a:buClr>
              <a:buSzPct val="80000"/>
            </a:pPr>
            <a:r>
              <a:rPr lang="mr-IN" sz="2800" b="1">
                <a:latin typeface="Arial" charset="0"/>
                <a:cs typeface="Times New Roman" charset="0"/>
              </a:rPr>
              <a:t>"</a:t>
            </a:r>
            <a:r>
              <a:rPr lang="en-US" sz="2800" b="1">
                <a:latin typeface="Arial" charset="0"/>
                <a:cs typeface="Times New Roman" charset="0"/>
              </a:rPr>
              <a:t>Then the L</a:t>
            </a:r>
            <a:r>
              <a:rPr lang="en-US" b="1">
                <a:latin typeface="Arial" charset="0"/>
                <a:cs typeface="Times New Roman" charset="0"/>
              </a:rPr>
              <a:t>ORD</a:t>
            </a:r>
            <a:r>
              <a:rPr lang="en-US" sz="2800" b="1">
                <a:latin typeface="Arial" charset="0"/>
                <a:cs typeface="Times New Roman" charset="0"/>
              </a:rPr>
              <a:t> sent this message through the prophet Haggai:  </a:t>
            </a:r>
            <a:r>
              <a:rPr lang="en-US" sz="2800" b="1" baseline="30000">
                <a:latin typeface="Arial" charset="0"/>
                <a:cs typeface="Times New Roman" charset="0"/>
              </a:rPr>
              <a:t>4</a:t>
            </a:r>
            <a:r>
              <a:rPr lang="mr-IN" sz="2800" b="1">
                <a:latin typeface="Arial" charset="0"/>
                <a:cs typeface="Times New Roman" charset="0"/>
              </a:rPr>
              <a:t>'</a:t>
            </a:r>
            <a:r>
              <a:rPr lang="en-US" sz="2800" b="1">
                <a:latin typeface="Arial" charset="0"/>
                <a:cs typeface="Times New Roman" charset="0"/>
              </a:rPr>
              <a:t>Why are you living in paneled houses while my house lies in ruins?</a:t>
            </a:r>
            <a:r>
              <a:rPr lang="mr-IN" sz="2800" b="1">
                <a:latin typeface="Arial" charset="0"/>
                <a:cs typeface="Times New Roman" charset="0"/>
              </a:rPr>
              <a:t>'"</a:t>
            </a:r>
            <a:r>
              <a:rPr lang="en-US" sz="2800" b="1">
                <a:latin typeface="Arial" charset="0"/>
                <a:cs typeface="Times New Roman" charset="0"/>
              </a:rPr>
              <a:t> (Haggai 1:3-4).</a:t>
            </a:r>
            <a:endParaRPr lang="en-GB" sz="2800" b="1">
              <a:latin typeface="Arial" charset="0"/>
              <a:cs typeface="Times New Roman"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2" descr="Templ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50800"/>
            <a:ext cx="7467600" cy="690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7762" name="Rectangle 3"/>
          <p:cNvSpPr>
            <a:spLocks noChangeArrowheads="1"/>
          </p:cNvSpPr>
          <p:nvPr/>
        </p:nvSpPr>
        <p:spPr bwMode="auto">
          <a:xfrm>
            <a:off x="7239000" y="0"/>
            <a:ext cx="1905000" cy="7086600"/>
          </a:xfrm>
          <a:prstGeom prst="rect">
            <a:avLst/>
          </a:prstGeom>
          <a:solidFill>
            <a:srgbClr val="0604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0900" name="Rectangle 4"/>
          <p:cNvSpPr>
            <a:spLocks noGrp="1" noChangeArrowheads="1"/>
          </p:cNvSpPr>
          <p:nvPr>
            <p:ph type="title"/>
          </p:nvPr>
        </p:nvSpPr>
        <p:spPr>
          <a:xfrm>
            <a:off x="914400" y="5715000"/>
            <a:ext cx="8229600" cy="1143000"/>
          </a:xfrm>
          <a:solidFill>
            <a:srgbClr val="336600"/>
          </a:solidFill>
        </p:spPr>
        <p:txBody>
          <a:bodyPr/>
          <a:lstStyle/>
          <a:p>
            <a:pPr eaLnBrk="1" hangingPunct="1">
              <a:defRPr/>
            </a:pPr>
            <a:r>
              <a:rPr lang="en-US" sz="3200" b="1" dirty="0">
                <a:latin typeface="Arial" charset="0"/>
                <a:ea typeface="ＭＳ Ｐゴシック" charset="0"/>
                <a:cs typeface="Arial" charset="0"/>
              </a:rPr>
              <a:t>Jewish life revolved around Solomon</a:t>
            </a:r>
            <a:r>
              <a:rPr lang="mr-IN" sz="3200" b="1" dirty="0">
                <a:latin typeface="Arial" charset="0"/>
                <a:ea typeface="ＭＳ Ｐゴシック" charset="0"/>
                <a:cs typeface="Arial" charset="0"/>
              </a:rPr>
              <a:t>'</a:t>
            </a:r>
            <a:r>
              <a:rPr lang="en-US" sz="3200" b="1" dirty="0">
                <a:latin typeface="Arial" charset="0"/>
                <a:ea typeface="ＭＳ Ｐゴシック" charset="0"/>
                <a:cs typeface="Arial" charset="0"/>
              </a:rPr>
              <a:t>s temple for 400 years (959-586 BC)</a:t>
            </a:r>
          </a:p>
        </p:txBody>
      </p:sp>
      <p:sp>
        <p:nvSpPr>
          <p:cNvPr id="117764" name="Text Box 5"/>
          <p:cNvSpPr txBox="1">
            <a:spLocks noChangeArrowheads="1"/>
          </p:cNvSpPr>
          <p:nvPr/>
        </p:nvSpPr>
        <p:spPr bwMode="auto">
          <a:xfrm>
            <a:off x="76200" y="76200"/>
            <a:ext cx="4170363"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800" b="1">
                <a:solidFill>
                  <a:srgbClr val="060400"/>
                </a:solidFill>
                <a:latin typeface="Tahoma" charset="0"/>
              </a:rPr>
              <a:t>Judaism in Israel and the Diaspora</a:t>
            </a:r>
          </a:p>
        </p:txBody>
      </p:sp>
    </p:spTree>
    <p:extLst>
      <p:ext uri="{BB962C8B-B14F-4D97-AF65-F5344CB8AC3E}">
        <p14:creationId xmlns:p14="http://schemas.microsoft.com/office/powerpoint/2010/main" val="358227200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5" name="Picture 2" descr="Whitcomb Char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43000"/>
            <a:ext cx="9144000" cy="5038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3379" name="Rectangle 3"/>
          <p:cNvSpPr>
            <a:spLocks noGrp="1" noChangeArrowheads="1"/>
          </p:cNvSpPr>
          <p:nvPr>
            <p:ph type="title"/>
          </p:nvPr>
        </p:nvSpPr>
        <p:spPr>
          <a:xfrm>
            <a:off x="685800" y="-76200"/>
            <a:ext cx="7543800" cy="685800"/>
          </a:xfrm>
          <a:effectLst>
            <a:outerShdw blurRad="63500" dist="35921" dir="2700000" algn="ctr" rotWithShape="0">
              <a:srgbClr val="000000">
                <a:alpha val="74998"/>
              </a:srgbClr>
            </a:outerShdw>
          </a:effectLst>
        </p:spPr>
        <p:txBody>
          <a:bodyPr/>
          <a:lstStyle/>
          <a:p>
            <a:pPr>
              <a:defRPr/>
            </a:pPr>
            <a:r>
              <a:rPr lang="en-US" sz="4000" dirty="0">
                <a:solidFill>
                  <a:schemeClr val="tx1"/>
                </a:solidFill>
                <a:effectLst/>
                <a:latin typeface="Arial"/>
                <a:cs typeface="Arial"/>
              </a:rPr>
              <a:t>Chart of the Exile</a:t>
            </a:r>
          </a:p>
        </p:txBody>
      </p:sp>
      <p:sp>
        <p:nvSpPr>
          <p:cNvPr id="613380" name="Text Box 4"/>
          <p:cNvSpPr txBox="1">
            <a:spLocks noChangeArrowheads="1"/>
          </p:cNvSpPr>
          <p:nvPr/>
        </p:nvSpPr>
        <p:spPr bwMode="auto">
          <a:xfrm>
            <a:off x="7391400" y="762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defRPr/>
            </a:pPr>
            <a:r>
              <a:rPr lang="en-US" b="1" dirty="0">
                <a:solidFill>
                  <a:srgbClr val="FFFFFF"/>
                </a:solidFill>
                <a:latin typeface="Arial" pitchFamily="-112" charset="0"/>
              </a:rPr>
              <a:t>232 &amp; 342</a:t>
            </a:r>
          </a:p>
        </p:txBody>
      </p:sp>
      <p:sp>
        <p:nvSpPr>
          <p:cNvPr id="118788" name="Rectangle 73"/>
          <p:cNvSpPr>
            <a:spLocks noChangeArrowheads="1"/>
          </p:cNvSpPr>
          <p:nvPr/>
        </p:nvSpPr>
        <p:spPr bwMode="auto">
          <a:xfrm rot="-9556">
            <a:off x="4495800" y="5726113"/>
            <a:ext cx="4111625" cy="419100"/>
          </a:xfrm>
          <a:prstGeom prst="rect">
            <a:avLst/>
          </a:prstGeom>
          <a:solidFill>
            <a:schemeClr val="tx1"/>
          </a:solidFill>
          <a:ln w="9525">
            <a:solidFill>
              <a:schemeClr val="tx1"/>
            </a:solidFill>
            <a:miter lim="800000"/>
            <a:headEnd/>
            <a:tailEnd/>
          </a:ln>
        </p:spPr>
        <p:txBody>
          <a:bodyPr wrap="none" anchor="ctr"/>
          <a:lstStyle/>
          <a:p>
            <a:endParaRPr lang="en-US" sz="2000">
              <a:solidFill>
                <a:srgbClr val="FFFFFF"/>
              </a:solidFill>
              <a:latin typeface="Arial" charset="0"/>
              <a:cs typeface="Arial" charset="0"/>
            </a:endParaRPr>
          </a:p>
        </p:txBody>
      </p:sp>
      <p:sp>
        <p:nvSpPr>
          <p:cNvPr id="6" name="Text Box 69"/>
          <p:cNvSpPr txBox="1">
            <a:spLocks noChangeArrowheads="1"/>
          </p:cNvSpPr>
          <p:nvPr/>
        </p:nvSpPr>
        <p:spPr bwMode="auto">
          <a:xfrm rot="21591923">
            <a:off x="4568825" y="5719763"/>
            <a:ext cx="3581400" cy="2460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defRPr/>
            </a:pPr>
            <a:r>
              <a:rPr lang="en-US" sz="1000" b="1" i="1" dirty="0">
                <a:solidFill>
                  <a:srgbClr val="000090"/>
                </a:solidFill>
                <a:latin typeface="Arial"/>
                <a:cs typeface="Arial"/>
              </a:rPr>
              <a:t>The Babylonian Exile</a:t>
            </a:r>
          </a:p>
        </p:txBody>
      </p:sp>
      <p:sp>
        <p:nvSpPr>
          <p:cNvPr id="7" name="Text Box 72"/>
          <p:cNvSpPr txBox="1">
            <a:spLocks noChangeArrowheads="1"/>
          </p:cNvSpPr>
          <p:nvPr/>
        </p:nvSpPr>
        <p:spPr bwMode="auto">
          <a:xfrm rot="21591923">
            <a:off x="4568825" y="5886450"/>
            <a:ext cx="4038600" cy="2159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defRPr/>
            </a:pPr>
            <a:r>
              <a:rPr lang="en-US" sz="800" b="1">
                <a:solidFill>
                  <a:srgbClr val="8C0000"/>
                </a:solidFill>
                <a:latin typeface="Arial" charset="0"/>
                <a:ea typeface="Arial" charset="0"/>
                <a:cs typeface="Arial" charset="0"/>
              </a:rPr>
              <a:t>John C. Whitcomb, 4</a:t>
            </a:r>
            <a:r>
              <a:rPr lang="en-US" sz="800" b="1" baseline="30000">
                <a:solidFill>
                  <a:srgbClr val="8C0000"/>
                </a:solidFill>
                <a:latin typeface="Arial" charset="0"/>
                <a:ea typeface="Arial" charset="0"/>
                <a:cs typeface="Arial" charset="0"/>
              </a:rPr>
              <a:t>th</a:t>
            </a:r>
            <a:r>
              <a:rPr lang="en-US" sz="800" b="1">
                <a:solidFill>
                  <a:srgbClr val="8C0000"/>
                </a:solidFill>
                <a:latin typeface="Arial" charset="0"/>
                <a:ea typeface="Arial" charset="0"/>
                <a:cs typeface="Arial" charset="0"/>
              </a:rPr>
              <a:t> rev. ed., Winona Lake, IN: BMH Books, 1962, 1968</a:t>
            </a:r>
          </a:p>
        </p:txBody>
      </p:sp>
    </p:spTree>
    <p:extLst>
      <p:ext uri="{BB962C8B-B14F-4D97-AF65-F5344CB8AC3E}">
        <p14:creationId xmlns:p14="http://schemas.microsoft.com/office/powerpoint/2010/main" val="261629353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2" descr="Temple Bowl"/>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2400" y="0"/>
            <a:ext cx="9525000" cy="693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23" name="Rectangle 3"/>
          <p:cNvSpPr>
            <a:spLocks noGrp="1" noChangeArrowheads="1"/>
          </p:cNvSpPr>
          <p:nvPr>
            <p:ph type="title"/>
          </p:nvPr>
        </p:nvSpPr>
        <p:spPr>
          <a:xfrm>
            <a:off x="4343400" y="0"/>
            <a:ext cx="5029200" cy="1752600"/>
          </a:xfrm>
          <a:solidFill>
            <a:schemeClr val="bg1"/>
          </a:solidFill>
        </p:spPr>
        <p:txBody>
          <a:bodyPr/>
          <a:lstStyle/>
          <a:p>
            <a:pPr eaLnBrk="1" hangingPunct="1">
              <a:defRPr/>
            </a:pPr>
            <a:r>
              <a:rPr lang="en-US" sz="3600" b="1">
                <a:latin typeface="Arial" charset="0"/>
                <a:ea typeface="ＭＳ Ｐゴシック" charset="0"/>
                <a:cs typeface="Arial" charset="0"/>
              </a:rPr>
              <a:t>Jews Maintained Holiness at the Basin</a:t>
            </a:r>
          </a:p>
        </p:txBody>
      </p:sp>
      <p:sp>
        <p:nvSpPr>
          <p:cNvPr id="81924" name="Line 4"/>
          <p:cNvSpPr>
            <a:spLocks noChangeShapeType="1"/>
          </p:cNvSpPr>
          <p:nvPr/>
        </p:nvSpPr>
        <p:spPr bwMode="auto">
          <a:xfrm>
            <a:off x="0" y="0"/>
            <a:ext cx="9144000" cy="6858000"/>
          </a:xfrm>
          <a:prstGeom prst="line">
            <a:avLst/>
          </a:prstGeom>
          <a:noFill/>
          <a:ln w="762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81925" name="Line 5"/>
          <p:cNvSpPr>
            <a:spLocks noChangeShapeType="1"/>
          </p:cNvSpPr>
          <p:nvPr/>
        </p:nvSpPr>
        <p:spPr bwMode="auto">
          <a:xfrm rot="5400000">
            <a:off x="1143000" y="-1143000"/>
            <a:ext cx="6858000" cy="9144000"/>
          </a:xfrm>
          <a:prstGeom prst="line">
            <a:avLst/>
          </a:prstGeom>
          <a:noFill/>
          <a:ln w="762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81926" name="Rectangle 6"/>
          <p:cNvSpPr>
            <a:spLocks noChangeArrowheads="1"/>
          </p:cNvSpPr>
          <p:nvPr/>
        </p:nvSpPr>
        <p:spPr bwMode="auto">
          <a:xfrm rot="-929834">
            <a:off x="-14288" y="2208213"/>
            <a:ext cx="9144001" cy="3041650"/>
          </a:xfrm>
          <a:prstGeom prst="rect">
            <a:avLst/>
          </a:prstGeom>
          <a:solidFill>
            <a:srgbClr val="FF0000"/>
          </a:solidFill>
          <a:ln w="9525">
            <a:noFill/>
            <a:miter lim="800000"/>
            <a:headEnd/>
            <a:tailEnd/>
          </a:ln>
          <a:effectLst/>
        </p:spPr>
        <p:txBody>
          <a:bodyPr anchor="ctr"/>
          <a:lstStyle/>
          <a:p>
            <a:pPr algn="ctr">
              <a:defRPr/>
            </a:pPr>
            <a:r>
              <a:rPr lang="en-US" sz="8800">
                <a:solidFill>
                  <a:srgbClr val="FFFFFF"/>
                </a:solidFill>
                <a:effectLst>
                  <a:outerShdw blurRad="38100" dist="38100" dir="2700000" algn="tl">
                    <a:srgbClr val="000000"/>
                  </a:outerShdw>
                </a:effectLst>
                <a:latin typeface="Tahoma" charset="0"/>
              </a:rPr>
              <a:t>Temple Destroyed!</a:t>
            </a:r>
          </a:p>
        </p:txBody>
      </p:sp>
    </p:spTree>
    <p:extLst>
      <p:ext uri="{BB962C8B-B14F-4D97-AF65-F5344CB8AC3E}">
        <p14:creationId xmlns:p14="http://schemas.microsoft.com/office/powerpoint/2010/main" val="30046546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81925"/>
                                        </p:tgtEl>
                                        <p:attrNameLst>
                                          <p:attrName>style.visibility</p:attrName>
                                        </p:attrNameLst>
                                      </p:cBhvr>
                                      <p:to>
                                        <p:strVal val="visible"/>
                                      </p:to>
                                    </p:set>
                                    <p:animEffect transition="in" filter="fade">
                                      <p:cBhvr>
                                        <p:cTn id="7" dur="770" decel="100000"/>
                                        <p:tgtEl>
                                          <p:spTgt spid="81925"/>
                                        </p:tgtEl>
                                      </p:cBhvr>
                                    </p:animEffect>
                                    <p:animScale>
                                      <p:cBhvr>
                                        <p:cTn id="8" dur="770" decel="100000"/>
                                        <p:tgtEl>
                                          <p:spTgt spid="81925"/>
                                        </p:tgtEl>
                                      </p:cBhvr>
                                      <p:from x="10000" y="10000"/>
                                      <p:to x="200000" y="450000"/>
                                    </p:animScale>
                                    <p:animScale>
                                      <p:cBhvr>
                                        <p:cTn id="9" dur="1230" accel="100000" fill="hold">
                                          <p:stCondLst>
                                            <p:cond delay="770"/>
                                          </p:stCondLst>
                                        </p:cTn>
                                        <p:tgtEl>
                                          <p:spTgt spid="81925"/>
                                        </p:tgtEl>
                                      </p:cBhvr>
                                      <p:from x="200000" y="450000"/>
                                      <p:to x="100000" y="100000"/>
                                    </p:animScale>
                                    <p:set>
                                      <p:cBhvr>
                                        <p:cTn id="10" dur="770" fill="hold"/>
                                        <p:tgtEl>
                                          <p:spTgt spid="81925"/>
                                        </p:tgtEl>
                                        <p:attrNameLst>
                                          <p:attrName>ppt_x</p:attrName>
                                        </p:attrNameLst>
                                      </p:cBhvr>
                                      <p:to>
                                        <p:strVal val="(0.5)"/>
                                      </p:to>
                                    </p:set>
                                    <p:anim from="(0.5)" to="(#ppt_x)" calcmode="lin" valueType="num">
                                      <p:cBhvr>
                                        <p:cTn id="11" dur="1230" accel="100000" fill="hold">
                                          <p:stCondLst>
                                            <p:cond delay="770"/>
                                          </p:stCondLst>
                                        </p:cTn>
                                        <p:tgtEl>
                                          <p:spTgt spid="81925"/>
                                        </p:tgtEl>
                                        <p:attrNameLst>
                                          <p:attrName>ppt_x</p:attrName>
                                        </p:attrNameLst>
                                      </p:cBhvr>
                                    </p:anim>
                                    <p:set>
                                      <p:cBhvr>
                                        <p:cTn id="12" dur="770" fill="hold"/>
                                        <p:tgtEl>
                                          <p:spTgt spid="81925"/>
                                        </p:tgtEl>
                                        <p:attrNameLst>
                                          <p:attrName>ppt_y</p:attrName>
                                        </p:attrNameLst>
                                      </p:cBhvr>
                                      <p:to>
                                        <p:strVal val="(#ppt_y+0.4)"/>
                                      </p:to>
                                    </p:set>
                                    <p:anim from="(#ppt_y+0.4)" to="(#ppt_y)" calcmode="lin" valueType="num">
                                      <p:cBhvr>
                                        <p:cTn id="13" dur="1230" accel="100000" fill="hold">
                                          <p:stCondLst>
                                            <p:cond delay="770"/>
                                          </p:stCondLst>
                                        </p:cTn>
                                        <p:tgtEl>
                                          <p:spTgt spid="81925"/>
                                        </p:tgtEl>
                                        <p:attrNameLst>
                                          <p:attrName>ppt_y</p:attrName>
                                        </p:attrNameLst>
                                      </p:cBhvr>
                                    </p:anim>
                                  </p:childTnLst>
                                </p:cTn>
                              </p:par>
                              <p:par>
                                <p:cTn id="14" presetID="51" presetClass="entr" presetSubtype="0" fill="hold" grpId="0" nodeType="withEffect">
                                  <p:stCondLst>
                                    <p:cond delay="0"/>
                                  </p:stCondLst>
                                  <p:childTnLst>
                                    <p:set>
                                      <p:cBhvr>
                                        <p:cTn id="15" dur="1" fill="hold">
                                          <p:stCondLst>
                                            <p:cond delay="0"/>
                                          </p:stCondLst>
                                        </p:cTn>
                                        <p:tgtEl>
                                          <p:spTgt spid="81924"/>
                                        </p:tgtEl>
                                        <p:attrNameLst>
                                          <p:attrName>style.visibility</p:attrName>
                                        </p:attrNameLst>
                                      </p:cBhvr>
                                      <p:to>
                                        <p:strVal val="visible"/>
                                      </p:to>
                                    </p:set>
                                    <p:animEffect transition="in" filter="fade">
                                      <p:cBhvr>
                                        <p:cTn id="16" dur="770" decel="100000"/>
                                        <p:tgtEl>
                                          <p:spTgt spid="81924"/>
                                        </p:tgtEl>
                                      </p:cBhvr>
                                    </p:animEffect>
                                    <p:animScale>
                                      <p:cBhvr>
                                        <p:cTn id="17" dur="770" decel="100000"/>
                                        <p:tgtEl>
                                          <p:spTgt spid="81924"/>
                                        </p:tgtEl>
                                      </p:cBhvr>
                                      <p:from x="10000" y="10000"/>
                                      <p:to x="200000" y="450000"/>
                                    </p:animScale>
                                    <p:animScale>
                                      <p:cBhvr>
                                        <p:cTn id="18" dur="1230" accel="100000" fill="hold">
                                          <p:stCondLst>
                                            <p:cond delay="770"/>
                                          </p:stCondLst>
                                        </p:cTn>
                                        <p:tgtEl>
                                          <p:spTgt spid="81924"/>
                                        </p:tgtEl>
                                      </p:cBhvr>
                                      <p:from x="200000" y="450000"/>
                                      <p:to x="100000" y="100000"/>
                                    </p:animScale>
                                    <p:set>
                                      <p:cBhvr>
                                        <p:cTn id="19" dur="770" fill="hold"/>
                                        <p:tgtEl>
                                          <p:spTgt spid="81924"/>
                                        </p:tgtEl>
                                        <p:attrNameLst>
                                          <p:attrName>ppt_x</p:attrName>
                                        </p:attrNameLst>
                                      </p:cBhvr>
                                      <p:to>
                                        <p:strVal val="(0.5)"/>
                                      </p:to>
                                    </p:set>
                                    <p:anim from="(0.5)" to="(#ppt_x)" calcmode="lin" valueType="num">
                                      <p:cBhvr>
                                        <p:cTn id="20" dur="1230" accel="100000" fill="hold">
                                          <p:stCondLst>
                                            <p:cond delay="770"/>
                                          </p:stCondLst>
                                        </p:cTn>
                                        <p:tgtEl>
                                          <p:spTgt spid="81924"/>
                                        </p:tgtEl>
                                        <p:attrNameLst>
                                          <p:attrName>ppt_x</p:attrName>
                                        </p:attrNameLst>
                                      </p:cBhvr>
                                    </p:anim>
                                    <p:set>
                                      <p:cBhvr>
                                        <p:cTn id="21" dur="770" fill="hold"/>
                                        <p:tgtEl>
                                          <p:spTgt spid="81924"/>
                                        </p:tgtEl>
                                        <p:attrNameLst>
                                          <p:attrName>ppt_y</p:attrName>
                                        </p:attrNameLst>
                                      </p:cBhvr>
                                      <p:to>
                                        <p:strVal val="(#ppt_y+0.4)"/>
                                      </p:to>
                                    </p:set>
                                    <p:anim from="(#ppt_y+0.4)" to="(#ppt_y)" calcmode="lin" valueType="num">
                                      <p:cBhvr>
                                        <p:cTn id="22" dur="1230" accel="100000" fill="hold">
                                          <p:stCondLst>
                                            <p:cond delay="770"/>
                                          </p:stCondLst>
                                        </p:cTn>
                                        <p:tgtEl>
                                          <p:spTgt spid="81924"/>
                                        </p:tgtEl>
                                        <p:attrNameLst>
                                          <p:attrName>ppt_y</p:attrName>
                                        </p:attrNameLst>
                                      </p:cBhvr>
                                    </p:anim>
                                  </p:childTnLst>
                                </p:cTn>
                              </p:par>
                              <p:par>
                                <p:cTn id="23" presetID="51" presetClass="entr" presetSubtype="0" fill="hold" grpId="0" nodeType="withEffect">
                                  <p:stCondLst>
                                    <p:cond delay="0"/>
                                  </p:stCondLst>
                                  <p:childTnLst>
                                    <p:set>
                                      <p:cBhvr>
                                        <p:cTn id="24" dur="1" fill="hold">
                                          <p:stCondLst>
                                            <p:cond delay="0"/>
                                          </p:stCondLst>
                                        </p:cTn>
                                        <p:tgtEl>
                                          <p:spTgt spid="81926"/>
                                        </p:tgtEl>
                                        <p:attrNameLst>
                                          <p:attrName>style.visibility</p:attrName>
                                        </p:attrNameLst>
                                      </p:cBhvr>
                                      <p:to>
                                        <p:strVal val="visible"/>
                                      </p:to>
                                    </p:set>
                                    <p:animEffect transition="in" filter="fade">
                                      <p:cBhvr>
                                        <p:cTn id="25" dur="770" decel="100000"/>
                                        <p:tgtEl>
                                          <p:spTgt spid="81926"/>
                                        </p:tgtEl>
                                      </p:cBhvr>
                                    </p:animEffect>
                                    <p:animScale>
                                      <p:cBhvr>
                                        <p:cTn id="26" dur="770" decel="100000"/>
                                        <p:tgtEl>
                                          <p:spTgt spid="81926"/>
                                        </p:tgtEl>
                                      </p:cBhvr>
                                      <p:from x="10000" y="10000"/>
                                      <p:to x="200000" y="450000"/>
                                    </p:animScale>
                                    <p:animScale>
                                      <p:cBhvr>
                                        <p:cTn id="27" dur="1230" accel="100000" fill="hold">
                                          <p:stCondLst>
                                            <p:cond delay="770"/>
                                          </p:stCondLst>
                                        </p:cTn>
                                        <p:tgtEl>
                                          <p:spTgt spid="81926"/>
                                        </p:tgtEl>
                                      </p:cBhvr>
                                      <p:from x="200000" y="450000"/>
                                      <p:to x="100000" y="100000"/>
                                    </p:animScale>
                                    <p:set>
                                      <p:cBhvr>
                                        <p:cTn id="28" dur="770" fill="hold"/>
                                        <p:tgtEl>
                                          <p:spTgt spid="81926"/>
                                        </p:tgtEl>
                                        <p:attrNameLst>
                                          <p:attrName>ppt_x</p:attrName>
                                        </p:attrNameLst>
                                      </p:cBhvr>
                                      <p:to>
                                        <p:strVal val="(0.5)"/>
                                      </p:to>
                                    </p:set>
                                    <p:anim from="(0.5)" to="(#ppt_x)" calcmode="lin" valueType="num">
                                      <p:cBhvr>
                                        <p:cTn id="29" dur="1230" accel="100000" fill="hold">
                                          <p:stCondLst>
                                            <p:cond delay="770"/>
                                          </p:stCondLst>
                                        </p:cTn>
                                        <p:tgtEl>
                                          <p:spTgt spid="81926"/>
                                        </p:tgtEl>
                                        <p:attrNameLst>
                                          <p:attrName>ppt_x</p:attrName>
                                        </p:attrNameLst>
                                      </p:cBhvr>
                                    </p:anim>
                                    <p:set>
                                      <p:cBhvr>
                                        <p:cTn id="30" dur="770" fill="hold"/>
                                        <p:tgtEl>
                                          <p:spTgt spid="81926"/>
                                        </p:tgtEl>
                                        <p:attrNameLst>
                                          <p:attrName>ppt_y</p:attrName>
                                        </p:attrNameLst>
                                      </p:cBhvr>
                                      <p:to>
                                        <p:strVal val="(#ppt_y+0.4)"/>
                                      </p:to>
                                    </p:set>
                                    <p:anim from="(#ppt_y+0.4)" to="(#ppt_y)" calcmode="lin" valueType="num">
                                      <p:cBhvr>
                                        <p:cTn id="31" dur="1230" accel="100000" fill="hold">
                                          <p:stCondLst>
                                            <p:cond delay="770"/>
                                          </p:stCondLst>
                                        </p:cTn>
                                        <p:tgtEl>
                                          <p:spTgt spid="8192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4" grpId="0" animBg="1"/>
      <p:bldP spid="81925" grpId="0" animBg="1"/>
      <p:bldP spid="81926" grpId="0" animBg="1"/>
    </p:bldLst>
  </p:timing>
</p:sld>
</file>

<file path=ppt/slides/slide66.xml><?xml version="1.0" encoding="utf-8"?>
<p:sld xmlns:a="http://schemas.openxmlformats.org/drawingml/2006/main" xmlns:r="http://schemas.openxmlformats.org/officeDocument/2006/relationships" xmlns:p="http://schemas.openxmlformats.org/presentationml/2006/main" showMasterPhAnim="0">
  <p:cSld>
    <p:bg>
      <p:bgPr>
        <a:pattFill prst="pct90">
          <a:fgClr>
            <a:schemeClr val="bg2"/>
          </a:fgClr>
          <a:bgClr>
            <a:schemeClr val="bg2"/>
          </a:bgClr>
        </a:pattFill>
        <a:effectLst/>
      </p:bgPr>
    </p:bg>
    <p:spTree>
      <p:nvGrpSpPr>
        <p:cNvPr id="1" name=""/>
        <p:cNvGrpSpPr/>
        <p:nvPr/>
      </p:nvGrpSpPr>
      <p:grpSpPr>
        <a:xfrm>
          <a:off x="0" y="0"/>
          <a:ext cx="0" cy="0"/>
          <a:chOff x="0" y="0"/>
          <a:chExt cx="0" cy="0"/>
        </a:xfrm>
      </p:grpSpPr>
      <p:sp>
        <p:nvSpPr>
          <p:cNvPr id="122882" name="Rectangle 3"/>
          <p:cNvSpPr>
            <a:spLocks noChangeArrowheads="1"/>
          </p:cNvSpPr>
          <p:nvPr/>
        </p:nvSpPr>
        <p:spPr bwMode="auto">
          <a:xfrm>
            <a:off x="-71438" y="0"/>
            <a:ext cx="9251951" cy="6884988"/>
          </a:xfrm>
          <a:prstGeom prst="rect">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lstStyle/>
          <a:p>
            <a:endParaRPr lang="en-US">
              <a:latin typeface="Arial" charset="0"/>
              <a:cs typeface="Arial" charset="0"/>
            </a:endParaRPr>
          </a:p>
        </p:txBody>
      </p:sp>
      <p:sp>
        <p:nvSpPr>
          <p:cNvPr id="122883" name="Rectangle 1026"/>
          <p:cNvSpPr>
            <a:spLocks noGrp="1" noChangeArrowheads="1"/>
          </p:cNvSpPr>
          <p:nvPr>
            <p:ph type="title"/>
          </p:nvPr>
        </p:nvSpPr>
        <p:spPr>
          <a:xfrm>
            <a:off x="1143000" y="304800"/>
            <a:ext cx="7772400" cy="1143000"/>
          </a:xfrm>
        </p:spPr>
        <p:txBody>
          <a:bodyPr/>
          <a:lstStyle/>
          <a:p>
            <a:pPr eaLnBrk="1" hangingPunct="1"/>
            <a:r>
              <a:rPr lang="en-US" sz="3200" b="1">
                <a:latin typeface="Arial" charset="0"/>
                <a:ea typeface="ＭＳ Ｐゴシック" charset="0"/>
                <a:cs typeface="Arial" charset="0"/>
              </a:rPr>
              <a:t>The Problem in Haggai</a:t>
            </a:r>
            <a:r>
              <a:rPr lang="mr-IN" sz="3200" b="1">
                <a:latin typeface="Arial" charset="0"/>
                <a:ea typeface="ＭＳ Ｐゴシック" charset="0"/>
                <a:cs typeface="Arial" charset="0"/>
              </a:rPr>
              <a:t>'</a:t>
            </a:r>
            <a:r>
              <a:rPr lang="en-US" sz="3200" b="1">
                <a:latin typeface="Arial" charset="0"/>
                <a:ea typeface="ＭＳ Ｐゴシック" charset="0"/>
                <a:cs typeface="Arial" charset="0"/>
              </a:rPr>
              <a:t>s Day…</a:t>
            </a:r>
            <a:endParaRPr lang="en-US" sz="2800" b="1">
              <a:latin typeface="Arial" charset="0"/>
              <a:ea typeface="ＭＳ Ｐゴシック" charset="0"/>
              <a:cs typeface="Arial" charset="0"/>
            </a:endParaRPr>
          </a:p>
        </p:txBody>
      </p:sp>
      <p:sp>
        <p:nvSpPr>
          <p:cNvPr id="122884" name="Text Box 1028"/>
          <p:cNvSpPr txBox="1">
            <a:spLocks noChangeArrowheads="1"/>
          </p:cNvSpPr>
          <p:nvPr/>
        </p:nvSpPr>
        <p:spPr bwMode="auto">
          <a:xfrm>
            <a:off x="842645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641</a:t>
            </a:r>
          </a:p>
        </p:txBody>
      </p:sp>
      <p:sp>
        <p:nvSpPr>
          <p:cNvPr id="5" name="Rectangle 1027"/>
          <p:cNvSpPr txBox="1">
            <a:spLocks noChangeArrowheads="1"/>
          </p:cNvSpPr>
          <p:nvPr/>
        </p:nvSpPr>
        <p:spPr bwMode="auto">
          <a:xfrm>
            <a:off x="34925" y="1341438"/>
            <a:ext cx="6049963" cy="5516562"/>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Clr>
                <a:schemeClr val="tx2"/>
              </a:buClr>
              <a:buSzPct val="75000"/>
              <a:buFont typeface="Wingdings" charset="0"/>
              <a:buChar char="n"/>
              <a:defRPr/>
            </a:pPr>
            <a:r>
              <a:rPr lang="en-US" sz="2800" b="1" dirty="0">
                <a:effectLst>
                  <a:outerShdw blurRad="38100" dist="38100" dir="2700000" algn="tl">
                    <a:srgbClr val="000000"/>
                  </a:outerShdw>
                </a:effectLst>
                <a:latin typeface="Arial"/>
                <a:cs typeface="Arial"/>
              </a:rPr>
              <a:t>Due to opposition from nearby enemies, the temple was never finished. For 16 years the priority of building God</a:t>
            </a:r>
            <a:r>
              <a:rPr lang="mr-IN" sz="2800" b="1" dirty="0">
                <a:effectLst>
                  <a:outerShdw blurRad="38100" dist="38100" dir="2700000" algn="tl">
                    <a:srgbClr val="000000"/>
                  </a:outerShdw>
                </a:effectLst>
                <a:latin typeface="Arial"/>
                <a:cs typeface="Arial"/>
              </a:rPr>
              <a:t>'</a:t>
            </a:r>
            <a:r>
              <a:rPr lang="en-US" sz="2800" b="1" dirty="0">
                <a:effectLst>
                  <a:outerShdw blurRad="38100" dist="38100" dir="2700000" algn="tl">
                    <a:srgbClr val="000000"/>
                  </a:outerShdw>
                </a:effectLst>
                <a:latin typeface="Arial"/>
                <a:cs typeface="Arial"/>
              </a:rPr>
              <a:t>s temple had gradually diminished.</a:t>
            </a:r>
          </a:p>
          <a:p>
            <a:pPr eaLnBrk="1" hangingPunct="1">
              <a:spcBef>
                <a:spcPct val="20000"/>
              </a:spcBef>
              <a:buClr>
                <a:schemeClr val="tx2"/>
              </a:buClr>
              <a:buSzPct val="75000"/>
              <a:buFont typeface="Wingdings" charset="0"/>
              <a:buChar char="n"/>
              <a:defRPr/>
            </a:pPr>
            <a:r>
              <a:rPr lang="en-US" sz="2800" b="1" dirty="0">
                <a:effectLst>
                  <a:outerShdw blurRad="38100" dist="38100" dir="2700000" algn="tl">
                    <a:srgbClr val="000000"/>
                  </a:outerShdw>
                </a:effectLst>
                <a:latin typeface="Arial"/>
                <a:cs typeface="Arial"/>
              </a:rPr>
              <a:t>Although some returning Jews may have been poor, some still had some level of affluence.  People had paneled their private homes like Solomon had done in the temple and palace (Hag. 1:4; cf. 1 Kings 6:9; 7:3,7).</a:t>
            </a:r>
            <a:endParaRPr lang="en-GB" sz="2800" b="1" dirty="0">
              <a:effectLst>
                <a:outerShdw blurRad="38100" dist="38100" dir="2700000" algn="tl">
                  <a:srgbClr val="000000"/>
                </a:outerShdw>
              </a:effectLst>
              <a:latin typeface="Arial"/>
              <a:cs typeface="Arial"/>
            </a:endParaRPr>
          </a:p>
        </p:txBody>
      </p:sp>
      <p:pic>
        <p:nvPicPr>
          <p:cNvPr id="122886" name="Picture 2" descr="haggai paneled houseIMG_0683_338x450_thumb.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089650" y="1690688"/>
            <a:ext cx="3090863"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outHorizontal)">
                                      <p:cBhvr>
                                        <p:cTn id="7" dur="500"/>
                                        <p:tgtEl>
                                          <p:spTgt spid="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42"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outHorizontal)">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s There Poverty In Your Jewish Community? – The Forward">
            <a:extLst>
              <a:ext uri="{FF2B5EF4-FFF2-40B4-BE49-F238E27FC236}">
                <a16:creationId xmlns:a16="http://schemas.microsoft.com/office/drawing/2014/main" id="{EC49EA2E-D089-BF44-9285-67B499E37DE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763" y="0"/>
            <a:ext cx="9139237"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4788024" cy="6828531"/>
          </a:xfrm>
          <a:effectLst>
            <a:outerShdw blurRad="63500" dist="35921" dir="2700000" algn="ctr" rotWithShape="0">
              <a:schemeClr val="tx2">
                <a:alpha val="74998"/>
              </a:schemeClr>
            </a:outerShdw>
          </a:effectLst>
        </p:spPr>
        <p:txBody>
          <a:bodyPr anchor="t"/>
          <a:lstStyle/>
          <a:p>
            <a:pPr>
              <a:defRPr/>
            </a:pP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This is what 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of Heaven</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s Armies says: Look at what</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s happening to you!  </a:t>
            </a:r>
            <a:r>
              <a:rPr lang="en-US" sz="2800" b="1" baseline="30000" dirty="0">
                <a:effectLst>
                  <a:glow rad="127000">
                    <a:schemeClr val="tx1"/>
                  </a:glow>
                </a:effectLst>
                <a:latin typeface="Arial" charset="0"/>
                <a:ea typeface="ＭＳ Ｐゴシック" charset="0"/>
                <a:cs typeface="ＭＳ Ｐゴシック" charset="0"/>
              </a:rPr>
              <a:t>6 </a:t>
            </a:r>
            <a:r>
              <a:rPr lang="en-US" sz="2800" b="1" dirty="0">
                <a:solidFill>
                  <a:srgbClr val="FFFF00"/>
                </a:solidFill>
                <a:effectLst>
                  <a:glow rad="127000">
                    <a:schemeClr val="tx1"/>
                  </a:glow>
                </a:effectLst>
                <a:latin typeface="Arial" charset="0"/>
                <a:ea typeface="ＭＳ Ｐゴシック" charset="0"/>
                <a:cs typeface="ＭＳ Ｐゴシック" charset="0"/>
              </a:rPr>
              <a:t>You have planted much but harvest little</a:t>
            </a:r>
            <a:r>
              <a:rPr lang="en-US" sz="2800" b="1" dirty="0">
                <a:effectLst>
                  <a:glow rad="127000">
                    <a:schemeClr val="tx1"/>
                  </a:glow>
                </a:effectLst>
                <a:latin typeface="Arial" charset="0"/>
                <a:ea typeface="ＭＳ Ｐゴシック" charset="0"/>
                <a:cs typeface="ＭＳ Ｐゴシック" charset="0"/>
              </a:rPr>
              <a:t>. You eat but are not satisfied. You drink but are still thirsty. You put on clothes but cannot keep warm. Your wages disappear as though you were putting them in pockets filled with holes!</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(Haggai 1:5-6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12196165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f the Earth could speak: A cedar tree | US &amp; Canada News | Al Jazeera">
            <a:extLst>
              <a:ext uri="{FF2B5EF4-FFF2-40B4-BE49-F238E27FC236}">
                <a16:creationId xmlns:a16="http://schemas.microsoft.com/office/drawing/2014/main" id="{5E86B680-6A7C-764E-9268-81B8293BB98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625" y="0"/>
            <a:ext cx="9144000" cy="513873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0625" y="4653136"/>
            <a:ext cx="9144000" cy="2204864"/>
          </a:xfrm>
          <a:solidFill>
            <a:srgbClr val="000000"/>
          </a:solidFill>
          <a:effectLst>
            <a:outerShdw blurRad="63500" dist="35921" dir="2700000" algn="ctr" rotWithShape="0">
              <a:schemeClr val="tx2">
                <a:alpha val="74998"/>
              </a:schemeClr>
            </a:outerShdw>
          </a:effectLst>
        </p:spPr>
        <p:txBody>
          <a:bodyPr anchor="t"/>
          <a:lstStyle/>
          <a:p>
            <a:pPr>
              <a:defRPr/>
            </a:pP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This is what 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of Heaven</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s Armies says: Look at what</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s happening to you!  </a:t>
            </a:r>
            <a:r>
              <a:rPr lang="en-US" sz="2800" b="1" baseline="30000" dirty="0">
                <a:solidFill>
                  <a:srgbClr val="FFFF00"/>
                </a:solidFill>
                <a:effectLst>
                  <a:glow rad="127000">
                    <a:schemeClr val="tx1"/>
                  </a:glow>
                </a:effectLst>
                <a:latin typeface="Arial" charset="0"/>
                <a:ea typeface="ＭＳ Ｐゴシック" charset="0"/>
                <a:cs typeface="ＭＳ Ｐゴシック" charset="0"/>
              </a:rPr>
              <a:t>8</a:t>
            </a:r>
            <a:r>
              <a:rPr lang="en-US" sz="2800" b="1" dirty="0">
                <a:solidFill>
                  <a:srgbClr val="FFFF00"/>
                </a:solidFill>
                <a:effectLst>
                  <a:glow rad="127000">
                    <a:schemeClr val="tx1"/>
                  </a:glow>
                </a:effectLst>
                <a:latin typeface="Arial" charset="0"/>
                <a:ea typeface="ＭＳ Ｐゴシック" charset="0"/>
                <a:cs typeface="ＭＳ Ｐゴシック" charset="0"/>
              </a:rPr>
              <a:t>Now go up into the hills, bring down timber, and rebuild my house. Then I will take pleasure in it and be honored, says the L</a:t>
            </a:r>
            <a:r>
              <a:rPr lang="en-US" sz="2400" b="1" dirty="0">
                <a:solidFill>
                  <a:srgbClr val="FFFF00"/>
                </a:solidFill>
                <a:effectLst>
                  <a:glow rad="127000">
                    <a:schemeClr val="tx1"/>
                  </a:glow>
                </a:effectLst>
                <a:latin typeface="Arial" charset="0"/>
                <a:ea typeface="ＭＳ Ｐゴシック" charset="0"/>
                <a:cs typeface="ＭＳ Ｐゴシック" charset="0"/>
              </a:rPr>
              <a:t>ORD</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(Haggai 1:7-8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21345046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Germany gives aid to drought-hit farmers after poor harvest - Latest News">
            <a:extLst>
              <a:ext uri="{FF2B5EF4-FFF2-40B4-BE49-F238E27FC236}">
                <a16:creationId xmlns:a16="http://schemas.microsoft.com/office/drawing/2014/main" id="{AF6E0B03-D0CF-DE48-9019-1664FCD3F84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0893"/>
            <a:ext cx="9144000" cy="685942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6512" y="4077071"/>
            <a:ext cx="9144000" cy="2751459"/>
          </a:xfrm>
          <a:effectLst>
            <a:outerShdw blurRad="63500" dist="35921" dir="2700000" algn="ctr" rotWithShape="0">
              <a:schemeClr val="tx2">
                <a:alpha val="74998"/>
              </a:schemeClr>
            </a:outerShdw>
          </a:effectLst>
        </p:spPr>
        <p:txBody>
          <a:bodyPr anchor="t"/>
          <a:lstStyle/>
          <a:p>
            <a:pPr>
              <a:defRPr/>
            </a:pPr>
            <a:r>
              <a:rPr lang="mr-IN" sz="2800" b="1" dirty="0">
                <a:effectLst>
                  <a:glow rad="127000">
                    <a:schemeClr val="tx1"/>
                  </a:glow>
                </a:effectLst>
                <a:latin typeface="Arial" charset="0"/>
                <a:ea typeface="ＭＳ Ｐゴシック" charset="0"/>
                <a:cs typeface="ＭＳ Ｐゴシック" charset="0"/>
              </a:rPr>
              <a:t>"</a:t>
            </a:r>
            <a:r>
              <a:rPr lang="en-US" sz="2800" b="1" dirty="0">
                <a:solidFill>
                  <a:srgbClr val="FFFF00"/>
                </a:solidFill>
                <a:effectLst>
                  <a:glow rad="127000">
                    <a:schemeClr val="tx1"/>
                  </a:glow>
                </a:effectLst>
                <a:latin typeface="Arial" charset="0"/>
                <a:ea typeface="ＭＳ Ｐゴシック" charset="0"/>
                <a:cs typeface="ＭＳ Ｐゴシック" charset="0"/>
              </a:rPr>
              <a:t>You hoped for rich harvests, but they were poor</a:t>
            </a:r>
            <a:r>
              <a:rPr lang="en-US" sz="2800" b="1" dirty="0">
                <a:effectLst>
                  <a:glow rad="127000">
                    <a:schemeClr val="tx1"/>
                  </a:glow>
                </a:effectLst>
                <a:latin typeface="Arial" charset="0"/>
                <a:ea typeface="ＭＳ Ｐゴシック" charset="0"/>
                <a:cs typeface="ＭＳ Ｐゴシック" charset="0"/>
              </a:rPr>
              <a:t>. And when you brought your harvest home, I blew it away. Why? Because my house lies in ruins, says 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of Heaven</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s Armies, while all of you are busy building your own fine houses</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(Haggai 1:9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0158963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Covenant</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618233" y="1602007"/>
            <a:ext cx="7953484"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promise of God's Spirit with the people fulfills his covenant promise at the Exodus (2:4-5) and is also part of the new covenant (cf. Ezek. 36:27). </a:t>
            </a:r>
          </a:p>
        </p:txBody>
      </p:sp>
      <p:sp>
        <p:nvSpPr>
          <p:cNvPr id="5" name="Text Box 3"/>
          <p:cNvSpPr txBox="1">
            <a:spLocks noChangeArrowheads="1"/>
          </p:cNvSpPr>
          <p:nvPr/>
        </p:nvSpPr>
        <p:spPr bwMode="auto">
          <a:xfrm>
            <a:off x="7966573" y="44450"/>
            <a:ext cx="107249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347e</a:t>
            </a:r>
          </a:p>
        </p:txBody>
      </p:sp>
      <p:sp>
        <p:nvSpPr>
          <p:cNvPr id="10"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Haggai</a:t>
            </a:r>
          </a:p>
        </p:txBody>
      </p:sp>
    </p:spTree>
    <p:extLst>
      <p:ext uri="{BB962C8B-B14F-4D97-AF65-F5344CB8AC3E}">
        <p14:creationId xmlns:p14="http://schemas.microsoft.com/office/powerpoint/2010/main" val="328973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3615555"/>
          </a:xfrm>
          <a:effectLst>
            <a:outerShdw blurRad="63500" dist="35921" dir="2700000" algn="ctr" rotWithShape="0">
              <a:schemeClr val="tx2">
                <a:alpha val="74998"/>
              </a:schemeClr>
            </a:outerShdw>
          </a:effectLst>
        </p:spPr>
        <p:txBody>
          <a:bodyPr anchor="t"/>
          <a:lstStyle/>
          <a:p>
            <a:pPr>
              <a:defRPr/>
            </a:pPr>
            <a:r>
              <a:rPr lang="mr-IN" sz="2800" b="1" dirty="0">
                <a:effectLst>
                  <a:glow rad="127000">
                    <a:schemeClr val="tx1"/>
                  </a:glow>
                </a:effectLst>
                <a:latin typeface="Arial" charset="0"/>
                <a:ea typeface="ＭＳ Ｐゴシック" charset="0"/>
                <a:cs typeface="ＭＳ Ｐゴシック" charset="0"/>
              </a:rPr>
              <a:t>"</a:t>
            </a:r>
            <a:r>
              <a:rPr lang="en-US" sz="2800" dirty="0">
                <a:effectLst>
                  <a:glow rad="127000">
                    <a:schemeClr val="tx1"/>
                  </a:glow>
                </a:effectLst>
                <a:latin typeface="Arial" charset="0"/>
                <a:ea typeface="ＭＳ Ｐゴシック" charset="0"/>
                <a:cs typeface="ＭＳ Ｐゴシック" charset="0"/>
              </a:rPr>
              <a:t>It</a:t>
            </a:r>
            <a:r>
              <a:rPr lang="mr-IN" sz="2800" dirty="0">
                <a:effectLst>
                  <a:glow rad="127000">
                    <a:schemeClr val="tx1"/>
                  </a:glow>
                </a:effectLst>
                <a:latin typeface="Arial" charset="0"/>
                <a:ea typeface="ＭＳ Ｐゴシック" charset="0"/>
                <a:cs typeface="ＭＳ Ｐゴシック" charset="0"/>
              </a:rPr>
              <a:t>'</a:t>
            </a:r>
            <a:r>
              <a:rPr lang="en-US" sz="2800" dirty="0">
                <a:effectLst>
                  <a:glow rad="127000">
                    <a:schemeClr val="tx1"/>
                  </a:glow>
                </a:effectLst>
                <a:latin typeface="Arial" charset="0"/>
                <a:ea typeface="ＭＳ Ｐゴシック" charset="0"/>
                <a:cs typeface="ＭＳ Ｐゴシック" charset="0"/>
              </a:rPr>
              <a:t>s because of you that the heavens withhold the dew and the earth produces no crops.  </a:t>
            </a:r>
            <a:r>
              <a:rPr lang="en-US" sz="2800" baseline="30000" dirty="0">
                <a:effectLst>
                  <a:glow rad="127000">
                    <a:schemeClr val="tx1"/>
                  </a:glow>
                </a:effectLst>
                <a:latin typeface="Arial" charset="0"/>
                <a:ea typeface="ＭＳ Ｐゴシック" charset="0"/>
                <a:cs typeface="ＭＳ Ｐゴシック" charset="0"/>
              </a:rPr>
              <a:t>11 </a:t>
            </a:r>
            <a:r>
              <a:rPr lang="en-US" sz="2800" dirty="0">
                <a:solidFill>
                  <a:srgbClr val="FFFF00"/>
                </a:solidFill>
                <a:effectLst>
                  <a:glow rad="127000">
                    <a:schemeClr val="tx1"/>
                  </a:glow>
                </a:effectLst>
                <a:latin typeface="Arial" charset="0"/>
                <a:ea typeface="ＭＳ Ｐゴシック" charset="0"/>
                <a:cs typeface="ＭＳ Ｐゴシック" charset="0"/>
              </a:rPr>
              <a:t>I have called for a drought</a:t>
            </a:r>
            <a:r>
              <a:rPr lang="en-US" sz="2800" dirty="0">
                <a:effectLst>
                  <a:glow rad="127000">
                    <a:schemeClr val="tx1"/>
                  </a:glow>
                </a:effectLst>
                <a:latin typeface="Arial" charset="0"/>
                <a:ea typeface="ＭＳ Ｐゴシック" charset="0"/>
                <a:cs typeface="ＭＳ Ｐゴシック" charset="0"/>
              </a:rPr>
              <a:t> on your fields and hills—a drought to wither the grain and grapes and olive trees and all your other crops, a drought to starve you and your livestock and to ruin everything you have worked so hard to get</a:t>
            </a:r>
            <a:r>
              <a:rPr lang="mr-IN" sz="2800" b="1" dirty="0">
                <a:effectLst>
                  <a:glow rad="127000">
                    <a:schemeClr val="tx1"/>
                  </a:glow>
                </a:effectLst>
                <a:latin typeface="Arial" charset="0"/>
                <a:ea typeface="ＭＳ Ｐゴシック" charset="0"/>
                <a:cs typeface="ＭＳ Ｐゴシック" charset="0"/>
              </a:rPr>
              <a:t>"</a:t>
            </a:r>
            <a:r>
              <a:rPr lang="en-US" sz="2800" dirty="0">
                <a:effectLst>
                  <a:glow rad="127000">
                    <a:schemeClr val="tx1"/>
                  </a:glow>
                </a:effectLst>
                <a:latin typeface="Arial" charset="0"/>
                <a:ea typeface="ＭＳ Ｐゴシック" charset="0"/>
                <a:cs typeface="ＭＳ Ｐゴシック" charset="0"/>
              </a:rPr>
              <a:t> (Haggai 1:10-11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pic>
        <p:nvPicPr>
          <p:cNvPr id="3074" name="Picture 2" descr="Drought and Climate Change | Union of Concerned Scientists">
            <a:extLst>
              <a:ext uri="{FF2B5EF4-FFF2-40B4-BE49-F238E27FC236}">
                <a16:creationId xmlns:a16="http://schemas.microsoft.com/office/drawing/2014/main" id="{FFAD6432-D7B6-E942-A51C-5F1EAE0F389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140968"/>
            <a:ext cx="9144000" cy="3717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947955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andscape fire night bonfire campfire flames vertical camp vert c1v  deletingmyself •">
            <a:extLst>
              <a:ext uri="{FF2B5EF4-FFF2-40B4-BE49-F238E27FC236}">
                <a16:creationId xmlns:a16="http://schemas.microsoft.com/office/drawing/2014/main" id="{465949DA-CFAF-3A4B-89E2-5A0616529378}"/>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29469"/>
            <a:ext cx="3563888" cy="6858000"/>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2699792" y="29469"/>
            <a:ext cx="6444208" cy="6828531"/>
          </a:xfrm>
          <a:effectLst>
            <a:outerShdw blurRad="63500" dist="35921" dir="2700000" algn="ctr" rotWithShape="0">
              <a:schemeClr val="tx2">
                <a:alpha val="74998"/>
              </a:schemeClr>
            </a:outerShdw>
          </a:effectLst>
        </p:spPr>
        <p:txBody>
          <a:bodyPr anchor="t"/>
          <a:lstStyle/>
          <a:p>
            <a:pPr>
              <a:defRPr/>
            </a:pPr>
            <a:r>
              <a:rPr lang="mr-IN" sz="2800" b="1" dirty="0">
                <a:effectLst>
                  <a:glow rad="127000">
                    <a:schemeClr val="tx1"/>
                  </a:glow>
                </a:effectLst>
                <a:latin typeface="Arial" charset="0"/>
                <a:ea typeface="ＭＳ Ｐゴシック" charset="0"/>
                <a:cs typeface="ＭＳ Ｐゴシック" charset="0"/>
              </a:rPr>
              <a:t>"</a:t>
            </a:r>
            <a:r>
              <a:rPr lang="en-US" sz="2800" dirty="0">
                <a:effectLst>
                  <a:glow rad="127000">
                    <a:schemeClr val="tx1"/>
                  </a:glow>
                </a:effectLst>
                <a:latin typeface="Arial" charset="0"/>
                <a:ea typeface="ＭＳ Ｐゴシック" charset="0"/>
                <a:cs typeface="ＭＳ Ｐゴシック" charset="0"/>
              </a:rPr>
              <a:t>Then Zerubbabel son of Shealtiel, and Jeshua son of Jehozadak, the high priest, and the whole remnant of God</a:t>
            </a:r>
            <a:r>
              <a:rPr lang="mr-IN" sz="2800" dirty="0">
                <a:effectLst>
                  <a:glow rad="127000">
                    <a:schemeClr val="tx1"/>
                  </a:glow>
                </a:effectLst>
                <a:latin typeface="Arial" charset="0"/>
                <a:ea typeface="ＭＳ Ｐゴシック" charset="0"/>
                <a:cs typeface="ＭＳ Ｐゴシック" charset="0"/>
              </a:rPr>
              <a:t>'</a:t>
            </a:r>
            <a:r>
              <a:rPr lang="en-US" sz="2800" dirty="0">
                <a:effectLst>
                  <a:glow rad="127000">
                    <a:schemeClr val="tx1"/>
                  </a:glow>
                </a:effectLst>
                <a:latin typeface="Arial" charset="0"/>
                <a:ea typeface="ＭＳ Ｐゴシック" charset="0"/>
                <a:cs typeface="ＭＳ Ｐゴシック" charset="0"/>
              </a:rPr>
              <a:t>s </a:t>
            </a:r>
            <a:r>
              <a:rPr lang="en-US" sz="2800" dirty="0">
                <a:solidFill>
                  <a:srgbClr val="FFFF00"/>
                </a:solidFill>
                <a:effectLst>
                  <a:glow rad="127000">
                    <a:schemeClr val="tx1"/>
                  </a:glow>
                </a:effectLst>
                <a:latin typeface="Arial" charset="0"/>
                <a:ea typeface="ＭＳ Ｐゴシック" charset="0"/>
                <a:cs typeface="ＭＳ Ｐゴシック" charset="0"/>
              </a:rPr>
              <a:t>people began to obey the message from the L</a:t>
            </a:r>
            <a:r>
              <a:rPr lang="en-US" sz="2400" dirty="0">
                <a:solidFill>
                  <a:srgbClr val="FFFF00"/>
                </a:solidFill>
                <a:effectLst>
                  <a:glow rad="127000">
                    <a:schemeClr val="tx1"/>
                  </a:glow>
                </a:effectLst>
                <a:latin typeface="Arial" charset="0"/>
                <a:ea typeface="ＭＳ Ｐゴシック" charset="0"/>
                <a:cs typeface="ＭＳ Ｐゴシック" charset="0"/>
              </a:rPr>
              <a:t>ORD</a:t>
            </a:r>
            <a:r>
              <a:rPr lang="en-US" sz="2800" dirty="0">
                <a:solidFill>
                  <a:srgbClr val="FFFF00"/>
                </a:solidFill>
                <a:effectLst>
                  <a:glow rad="127000">
                    <a:schemeClr val="tx1"/>
                  </a:glow>
                </a:effectLst>
                <a:latin typeface="Arial" charset="0"/>
                <a:ea typeface="ＭＳ Ｐゴシック" charset="0"/>
                <a:cs typeface="ＭＳ Ｐゴシック" charset="0"/>
              </a:rPr>
              <a:t> their God</a:t>
            </a:r>
            <a:r>
              <a:rPr lang="en-US" sz="2800" dirty="0">
                <a:effectLst>
                  <a:glow rad="127000">
                    <a:schemeClr val="tx1"/>
                  </a:glow>
                </a:effectLst>
                <a:latin typeface="Arial" charset="0"/>
                <a:ea typeface="ＭＳ Ｐゴシック" charset="0"/>
                <a:cs typeface="ＭＳ Ｐゴシック" charset="0"/>
              </a:rPr>
              <a:t>. When they heard the words of the prophet Haggai, whom the L</a:t>
            </a:r>
            <a:r>
              <a:rPr lang="en-US" sz="2400" dirty="0">
                <a:effectLst>
                  <a:glow rad="127000">
                    <a:schemeClr val="tx1"/>
                  </a:glow>
                </a:effectLst>
                <a:latin typeface="Arial" charset="0"/>
                <a:ea typeface="ＭＳ Ｐゴシック" charset="0"/>
                <a:cs typeface="ＭＳ Ｐゴシック" charset="0"/>
              </a:rPr>
              <a:t>ORD</a:t>
            </a:r>
            <a:r>
              <a:rPr lang="en-US" sz="2800" dirty="0">
                <a:effectLst>
                  <a:glow rad="127000">
                    <a:schemeClr val="tx1"/>
                  </a:glow>
                </a:effectLst>
                <a:latin typeface="Arial" charset="0"/>
                <a:ea typeface="ＭＳ Ｐゴシック" charset="0"/>
                <a:cs typeface="ＭＳ Ｐゴシック" charset="0"/>
              </a:rPr>
              <a:t> their God had sent, the people feared the L</a:t>
            </a:r>
            <a:r>
              <a:rPr lang="en-US" sz="2400" dirty="0">
                <a:effectLst>
                  <a:glow rad="127000">
                    <a:schemeClr val="tx1"/>
                  </a:glow>
                </a:effectLst>
                <a:latin typeface="Arial" charset="0"/>
                <a:ea typeface="ＭＳ Ｐゴシック" charset="0"/>
                <a:cs typeface="ＭＳ Ｐゴシック" charset="0"/>
              </a:rPr>
              <a:t>ORD</a:t>
            </a:r>
            <a:r>
              <a:rPr lang="en-US" sz="2800" dirty="0">
                <a:effectLst>
                  <a:glow rad="127000">
                    <a:schemeClr val="tx1"/>
                  </a:glow>
                </a:effectLst>
                <a:latin typeface="Arial" charset="0"/>
                <a:ea typeface="ＭＳ Ｐゴシック" charset="0"/>
                <a:cs typeface="ＭＳ Ｐゴシック" charset="0"/>
              </a:rPr>
              <a:t>.  </a:t>
            </a:r>
            <a:r>
              <a:rPr lang="en-US" sz="2800" baseline="30000" dirty="0">
                <a:effectLst>
                  <a:glow rad="127000">
                    <a:schemeClr val="tx1"/>
                  </a:glow>
                </a:effectLst>
                <a:latin typeface="Arial" charset="0"/>
                <a:ea typeface="ＭＳ Ｐゴシック" charset="0"/>
                <a:cs typeface="ＭＳ Ｐゴシック" charset="0"/>
              </a:rPr>
              <a:t>13</a:t>
            </a:r>
            <a:r>
              <a:rPr lang="en-US" sz="2800" dirty="0">
                <a:effectLst>
                  <a:glow rad="127000">
                    <a:schemeClr val="tx1"/>
                  </a:glow>
                </a:effectLst>
                <a:latin typeface="Arial" charset="0"/>
                <a:ea typeface="ＭＳ Ｐゴシック" charset="0"/>
                <a:cs typeface="ＭＳ Ｐゴシック" charset="0"/>
              </a:rPr>
              <a:t>Then Haggai, the </a:t>
            </a:r>
            <a:r>
              <a:rPr lang="en-US" sz="2400" dirty="0">
                <a:effectLst>
                  <a:glow rad="127000">
                    <a:schemeClr val="tx1"/>
                  </a:glow>
                </a:effectLst>
                <a:latin typeface="Arial" charset="0"/>
                <a:ea typeface="ＭＳ Ｐゴシック" charset="0"/>
                <a:cs typeface="ＭＳ Ｐゴシック" charset="0"/>
              </a:rPr>
              <a:t>LORD</a:t>
            </a:r>
            <a:r>
              <a:rPr lang="mr-IN" sz="2400" dirty="0">
                <a:effectLst>
                  <a:glow rad="127000">
                    <a:schemeClr val="tx1"/>
                  </a:glow>
                </a:effectLst>
                <a:latin typeface="Arial" charset="0"/>
                <a:ea typeface="ＭＳ Ｐゴシック" charset="0"/>
                <a:cs typeface="ＭＳ Ｐゴシック" charset="0"/>
              </a:rPr>
              <a:t>'</a:t>
            </a:r>
            <a:r>
              <a:rPr lang="en-US" sz="2400" dirty="0">
                <a:effectLst>
                  <a:glow rad="127000">
                    <a:schemeClr val="tx1"/>
                  </a:glow>
                </a:effectLst>
                <a:latin typeface="Arial" charset="0"/>
                <a:ea typeface="ＭＳ Ｐゴシック" charset="0"/>
                <a:cs typeface="ＭＳ Ｐゴシック" charset="0"/>
              </a:rPr>
              <a:t>s</a:t>
            </a:r>
            <a:r>
              <a:rPr lang="en-US" sz="2800" dirty="0">
                <a:effectLst>
                  <a:glow rad="127000">
                    <a:schemeClr val="tx1"/>
                  </a:glow>
                </a:effectLst>
                <a:latin typeface="Arial" charset="0"/>
                <a:ea typeface="ＭＳ Ｐゴシック" charset="0"/>
                <a:cs typeface="ＭＳ Ｐゴシック" charset="0"/>
              </a:rPr>
              <a:t> messenger, gave the people this message from the L</a:t>
            </a:r>
            <a:r>
              <a:rPr lang="en-US" sz="2400" dirty="0">
                <a:effectLst>
                  <a:glow rad="127000">
                    <a:schemeClr val="tx1"/>
                  </a:glow>
                </a:effectLst>
                <a:latin typeface="Arial" charset="0"/>
                <a:ea typeface="ＭＳ Ｐゴシック" charset="0"/>
                <a:cs typeface="ＭＳ Ｐゴシック" charset="0"/>
              </a:rPr>
              <a:t>ORD</a:t>
            </a:r>
            <a:r>
              <a:rPr lang="en-US" sz="2800" dirty="0">
                <a:effectLst>
                  <a:glow rad="127000">
                    <a:schemeClr val="tx1"/>
                  </a:glow>
                </a:effectLst>
                <a:latin typeface="Arial" charset="0"/>
                <a:ea typeface="ＭＳ Ｐゴシック" charset="0"/>
                <a:cs typeface="ＭＳ Ｐゴシック" charset="0"/>
              </a:rPr>
              <a:t>: </a:t>
            </a:r>
            <a:r>
              <a:rPr lang="mr-IN" sz="2800" dirty="0">
                <a:effectLst>
                  <a:glow rad="127000">
                    <a:schemeClr val="tx1"/>
                  </a:glow>
                </a:effectLst>
                <a:latin typeface="Arial" charset="0"/>
                <a:ea typeface="ＭＳ Ｐゴシック" charset="0"/>
                <a:cs typeface="ＭＳ Ｐゴシック" charset="0"/>
              </a:rPr>
              <a:t>'</a:t>
            </a:r>
            <a:r>
              <a:rPr lang="en-US" sz="2800" dirty="0">
                <a:effectLst>
                  <a:glow rad="127000">
                    <a:schemeClr val="tx1"/>
                  </a:glow>
                </a:effectLst>
                <a:latin typeface="Arial" charset="0"/>
                <a:ea typeface="ＭＳ Ｐゴシック" charset="0"/>
                <a:cs typeface="ＭＳ Ｐゴシック" charset="0"/>
              </a:rPr>
              <a:t>I am with you, says the L</a:t>
            </a:r>
            <a:r>
              <a:rPr lang="en-US" sz="2400" dirty="0">
                <a:effectLst>
                  <a:glow rad="127000">
                    <a:schemeClr val="tx1"/>
                  </a:glow>
                </a:effectLst>
                <a:latin typeface="Arial" charset="0"/>
                <a:ea typeface="ＭＳ Ｐゴシック" charset="0"/>
                <a:cs typeface="ＭＳ Ｐゴシック" charset="0"/>
              </a:rPr>
              <a:t>ORD</a:t>
            </a:r>
            <a:r>
              <a:rPr lang="en-US" sz="2800" dirty="0">
                <a:effectLst>
                  <a:glow rad="127000">
                    <a:schemeClr val="tx1"/>
                  </a:glow>
                </a:effectLst>
                <a:latin typeface="Arial" charset="0"/>
                <a:ea typeface="ＭＳ Ｐゴシック" charset="0"/>
                <a:cs typeface="ＭＳ Ｐゴシック" charset="0"/>
              </a:rPr>
              <a:t>!</a:t>
            </a:r>
            <a:r>
              <a:rPr lang="mr-IN" sz="2800" dirty="0">
                <a:effectLst>
                  <a:glow rad="127000">
                    <a:schemeClr val="tx1"/>
                  </a:glow>
                </a:effectLst>
                <a:latin typeface="Arial" charset="0"/>
                <a:ea typeface="ＭＳ Ｐゴシック" charset="0"/>
                <a:cs typeface="ＭＳ Ｐゴシック" charset="0"/>
              </a:rPr>
              <a:t>’</a:t>
            </a:r>
            <a:r>
              <a:rPr lang="mr-IN" sz="2800" b="1" dirty="0">
                <a:effectLst>
                  <a:glow rad="127000">
                    <a:schemeClr val="tx1"/>
                  </a:glow>
                </a:effectLst>
                <a:latin typeface="Arial" charset="0"/>
                <a:ea typeface="ＭＳ Ｐゴシック" charset="0"/>
                <a:cs typeface="ＭＳ Ｐゴシック" charset="0"/>
              </a:rPr>
              <a:t>”</a:t>
            </a:r>
            <a:r>
              <a:rPr lang="en-US" sz="2800" dirty="0">
                <a:effectLst>
                  <a:glow rad="127000">
                    <a:schemeClr val="tx1"/>
                  </a:glow>
                </a:effectLst>
                <a:latin typeface="Arial" charset="0"/>
                <a:ea typeface="ＭＳ Ｐゴシック" charset="0"/>
                <a:cs typeface="ＭＳ Ｐゴシック" charset="0"/>
              </a:rPr>
              <a:t> </a:t>
            </a:r>
            <a:br>
              <a:rPr lang="en-US" sz="2800" dirty="0">
                <a:effectLst>
                  <a:glow rad="127000">
                    <a:schemeClr val="tx1"/>
                  </a:glow>
                </a:effectLst>
                <a:latin typeface="Arial" charset="0"/>
                <a:ea typeface="ＭＳ Ｐゴシック" charset="0"/>
                <a:cs typeface="ＭＳ Ｐゴシック" charset="0"/>
              </a:rPr>
            </a:br>
            <a:r>
              <a:rPr lang="en-US" sz="2800" dirty="0">
                <a:effectLst>
                  <a:glow rad="127000">
                    <a:schemeClr val="tx1"/>
                  </a:glow>
                </a:effectLst>
                <a:latin typeface="Arial" charset="0"/>
                <a:ea typeface="ＭＳ Ｐゴシック" charset="0"/>
                <a:cs typeface="ＭＳ Ｐゴシック" charset="0"/>
              </a:rPr>
              <a:t>(Haggai 1:12-13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27433402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od's Promises Fulfilled: Jerusalem's Temple &amp; True Worship | Bible  pictures, Bible images, Bible illustrations">
            <a:extLst>
              <a:ext uri="{FF2B5EF4-FFF2-40B4-BE49-F238E27FC236}">
                <a16:creationId xmlns:a16="http://schemas.microsoft.com/office/drawing/2014/main" id="{4C8733F1-2C86-644F-9A74-13692A1254C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75448" y="692696"/>
            <a:ext cx="4968552" cy="4968552"/>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3995936" cy="6828531"/>
          </a:xfrm>
          <a:effectLst>
            <a:outerShdw blurRad="63500" dist="35921" dir="2700000" algn="ctr" rotWithShape="0">
              <a:schemeClr val="tx2">
                <a:alpha val="74998"/>
              </a:schemeClr>
            </a:outerShdw>
          </a:effectLst>
        </p:spPr>
        <p:txBody>
          <a:bodyPr anchor="ctr"/>
          <a:lstStyle/>
          <a:p>
            <a:pPr>
              <a:defRPr/>
            </a:pPr>
            <a:r>
              <a:rPr lang="mr-IN" sz="2400" b="1" dirty="0">
                <a:effectLst>
                  <a:glow rad="127000">
                    <a:schemeClr val="tx1"/>
                  </a:glow>
                </a:effectLst>
                <a:latin typeface="Arial" charset="0"/>
                <a:ea typeface="ＭＳ Ｐゴシック" charset="0"/>
                <a:cs typeface="ＭＳ Ｐゴシック" charset="0"/>
              </a:rPr>
              <a:t>"</a:t>
            </a:r>
            <a:r>
              <a:rPr lang="en-US" sz="2400" dirty="0">
                <a:effectLst>
                  <a:glow rad="127000">
                    <a:schemeClr val="tx1"/>
                  </a:glow>
                </a:effectLst>
                <a:latin typeface="Arial" charset="0"/>
                <a:ea typeface="ＭＳ Ｐゴシック" charset="0"/>
                <a:cs typeface="ＭＳ Ｐゴシック" charset="0"/>
              </a:rPr>
              <a:t>So the L</a:t>
            </a:r>
            <a:r>
              <a:rPr lang="en-US" sz="2000" dirty="0">
                <a:effectLst>
                  <a:glow rad="127000">
                    <a:schemeClr val="tx1"/>
                  </a:glow>
                </a:effectLst>
                <a:latin typeface="Arial" charset="0"/>
                <a:ea typeface="ＭＳ Ｐゴシック" charset="0"/>
                <a:cs typeface="ＭＳ Ｐゴシック" charset="0"/>
              </a:rPr>
              <a:t>ORD</a:t>
            </a:r>
            <a:r>
              <a:rPr lang="en-US" sz="2400" dirty="0">
                <a:effectLst>
                  <a:glow rad="127000">
                    <a:schemeClr val="tx1"/>
                  </a:glow>
                </a:effectLst>
                <a:latin typeface="Arial" charset="0"/>
                <a:ea typeface="ＭＳ Ｐゴシック" charset="0"/>
                <a:cs typeface="ＭＳ Ｐゴシック" charset="0"/>
              </a:rPr>
              <a:t> sparked the enthusiasm of Zerubbabel son of Shealtiel, governor of Judah, and the enthusiasm of Jeshua son of Jehozadak, the high priest, and the enthusiasm of the whole remnant of God</a:t>
            </a:r>
            <a:r>
              <a:rPr lang="mr-IN" sz="2400" dirty="0">
                <a:effectLst>
                  <a:glow rad="127000">
                    <a:schemeClr val="tx1"/>
                  </a:glow>
                </a:effectLst>
                <a:latin typeface="Arial" charset="0"/>
                <a:ea typeface="ＭＳ Ｐゴシック" charset="0"/>
                <a:cs typeface="ＭＳ Ｐゴシック" charset="0"/>
              </a:rPr>
              <a:t>'</a:t>
            </a:r>
            <a:r>
              <a:rPr lang="en-US" sz="2400" dirty="0">
                <a:effectLst>
                  <a:glow rad="127000">
                    <a:schemeClr val="tx1"/>
                  </a:glow>
                </a:effectLst>
                <a:latin typeface="Arial" charset="0"/>
                <a:ea typeface="ＭＳ Ｐゴシック" charset="0"/>
                <a:cs typeface="ＭＳ Ｐゴシック" charset="0"/>
              </a:rPr>
              <a:t>s people. </a:t>
            </a:r>
            <a:r>
              <a:rPr lang="en-US" sz="2400" dirty="0">
                <a:solidFill>
                  <a:srgbClr val="FFFF00"/>
                </a:solidFill>
                <a:effectLst>
                  <a:glow rad="127000">
                    <a:schemeClr val="tx1"/>
                  </a:glow>
                </a:effectLst>
                <a:latin typeface="Arial" charset="0"/>
                <a:ea typeface="ＭＳ Ｐゴシック" charset="0"/>
                <a:cs typeface="ＭＳ Ｐゴシック" charset="0"/>
              </a:rPr>
              <a:t>They began to work on the house of their God</a:t>
            </a:r>
            <a:r>
              <a:rPr lang="en-US" sz="2400" dirty="0">
                <a:effectLst>
                  <a:glow rad="127000">
                    <a:schemeClr val="tx1"/>
                  </a:glow>
                </a:effectLst>
                <a:latin typeface="Arial" charset="0"/>
                <a:ea typeface="ＭＳ Ｐゴシック" charset="0"/>
                <a:cs typeface="ＭＳ Ｐゴシック" charset="0"/>
              </a:rPr>
              <a:t>, the L</a:t>
            </a:r>
            <a:r>
              <a:rPr lang="en-US" sz="2000" dirty="0">
                <a:effectLst>
                  <a:glow rad="127000">
                    <a:schemeClr val="tx1"/>
                  </a:glow>
                </a:effectLst>
                <a:latin typeface="Arial" charset="0"/>
                <a:ea typeface="ＭＳ Ｐゴシック" charset="0"/>
                <a:cs typeface="ＭＳ Ｐゴシック" charset="0"/>
              </a:rPr>
              <a:t>ORD</a:t>
            </a:r>
            <a:r>
              <a:rPr lang="en-US" sz="2400" dirty="0">
                <a:effectLst>
                  <a:glow rad="127000">
                    <a:schemeClr val="tx1"/>
                  </a:glow>
                </a:effectLst>
                <a:latin typeface="Arial" charset="0"/>
                <a:ea typeface="ＭＳ Ｐゴシック" charset="0"/>
                <a:cs typeface="ＭＳ Ｐゴシック" charset="0"/>
              </a:rPr>
              <a:t> of Heaven</a:t>
            </a:r>
            <a:r>
              <a:rPr lang="mr-IN" sz="2400" dirty="0">
                <a:effectLst>
                  <a:glow rad="127000">
                    <a:schemeClr val="tx1"/>
                  </a:glow>
                </a:effectLst>
                <a:latin typeface="Arial" charset="0"/>
                <a:ea typeface="ＭＳ Ｐゴシック" charset="0"/>
                <a:cs typeface="ＭＳ Ｐゴシック" charset="0"/>
              </a:rPr>
              <a:t>'</a:t>
            </a:r>
            <a:r>
              <a:rPr lang="en-US" sz="2400" dirty="0">
                <a:effectLst>
                  <a:glow rad="127000">
                    <a:schemeClr val="tx1"/>
                  </a:glow>
                </a:effectLst>
                <a:latin typeface="Arial" charset="0"/>
                <a:ea typeface="ＭＳ Ｐゴシック" charset="0"/>
                <a:cs typeface="ＭＳ Ｐゴシック" charset="0"/>
              </a:rPr>
              <a:t>s Armies,  </a:t>
            </a:r>
            <a:r>
              <a:rPr lang="en-US" sz="2400" baseline="30000" dirty="0">
                <a:effectLst>
                  <a:glow rad="127000">
                    <a:schemeClr val="tx1"/>
                  </a:glow>
                </a:effectLst>
                <a:latin typeface="Arial" charset="0"/>
                <a:ea typeface="ＭＳ Ｐゴシック" charset="0"/>
                <a:cs typeface="ＭＳ Ｐゴシック" charset="0"/>
              </a:rPr>
              <a:t>15</a:t>
            </a:r>
            <a:r>
              <a:rPr lang="en-US" sz="2400" dirty="0">
                <a:effectLst>
                  <a:glow rad="127000">
                    <a:schemeClr val="tx1"/>
                  </a:glow>
                </a:effectLst>
                <a:latin typeface="Arial" charset="0"/>
                <a:ea typeface="ＭＳ Ｐゴシック" charset="0"/>
                <a:cs typeface="ＭＳ Ｐゴシック" charset="0"/>
              </a:rPr>
              <a:t>on September 21 of the second year of King Darius</a:t>
            </a:r>
            <a:r>
              <a:rPr lang="mr-IN" sz="2400" dirty="0">
                <a:effectLst>
                  <a:glow rad="127000">
                    <a:schemeClr val="tx1"/>
                  </a:glow>
                </a:effectLst>
                <a:latin typeface="Arial" charset="0"/>
                <a:ea typeface="ＭＳ Ｐゴシック" charset="0"/>
                <a:cs typeface="ＭＳ Ｐゴシック" charset="0"/>
              </a:rPr>
              <a:t>'</a:t>
            </a:r>
            <a:r>
              <a:rPr lang="en-US" sz="2400" dirty="0">
                <a:effectLst>
                  <a:glow rad="127000">
                    <a:schemeClr val="tx1"/>
                  </a:glow>
                </a:effectLst>
                <a:latin typeface="Arial" charset="0"/>
                <a:ea typeface="ＭＳ Ｐゴシック" charset="0"/>
                <a:cs typeface="ＭＳ Ｐゴシック" charset="0"/>
              </a:rPr>
              <a:t>s reign</a:t>
            </a:r>
            <a:r>
              <a:rPr lang="mr-IN" sz="2400" b="1" dirty="0">
                <a:effectLst>
                  <a:glow rad="127000">
                    <a:schemeClr val="tx1"/>
                  </a:glow>
                </a:effectLst>
                <a:latin typeface="Arial" charset="0"/>
                <a:ea typeface="ＭＳ Ｐゴシック" charset="0"/>
                <a:cs typeface="ＭＳ Ｐゴシック" charset="0"/>
              </a:rPr>
              <a:t>"</a:t>
            </a:r>
            <a:r>
              <a:rPr lang="en-US" sz="2400" dirty="0">
                <a:effectLst>
                  <a:glow rad="127000">
                    <a:schemeClr val="tx1"/>
                  </a:glow>
                </a:effectLst>
                <a:latin typeface="Arial" charset="0"/>
                <a:ea typeface="ＭＳ Ｐゴシック" charset="0"/>
                <a:cs typeface="ＭＳ Ｐゴシック" charset="0"/>
              </a:rPr>
              <a:t> </a:t>
            </a:r>
            <a:br>
              <a:rPr lang="en-US" sz="2400" dirty="0">
                <a:effectLst>
                  <a:glow rad="127000">
                    <a:schemeClr val="tx1"/>
                  </a:glow>
                </a:effectLst>
                <a:latin typeface="Arial" charset="0"/>
                <a:ea typeface="ＭＳ Ｐゴシック" charset="0"/>
                <a:cs typeface="ＭＳ Ｐゴシック" charset="0"/>
              </a:rPr>
            </a:br>
            <a:r>
              <a:rPr lang="en-US" sz="2400" dirty="0">
                <a:effectLst>
                  <a:glow rad="127000">
                    <a:schemeClr val="tx1"/>
                  </a:glow>
                </a:effectLst>
                <a:latin typeface="Arial" charset="0"/>
                <a:ea typeface="ＭＳ Ｐゴシック" charset="0"/>
                <a:cs typeface="ＭＳ Ｐゴシック" charset="0"/>
              </a:rPr>
              <a:t>(Haggai 1:14-15 </a:t>
            </a:r>
            <a:r>
              <a:rPr lang="en-US" sz="2000" b="1" dirty="0">
                <a:effectLst>
                  <a:glow rad="127000">
                    <a:schemeClr val="tx1"/>
                  </a:glow>
                </a:effectLst>
                <a:latin typeface="Arial" charset="0"/>
                <a:ea typeface="ＭＳ Ｐゴシック" charset="0"/>
                <a:cs typeface="ＭＳ Ｐゴシック" charset="0"/>
              </a:rPr>
              <a:t>NLT</a:t>
            </a:r>
            <a:r>
              <a:rPr lang="en-US" sz="24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63038455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7" name="Picture 1" descr="new-years-background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10909300" cy="8181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506" name="Rectangle 2"/>
          <p:cNvSpPr>
            <a:spLocks noGrp="1" noChangeArrowheads="1"/>
          </p:cNvSpPr>
          <p:nvPr>
            <p:ph type="title"/>
          </p:nvPr>
        </p:nvSpPr>
        <p:spPr/>
        <p:txBody>
          <a:bodyPr/>
          <a:lstStyle/>
          <a:p>
            <a:pPr eaLnBrk="1" hangingPunct="1">
              <a:defRPr/>
            </a:pPr>
            <a:r>
              <a:rPr lang="en-US" sz="4800" dirty="0">
                <a:solidFill>
                  <a:srgbClr val="FFFFFF"/>
                </a:solidFill>
                <a:effectLst>
                  <a:glow rad="266700">
                    <a:schemeClr val="bg2">
                      <a:alpha val="75000"/>
                    </a:schemeClr>
                  </a:glow>
                  <a:outerShdw blurRad="38100" dist="38100" dir="2700000" algn="tl">
                    <a:srgbClr val="000000"/>
                  </a:outerShdw>
                </a:effectLst>
                <a:latin typeface="Arial" charset="0"/>
                <a:ea typeface="Times New Roman" charset="0"/>
              </a:rPr>
              <a:t>Oracle 1: Accusation</a:t>
            </a:r>
          </a:p>
        </p:txBody>
      </p:sp>
      <p:sp>
        <p:nvSpPr>
          <p:cNvPr id="137219" name="Text Box 5"/>
          <p:cNvSpPr txBox="1">
            <a:spLocks noChangeArrowheads="1"/>
          </p:cNvSpPr>
          <p:nvPr/>
        </p:nvSpPr>
        <p:spPr bwMode="auto">
          <a:xfrm>
            <a:off x="845820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642</a:t>
            </a:r>
          </a:p>
        </p:txBody>
      </p:sp>
      <p:sp>
        <p:nvSpPr>
          <p:cNvPr id="96259" name="Rectangle 3"/>
          <p:cNvSpPr txBox="1">
            <a:spLocks noChangeArrowheads="1"/>
          </p:cNvSpPr>
          <p:nvPr/>
        </p:nvSpPr>
        <p:spPr bwMode="auto">
          <a:xfrm>
            <a:off x="467544" y="1981200"/>
            <a:ext cx="8496944" cy="44001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0000"/>
              </a:lnSpc>
              <a:spcBef>
                <a:spcPct val="20000"/>
              </a:spcBef>
              <a:buClr>
                <a:srgbClr val="3366FF"/>
              </a:buClr>
              <a:buSzPct val="80000"/>
              <a:buFont typeface="Wingdings" charset="0"/>
              <a:buChar char="l"/>
              <a:defRPr/>
            </a:pPr>
            <a:r>
              <a:rPr lang="en-US" sz="3200" b="1" dirty="0">
                <a:solidFill>
                  <a:srgbClr val="FFFF00"/>
                </a:solidFill>
                <a:effectLst>
                  <a:glow rad="266700">
                    <a:srgbClr val="000000">
                      <a:alpha val="75000"/>
                    </a:srgbClr>
                  </a:glow>
                </a:effectLst>
                <a:latin typeface="Arial" charset="0"/>
                <a:cs typeface="Times New Roman" charset="0"/>
              </a:rPr>
              <a:t>Problem</a:t>
            </a:r>
            <a:r>
              <a:rPr lang="en-US" sz="3200" b="1" dirty="0">
                <a:solidFill>
                  <a:srgbClr val="FFFFFF"/>
                </a:solidFill>
                <a:effectLst>
                  <a:glow rad="266700">
                    <a:srgbClr val="000000">
                      <a:alpha val="75000"/>
                    </a:srgbClr>
                  </a:glow>
                </a:effectLst>
                <a:latin typeface="Arial" charset="0"/>
                <a:cs typeface="Times New Roman" charset="0"/>
              </a:rPr>
              <a:t>: wrong priorities (1:2-4)</a:t>
            </a:r>
          </a:p>
          <a:p>
            <a:pPr eaLnBrk="1" hangingPunct="1">
              <a:lnSpc>
                <a:spcPct val="90000"/>
              </a:lnSpc>
              <a:spcBef>
                <a:spcPct val="20000"/>
              </a:spcBef>
              <a:buClr>
                <a:srgbClr val="3366FF"/>
              </a:buClr>
              <a:buSzPct val="80000"/>
              <a:buFont typeface="Wingdings" charset="0"/>
              <a:buChar char="l"/>
              <a:defRPr/>
            </a:pPr>
            <a:r>
              <a:rPr lang="en-US" sz="3200" b="1" dirty="0">
                <a:solidFill>
                  <a:srgbClr val="FFFF00"/>
                </a:solidFill>
                <a:effectLst>
                  <a:glow rad="266700">
                    <a:srgbClr val="000000">
                      <a:alpha val="75000"/>
                    </a:srgbClr>
                  </a:glow>
                </a:effectLst>
                <a:latin typeface="Arial" charset="0"/>
                <a:cs typeface="Times New Roman" charset="0"/>
              </a:rPr>
              <a:t>Consequences</a:t>
            </a:r>
            <a:r>
              <a:rPr lang="en-US" sz="3200" b="1" dirty="0">
                <a:solidFill>
                  <a:srgbClr val="FFFFFF"/>
                </a:solidFill>
                <a:effectLst>
                  <a:glow rad="266700">
                    <a:srgbClr val="000000">
                      <a:alpha val="75000"/>
                    </a:srgbClr>
                  </a:glow>
                </a:effectLst>
                <a:latin typeface="Arial" charset="0"/>
                <a:cs typeface="Times New Roman" charset="0"/>
              </a:rPr>
              <a:t>: economic inflation and an unsatisfied life (1:5-7)</a:t>
            </a:r>
          </a:p>
          <a:p>
            <a:pPr eaLnBrk="1" hangingPunct="1">
              <a:lnSpc>
                <a:spcPct val="90000"/>
              </a:lnSpc>
              <a:spcBef>
                <a:spcPct val="20000"/>
              </a:spcBef>
              <a:buClr>
                <a:srgbClr val="3366FF"/>
              </a:buClr>
              <a:buSzPct val="80000"/>
              <a:buFont typeface="Wingdings" charset="0"/>
              <a:buChar char="l"/>
              <a:defRPr/>
            </a:pPr>
            <a:r>
              <a:rPr lang="en-US" sz="3200" b="1" dirty="0">
                <a:solidFill>
                  <a:srgbClr val="FFFF00"/>
                </a:solidFill>
                <a:effectLst>
                  <a:glow rad="266700">
                    <a:srgbClr val="000000">
                      <a:alpha val="75000"/>
                    </a:srgbClr>
                  </a:glow>
                </a:effectLst>
                <a:latin typeface="Arial" charset="0"/>
                <a:cs typeface="Times New Roman" charset="0"/>
              </a:rPr>
              <a:t>Command</a:t>
            </a:r>
            <a:r>
              <a:rPr lang="en-US" sz="3200" b="1" dirty="0">
                <a:solidFill>
                  <a:srgbClr val="FFFFFF"/>
                </a:solidFill>
                <a:effectLst>
                  <a:glow rad="266700">
                    <a:srgbClr val="000000">
                      <a:alpha val="75000"/>
                    </a:srgbClr>
                  </a:glow>
                </a:effectLst>
                <a:latin typeface="Arial" charset="0"/>
                <a:cs typeface="Times New Roman" charset="0"/>
              </a:rPr>
              <a:t>: rebuild the temple (1:8)</a:t>
            </a:r>
          </a:p>
          <a:p>
            <a:pPr eaLnBrk="1" hangingPunct="1">
              <a:lnSpc>
                <a:spcPct val="90000"/>
              </a:lnSpc>
              <a:spcBef>
                <a:spcPct val="20000"/>
              </a:spcBef>
              <a:buClr>
                <a:srgbClr val="3366FF"/>
              </a:buClr>
              <a:buSzPct val="80000"/>
              <a:buFont typeface="Wingdings" charset="0"/>
              <a:buChar char="l"/>
              <a:defRPr/>
            </a:pPr>
            <a:r>
              <a:rPr lang="en-US" sz="3200" b="1" dirty="0">
                <a:solidFill>
                  <a:srgbClr val="FFFF00"/>
                </a:solidFill>
                <a:effectLst>
                  <a:glow rad="266700">
                    <a:srgbClr val="000000">
                      <a:alpha val="75000"/>
                    </a:srgbClr>
                  </a:glow>
                </a:effectLst>
                <a:latin typeface="Arial" charset="0"/>
                <a:cs typeface="Times New Roman" charset="0"/>
              </a:rPr>
              <a:t>Diagnostic Comment</a:t>
            </a:r>
            <a:r>
              <a:rPr lang="en-US" sz="3200" b="1" dirty="0">
                <a:solidFill>
                  <a:srgbClr val="FFFFFF"/>
                </a:solidFill>
                <a:effectLst>
                  <a:glow rad="266700">
                    <a:srgbClr val="000000">
                      <a:alpha val="75000"/>
                    </a:srgbClr>
                  </a:glow>
                </a:effectLst>
                <a:latin typeface="Arial" charset="0"/>
                <a:cs typeface="Times New Roman" charset="0"/>
              </a:rPr>
              <a:t> (1:9-11)</a:t>
            </a:r>
          </a:p>
          <a:p>
            <a:pPr eaLnBrk="1" hangingPunct="1">
              <a:lnSpc>
                <a:spcPct val="90000"/>
              </a:lnSpc>
              <a:spcBef>
                <a:spcPct val="20000"/>
              </a:spcBef>
              <a:buClr>
                <a:srgbClr val="3366FF"/>
              </a:buClr>
              <a:buSzPct val="80000"/>
              <a:buFont typeface="Wingdings" charset="0"/>
              <a:buChar char="l"/>
              <a:defRPr/>
            </a:pPr>
            <a:r>
              <a:rPr lang="en-US" sz="3200" b="1" dirty="0">
                <a:solidFill>
                  <a:srgbClr val="FFFF00"/>
                </a:solidFill>
                <a:effectLst>
                  <a:glow rad="266700">
                    <a:srgbClr val="000000">
                      <a:alpha val="75000"/>
                    </a:srgbClr>
                  </a:glow>
                </a:effectLst>
                <a:latin typeface="Arial" charset="0"/>
                <a:cs typeface="Times New Roman" charset="0"/>
              </a:rPr>
              <a:t>Response</a:t>
            </a:r>
            <a:r>
              <a:rPr lang="en-US" sz="3200" b="1" dirty="0">
                <a:solidFill>
                  <a:srgbClr val="FFFFFF"/>
                </a:solidFill>
                <a:effectLst>
                  <a:glow rad="266700">
                    <a:srgbClr val="000000">
                      <a:alpha val="75000"/>
                    </a:srgbClr>
                  </a:glow>
                </a:effectLst>
                <a:latin typeface="Arial" charset="0"/>
                <a:cs typeface="Times New Roman" charset="0"/>
              </a:rPr>
              <a:t>: The leaders and peoples obeyed the voice of the L</a:t>
            </a:r>
            <a:r>
              <a:rPr lang="en-US" b="1" dirty="0">
                <a:solidFill>
                  <a:srgbClr val="FFFFFF"/>
                </a:solidFill>
                <a:effectLst>
                  <a:glow rad="266700">
                    <a:srgbClr val="000000">
                      <a:alpha val="75000"/>
                    </a:srgbClr>
                  </a:glow>
                </a:effectLst>
                <a:latin typeface="Arial" charset="0"/>
                <a:cs typeface="Times New Roman" charset="0"/>
              </a:rPr>
              <a:t>ORD</a:t>
            </a:r>
            <a:r>
              <a:rPr lang="en-US" sz="3200" b="1" dirty="0">
                <a:solidFill>
                  <a:srgbClr val="FFFFFF"/>
                </a:solidFill>
                <a:effectLst>
                  <a:glow rad="266700">
                    <a:srgbClr val="000000">
                      <a:alpha val="75000"/>
                    </a:srgbClr>
                  </a:glow>
                </a:effectLst>
                <a:latin typeface="Arial" charset="0"/>
                <a:cs typeface="Times New Roman" charset="0"/>
              </a:rPr>
              <a:t> by working on the house of the L</a:t>
            </a:r>
            <a:r>
              <a:rPr lang="en-US" b="1" dirty="0">
                <a:solidFill>
                  <a:srgbClr val="FFFFFF"/>
                </a:solidFill>
                <a:effectLst>
                  <a:glow rad="266700">
                    <a:srgbClr val="000000">
                      <a:alpha val="75000"/>
                    </a:srgbClr>
                  </a:glow>
                </a:effectLst>
                <a:latin typeface="Arial" charset="0"/>
                <a:cs typeface="Times New Roman" charset="0"/>
              </a:rPr>
              <a:t>ORD</a:t>
            </a:r>
            <a:r>
              <a:rPr lang="en-US" sz="3200" b="1" dirty="0">
                <a:solidFill>
                  <a:srgbClr val="FFFFFF"/>
                </a:solidFill>
                <a:effectLst>
                  <a:glow rad="266700">
                    <a:srgbClr val="000000">
                      <a:alpha val="75000"/>
                    </a:srgbClr>
                  </a:glow>
                </a:effectLst>
                <a:latin typeface="Arial" charset="0"/>
                <a:cs typeface="Times New Roman" charset="0"/>
              </a:rPr>
              <a:t> (1:12-15)</a:t>
            </a:r>
            <a:endParaRPr lang="en-GB" sz="3200" b="1" dirty="0">
              <a:solidFill>
                <a:srgbClr val="FFFFFF"/>
              </a:solidFill>
              <a:effectLst>
                <a:glow rad="266700">
                  <a:srgbClr val="000000">
                    <a:alpha val="75000"/>
                  </a:srgbClr>
                </a:glow>
              </a:effectLst>
              <a:latin typeface="Arial" charset="0"/>
              <a:cs typeface="Times New Roman" charset="0"/>
            </a:endParaRPr>
          </a:p>
        </p:txBody>
      </p:sp>
    </p:spTree>
    <p:extLst>
      <p:ext uri="{BB962C8B-B14F-4D97-AF65-F5344CB8AC3E}">
        <p14:creationId xmlns:p14="http://schemas.microsoft.com/office/powerpoint/2010/main" val="14898072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62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625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625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625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625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59"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5" name="Picture 3" descr="Mosaic Tabernacle "/>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175" y="-26988"/>
            <a:ext cx="9255125"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itle 4"/>
          <p:cNvSpPr>
            <a:spLocks noGrp="1"/>
          </p:cNvSpPr>
          <p:nvPr>
            <p:ph type="title" idx="4294967295"/>
          </p:nvPr>
        </p:nvSpPr>
        <p:spPr>
          <a:xfrm>
            <a:off x="-36512" y="6166403"/>
            <a:ext cx="9248056" cy="646973"/>
          </a:xfrm>
        </p:spPr>
        <p:txBody>
          <a:bodyPr>
            <a:spAutoFit/>
          </a:bodyPr>
          <a:lstStyle/>
          <a:p>
            <a:pPr eaLnBrk="1" hangingPunct="1">
              <a:spcBef>
                <a:spcPct val="50000"/>
              </a:spcBef>
              <a:defRPr/>
            </a:pPr>
            <a:r>
              <a:rPr lang="en-US" sz="3600" kern="1200" dirty="0">
                <a:solidFill>
                  <a:schemeClr val="tx1"/>
                </a:solidFill>
                <a:effectLst>
                  <a:glow rad="381000">
                    <a:schemeClr val="bg2"/>
                  </a:glow>
                </a:effectLst>
                <a:latin typeface="Arial"/>
                <a:ea typeface="SimSun" pitchFamily="2" charset="-122"/>
                <a:cs typeface="Arial"/>
              </a:rPr>
              <a:t>Tabernacle of  Moses</a:t>
            </a:r>
          </a:p>
        </p:txBody>
      </p:sp>
      <p:sp>
        <p:nvSpPr>
          <p:cNvPr id="6" name="Text Box 5"/>
          <p:cNvSpPr txBox="1">
            <a:spLocks noChangeArrowheads="1"/>
          </p:cNvSpPr>
          <p:nvPr/>
        </p:nvSpPr>
        <p:spPr bwMode="auto">
          <a:xfrm>
            <a:off x="179512" y="548680"/>
            <a:ext cx="2158520" cy="461665"/>
          </a:xfrm>
          <a:prstGeom prst="rect">
            <a:avLst/>
          </a:prstGeom>
          <a:noFill/>
          <a:ln w="9525">
            <a:noFill/>
            <a:miter lim="800000"/>
            <a:headEnd/>
            <a:tailEnd/>
          </a:ln>
          <a:effectLst/>
        </p:spPr>
        <p:txBody>
          <a:bodyPr>
            <a:spAutoFit/>
          </a:bodyPr>
          <a:lstStyle>
            <a:lvl1pPr eaLnBrk="0" hangingPunct="0">
              <a:spcBef>
                <a:spcPct val="20000"/>
              </a:spcBef>
              <a:buClr>
                <a:schemeClr val="accent2"/>
              </a:buClr>
              <a:buSzPct val="80000"/>
              <a:buFont typeface="Wingdings" pitchFamily="2" charset="2"/>
              <a:buChar char="l"/>
              <a:defRPr sz="3200">
                <a:solidFill>
                  <a:schemeClr val="tx1"/>
                </a:solidFill>
                <a:latin typeface="Times New Roman" pitchFamily="18" charset="0"/>
                <a:ea typeface="MS PGothic" pitchFamily="34" charset="-128"/>
              </a:defRPr>
            </a:lvl1pPr>
            <a:lvl2pPr marL="37931725" indent="-37474525" eaLnBrk="0" hangingPunct="0">
              <a:spcBef>
                <a:spcPct val="20000"/>
              </a:spcBef>
              <a:buClr>
                <a:schemeClr val="tx1"/>
              </a:buClr>
              <a:buSzPct val="90000"/>
              <a:buChar char="–"/>
              <a:defRPr sz="2800">
                <a:solidFill>
                  <a:schemeClr val="tx1"/>
                </a:solidFill>
                <a:latin typeface="Times New Roman" pitchFamily="18" charset="0"/>
                <a:ea typeface="MS PGothic" pitchFamily="34" charset="-128"/>
              </a:defRPr>
            </a:lvl2pPr>
            <a:lvl3pPr marL="1143000" indent="-228600" eaLnBrk="0" hangingPunct="0">
              <a:spcBef>
                <a:spcPct val="20000"/>
              </a:spcBef>
              <a:buClr>
                <a:schemeClr val="accent1"/>
              </a:buClr>
              <a:buSzPct val="60000"/>
              <a:buFont typeface="Wingdings" pitchFamily="2" charset="2"/>
              <a:buChar char="l"/>
              <a:defRPr sz="2400">
                <a:solidFill>
                  <a:schemeClr val="tx1"/>
                </a:solidFill>
                <a:latin typeface="Times New Roman" pitchFamily="18" charset="0"/>
                <a:ea typeface="MS PGothic" pitchFamily="34" charset="-128"/>
              </a:defRPr>
            </a:lvl3pPr>
            <a:lvl4pPr marL="1600200" indent="-228600" eaLnBrk="0" hangingPunct="0">
              <a:spcBef>
                <a:spcPct val="20000"/>
              </a:spcBef>
              <a:buClr>
                <a:schemeClr val="tx1"/>
              </a:buClr>
              <a:buChar char="–"/>
              <a:defRPr sz="2000">
                <a:solidFill>
                  <a:schemeClr val="tx1"/>
                </a:solidFill>
                <a:latin typeface="Times New Roman" pitchFamily="18" charset="0"/>
                <a:ea typeface="MS PGothic" pitchFamily="34" charset="-128"/>
              </a:defRPr>
            </a:lvl4pPr>
            <a:lvl5pPr marL="2057400" indent="-228600" eaLnBrk="0" hangingPunct="0">
              <a:spcBef>
                <a:spcPct val="20000"/>
              </a:spcBef>
              <a:buClr>
                <a:schemeClr val="accent1"/>
              </a:buClr>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itchFamily="18" charset="0"/>
                <a:ea typeface="MS PGothic" pitchFamily="34" charset="-128"/>
              </a:defRPr>
            </a:lvl9pPr>
          </a:lstStyle>
          <a:p>
            <a:pPr algn="r" eaLnBrk="1" hangingPunct="1">
              <a:spcBef>
                <a:spcPct val="50000"/>
              </a:spcBef>
              <a:buClrTx/>
              <a:buSzTx/>
              <a:buFontTx/>
              <a:buNone/>
              <a:defRPr/>
            </a:pPr>
            <a:r>
              <a:rPr lang="en-US" altLang="zh-CN" sz="2400" b="1" dirty="0">
                <a:solidFill>
                  <a:srgbClr val="FFFFFF"/>
                </a:solidFill>
                <a:effectLst>
                  <a:glow rad="381000">
                    <a:srgbClr val="000000"/>
                  </a:glow>
                </a:effectLst>
                <a:latin typeface="Arial"/>
                <a:ea typeface="SimSun" pitchFamily="2" charset="-122"/>
                <a:cs typeface="Arial"/>
              </a:rPr>
              <a:t>Tabernacle</a:t>
            </a:r>
            <a:endParaRPr lang="zh-CN" altLang="en-GB" sz="2400" b="1" dirty="0">
              <a:solidFill>
                <a:srgbClr val="FFFFFF"/>
              </a:solidFill>
              <a:effectLst>
                <a:glow rad="381000">
                  <a:srgbClr val="000000"/>
                </a:glow>
              </a:effectLst>
              <a:latin typeface="Arial"/>
              <a:ea typeface="SimSun" pitchFamily="2" charset="-122"/>
              <a:cs typeface="Arial"/>
            </a:endParaRPr>
          </a:p>
        </p:txBody>
      </p:sp>
      <p:sp>
        <p:nvSpPr>
          <p:cNvPr id="7" name="Text Box 6"/>
          <p:cNvSpPr txBox="1">
            <a:spLocks noChangeArrowheads="1"/>
          </p:cNvSpPr>
          <p:nvPr/>
        </p:nvSpPr>
        <p:spPr bwMode="auto">
          <a:xfrm>
            <a:off x="2555776" y="3687415"/>
            <a:ext cx="1484065" cy="461665"/>
          </a:xfrm>
          <a:prstGeom prst="rect">
            <a:avLst/>
          </a:prstGeom>
          <a:noFill/>
          <a:ln w="9525">
            <a:noFill/>
            <a:miter lim="800000"/>
            <a:headEnd/>
            <a:tailEnd/>
          </a:ln>
          <a:effectLst/>
        </p:spPr>
        <p:txBody>
          <a:bodyPr>
            <a:spAutoFit/>
          </a:bodyPr>
          <a:lstStyle>
            <a:lvl1pPr eaLnBrk="0" hangingPunct="0">
              <a:spcBef>
                <a:spcPct val="20000"/>
              </a:spcBef>
              <a:buClr>
                <a:schemeClr val="accent2"/>
              </a:buClr>
              <a:buSzPct val="80000"/>
              <a:buFont typeface="Wingdings" pitchFamily="2" charset="2"/>
              <a:buChar char="l"/>
              <a:defRPr sz="3200">
                <a:solidFill>
                  <a:schemeClr val="tx1"/>
                </a:solidFill>
                <a:latin typeface="Times New Roman" pitchFamily="18" charset="0"/>
                <a:ea typeface="MS PGothic" pitchFamily="34" charset="-128"/>
              </a:defRPr>
            </a:lvl1pPr>
            <a:lvl2pPr marL="37931725" indent="-37474525" eaLnBrk="0" hangingPunct="0">
              <a:spcBef>
                <a:spcPct val="20000"/>
              </a:spcBef>
              <a:buClr>
                <a:schemeClr val="tx1"/>
              </a:buClr>
              <a:buSzPct val="90000"/>
              <a:buChar char="–"/>
              <a:defRPr sz="2800">
                <a:solidFill>
                  <a:schemeClr val="tx1"/>
                </a:solidFill>
                <a:latin typeface="Times New Roman" pitchFamily="18" charset="0"/>
                <a:ea typeface="MS PGothic" pitchFamily="34" charset="-128"/>
              </a:defRPr>
            </a:lvl2pPr>
            <a:lvl3pPr marL="1143000" indent="-228600" eaLnBrk="0" hangingPunct="0">
              <a:spcBef>
                <a:spcPct val="20000"/>
              </a:spcBef>
              <a:buClr>
                <a:schemeClr val="accent1"/>
              </a:buClr>
              <a:buSzPct val="60000"/>
              <a:buFont typeface="Wingdings" pitchFamily="2" charset="2"/>
              <a:buChar char="l"/>
              <a:defRPr sz="2400">
                <a:solidFill>
                  <a:schemeClr val="tx1"/>
                </a:solidFill>
                <a:latin typeface="Times New Roman" pitchFamily="18" charset="0"/>
                <a:ea typeface="MS PGothic" pitchFamily="34" charset="-128"/>
              </a:defRPr>
            </a:lvl3pPr>
            <a:lvl4pPr marL="1600200" indent="-228600" eaLnBrk="0" hangingPunct="0">
              <a:spcBef>
                <a:spcPct val="20000"/>
              </a:spcBef>
              <a:buClr>
                <a:schemeClr val="tx1"/>
              </a:buClr>
              <a:buChar char="–"/>
              <a:defRPr sz="2000">
                <a:solidFill>
                  <a:schemeClr val="tx1"/>
                </a:solidFill>
                <a:latin typeface="Times New Roman" pitchFamily="18" charset="0"/>
                <a:ea typeface="MS PGothic" pitchFamily="34" charset="-128"/>
              </a:defRPr>
            </a:lvl4pPr>
            <a:lvl5pPr marL="2057400" indent="-228600" eaLnBrk="0" hangingPunct="0">
              <a:spcBef>
                <a:spcPct val="20000"/>
              </a:spcBef>
              <a:buClr>
                <a:schemeClr val="accent1"/>
              </a:buClr>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itchFamily="18" charset="0"/>
                <a:ea typeface="MS PGothic" pitchFamily="34" charset="-128"/>
              </a:defRPr>
            </a:lvl9pPr>
          </a:lstStyle>
          <a:p>
            <a:pPr algn="r" eaLnBrk="1" hangingPunct="1">
              <a:spcBef>
                <a:spcPct val="50000"/>
              </a:spcBef>
              <a:buClrTx/>
              <a:buSzTx/>
              <a:buFontTx/>
              <a:buNone/>
              <a:defRPr/>
            </a:pPr>
            <a:r>
              <a:rPr lang="en-US" altLang="zh-CN" sz="2400" b="1" dirty="0">
                <a:solidFill>
                  <a:srgbClr val="FFFFFF"/>
                </a:solidFill>
                <a:effectLst>
                  <a:glow rad="381000">
                    <a:srgbClr val="000000"/>
                  </a:glow>
                </a:effectLst>
                <a:latin typeface="Arial"/>
                <a:ea typeface="SimSun" pitchFamily="2" charset="-122"/>
                <a:cs typeface="Arial"/>
              </a:rPr>
              <a:t>Court</a:t>
            </a:r>
            <a:endParaRPr lang="zh-CN" altLang="en-GB" sz="2400" b="1" dirty="0">
              <a:solidFill>
                <a:srgbClr val="FFFFFF"/>
              </a:solidFill>
              <a:effectLst>
                <a:glow rad="381000">
                  <a:srgbClr val="000000"/>
                </a:glow>
              </a:effectLst>
              <a:latin typeface="Arial"/>
              <a:ea typeface="SimSun" pitchFamily="2" charset="-122"/>
              <a:cs typeface="Arial"/>
            </a:endParaRPr>
          </a:p>
        </p:txBody>
      </p:sp>
      <p:sp>
        <p:nvSpPr>
          <p:cNvPr id="8" name="Text Box 7"/>
          <p:cNvSpPr txBox="1">
            <a:spLocks noChangeArrowheads="1"/>
          </p:cNvSpPr>
          <p:nvPr/>
        </p:nvSpPr>
        <p:spPr bwMode="auto">
          <a:xfrm>
            <a:off x="5553335" y="5204048"/>
            <a:ext cx="3339145" cy="457200"/>
          </a:xfrm>
          <a:prstGeom prst="rect">
            <a:avLst/>
          </a:prstGeom>
          <a:noFill/>
          <a:ln w="9525">
            <a:noFill/>
            <a:miter lim="800000"/>
            <a:headEnd/>
            <a:tailEnd/>
          </a:ln>
          <a:effectLst/>
        </p:spPr>
        <p:txBody>
          <a:bodyPr>
            <a:spAutoFit/>
          </a:bodyPr>
          <a:lstStyle>
            <a:lvl1pPr eaLnBrk="0" hangingPunct="0">
              <a:spcBef>
                <a:spcPct val="20000"/>
              </a:spcBef>
              <a:buClr>
                <a:schemeClr val="accent2"/>
              </a:buClr>
              <a:buSzPct val="80000"/>
              <a:buFont typeface="Wingdings" pitchFamily="2" charset="2"/>
              <a:buChar char="l"/>
              <a:defRPr sz="3200">
                <a:solidFill>
                  <a:schemeClr val="tx1"/>
                </a:solidFill>
                <a:latin typeface="Times New Roman" pitchFamily="18" charset="0"/>
                <a:ea typeface="MS PGothic" pitchFamily="34" charset="-128"/>
              </a:defRPr>
            </a:lvl1pPr>
            <a:lvl2pPr marL="37931725" indent="-37474525" eaLnBrk="0" hangingPunct="0">
              <a:spcBef>
                <a:spcPct val="20000"/>
              </a:spcBef>
              <a:buClr>
                <a:schemeClr val="tx1"/>
              </a:buClr>
              <a:buSzPct val="90000"/>
              <a:buChar char="–"/>
              <a:defRPr sz="2800">
                <a:solidFill>
                  <a:schemeClr val="tx1"/>
                </a:solidFill>
                <a:latin typeface="Times New Roman" pitchFamily="18" charset="0"/>
                <a:ea typeface="MS PGothic" pitchFamily="34" charset="-128"/>
              </a:defRPr>
            </a:lvl2pPr>
            <a:lvl3pPr marL="1143000" indent="-228600" eaLnBrk="0" hangingPunct="0">
              <a:spcBef>
                <a:spcPct val="20000"/>
              </a:spcBef>
              <a:buClr>
                <a:schemeClr val="accent1"/>
              </a:buClr>
              <a:buSzPct val="60000"/>
              <a:buFont typeface="Wingdings" pitchFamily="2" charset="2"/>
              <a:buChar char="l"/>
              <a:defRPr sz="2400">
                <a:solidFill>
                  <a:schemeClr val="tx1"/>
                </a:solidFill>
                <a:latin typeface="Times New Roman" pitchFamily="18" charset="0"/>
                <a:ea typeface="MS PGothic" pitchFamily="34" charset="-128"/>
              </a:defRPr>
            </a:lvl3pPr>
            <a:lvl4pPr marL="1600200" indent="-228600" eaLnBrk="0" hangingPunct="0">
              <a:spcBef>
                <a:spcPct val="20000"/>
              </a:spcBef>
              <a:buClr>
                <a:schemeClr val="tx1"/>
              </a:buClr>
              <a:buChar char="–"/>
              <a:defRPr sz="2000">
                <a:solidFill>
                  <a:schemeClr val="tx1"/>
                </a:solidFill>
                <a:latin typeface="Times New Roman" pitchFamily="18" charset="0"/>
                <a:ea typeface="MS PGothic" pitchFamily="34" charset="-128"/>
              </a:defRPr>
            </a:lvl4pPr>
            <a:lvl5pPr marL="2057400" indent="-228600" eaLnBrk="0" hangingPunct="0">
              <a:spcBef>
                <a:spcPct val="20000"/>
              </a:spcBef>
              <a:buClr>
                <a:schemeClr val="accent1"/>
              </a:buClr>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itchFamily="18" charset="0"/>
                <a:ea typeface="MS PGothic" pitchFamily="34" charset="-128"/>
              </a:defRPr>
            </a:lvl9pPr>
          </a:lstStyle>
          <a:p>
            <a:pPr eaLnBrk="1" hangingPunct="1">
              <a:spcBef>
                <a:spcPct val="50000"/>
              </a:spcBef>
              <a:buClrTx/>
              <a:buSzTx/>
              <a:buFontTx/>
              <a:buNone/>
              <a:defRPr/>
            </a:pPr>
            <a:r>
              <a:rPr lang="en-US" altLang="zh-CN" sz="2400" b="1" dirty="0">
                <a:solidFill>
                  <a:srgbClr val="FFFFFF"/>
                </a:solidFill>
                <a:effectLst>
                  <a:glow rad="381000">
                    <a:srgbClr val="000000"/>
                  </a:glow>
                </a:effectLst>
                <a:latin typeface="Arial"/>
                <a:ea typeface="SimSun" pitchFamily="2" charset="-122"/>
                <a:cs typeface="Arial"/>
              </a:rPr>
              <a:t>Gate</a:t>
            </a:r>
            <a:endParaRPr lang="zh-CN" altLang="en-GB" sz="2400" b="1" dirty="0">
              <a:solidFill>
                <a:srgbClr val="FFFFFF"/>
              </a:solidFill>
              <a:effectLst>
                <a:glow rad="381000">
                  <a:srgbClr val="000000"/>
                </a:glow>
              </a:effectLst>
              <a:latin typeface="Arial"/>
              <a:ea typeface="SimSun" pitchFamily="2" charset="-122"/>
              <a:cs typeface="Arial"/>
            </a:endParaRPr>
          </a:p>
        </p:txBody>
      </p:sp>
      <p:sp>
        <p:nvSpPr>
          <p:cNvPr id="9" name="Text Box 8"/>
          <p:cNvSpPr txBox="1">
            <a:spLocks noChangeArrowheads="1"/>
          </p:cNvSpPr>
          <p:nvPr/>
        </p:nvSpPr>
        <p:spPr bwMode="auto">
          <a:xfrm>
            <a:off x="4139952" y="980728"/>
            <a:ext cx="1731408" cy="461665"/>
          </a:xfrm>
          <a:prstGeom prst="rect">
            <a:avLst/>
          </a:prstGeom>
          <a:noFill/>
          <a:ln w="9525">
            <a:noFill/>
            <a:miter lim="800000"/>
            <a:headEnd/>
            <a:tailEnd/>
          </a:ln>
          <a:effectLst/>
        </p:spPr>
        <p:txBody>
          <a:bodyPr>
            <a:spAutoFit/>
          </a:bodyPr>
          <a:lstStyle>
            <a:lvl1pPr eaLnBrk="0" hangingPunct="0">
              <a:spcBef>
                <a:spcPct val="20000"/>
              </a:spcBef>
              <a:buClr>
                <a:schemeClr val="accent2"/>
              </a:buClr>
              <a:buSzPct val="80000"/>
              <a:buFont typeface="Wingdings" pitchFamily="2" charset="2"/>
              <a:buChar char="l"/>
              <a:defRPr sz="3200">
                <a:solidFill>
                  <a:schemeClr val="tx1"/>
                </a:solidFill>
                <a:latin typeface="Times New Roman" pitchFamily="18" charset="0"/>
                <a:ea typeface="MS PGothic" pitchFamily="34" charset="-128"/>
              </a:defRPr>
            </a:lvl1pPr>
            <a:lvl2pPr marL="37931725" indent="-37474525" eaLnBrk="0" hangingPunct="0">
              <a:spcBef>
                <a:spcPct val="20000"/>
              </a:spcBef>
              <a:buClr>
                <a:schemeClr val="tx1"/>
              </a:buClr>
              <a:buSzPct val="90000"/>
              <a:buChar char="–"/>
              <a:defRPr sz="2800">
                <a:solidFill>
                  <a:schemeClr val="tx1"/>
                </a:solidFill>
                <a:latin typeface="Times New Roman" pitchFamily="18" charset="0"/>
                <a:ea typeface="MS PGothic" pitchFamily="34" charset="-128"/>
              </a:defRPr>
            </a:lvl2pPr>
            <a:lvl3pPr marL="1143000" indent="-228600" eaLnBrk="0" hangingPunct="0">
              <a:spcBef>
                <a:spcPct val="20000"/>
              </a:spcBef>
              <a:buClr>
                <a:schemeClr val="accent1"/>
              </a:buClr>
              <a:buSzPct val="60000"/>
              <a:buFont typeface="Wingdings" pitchFamily="2" charset="2"/>
              <a:buChar char="l"/>
              <a:defRPr sz="2400">
                <a:solidFill>
                  <a:schemeClr val="tx1"/>
                </a:solidFill>
                <a:latin typeface="Times New Roman" pitchFamily="18" charset="0"/>
                <a:ea typeface="MS PGothic" pitchFamily="34" charset="-128"/>
              </a:defRPr>
            </a:lvl3pPr>
            <a:lvl4pPr marL="1600200" indent="-228600" eaLnBrk="0" hangingPunct="0">
              <a:spcBef>
                <a:spcPct val="20000"/>
              </a:spcBef>
              <a:buClr>
                <a:schemeClr val="tx1"/>
              </a:buClr>
              <a:buChar char="–"/>
              <a:defRPr sz="2000">
                <a:solidFill>
                  <a:schemeClr val="tx1"/>
                </a:solidFill>
                <a:latin typeface="Times New Roman" pitchFamily="18" charset="0"/>
                <a:ea typeface="MS PGothic" pitchFamily="34" charset="-128"/>
              </a:defRPr>
            </a:lvl4pPr>
            <a:lvl5pPr marL="2057400" indent="-228600" eaLnBrk="0" hangingPunct="0">
              <a:spcBef>
                <a:spcPct val="20000"/>
              </a:spcBef>
              <a:buClr>
                <a:schemeClr val="accent1"/>
              </a:buClr>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itchFamily="18" charset="0"/>
                <a:ea typeface="MS PGothic" pitchFamily="34" charset="-128"/>
              </a:defRPr>
            </a:lvl9pPr>
          </a:lstStyle>
          <a:p>
            <a:pPr eaLnBrk="1" hangingPunct="1">
              <a:spcBef>
                <a:spcPct val="50000"/>
              </a:spcBef>
              <a:buClrTx/>
              <a:buSzTx/>
              <a:buFontTx/>
              <a:buNone/>
              <a:defRPr/>
            </a:pPr>
            <a:r>
              <a:rPr lang="en-US" altLang="zh-CN" sz="2400" b="1" dirty="0">
                <a:solidFill>
                  <a:srgbClr val="FFFFFF"/>
                </a:solidFill>
                <a:effectLst>
                  <a:glow rad="381000">
                    <a:srgbClr val="000000"/>
                  </a:glow>
                </a:effectLst>
                <a:latin typeface="Arial"/>
                <a:ea typeface="SimSun" pitchFamily="2" charset="-122"/>
                <a:cs typeface="Arial"/>
              </a:rPr>
              <a:t>Pillars</a:t>
            </a:r>
            <a:endParaRPr lang="zh-CN" altLang="en-GB" sz="2400" b="1" dirty="0">
              <a:solidFill>
                <a:srgbClr val="FFFFFF"/>
              </a:solidFill>
              <a:effectLst>
                <a:glow rad="381000">
                  <a:srgbClr val="000000"/>
                </a:glow>
              </a:effectLst>
              <a:latin typeface="Arial"/>
              <a:ea typeface="SimSun" pitchFamily="2" charset="-122"/>
              <a:cs typeface="Arial"/>
            </a:endParaRPr>
          </a:p>
        </p:txBody>
      </p:sp>
      <p:sp>
        <p:nvSpPr>
          <p:cNvPr id="10" name="Text Box 9"/>
          <p:cNvSpPr txBox="1">
            <a:spLocks noChangeArrowheads="1"/>
          </p:cNvSpPr>
          <p:nvPr/>
        </p:nvSpPr>
        <p:spPr bwMode="auto">
          <a:xfrm>
            <a:off x="4493567" y="3068960"/>
            <a:ext cx="4758953" cy="461665"/>
          </a:xfrm>
          <a:prstGeom prst="rect">
            <a:avLst/>
          </a:prstGeom>
          <a:noFill/>
          <a:ln w="9525">
            <a:noFill/>
            <a:miter lim="800000"/>
            <a:headEnd/>
            <a:tailEnd/>
          </a:ln>
          <a:effectLst/>
        </p:spPr>
        <p:txBody>
          <a:bodyPr>
            <a:spAutoFit/>
          </a:bodyPr>
          <a:lstStyle>
            <a:lvl1pPr eaLnBrk="0" hangingPunct="0">
              <a:spcBef>
                <a:spcPct val="20000"/>
              </a:spcBef>
              <a:buClr>
                <a:schemeClr val="accent2"/>
              </a:buClr>
              <a:buSzPct val="80000"/>
              <a:buFont typeface="Wingdings" pitchFamily="2" charset="2"/>
              <a:buChar char="l"/>
              <a:defRPr sz="3200">
                <a:solidFill>
                  <a:schemeClr val="tx1"/>
                </a:solidFill>
                <a:latin typeface="Times New Roman" pitchFamily="18" charset="0"/>
                <a:ea typeface="MS PGothic" pitchFamily="34" charset="-128"/>
              </a:defRPr>
            </a:lvl1pPr>
            <a:lvl2pPr marL="37931725" indent="-37474525" eaLnBrk="0" hangingPunct="0">
              <a:spcBef>
                <a:spcPct val="20000"/>
              </a:spcBef>
              <a:buClr>
                <a:schemeClr val="tx1"/>
              </a:buClr>
              <a:buSzPct val="90000"/>
              <a:buChar char="–"/>
              <a:defRPr sz="2800">
                <a:solidFill>
                  <a:schemeClr val="tx1"/>
                </a:solidFill>
                <a:latin typeface="Times New Roman" pitchFamily="18" charset="0"/>
                <a:ea typeface="MS PGothic" pitchFamily="34" charset="-128"/>
              </a:defRPr>
            </a:lvl2pPr>
            <a:lvl3pPr marL="1143000" indent="-228600" eaLnBrk="0" hangingPunct="0">
              <a:spcBef>
                <a:spcPct val="20000"/>
              </a:spcBef>
              <a:buClr>
                <a:schemeClr val="accent1"/>
              </a:buClr>
              <a:buSzPct val="60000"/>
              <a:buFont typeface="Wingdings" pitchFamily="2" charset="2"/>
              <a:buChar char="l"/>
              <a:defRPr sz="2400">
                <a:solidFill>
                  <a:schemeClr val="tx1"/>
                </a:solidFill>
                <a:latin typeface="Times New Roman" pitchFamily="18" charset="0"/>
                <a:ea typeface="MS PGothic" pitchFamily="34" charset="-128"/>
              </a:defRPr>
            </a:lvl3pPr>
            <a:lvl4pPr marL="1600200" indent="-228600" eaLnBrk="0" hangingPunct="0">
              <a:spcBef>
                <a:spcPct val="20000"/>
              </a:spcBef>
              <a:buClr>
                <a:schemeClr val="tx1"/>
              </a:buClr>
              <a:buChar char="–"/>
              <a:defRPr sz="2000">
                <a:solidFill>
                  <a:schemeClr val="tx1"/>
                </a:solidFill>
                <a:latin typeface="Times New Roman" pitchFamily="18" charset="0"/>
                <a:ea typeface="MS PGothic" pitchFamily="34" charset="-128"/>
              </a:defRPr>
            </a:lvl4pPr>
            <a:lvl5pPr marL="2057400" indent="-228600" eaLnBrk="0" hangingPunct="0">
              <a:spcBef>
                <a:spcPct val="20000"/>
              </a:spcBef>
              <a:buClr>
                <a:schemeClr val="accent1"/>
              </a:buClr>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itchFamily="18" charset="0"/>
                <a:ea typeface="MS PGothic" pitchFamily="34" charset="-128"/>
              </a:defRPr>
            </a:lvl9pPr>
          </a:lstStyle>
          <a:p>
            <a:pPr eaLnBrk="1" hangingPunct="1">
              <a:spcBef>
                <a:spcPct val="50000"/>
              </a:spcBef>
              <a:buClrTx/>
              <a:buSzTx/>
              <a:buFontTx/>
              <a:buNone/>
              <a:defRPr/>
            </a:pPr>
            <a:r>
              <a:rPr lang="en-US" altLang="zh-CN" sz="2400" b="1" dirty="0">
                <a:solidFill>
                  <a:srgbClr val="FFFFFF"/>
                </a:solidFill>
                <a:effectLst>
                  <a:glow rad="381000">
                    <a:srgbClr val="000000"/>
                  </a:glow>
                </a:effectLst>
                <a:latin typeface="Arial"/>
                <a:ea typeface="SimSun" pitchFamily="2" charset="-122"/>
                <a:cs typeface="Arial"/>
              </a:rPr>
              <a:t>Altar of Burnt Offering</a:t>
            </a:r>
            <a:endParaRPr lang="en-GB" altLang="en-US" sz="2400" b="1" dirty="0">
              <a:solidFill>
                <a:srgbClr val="FFFFFF"/>
              </a:solidFill>
              <a:effectLst>
                <a:glow rad="381000">
                  <a:srgbClr val="000000"/>
                </a:glow>
              </a:effectLst>
              <a:latin typeface="Arial"/>
              <a:ea typeface="SimSun" pitchFamily="2" charset="-122"/>
              <a:cs typeface="Arial"/>
            </a:endParaRPr>
          </a:p>
        </p:txBody>
      </p:sp>
      <p:sp>
        <p:nvSpPr>
          <p:cNvPr id="11" name="Text Box 10"/>
          <p:cNvSpPr txBox="1">
            <a:spLocks noChangeArrowheads="1"/>
          </p:cNvSpPr>
          <p:nvPr/>
        </p:nvSpPr>
        <p:spPr bwMode="auto">
          <a:xfrm>
            <a:off x="3923928" y="2611760"/>
            <a:ext cx="2349769" cy="457200"/>
          </a:xfrm>
          <a:prstGeom prst="rect">
            <a:avLst/>
          </a:prstGeom>
          <a:noFill/>
          <a:ln w="9525">
            <a:noFill/>
            <a:miter lim="800000"/>
            <a:headEnd/>
            <a:tailEnd/>
          </a:ln>
          <a:effectLst/>
        </p:spPr>
        <p:txBody>
          <a:bodyPr>
            <a:spAutoFit/>
          </a:bodyPr>
          <a:lstStyle>
            <a:lvl1pPr eaLnBrk="0" hangingPunct="0">
              <a:spcBef>
                <a:spcPct val="20000"/>
              </a:spcBef>
              <a:buClr>
                <a:schemeClr val="accent2"/>
              </a:buClr>
              <a:buSzPct val="80000"/>
              <a:buFont typeface="Wingdings" pitchFamily="2" charset="2"/>
              <a:buChar char="l"/>
              <a:defRPr sz="3200">
                <a:solidFill>
                  <a:schemeClr val="tx1"/>
                </a:solidFill>
                <a:latin typeface="Times New Roman" pitchFamily="18" charset="0"/>
                <a:ea typeface="MS PGothic" pitchFamily="34" charset="-128"/>
              </a:defRPr>
            </a:lvl1pPr>
            <a:lvl2pPr marL="37931725" indent="-37474525" eaLnBrk="0" hangingPunct="0">
              <a:spcBef>
                <a:spcPct val="20000"/>
              </a:spcBef>
              <a:buClr>
                <a:schemeClr val="tx1"/>
              </a:buClr>
              <a:buSzPct val="90000"/>
              <a:buChar char="–"/>
              <a:defRPr sz="2800">
                <a:solidFill>
                  <a:schemeClr val="tx1"/>
                </a:solidFill>
                <a:latin typeface="Times New Roman" pitchFamily="18" charset="0"/>
                <a:ea typeface="MS PGothic" pitchFamily="34" charset="-128"/>
              </a:defRPr>
            </a:lvl2pPr>
            <a:lvl3pPr marL="1143000" indent="-228600" eaLnBrk="0" hangingPunct="0">
              <a:spcBef>
                <a:spcPct val="20000"/>
              </a:spcBef>
              <a:buClr>
                <a:schemeClr val="accent1"/>
              </a:buClr>
              <a:buSzPct val="60000"/>
              <a:buFont typeface="Wingdings" pitchFamily="2" charset="2"/>
              <a:buChar char="l"/>
              <a:defRPr sz="2400">
                <a:solidFill>
                  <a:schemeClr val="tx1"/>
                </a:solidFill>
                <a:latin typeface="Times New Roman" pitchFamily="18" charset="0"/>
                <a:ea typeface="MS PGothic" pitchFamily="34" charset="-128"/>
              </a:defRPr>
            </a:lvl3pPr>
            <a:lvl4pPr marL="1600200" indent="-228600" eaLnBrk="0" hangingPunct="0">
              <a:spcBef>
                <a:spcPct val="20000"/>
              </a:spcBef>
              <a:buClr>
                <a:schemeClr val="tx1"/>
              </a:buClr>
              <a:buChar char="–"/>
              <a:defRPr sz="2000">
                <a:solidFill>
                  <a:schemeClr val="tx1"/>
                </a:solidFill>
                <a:latin typeface="Times New Roman" pitchFamily="18" charset="0"/>
                <a:ea typeface="MS PGothic" pitchFamily="34" charset="-128"/>
              </a:defRPr>
            </a:lvl4pPr>
            <a:lvl5pPr marL="2057400" indent="-228600" eaLnBrk="0" hangingPunct="0">
              <a:spcBef>
                <a:spcPct val="20000"/>
              </a:spcBef>
              <a:buClr>
                <a:schemeClr val="accent1"/>
              </a:buClr>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itchFamily="18" charset="0"/>
                <a:ea typeface="MS PGothic" pitchFamily="34" charset="-128"/>
              </a:defRPr>
            </a:lvl9pPr>
          </a:lstStyle>
          <a:p>
            <a:pPr eaLnBrk="1" hangingPunct="1">
              <a:spcBef>
                <a:spcPct val="50000"/>
              </a:spcBef>
              <a:buClrTx/>
              <a:buSzTx/>
              <a:buFontTx/>
              <a:buNone/>
              <a:defRPr/>
            </a:pPr>
            <a:r>
              <a:rPr lang="en-US" altLang="zh-CN" sz="2400" b="1" dirty="0">
                <a:solidFill>
                  <a:srgbClr val="FFFFFF"/>
                </a:solidFill>
                <a:effectLst>
                  <a:glow rad="381000">
                    <a:srgbClr val="000000"/>
                  </a:glow>
                </a:effectLst>
                <a:latin typeface="Arial"/>
                <a:ea typeface="SimSun" pitchFamily="2" charset="-122"/>
                <a:cs typeface="Arial"/>
              </a:rPr>
              <a:t>Laver</a:t>
            </a:r>
            <a:endParaRPr lang="en-GB" altLang="zh-CN" sz="2400" b="1" dirty="0">
              <a:solidFill>
                <a:srgbClr val="FFFFFF"/>
              </a:solidFill>
              <a:effectLst>
                <a:glow rad="381000">
                  <a:srgbClr val="000000"/>
                </a:glow>
              </a:effectLst>
              <a:latin typeface="Arial"/>
              <a:ea typeface="SimSun" pitchFamily="2" charset="-122"/>
              <a:cs typeface="Arial"/>
            </a:endParaRPr>
          </a:p>
        </p:txBody>
      </p:sp>
      <p:sp>
        <p:nvSpPr>
          <p:cNvPr id="12" name="Text Box 11"/>
          <p:cNvSpPr txBox="1">
            <a:spLocks noChangeArrowheads="1"/>
          </p:cNvSpPr>
          <p:nvPr/>
        </p:nvSpPr>
        <p:spPr bwMode="auto">
          <a:xfrm>
            <a:off x="4860032" y="1628800"/>
            <a:ext cx="3090193" cy="461665"/>
          </a:xfrm>
          <a:prstGeom prst="rect">
            <a:avLst/>
          </a:prstGeom>
          <a:noFill/>
          <a:ln w="9525">
            <a:noFill/>
            <a:miter lim="800000"/>
            <a:headEnd/>
            <a:tailEnd/>
          </a:ln>
          <a:effectLst/>
        </p:spPr>
        <p:txBody>
          <a:bodyPr>
            <a:spAutoFit/>
          </a:bodyPr>
          <a:lstStyle>
            <a:lvl1pPr eaLnBrk="0" hangingPunct="0">
              <a:spcBef>
                <a:spcPct val="20000"/>
              </a:spcBef>
              <a:buClr>
                <a:schemeClr val="accent2"/>
              </a:buClr>
              <a:buSzPct val="80000"/>
              <a:buFont typeface="Wingdings" pitchFamily="2" charset="2"/>
              <a:buChar char="l"/>
              <a:defRPr sz="3200">
                <a:solidFill>
                  <a:schemeClr val="tx1"/>
                </a:solidFill>
                <a:latin typeface="Times New Roman" pitchFamily="18" charset="0"/>
                <a:ea typeface="MS PGothic" pitchFamily="34" charset="-128"/>
              </a:defRPr>
            </a:lvl1pPr>
            <a:lvl2pPr marL="37931725" indent="-37474525" eaLnBrk="0" hangingPunct="0">
              <a:spcBef>
                <a:spcPct val="20000"/>
              </a:spcBef>
              <a:buClr>
                <a:schemeClr val="tx1"/>
              </a:buClr>
              <a:buSzPct val="90000"/>
              <a:buChar char="–"/>
              <a:defRPr sz="2800">
                <a:solidFill>
                  <a:schemeClr val="tx1"/>
                </a:solidFill>
                <a:latin typeface="Times New Roman" pitchFamily="18" charset="0"/>
                <a:ea typeface="MS PGothic" pitchFamily="34" charset="-128"/>
              </a:defRPr>
            </a:lvl2pPr>
            <a:lvl3pPr marL="1143000" indent="-228600" eaLnBrk="0" hangingPunct="0">
              <a:spcBef>
                <a:spcPct val="20000"/>
              </a:spcBef>
              <a:buClr>
                <a:schemeClr val="accent1"/>
              </a:buClr>
              <a:buSzPct val="60000"/>
              <a:buFont typeface="Wingdings" pitchFamily="2" charset="2"/>
              <a:buChar char="l"/>
              <a:defRPr sz="2400">
                <a:solidFill>
                  <a:schemeClr val="tx1"/>
                </a:solidFill>
                <a:latin typeface="Times New Roman" pitchFamily="18" charset="0"/>
                <a:ea typeface="MS PGothic" pitchFamily="34" charset="-128"/>
              </a:defRPr>
            </a:lvl3pPr>
            <a:lvl4pPr marL="1600200" indent="-228600" eaLnBrk="0" hangingPunct="0">
              <a:spcBef>
                <a:spcPct val="20000"/>
              </a:spcBef>
              <a:buClr>
                <a:schemeClr val="tx1"/>
              </a:buClr>
              <a:buChar char="–"/>
              <a:defRPr sz="2000">
                <a:solidFill>
                  <a:schemeClr val="tx1"/>
                </a:solidFill>
                <a:latin typeface="Times New Roman" pitchFamily="18" charset="0"/>
                <a:ea typeface="MS PGothic" pitchFamily="34" charset="-128"/>
              </a:defRPr>
            </a:lvl4pPr>
            <a:lvl5pPr marL="2057400" indent="-228600" eaLnBrk="0" hangingPunct="0">
              <a:spcBef>
                <a:spcPct val="20000"/>
              </a:spcBef>
              <a:buClr>
                <a:schemeClr val="accent1"/>
              </a:buClr>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itchFamily="18" charset="0"/>
                <a:ea typeface="MS PGothic" pitchFamily="34" charset="-128"/>
              </a:defRPr>
            </a:lvl9pPr>
          </a:lstStyle>
          <a:p>
            <a:pPr eaLnBrk="1" hangingPunct="1">
              <a:spcBef>
                <a:spcPct val="50000"/>
              </a:spcBef>
              <a:buClrTx/>
              <a:buSzTx/>
              <a:buFontTx/>
              <a:buNone/>
              <a:defRPr/>
            </a:pPr>
            <a:r>
              <a:rPr lang="en-US" altLang="zh-CN" sz="2400" b="1" dirty="0">
                <a:solidFill>
                  <a:srgbClr val="FFFFFF"/>
                </a:solidFill>
                <a:effectLst>
                  <a:glow rad="381000">
                    <a:srgbClr val="000000"/>
                  </a:glow>
                </a:effectLst>
                <a:latin typeface="Arial"/>
                <a:ea typeface="SimSun" pitchFamily="2" charset="-122"/>
                <a:cs typeface="Arial"/>
              </a:rPr>
              <a:t>Linen Hangings</a:t>
            </a:r>
            <a:endParaRPr lang="zh-CN" altLang="en-GB" sz="2400" b="1" dirty="0">
              <a:solidFill>
                <a:srgbClr val="FFFFFF"/>
              </a:solidFill>
              <a:effectLst>
                <a:glow rad="381000">
                  <a:srgbClr val="000000"/>
                </a:glow>
              </a:effectLst>
              <a:latin typeface="Arial"/>
              <a:ea typeface="SimSun" pitchFamily="2" charset="-122"/>
              <a:cs typeface="Arial"/>
            </a:endParaRPr>
          </a:p>
        </p:txBody>
      </p:sp>
    </p:spTree>
    <p:extLst>
      <p:ext uri="{BB962C8B-B14F-4D97-AF65-F5344CB8AC3E}">
        <p14:creationId xmlns:p14="http://schemas.microsoft.com/office/powerpoint/2010/main" val="20030812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2"/>
          <p:cNvSpPr>
            <a:spLocks noChangeArrowheads="1"/>
          </p:cNvSpPr>
          <p:nvPr/>
        </p:nvSpPr>
        <p:spPr bwMode="auto">
          <a:xfrm>
            <a:off x="0" y="0"/>
            <a:ext cx="9144000" cy="6858000"/>
          </a:xfrm>
          <a:prstGeom prst="rect">
            <a:avLst/>
          </a:prstGeom>
          <a:gradFill rotWithShape="1">
            <a:gsLst>
              <a:gs pos="0">
                <a:srgbClr val="339933"/>
              </a:gs>
              <a:gs pos="100000">
                <a:srgbClr val="00666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pic>
        <p:nvPicPr>
          <p:cNvPr id="140290" name="Picture 3" descr="jerusalem-cityofdavid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189038"/>
            <a:ext cx="9144000" cy="4602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4388" name="Oval 4"/>
          <p:cNvSpPr>
            <a:spLocks noChangeArrowheads="1"/>
          </p:cNvSpPr>
          <p:nvPr/>
        </p:nvSpPr>
        <p:spPr bwMode="auto">
          <a:xfrm>
            <a:off x="7924800" y="1371600"/>
            <a:ext cx="1219200" cy="1066800"/>
          </a:xfrm>
          <a:prstGeom prst="ellipse">
            <a:avLst/>
          </a:prstGeom>
          <a:noFill/>
          <a:ln w="57150">
            <a:solidFill>
              <a:srgbClr val="FFFF00"/>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solidFill>
                <a:srgbClr val="FFFFFF"/>
              </a:solidFill>
              <a:latin typeface="Times New Roman" pitchFamily="-107" charset="0"/>
            </a:endParaRPr>
          </a:p>
        </p:txBody>
      </p:sp>
      <p:sp>
        <p:nvSpPr>
          <p:cNvPr id="5" name="Title 4"/>
          <p:cNvSpPr>
            <a:spLocks noGrp="1"/>
          </p:cNvSpPr>
          <p:nvPr>
            <p:ph type="title" idx="4294967295"/>
          </p:nvPr>
        </p:nvSpPr>
        <p:spPr>
          <a:xfrm>
            <a:off x="0" y="0"/>
            <a:ext cx="9144000" cy="1143000"/>
          </a:xfrm>
        </p:spPr>
        <p:txBody>
          <a:bodyPr/>
          <a:lstStyle/>
          <a:p>
            <a:pPr>
              <a:defRPr/>
            </a:pPr>
            <a:r>
              <a:rPr lang="en-US" dirty="0">
                <a:solidFill>
                  <a:schemeClr val="tx1"/>
                </a:solidFill>
                <a:latin typeface="Arial" charset="0"/>
                <a:ea typeface="ＭＳ Ｐゴシック" charset="0"/>
                <a:cs typeface="ＭＳ Ｐゴシック" charset="0"/>
              </a:rPr>
              <a:t>Temple Location</a:t>
            </a:r>
          </a:p>
        </p:txBody>
      </p:sp>
    </p:spTree>
    <p:extLst>
      <p:ext uri="{BB962C8B-B14F-4D97-AF65-F5344CB8AC3E}">
        <p14:creationId xmlns:p14="http://schemas.microsoft.com/office/powerpoint/2010/main" val="18538839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4" name="Picture 1026" descr="Temple thru Time char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95" y="34290"/>
            <a:ext cx="9133998" cy="67894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76963" name="Rectangle 1027"/>
          <p:cNvSpPr>
            <a:spLocks/>
          </p:cNvSpPr>
          <p:nvPr/>
        </p:nvSpPr>
        <p:spPr bwMode="auto">
          <a:xfrm>
            <a:off x="5887357" y="754381"/>
            <a:ext cx="3065681" cy="5077268"/>
          </a:xfrm>
          <a:prstGeom prst="rect">
            <a:avLst/>
          </a:prstGeom>
          <a:noFill/>
          <a:ln w="53975">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lIns="82193" tIns="41099" rIns="82193" bIns="41099" anchor="ctr"/>
          <a:lstStyle/>
          <a:p>
            <a:pPr marL="0" marR="0" lvl="0" indent="0" algn="ctr" defTabSz="642128" rtl="0" eaLnBrk="1" fontAlgn="base" latinLnBrk="0" hangingPunct="1">
              <a:lnSpc>
                <a:spcPct val="100000"/>
              </a:lnSpc>
              <a:spcBef>
                <a:spcPct val="0"/>
              </a:spcBef>
              <a:spcAft>
                <a:spcPct val="0"/>
              </a:spcAft>
              <a:buClrTx/>
              <a:buSzTx/>
              <a:buFontTx/>
              <a:buNone/>
              <a:tabLst/>
              <a:defRPr/>
            </a:pPr>
            <a:endParaRPr kumimoji="0" lang="en-US" sz="2900" b="0" i="0" u="none" strike="noStrike" kern="1200" cap="none" spc="0" normalizeH="0" baseline="0" noProof="0">
              <a:ln>
                <a:noFill/>
              </a:ln>
              <a:solidFill>
                <a:srgbClr val="FF0000"/>
              </a:solidFill>
              <a:effectLst/>
              <a:uLnTx/>
              <a:uFillTx/>
              <a:latin typeface="GillSans" charset="0"/>
              <a:ea typeface="ＭＳ Ｐゴシック" charset="0"/>
              <a:cs typeface="ＭＳ Ｐゴシック" charset="0"/>
              <a:sym typeface="GillSans" charset="0"/>
            </a:endParaRPr>
          </a:p>
        </p:txBody>
      </p:sp>
    </p:spTree>
    <p:extLst>
      <p:ext uri="{BB962C8B-B14F-4D97-AF65-F5344CB8AC3E}">
        <p14:creationId xmlns:p14="http://schemas.microsoft.com/office/powerpoint/2010/main" val="8552585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76963"/>
                                        </p:tgtEl>
                                        <p:attrNameLst>
                                          <p:attrName>style.visibility</p:attrName>
                                        </p:attrNameLst>
                                      </p:cBhvr>
                                      <p:to>
                                        <p:strVal val="visible"/>
                                      </p:to>
                                    </p:set>
                                    <p:animEffect transition="in" filter="wipe(up)">
                                      <p:cBhvr>
                                        <p:cTn id="7" dur="500"/>
                                        <p:tgtEl>
                                          <p:spTgt spid="157696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1" nodeType="clickEffect">
                                  <p:stCondLst>
                                    <p:cond delay="0"/>
                                  </p:stCondLst>
                                  <p:childTnLst>
                                    <p:set>
                                      <p:cBhvr>
                                        <p:cTn id="11" dur="1" fill="hold">
                                          <p:stCondLst>
                                            <p:cond delay="0"/>
                                          </p:stCondLst>
                                        </p:cTn>
                                        <p:tgtEl>
                                          <p:spTgt spid="1576963"/>
                                        </p:tgtEl>
                                        <p:attrNameLst>
                                          <p:attrName>style.visibility</p:attrName>
                                        </p:attrNameLst>
                                      </p:cBhvr>
                                      <p:to>
                                        <p:strVal val="visible"/>
                                      </p:to>
                                    </p:set>
                                    <p:animEffect transition="in" filter="wipe(down)">
                                      <p:cBhvr>
                                        <p:cTn id="12" dur="500"/>
                                        <p:tgtEl>
                                          <p:spTgt spid="15769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6963" grpId="0" animBg="1"/>
      <p:bldP spid="1576963" grpId="1"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89"/>
          <p:cNvSpPr>
            <a:spLocks noChangeArrowheads="1"/>
          </p:cNvSpPr>
          <p:nvPr/>
        </p:nvSpPr>
        <p:spPr bwMode="auto">
          <a:xfrm>
            <a:off x="1066800" y="0"/>
            <a:ext cx="8077200" cy="685800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2" name="Rectangle 2"/>
          <p:cNvSpPr>
            <a:spLocks noGrp="1" noChangeArrowheads="1"/>
          </p:cNvSpPr>
          <p:nvPr>
            <p:ph type="title"/>
          </p:nvPr>
        </p:nvSpPr>
        <p:spPr>
          <a:xfrm rot="16200000">
            <a:off x="-2895600" y="2895600"/>
            <a:ext cx="6858000" cy="1066800"/>
          </a:xfrm>
          <a:solidFill>
            <a:schemeClr val="hlink"/>
          </a:solidFill>
        </p:spPr>
        <p:txBody>
          <a:bodyPr/>
          <a:lstStyle/>
          <a:p>
            <a:pPr eaLnBrk="1" hangingPunct="1">
              <a:defRPr/>
            </a:pPr>
            <a:r>
              <a:rPr lang="en-US">
                <a:solidFill>
                  <a:schemeClr val="tx1"/>
                </a:solidFill>
                <a:latin typeface="Arial" charset="0"/>
                <a:ea typeface="ＭＳ Ｐゴシック" charset="0"/>
                <a:cs typeface="ＭＳ Ｐゴシック" charset="0"/>
              </a:rPr>
              <a:t>Temples in the Bible</a:t>
            </a:r>
          </a:p>
        </p:txBody>
      </p:sp>
      <p:graphicFrame>
        <p:nvGraphicFramePr>
          <p:cNvPr id="89184" name="Group 1120"/>
          <p:cNvGraphicFramePr>
            <a:graphicFrameLocks noGrp="1"/>
          </p:cNvGraphicFramePr>
          <p:nvPr/>
        </p:nvGraphicFramePr>
        <p:xfrm>
          <a:off x="1143000" y="0"/>
          <a:ext cx="7620000" cy="6862763"/>
        </p:xfrm>
        <a:graphic>
          <a:graphicData uri="http://schemas.openxmlformats.org/drawingml/2006/table">
            <a:tbl>
              <a:tblPr/>
              <a:tblGrid>
                <a:gridCol w="1179513">
                  <a:extLst>
                    <a:ext uri="{9D8B030D-6E8A-4147-A177-3AD203B41FA5}">
                      <a16:colId xmlns:a16="http://schemas.microsoft.com/office/drawing/2014/main" val="20000"/>
                    </a:ext>
                  </a:extLst>
                </a:gridCol>
                <a:gridCol w="1633537">
                  <a:extLst>
                    <a:ext uri="{9D8B030D-6E8A-4147-A177-3AD203B41FA5}">
                      <a16:colId xmlns:a16="http://schemas.microsoft.com/office/drawing/2014/main" val="20001"/>
                    </a:ext>
                  </a:extLst>
                </a:gridCol>
                <a:gridCol w="175895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gridCol w="1524000">
                  <a:extLst>
                    <a:ext uri="{9D8B030D-6E8A-4147-A177-3AD203B41FA5}">
                      <a16:colId xmlns:a16="http://schemas.microsoft.com/office/drawing/2014/main" val="20004"/>
                    </a:ext>
                  </a:extLst>
                </a:gridCol>
              </a:tblGrid>
              <a:tr h="673100">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charset="0"/>
                        <a:buNone/>
                        <a:tabLst/>
                      </a:pPr>
                      <a:endParaRPr kumimoji="0" lang="en-US" sz="3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horzOverflow="overflow">
                    <a:lnL w="254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900" b="1" i="0" u="none" strike="noStrike" cap="none" normalizeH="0" baseline="0">
                          <a:ln>
                            <a:noFill/>
                          </a:ln>
                          <a:solidFill>
                            <a:srgbClr val="FFFFFF"/>
                          </a:solidFill>
                          <a:effectLst/>
                          <a:latin typeface="Arial" charset="0"/>
                          <a:ea typeface="SimSun" charset="0"/>
                          <a:cs typeface="SimSun" charset="0"/>
                        </a:rPr>
                        <a:t>Solomon </a:t>
                      </a:r>
                      <a:endParaRPr kumimoji="0" lang="en-GB" altLang="zh-CN" sz="2800" b="0" i="0" u="none" strike="noStrike" cap="none" normalizeH="0" baseline="0">
                        <a:ln>
                          <a:noFill/>
                        </a:ln>
                        <a:solidFill>
                          <a:schemeClr val="tx1"/>
                        </a:solidFill>
                        <a:effectLst/>
                        <a:latin typeface="Arial" charset="0"/>
                        <a:ea typeface="SimSun" charset="0"/>
                        <a:cs typeface="SimSun"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900" b="1" i="0" u="none" strike="noStrike" cap="none" normalizeH="0" baseline="0">
                          <a:ln>
                            <a:noFill/>
                          </a:ln>
                          <a:solidFill>
                            <a:srgbClr val="FFFFFF"/>
                          </a:solidFill>
                          <a:effectLst/>
                          <a:latin typeface="Arial" charset="0"/>
                          <a:ea typeface="SimSun" charset="0"/>
                          <a:cs typeface="SimSun" charset="0"/>
                        </a:rPr>
                        <a:t>Zerubbabel/</a:t>
                      </a:r>
                      <a:endParaRPr kumimoji="0" lang="en-GB" altLang="zh-CN" sz="1200" b="0" i="0" u="none" strike="noStrike" cap="none" normalizeH="0" baseline="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1900" b="1" i="0" u="none" strike="noStrike" cap="none" normalizeH="0" baseline="0">
                          <a:ln>
                            <a:noFill/>
                          </a:ln>
                          <a:solidFill>
                            <a:srgbClr val="FFFFFF"/>
                          </a:solidFill>
                          <a:effectLst/>
                          <a:latin typeface="Arial" charset="0"/>
                          <a:ea typeface="SimSun" charset="0"/>
                          <a:cs typeface="SimSun" charset="0"/>
                        </a:rPr>
                        <a:t>Herod</a:t>
                      </a:r>
                      <a:endParaRPr kumimoji="0" lang="en-GB" altLang="zh-CN" sz="2800" b="0" i="0" u="none" strike="noStrike" cap="none" normalizeH="0" baseline="0">
                        <a:ln>
                          <a:noFill/>
                        </a:ln>
                        <a:solidFill>
                          <a:schemeClr val="tx1"/>
                        </a:solidFill>
                        <a:effectLst/>
                        <a:latin typeface="Arial" charset="0"/>
                        <a:ea typeface="SimSun" charset="0"/>
                        <a:cs typeface="SimSun"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zh-CN" sz="1900" b="1" i="0" u="none" strike="noStrike" cap="none" normalizeH="0" baseline="0">
                          <a:ln>
                            <a:noFill/>
                          </a:ln>
                          <a:solidFill>
                            <a:srgbClr val="FFFFFF"/>
                          </a:solidFill>
                          <a:effectLst/>
                          <a:latin typeface="Arial" charset="0"/>
                          <a:ea typeface="SimSun" charset="0"/>
                          <a:cs typeface="SimSun" charset="0"/>
                        </a:rPr>
                        <a:t>Tribulation</a:t>
                      </a:r>
                      <a:endParaRPr kumimoji="0" lang="en-GB" altLang="zh-CN" sz="2800" b="0" i="0" u="none" strike="noStrike" cap="none" normalizeH="0" baseline="0">
                        <a:ln>
                          <a:noFill/>
                        </a:ln>
                        <a:solidFill>
                          <a:schemeClr val="tx1"/>
                        </a:solidFill>
                        <a:effectLst/>
                        <a:latin typeface="Arial" charset="0"/>
                        <a:ea typeface="SimSun" charset="0"/>
                        <a:cs typeface="SimSun"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900" b="1" i="0" u="none" strike="noStrike" cap="none" normalizeH="0" baseline="0">
                          <a:ln>
                            <a:noFill/>
                          </a:ln>
                          <a:solidFill>
                            <a:srgbClr val="FFFFFF"/>
                          </a:solidFill>
                          <a:effectLst/>
                          <a:latin typeface="Arial" charset="0"/>
                          <a:ea typeface="SimSun" charset="0"/>
                          <a:cs typeface="SimSun" charset="0"/>
                        </a:rPr>
                        <a:t>Millennial</a:t>
                      </a:r>
                      <a:endParaRPr kumimoji="0" lang="en-GB" altLang="zh-CN" sz="2800" b="0" i="0" u="none" strike="noStrike" cap="none" normalizeH="0" baseline="0">
                        <a:ln>
                          <a:noFill/>
                        </a:ln>
                        <a:solidFill>
                          <a:schemeClr val="tx1"/>
                        </a:solidFill>
                        <a:effectLst/>
                        <a:latin typeface="Arial" charset="0"/>
                        <a:ea typeface="SimSun" charset="0"/>
                        <a:cs typeface="SimSun" charset="0"/>
                      </a:endParaRPr>
                    </a:p>
                  </a:txBody>
                  <a:tcPr horzOverflow="overflow">
                    <a:lnL w="9525"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4714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zh-CN" sz="1300" b="0" i="1" u="none" strike="noStrike" cap="none" normalizeH="0" baseline="0">
                          <a:ln>
                            <a:noFill/>
                          </a:ln>
                          <a:solidFill>
                            <a:schemeClr val="tx1"/>
                          </a:solidFill>
                          <a:effectLst/>
                          <a:latin typeface="Arial" charset="0"/>
                          <a:ea typeface="SimSun" charset="0"/>
                          <a:cs typeface="SimSun" charset="0"/>
                        </a:rPr>
                        <a:t>Temple Period</a:t>
                      </a:r>
                      <a:endParaRPr kumimoji="0" lang="en-GB" altLang="zh-CN" sz="1200" b="0" i="0" u="none" strike="noStrike" cap="none" normalizeH="0" baseline="0">
                        <a:ln>
                          <a:noFill/>
                        </a:ln>
                        <a:solidFill>
                          <a:schemeClr val="tx1"/>
                        </a:solidFill>
                        <a:effectLst/>
                        <a:latin typeface="Arial" charset="0"/>
                        <a:ea typeface="SimSun" charset="0"/>
                        <a:cs typeface="SimSun" charset="0"/>
                      </a:endParaRPr>
                    </a:p>
                  </a:txBody>
                  <a:tcPr horzOverflow="overflow">
                    <a:lnL w="254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a:ln>
                            <a:noFill/>
                          </a:ln>
                          <a:solidFill>
                            <a:schemeClr val="tx1"/>
                          </a:solidFill>
                          <a:effectLst/>
                          <a:latin typeface="Arial" charset="0"/>
                          <a:ea typeface="SimSun" charset="0"/>
                          <a:cs typeface="SimSun" charset="0"/>
                        </a:rPr>
                        <a:t>First</a:t>
                      </a:r>
                      <a:endParaRPr kumimoji="0" lang="en-GB" altLang="zh-CN" sz="2800" b="0" i="0" u="none" strike="noStrike" cap="none" normalizeH="0" baseline="0">
                        <a:ln>
                          <a:noFill/>
                        </a:ln>
                        <a:solidFill>
                          <a:schemeClr val="tx1"/>
                        </a:solidFill>
                        <a:effectLst/>
                        <a:latin typeface="Arial" charset="0"/>
                        <a:ea typeface="SimSun" charset="0"/>
                        <a:cs typeface="SimSun"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a:ln>
                            <a:noFill/>
                          </a:ln>
                          <a:solidFill>
                            <a:schemeClr val="tx1"/>
                          </a:solidFill>
                          <a:effectLst/>
                          <a:latin typeface="Arial" charset="0"/>
                          <a:ea typeface="SimSun" charset="0"/>
                          <a:cs typeface="SimSun" charset="0"/>
                        </a:rPr>
                        <a:t>Second</a:t>
                      </a:r>
                      <a:endParaRPr kumimoji="0" lang="en-GB" altLang="zh-CN" sz="2800" b="0" i="0" u="none" strike="noStrike" cap="none" normalizeH="0" baseline="0">
                        <a:ln>
                          <a:noFill/>
                        </a:ln>
                        <a:solidFill>
                          <a:schemeClr val="tx1"/>
                        </a:solidFill>
                        <a:effectLst/>
                        <a:latin typeface="Arial" charset="0"/>
                        <a:ea typeface="SimSun" charset="0"/>
                        <a:cs typeface="SimSun"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a:ln>
                            <a:noFill/>
                          </a:ln>
                          <a:solidFill>
                            <a:schemeClr val="tx1"/>
                          </a:solidFill>
                          <a:effectLst/>
                          <a:latin typeface="Arial" charset="0"/>
                          <a:ea typeface="SimSun" charset="0"/>
                          <a:cs typeface="SimSun" charset="0"/>
                        </a:rPr>
                        <a:t>Third</a:t>
                      </a:r>
                      <a:endParaRPr kumimoji="0" lang="en-GB" altLang="zh-CN" sz="2800" b="0" i="0" u="none" strike="noStrike" cap="none" normalizeH="0" baseline="0">
                        <a:ln>
                          <a:noFill/>
                        </a:ln>
                        <a:solidFill>
                          <a:schemeClr val="tx1"/>
                        </a:solidFill>
                        <a:effectLst/>
                        <a:latin typeface="Arial" charset="0"/>
                        <a:ea typeface="SimSun" charset="0"/>
                        <a:cs typeface="SimSun"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a:ln>
                            <a:noFill/>
                          </a:ln>
                          <a:solidFill>
                            <a:schemeClr val="tx1"/>
                          </a:solidFill>
                          <a:effectLst/>
                          <a:latin typeface="Arial" charset="0"/>
                          <a:ea typeface="SimSun" charset="0"/>
                          <a:cs typeface="SimSun" charset="0"/>
                        </a:rPr>
                        <a:t>Fourth</a:t>
                      </a:r>
                      <a:endParaRPr kumimoji="0" lang="en-GB" altLang="zh-CN" sz="2800" b="0" i="0" u="none" strike="noStrike" cap="none" normalizeH="0" baseline="0">
                        <a:ln>
                          <a:noFill/>
                        </a:ln>
                        <a:solidFill>
                          <a:schemeClr val="tx1"/>
                        </a:solidFill>
                        <a:effectLst/>
                        <a:latin typeface="Arial" charset="0"/>
                        <a:ea typeface="SimSun" charset="0"/>
                        <a:cs typeface="SimSun" charset="0"/>
                      </a:endParaRPr>
                    </a:p>
                  </a:txBody>
                  <a:tcPr horzOverflow="overflow">
                    <a:lnL w="9525"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873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zh-CN" sz="1300" b="0" i="1" u="none" strike="noStrike" cap="none" normalizeH="0" baseline="0">
                          <a:ln>
                            <a:noFill/>
                          </a:ln>
                          <a:solidFill>
                            <a:schemeClr val="tx1"/>
                          </a:solidFill>
                          <a:effectLst/>
                          <a:latin typeface="Arial" charset="0"/>
                          <a:ea typeface="SimSun" charset="0"/>
                          <a:cs typeface="SimSun" charset="0"/>
                        </a:rPr>
                        <a:t>Description</a:t>
                      </a:r>
                      <a:endParaRPr kumimoji="0" lang="en-GB" altLang="zh-CN" sz="2800" b="0" i="0" u="none" strike="noStrike" cap="none" normalizeH="0" baseline="0">
                        <a:ln>
                          <a:noFill/>
                        </a:ln>
                        <a:solidFill>
                          <a:schemeClr val="tx1"/>
                        </a:solidFill>
                        <a:effectLst/>
                        <a:latin typeface="Arial" charset="0"/>
                        <a:ea typeface="SimSun" charset="0"/>
                        <a:cs typeface="SimSun" charset="0"/>
                      </a:endParaRPr>
                    </a:p>
                  </a:txBody>
                  <a:tcPr horzOverflow="overflow">
                    <a:lnL w="254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a:ln>
                            <a:noFill/>
                          </a:ln>
                          <a:solidFill>
                            <a:schemeClr val="tx1"/>
                          </a:solidFill>
                          <a:effectLst/>
                          <a:latin typeface="Arial" charset="0"/>
                          <a:ea typeface="SimSun" charset="0"/>
                          <a:cs typeface="SimSun" charset="0"/>
                        </a:rPr>
                        <a:t>1 Kings 6–7</a:t>
                      </a:r>
                      <a:endParaRPr kumimoji="0" lang="en-GB" altLang="zh-CN" sz="2800" b="0" i="0" u="none" strike="noStrike" cap="none" normalizeH="0" baseline="0">
                        <a:ln>
                          <a:noFill/>
                        </a:ln>
                        <a:solidFill>
                          <a:schemeClr val="tx1"/>
                        </a:solidFill>
                        <a:effectLst/>
                        <a:latin typeface="Arial" charset="0"/>
                        <a:ea typeface="SimSun" charset="0"/>
                        <a:cs typeface="SimSun"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a:ln>
                            <a:noFill/>
                          </a:ln>
                          <a:solidFill>
                            <a:schemeClr val="tx1"/>
                          </a:solidFill>
                          <a:effectLst/>
                          <a:latin typeface="Arial" charset="0"/>
                          <a:ea typeface="SimSun" charset="0"/>
                          <a:cs typeface="SimSun" charset="0"/>
                        </a:rPr>
                        <a:t>Ezra 3–6</a:t>
                      </a:r>
                      <a:endParaRPr kumimoji="0" lang="en-GB" altLang="zh-CN" sz="2800" b="0" i="0" u="none" strike="noStrike" cap="none" normalizeH="0" baseline="0">
                        <a:ln>
                          <a:noFill/>
                        </a:ln>
                        <a:solidFill>
                          <a:schemeClr val="tx1"/>
                        </a:solidFill>
                        <a:effectLst/>
                        <a:latin typeface="Arial" charset="0"/>
                        <a:ea typeface="SimSun" charset="0"/>
                        <a:cs typeface="SimSun"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a:ln>
                            <a:noFill/>
                          </a:ln>
                          <a:solidFill>
                            <a:schemeClr val="tx1"/>
                          </a:solidFill>
                          <a:effectLst/>
                          <a:latin typeface="Arial" charset="0"/>
                          <a:ea typeface="SimSun" charset="0"/>
                          <a:cs typeface="SimSun" charset="0"/>
                        </a:rPr>
                        <a:t>Rev. 11:1-2</a:t>
                      </a:r>
                      <a:endParaRPr kumimoji="0" lang="en-GB" altLang="zh-CN" sz="2800" b="0" i="0" u="none" strike="noStrike" cap="none" normalizeH="0" baseline="0">
                        <a:ln>
                          <a:noFill/>
                        </a:ln>
                        <a:solidFill>
                          <a:schemeClr val="tx1"/>
                        </a:solidFill>
                        <a:effectLst/>
                        <a:latin typeface="Arial" charset="0"/>
                        <a:ea typeface="SimSun" charset="0"/>
                        <a:cs typeface="SimSun"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a:ln>
                            <a:noFill/>
                          </a:ln>
                          <a:solidFill>
                            <a:schemeClr val="tx1"/>
                          </a:solidFill>
                          <a:effectLst/>
                          <a:latin typeface="Arial" charset="0"/>
                          <a:ea typeface="SimSun" charset="0"/>
                          <a:cs typeface="SimSun" charset="0"/>
                        </a:rPr>
                        <a:t>Ezek. 40–43</a:t>
                      </a:r>
                      <a:endParaRPr kumimoji="0" lang="en-GB" altLang="zh-CN" sz="1200" b="0" i="0" u="none" strike="noStrike" cap="none" normalizeH="0" baseline="0">
                        <a:ln>
                          <a:noFill/>
                        </a:ln>
                        <a:solidFill>
                          <a:schemeClr val="tx1"/>
                        </a:solidFill>
                        <a:effectLst/>
                        <a:latin typeface="Arial" charset="0"/>
                        <a:ea typeface="SimSun" charset="0"/>
                        <a:cs typeface="SimSun" charset="0"/>
                      </a:endParaRPr>
                    </a:p>
                  </a:txBody>
                  <a:tcPr horzOverflow="overflow">
                    <a:lnL w="9525"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699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zh-CN" sz="1300" b="0" i="1" u="none" strike="noStrike" cap="none" normalizeH="0" baseline="0">
                          <a:ln>
                            <a:noFill/>
                          </a:ln>
                          <a:solidFill>
                            <a:schemeClr val="tx1"/>
                          </a:solidFill>
                          <a:effectLst/>
                          <a:latin typeface="Arial" charset="0"/>
                          <a:ea typeface="SimSun" charset="0"/>
                          <a:cs typeface="SimSun" charset="0"/>
                        </a:rPr>
                        <a:t>Haggai Texts</a:t>
                      </a:r>
                      <a:endParaRPr kumimoji="0" lang="en-GB" altLang="zh-CN" sz="2800" b="0" i="0" u="none" strike="noStrike" cap="none" normalizeH="0" baseline="0">
                        <a:ln>
                          <a:noFill/>
                        </a:ln>
                        <a:solidFill>
                          <a:schemeClr val="tx1"/>
                        </a:solidFill>
                        <a:effectLst/>
                        <a:latin typeface="Arial" charset="0"/>
                        <a:ea typeface="SimSun" charset="0"/>
                        <a:cs typeface="SimSun" charset="0"/>
                      </a:endParaRPr>
                    </a:p>
                  </a:txBody>
                  <a:tcPr horzOverflow="overflow">
                    <a:lnL w="254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a:ln>
                            <a:noFill/>
                          </a:ln>
                          <a:solidFill>
                            <a:schemeClr val="tx1"/>
                          </a:solidFill>
                          <a:effectLst/>
                          <a:latin typeface="Arial" charset="0"/>
                          <a:ea typeface="SimSun" charset="0"/>
                          <a:cs typeface="SimSun" charset="0"/>
                        </a:rPr>
                        <a:t>Haggai 2:3a, 9b</a:t>
                      </a:r>
                      <a:endParaRPr kumimoji="0" lang="en-GB" altLang="zh-CN" sz="2800" b="0" i="0" u="none" strike="noStrike" cap="none" normalizeH="0" baseline="0">
                        <a:ln>
                          <a:noFill/>
                        </a:ln>
                        <a:solidFill>
                          <a:schemeClr val="tx1"/>
                        </a:solidFill>
                        <a:effectLst/>
                        <a:latin typeface="Arial" charset="0"/>
                        <a:ea typeface="SimSun" charset="0"/>
                        <a:cs typeface="SimSun"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a:ln>
                            <a:noFill/>
                          </a:ln>
                          <a:solidFill>
                            <a:schemeClr val="tx1"/>
                          </a:solidFill>
                          <a:effectLst/>
                          <a:latin typeface="Arial" charset="0"/>
                          <a:ea typeface="SimSun" charset="0"/>
                          <a:cs typeface="SimSun" charset="0"/>
                        </a:rPr>
                        <a:t>Haggai 1:4, 8-9; 2:3b</a:t>
                      </a:r>
                      <a:endParaRPr kumimoji="0" lang="en-GB" altLang="zh-CN" sz="1200" b="0" i="0" u="none" strike="noStrike" cap="none" normalizeH="0" baseline="0">
                        <a:ln>
                          <a:noFill/>
                        </a:ln>
                        <a:solidFill>
                          <a:schemeClr val="tx1"/>
                        </a:solidFill>
                        <a:effectLst/>
                        <a:latin typeface="Arial" charset="0"/>
                        <a:ea typeface="SimSun" charset="0"/>
                        <a:cs typeface="SimSun"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a:ln>
                            <a:noFill/>
                          </a:ln>
                          <a:solidFill>
                            <a:schemeClr val="tx1"/>
                          </a:solidFill>
                          <a:effectLst/>
                          <a:latin typeface="Arial" charset="0"/>
                          <a:ea typeface="SimSun" charset="0"/>
                          <a:cs typeface="SimSun" charset="0"/>
                        </a:rPr>
                        <a:t>—</a:t>
                      </a:r>
                      <a:endParaRPr kumimoji="0" lang="en-GB" altLang="zh-CN" sz="2800" b="0" i="0" u="none" strike="noStrike" cap="none" normalizeH="0" baseline="0">
                        <a:ln>
                          <a:noFill/>
                        </a:ln>
                        <a:solidFill>
                          <a:schemeClr val="tx1"/>
                        </a:solidFill>
                        <a:effectLst/>
                        <a:latin typeface="Arial" charset="0"/>
                        <a:ea typeface="SimSun" charset="0"/>
                        <a:cs typeface="SimSun"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a:ln>
                            <a:noFill/>
                          </a:ln>
                          <a:solidFill>
                            <a:schemeClr val="tx1"/>
                          </a:solidFill>
                          <a:effectLst/>
                          <a:latin typeface="Arial" charset="0"/>
                          <a:ea typeface="SimSun" charset="0"/>
                          <a:cs typeface="SimSun" charset="0"/>
                        </a:rPr>
                        <a:t>Haggai 2:7, 9a</a:t>
                      </a:r>
                      <a:endParaRPr kumimoji="0" lang="en-GB" altLang="zh-CN" sz="2800" b="0" i="0" u="none" strike="noStrike" cap="none" normalizeH="0" baseline="0">
                        <a:ln>
                          <a:noFill/>
                        </a:ln>
                        <a:solidFill>
                          <a:schemeClr val="tx1"/>
                        </a:solidFill>
                        <a:effectLst/>
                        <a:latin typeface="Arial" charset="0"/>
                        <a:ea typeface="SimSun" charset="0"/>
                        <a:cs typeface="SimSun" charset="0"/>
                      </a:endParaRPr>
                    </a:p>
                  </a:txBody>
                  <a:tcPr horzOverflow="overflow">
                    <a:lnL w="9525"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714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zh-CN" sz="1300" b="0" i="1" u="none" strike="noStrike" cap="none" normalizeH="0" baseline="0">
                          <a:ln>
                            <a:noFill/>
                          </a:ln>
                          <a:solidFill>
                            <a:schemeClr val="tx1"/>
                          </a:solidFill>
                          <a:effectLst/>
                          <a:latin typeface="Arial" charset="0"/>
                          <a:ea typeface="SimSun" charset="0"/>
                          <a:cs typeface="SimSun" charset="0"/>
                        </a:rPr>
                        <a:t>Construction</a:t>
                      </a:r>
                      <a:endParaRPr kumimoji="0" lang="en-GB" altLang="zh-CN" sz="2800" b="0" i="0" u="none" strike="noStrike" cap="none" normalizeH="0" baseline="0">
                        <a:ln>
                          <a:noFill/>
                        </a:ln>
                        <a:solidFill>
                          <a:schemeClr val="tx1"/>
                        </a:solidFill>
                        <a:effectLst/>
                        <a:latin typeface="Arial" charset="0"/>
                        <a:ea typeface="SimSun" charset="0"/>
                        <a:cs typeface="SimSun" charset="0"/>
                      </a:endParaRPr>
                    </a:p>
                  </a:txBody>
                  <a:tcPr horzOverflow="overflow">
                    <a:lnL w="254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a:ln>
                            <a:noFill/>
                          </a:ln>
                          <a:solidFill>
                            <a:schemeClr val="tx1"/>
                          </a:solidFill>
                          <a:effectLst/>
                          <a:latin typeface="Arial" charset="0"/>
                          <a:ea typeface="SimSun" charset="0"/>
                          <a:cs typeface="SimSun" charset="0"/>
                        </a:rPr>
                        <a:t>966-959 BC</a:t>
                      </a:r>
                      <a:endParaRPr kumimoji="0" lang="en-GB" altLang="zh-CN" sz="2800" b="0" i="0" u="none" strike="noStrike" cap="none" normalizeH="0" baseline="0">
                        <a:ln>
                          <a:noFill/>
                        </a:ln>
                        <a:solidFill>
                          <a:schemeClr val="tx1"/>
                        </a:solidFill>
                        <a:effectLst/>
                        <a:latin typeface="Arial" charset="0"/>
                        <a:ea typeface="SimSun" charset="0"/>
                        <a:cs typeface="SimSun"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a:ln>
                            <a:noFill/>
                          </a:ln>
                          <a:solidFill>
                            <a:schemeClr val="tx1"/>
                          </a:solidFill>
                          <a:effectLst/>
                          <a:latin typeface="Arial" charset="0"/>
                          <a:ea typeface="SimSun" charset="0"/>
                          <a:cs typeface="SimSun" charset="0"/>
                        </a:rPr>
                        <a:t>536-516 BC</a:t>
                      </a:r>
                      <a:endParaRPr kumimoji="0" lang="en-GB" altLang="zh-CN" sz="2800" b="0" i="0" u="none" strike="noStrike" cap="none" normalizeH="0" baseline="0">
                        <a:ln>
                          <a:noFill/>
                        </a:ln>
                        <a:solidFill>
                          <a:schemeClr val="tx1"/>
                        </a:solidFill>
                        <a:effectLst/>
                        <a:latin typeface="Arial" charset="0"/>
                        <a:ea typeface="SimSun" charset="0"/>
                        <a:cs typeface="SimSun"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a:ln>
                            <a:noFill/>
                          </a:ln>
                          <a:solidFill>
                            <a:schemeClr val="tx1"/>
                          </a:solidFill>
                          <a:effectLst/>
                          <a:latin typeface="Arial" charset="0"/>
                          <a:ea typeface="SimSun" charset="0"/>
                          <a:cs typeface="SimSun" charset="0"/>
                        </a:rPr>
                        <a:t>Materials being gathered now</a:t>
                      </a:r>
                      <a:endParaRPr kumimoji="0" lang="en-GB" altLang="zh-CN" sz="2800" b="0" i="0" u="none" strike="noStrike" cap="none" normalizeH="0" baseline="0">
                        <a:ln>
                          <a:noFill/>
                        </a:ln>
                        <a:solidFill>
                          <a:schemeClr val="tx1"/>
                        </a:solidFill>
                        <a:effectLst/>
                        <a:latin typeface="Arial" charset="0"/>
                        <a:ea typeface="SimSun" charset="0"/>
                        <a:cs typeface="SimSun"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a:ln>
                            <a:noFill/>
                          </a:ln>
                          <a:solidFill>
                            <a:schemeClr val="tx1"/>
                          </a:solidFill>
                          <a:effectLst/>
                          <a:latin typeface="Arial" charset="0"/>
                          <a:ea typeface="SimSun" charset="0"/>
                          <a:cs typeface="SimSun" charset="0"/>
                        </a:rPr>
                        <a:t>Still future</a:t>
                      </a:r>
                      <a:endParaRPr kumimoji="0" lang="en-GB" altLang="zh-CN" sz="1200" b="0" i="0" u="none" strike="noStrike" cap="none" normalizeH="0" baseline="0">
                        <a:ln>
                          <a:noFill/>
                        </a:ln>
                        <a:solidFill>
                          <a:schemeClr val="tx1"/>
                        </a:solidFill>
                        <a:effectLst/>
                        <a:latin typeface="Arial" charset="0"/>
                        <a:ea typeface="SimSun" charset="0"/>
                        <a:cs typeface="SimSun" charset="0"/>
                      </a:endParaRPr>
                    </a:p>
                  </a:txBody>
                  <a:tcPr horzOverflow="overflow">
                    <a:lnL w="9525"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572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zh-CN" sz="1300" b="0" i="1" u="none" strike="noStrike" cap="none" normalizeH="0" baseline="0">
                          <a:ln>
                            <a:noFill/>
                          </a:ln>
                          <a:solidFill>
                            <a:schemeClr val="tx1"/>
                          </a:solidFill>
                          <a:effectLst/>
                          <a:latin typeface="Arial" charset="0"/>
                          <a:ea typeface="SimSun" charset="0"/>
                          <a:cs typeface="SimSun" charset="0"/>
                        </a:rPr>
                        <a:t>Desecrated by</a:t>
                      </a:r>
                      <a:endParaRPr kumimoji="0" lang="en-GB" altLang="zh-CN" sz="2800" b="0" i="0" u="none" strike="noStrike" cap="none" normalizeH="0" baseline="0">
                        <a:ln>
                          <a:noFill/>
                        </a:ln>
                        <a:solidFill>
                          <a:schemeClr val="tx1"/>
                        </a:solidFill>
                        <a:effectLst/>
                        <a:latin typeface="Arial" charset="0"/>
                        <a:ea typeface="SimSun" charset="0"/>
                        <a:cs typeface="SimSun" charset="0"/>
                      </a:endParaRPr>
                    </a:p>
                  </a:txBody>
                  <a:tcPr horzOverflow="overflow">
                    <a:lnL w="254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a:ln>
                            <a:noFill/>
                          </a:ln>
                          <a:solidFill>
                            <a:schemeClr val="tx1"/>
                          </a:solidFill>
                          <a:effectLst/>
                          <a:latin typeface="Arial" charset="0"/>
                          <a:ea typeface="SimSun" charset="0"/>
                          <a:cs typeface="SimSun" charset="0"/>
                        </a:rPr>
                        <a:t>Israelites and pagan kings</a:t>
                      </a:r>
                      <a:endParaRPr kumimoji="0" lang="en-GB" altLang="zh-CN" sz="2800" b="0" i="0" u="none" strike="noStrike" cap="none" normalizeH="0" baseline="0">
                        <a:ln>
                          <a:noFill/>
                        </a:ln>
                        <a:solidFill>
                          <a:schemeClr val="tx1"/>
                        </a:solidFill>
                        <a:effectLst/>
                        <a:latin typeface="Arial" charset="0"/>
                        <a:ea typeface="SimSun" charset="0"/>
                        <a:cs typeface="SimSun"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a:ln>
                            <a:noFill/>
                          </a:ln>
                          <a:solidFill>
                            <a:schemeClr val="tx1"/>
                          </a:solidFill>
                          <a:effectLst/>
                          <a:latin typeface="Arial" charset="0"/>
                          <a:ea typeface="SimSun" charset="0"/>
                          <a:cs typeface="SimSun" charset="0"/>
                        </a:rPr>
                        <a:t>Antiochus, money changers, Pompey, Titus</a:t>
                      </a:r>
                      <a:endParaRPr kumimoji="0" lang="en-GB" altLang="zh-CN" sz="1200" b="0" i="0" u="none" strike="noStrike" cap="none" normalizeH="0" baseline="0">
                        <a:ln>
                          <a:noFill/>
                        </a:ln>
                        <a:solidFill>
                          <a:schemeClr val="tx1"/>
                        </a:solidFill>
                        <a:effectLst/>
                        <a:latin typeface="Arial" charset="0"/>
                        <a:ea typeface="SimSun" charset="0"/>
                        <a:cs typeface="SimSun"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a:ln>
                            <a:noFill/>
                          </a:ln>
                          <a:solidFill>
                            <a:schemeClr val="tx1"/>
                          </a:solidFill>
                          <a:effectLst/>
                          <a:latin typeface="Arial" charset="0"/>
                          <a:ea typeface="SimSun" charset="0"/>
                          <a:cs typeface="SimSun" charset="0"/>
                        </a:rPr>
                        <a:t>Antichrist</a:t>
                      </a:r>
                      <a:br>
                        <a:rPr kumimoji="0" lang="en-GB" altLang="zh-CN" sz="1300" b="0" i="0" u="none" strike="noStrike" cap="none" normalizeH="0" baseline="0">
                          <a:ln>
                            <a:noFill/>
                          </a:ln>
                          <a:solidFill>
                            <a:schemeClr val="tx1"/>
                          </a:solidFill>
                          <a:effectLst/>
                          <a:latin typeface="Arial" charset="0"/>
                          <a:ea typeface="SimSun" charset="0"/>
                          <a:cs typeface="SimSun" charset="0"/>
                        </a:rPr>
                      </a:br>
                      <a:r>
                        <a:rPr kumimoji="0" lang="en-GB" altLang="zh-CN" sz="1300" b="0" i="0" u="none" strike="noStrike" cap="none" normalizeH="0" baseline="0">
                          <a:ln>
                            <a:noFill/>
                          </a:ln>
                          <a:solidFill>
                            <a:schemeClr val="tx1"/>
                          </a:solidFill>
                          <a:effectLst/>
                          <a:latin typeface="Arial" charset="0"/>
                          <a:ea typeface="SimSun" charset="0"/>
                          <a:cs typeface="SimSun" charset="0"/>
                        </a:rPr>
                        <a:t> (Dan. 9:27)</a:t>
                      </a: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a:ln>
                            <a:noFill/>
                          </a:ln>
                          <a:solidFill>
                            <a:schemeClr val="tx1"/>
                          </a:solidFill>
                          <a:effectLst/>
                          <a:latin typeface="Arial" charset="0"/>
                          <a:ea typeface="SimSun" charset="0"/>
                          <a:cs typeface="SimSun" charset="0"/>
                        </a:rPr>
                        <a:t>No one</a:t>
                      </a:r>
                      <a:endParaRPr kumimoji="0" lang="en-GB" altLang="zh-CN" sz="1200" b="0" i="0" u="none" strike="noStrike" cap="none" normalizeH="0" baseline="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1300" b="0" i="0" u="none" strike="noStrike" cap="none" normalizeH="0" baseline="0">
                          <a:ln>
                            <a:noFill/>
                          </a:ln>
                          <a:solidFill>
                            <a:schemeClr val="tx1"/>
                          </a:solidFill>
                          <a:effectLst/>
                          <a:latin typeface="Arial" charset="0"/>
                          <a:ea typeface="SimSun" charset="0"/>
                          <a:cs typeface="SimSun" charset="0"/>
                        </a:rPr>
                        <a:t>(Zech. 14:20-21)</a:t>
                      </a:r>
                      <a:endParaRPr kumimoji="0" lang="en-GB" altLang="zh-CN" sz="2800" b="0" i="0" u="none" strike="noStrike" cap="none" normalizeH="0" baseline="0">
                        <a:ln>
                          <a:noFill/>
                        </a:ln>
                        <a:solidFill>
                          <a:schemeClr val="tx1"/>
                        </a:solidFill>
                        <a:effectLst/>
                        <a:latin typeface="Arial" charset="0"/>
                        <a:ea typeface="SimSun" charset="0"/>
                        <a:cs typeface="SimSun" charset="0"/>
                      </a:endParaRPr>
                    </a:p>
                  </a:txBody>
                  <a:tcPr horzOverflow="overflow">
                    <a:lnL w="9525"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8429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zh-CN" sz="1300" b="0" i="1" u="none" strike="noStrike" cap="none" normalizeH="0" baseline="0">
                          <a:ln>
                            <a:noFill/>
                          </a:ln>
                          <a:solidFill>
                            <a:schemeClr val="tx1"/>
                          </a:solidFill>
                          <a:effectLst/>
                          <a:latin typeface="Arial" charset="0"/>
                          <a:ea typeface="SimSun" charset="0"/>
                          <a:cs typeface="SimSun" charset="0"/>
                        </a:rPr>
                        <a:t>Destruction</a:t>
                      </a:r>
                      <a:endParaRPr kumimoji="0" lang="en-GB" altLang="zh-CN" sz="2800" b="0" i="0" u="none" strike="noStrike" cap="none" normalizeH="0" baseline="0">
                        <a:ln>
                          <a:noFill/>
                        </a:ln>
                        <a:solidFill>
                          <a:schemeClr val="tx1"/>
                        </a:solidFill>
                        <a:effectLst/>
                        <a:latin typeface="Arial" charset="0"/>
                        <a:ea typeface="SimSun" charset="0"/>
                        <a:cs typeface="SimSun" charset="0"/>
                      </a:endParaRPr>
                    </a:p>
                  </a:txBody>
                  <a:tcPr horzOverflow="overflow">
                    <a:lnL w="254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a:ln>
                            <a:noFill/>
                          </a:ln>
                          <a:solidFill>
                            <a:schemeClr val="tx1"/>
                          </a:solidFill>
                          <a:effectLst/>
                          <a:latin typeface="Arial" charset="0"/>
                          <a:ea typeface="SimSun" charset="0"/>
                          <a:cs typeface="SimSun" charset="0"/>
                        </a:rPr>
                        <a:t>586 BC</a:t>
                      </a:r>
                      <a:br>
                        <a:rPr kumimoji="0" lang="en-GB" altLang="zh-CN" sz="1300" b="0" i="0" u="none" strike="noStrike" cap="none" normalizeH="0" baseline="0">
                          <a:ln>
                            <a:noFill/>
                          </a:ln>
                          <a:solidFill>
                            <a:schemeClr val="tx1"/>
                          </a:solidFill>
                          <a:effectLst/>
                          <a:latin typeface="Arial" charset="0"/>
                          <a:ea typeface="SimSun" charset="0"/>
                          <a:cs typeface="SimSun" charset="0"/>
                        </a:rPr>
                      </a:br>
                      <a:r>
                        <a:rPr kumimoji="0" lang="en-GB" altLang="zh-CN" sz="1300" b="0" i="0" u="none" strike="noStrike" cap="none" normalizeH="0" baseline="0">
                          <a:ln>
                            <a:noFill/>
                          </a:ln>
                          <a:solidFill>
                            <a:schemeClr val="tx1"/>
                          </a:solidFill>
                          <a:effectLst/>
                          <a:latin typeface="Arial" charset="0"/>
                          <a:ea typeface="SimSun" charset="0"/>
                          <a:cs typeface="SimSun" charset="0"/>
                        </a:rPr>
                        <a:t>(2 Kings 25)</a:t>
                      </a:r>
                      <a:endParaRPr kumimoji="0" lang="en-GB" altLang="zh-CN" sz="2800" b="0" i="0" u="none" strike="noStrike" cap="none" normalizeH="0" baseline="0">
                        <a:ln>
                          <a:noFill/>
                        </a:ln>
                        <a:solidFill>
                          <a:schemeClr val="tx1"/>
                        </a:solidFill>
                        <a:effectLst/>
                        <a:latin typeface="Arial" charset="0"/>
                        <a:ea typeface="SimSun" charset="0"/>
                        <a:cs typeface="SimSun"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a:ln>
                            <a:noFill/>
                          </a:ln>
                          <a:solidFill>
                            <a:schemeClr val="tx1"/>
                          </a:solidFill>
                          <a:effectLst/>
                          <a:latin typeface="Arial" charset="0"/>
                          <a:ea typeface="SimSun" charset="0"/>
                          <a:cs typeface="SimSun" charset="0"/>
                        </a:rPr>
                        <a:t>AD 70</a:t>
                      </a:r>
                      <a:br>
                        <a:rPr kumimoji="0" lang="en-GB" altLang="zh-CN" sz="1300" b="0" i="0" u="none" strike="noStrike" cap="none" normalizeH="0" baseline="0">
                          <a:ln>
                            <a:noFill/>
                          </a:ln>
                          <a:solidFill>
                            <a:schemeClr val="tx1"/>
                          </a:solidFill>
                          <a:effectLst/>
                          <a:latin typeface="Arial" charset="0"/>
                          <a:ea typeface="SimSun" charset="0"/>
                          <a:cs typeface="SimSun" charset="0"/>
                        </a:rPr>
                      </a:br>
                      <a:r>
                        <a:rPr kumimoji="0" lang="en-GB" altLang="zh-CN" sz="1300" b="0" i="0" u="none" strike="noStrike" cap="none" normalizeH="0" baseline="0">
                          <a:ln>
                            <a:noFill/>
                          </a:ln>
                          <a:solidFill>
                            <a:schemeClr val="tx1"/>
                          </a:solidFill>
                          <a:effectLst/>
                          <a:latin typeface="Arial" charset="0"/>
                          <a:ea typeface="SimSun" charset="0"/>
                          <a:cs typeface="SimSun" charset="0"/>
                        </a:rPr>
                        <a:t>(Matt. 24:1-3)</a:t>
                      </a:r>
                      <a:endParaRPr kumimoji="0" lang="en-GB" altLang="zh-CN" sz="2800" b="0" i="0" u="none" strike="noStrike" cap="none" normalizeH="0" baseline="0">
                        <a:ln>
                          <a:noFill/>
                        </a:ln>
                        <a:solidFill>
                          <a:schemeClr val="tx1"/>
                        </a:solidFill>
                        <a:effectLst/>
                        <a:latin typeface="Arial" charset="0"/>
                        <a:ea typeface="SimSun" charset="0"/>
                        <a:cs typeface="SimSun"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a:ln>
                            <a:noFill/>
                          </a:ln>
                          <a:solidFill>
                            <a:schemeClr val="tx1"/>
                          </a:solidFill>
                          <a:effectLst/>
                          <a:latin typeface="Arial" charset="0"/>
                          <a:ea typeface="SimSun" charset="0"/>
                          <a:cs typeface="SimSun" charset="0"/>
                        </a:rPr>
                        <a:t>End of Great Tribulation?</a:t>
                      </a:r>
                      <a:endParaRPr kumimoji="0" lang="en-GB" altLang="zh-CN" sz="2800" b="0" i="0" u="none" strike="noStrike" cap="none" normalizeH="0" baseline="0">
                        <a:ln>
                          <a:noFill/>
                        </a:ln>
                        <a:solidFill>
                          <a:schemeClr val="tx1"/>
                        </a:solidFill>
                        <a:effectLst/>
                        <a:latin typeface="Arial" charset="0"/>
                        <a:ea typeface="SimSun" charset="0"/>
                        <a:cs typeface="SimSun"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a:ln>
                            <a:noFill/>
                          </a:ln>
                          <a:solidFill>
                            <a:schemeClr val="tx1"/>
                          </a:solidFill>
                          <a:effectLst/>
                          <a:latin typeface="Arial" charset="0"/>
                          <a:ea typeface="SimSun" charset="0"/>
                          <a:cs typeface="SimSun" charset="0"/>
                        </a:rPr>
                        <a:t>Before new heavens and new earth (Rev. 21:22)</a:t>
                      </a:r>
                      <a:endParaRPr kumimoji="0" lang="en-GB" altLang="zh-CN" sz="1200" b="0" i="0" u="none" strike="noStrike" cap="none" normalizeH="0" baseline="0">
                        <a:ln>
                          <a:noFill/>
                        </a:ln>
                        <a:solidFill>
                          <a:schemeClr val="tx1"/>
                        </a:solidFill>
                        <a:effectLst/>
                        <a:latin typeface="Arial" charset="0"/>
                        <a:ea typeface="SimSun" charset="0"/>
                        <a:cs typeface="SimSun" charset="0"/>
                      </a:endParaRPr>
                    </a:p>
                  </a:txBody>
                  <a:tcPr horzOverflow="overflow">
                    <a:lnL w="9525"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873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zh-CN" sz="1300" b="0" i="1" u="none" strike="noStrike" cap="none" normalizeH="0" baseline="0">
                          <a:ln>
                            <a:noFill/>
                          </a:ln>
                          <a:solidFill>
                            <a:schemeClr val="tx1"/>
                          </a:solidFill>
                          <a:effectLst/>
                          <a:latin typeface="Arial" charset="0"/>
                          <a:ea typeface="SimSun" charset="0"/>
                          <a:cs typeface="SimSun" charset="0"/>
                        </a:rPr>
                        <a:t>Longevity</a:t>
                      </a:r>
                      <a:endParaRPr kumimoji="0" lang="en-GB" altLang="zh-CN" sz="2800" b="0" i="0" u="none" strike="noStrike" cap="none" normalizeH="0" baseline="0">
                        <a:ln>
                          <a:noFill/>
                        </a:ln>
                        <a:solidFill>
                          <a:schemeClr val="tx1"/>
                        </a:solidFill>
                        <a:effectLst/>
                        <a:latin typeface="Arial" charset="0"/>
                        <a:ea typeface="SimSun" charset="0"/>
                        <a:cs typeface="SimSun" charset="0"/>
                      </a:endParaRPr>
                    </a:p>
                  </a:txBody>
                  <a:tcPr horzOverflow="overflow">
                    <a:lnL w="254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a:ln>
                            <a:noFill/>
                          </a:ln>
                          <a:solidFill>
                            <a:schemeClr val="tx1"/>
                          </a:solidFill>
                          <a:effectLst/>
                          <a:latin typeface="Arial" charset="0"/>
                          <a:ea typeface="SimSun" charset="0"/>
                          <a:cs typeface="SimSun" charset="0"/>
                        </a:rPr>
                        <a:t>380 years</a:t>
                      </a:r>
                      <a:endParaRPr kumimoji="0" lang="en-GB" altLang="zh-CN" sz="2800" b="0" i="0" u="none" strike="noStrike" cap="none" normalizeH="0" baseline="0">
                        <a:ln>
                          <a:noFill/>
                        </a:ln>
                        <a:solidFill>
                          <a:schemeClr val="tx1"/>
                        </a:solidFill>
                        <a:effectLst/>
                        <a:latin typeface="Arial" charset="0"/>
                        <a:ea typeface="SimSun" charset="0"/>
                        <a:cs typeface="SimSun"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a:ln>
                            <a:noFill/>
                          </a:ln>
                          <a:solidFill>
                            <a:schemeClr val="tx1"/>
                          </a:solidFill>
                          <a:effectLst/>
                          <a:latin typeface="Arial" charset="0"/>
                          <a:ea typeface="SimSun" charset="0"/>
                          <a:cs typeface="SimSun" charset="0"/>
                        </a:rPr>
                        <a:t>606 years</a:t>
                      </a:r>
                      <a:endParaRPr kumimoji="0" lang="en-GB" altLang="zh-CN" sz="2800" b="0" i="0" u="none" strike="noStrike" cap="none" normalizeH="0" baseline="0">
                        <a:ln>
                          <a:noFill/>
                        </a:ln>
                        <a:solidFill>
                          <a:schemeClr val="tx1"/>
                        </a:solidFill>
                        <a:effectLst/>
                        <a:latin typeface="Arial" charset="0"/>
                        <a:ea typeface="SimSun" charset="0"/>
                        <a:cs typeface="SimSun"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a:ln>
                            <a:noFill/>
                          </a:ln>
                          <a:solidFill>
                            <a:schemeClr val="tx1"/>
                          </a:solidFill>
                          <a:effectLst/>
                          <a:latin typeface="Arial" charset="0"/>
                          <a:ea typeface="SimSun" charset="0"/>
                          <a:cs typeface="SimSun" charset="0"/>
                        </a:rPr>
                        <a:t>Under 7 years?</a:t>
                      </a:r>
                      <a:endParaRPr kumimoji="0" lang="en-GB" altLang="zh-CN" sz="2800" b="0" i="0" u="none" strike="noStrike" cap="none" normalizeH="0" baseline="0">
                        <a:ln>
                          <a:noFill/>
                        </a:ln>
                        <a:solidFill>
                          <a:schemeClr val="tx1"/>
                        </a:solidFill>
                        <a:effectLst/>
                        <a:latin typeface="Arial" charset="0"/>
                        <a:ea typeface="SimSun" charset="0"/>
                        <a:cs typeface="SimSun"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a:ln>
                            <a:noFill/>
                          </a:ln>
                          <a:solidFill>
                            <a:schemeClr val="tx1"/>
                          </a:solidFill>
                          <a:effectLst/>
                          <a:latin typeface="Arial" charset="0"/>
                          <a:ea typeface="SimSun" charset="0"/>
                          <a:cs typeface="SimSun" charset="0"/>
                        </a:rPr>
                        <a:t>1000 years</a:t>
                      </a:r>
                      <a:endParaRPr kumimoji="0" lang="en-GB" altLang="zh-CN" sz="1200" b="0" i="0" u="none" strike="noStrike" cap="none" normalizeH="0" baseline="0">
                        <a:ln>
                          <a:noFill/>
                        </a:ln>
                        <a:solidFill>
                          <a:schemeClr val="tx1"/>
                        </a:solidFill>
                        <a:effectLst/>
                        <a:latin typeface="Arial" charset="0"/>
                        <a:ea typeface="SimSun" charset="0"/>
                        <a:cs typeface="SimSun" charset="0"/>
                      </a:endParaRPr>
                    </a:p>
                  </a:txBody>
                  <a:tcPr horzOverflow="overflow">
                    <a:lnL w="9525"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655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zh-CN" sz="1300" b="0" i="1" u="none" strike="noStrike" cap="none" normalizeH="0" baseline="0">
                          <a:ln>
                            <a:noFill/>
                          </a:ln>
                          <a:solidFill>
                            <a:schemeClr val="tx1"/>
                          </a:solidFill>
                          <a:effectLst/>
                          <a:latin typeface="Arial" charset="0"/>
                          <a:ea typeface="SimSun" charset="0"/>
                          <a:cs typeface="SimSun" charset="0"/>
                        </a:rPr>
                        <a:t>Sacrifices</a:t>
                      </a:r>
                      <a:endParaRPr kumimoji="0" lang="en-GB" altLang="zh-CN" sz="2800" b="0" i="0" u="none" strike="noStrike" cap="none" normalizeH="0" baseline="0">
                        <a:ln>
                          <a:noFill/>
                        </a:ln>
                        <a:solidFill>
                          <a:schemeClr val="tx1"/>
                        </a:solidFill>
                        <a:effectLst/>
                        <a:latin typeface="Arial" charset="0"/>
                        <a:ea typeface="SimSun" charset="0"/>
                        <a:cs typeface="SimSun" charset="0"/>
                      </a:endParaRPr>
                    </a:p>
                  </a:txBody>
                  <a:tcPr horzOverflow="overflow">
                    <a:lnL w="254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a:ln>
                            <a:noFill/>
                          </a:ln>
                          <a:solidFill>
                            <a:schemeClr val="tx1"/>
                          </a:solidFill>
                          <a:effectLst/>
                          <a:latin typeface="Arial" charset="0"/>
                          <a:ea typeface="SimSun" charset="0"/>
                          <a:cs typeface="SimSun" charset="0"/>
                        </a:rPr>
                        <a:t>Before Christ</a:t>
                      </a:r>
                      <a:endParaRPr kumimoji="0" lang="en-GB" altLang="zh-CN" sz="2800" b="0" i="0" u="none" strike="noStrike" cap="none" normalizeH="0" baseline="0">
                        <a:ln>
                          <a:noFill/>
                        </a:ln>
                        <a:solidFill>
                          <a:schemeClr val="tx1"/>
                        </a:solidFill>
                        <a:effectLst/>
                        <a:latin typeface="Arial" charset="0"/>
                        <a:ea typeface="SimSun" charset="0"/>
                        <a:cs typeface="SimSun"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a:ln>
                            <a:noFill/>
                          </a:ln>
                          <a:solidFill>
                            <a:schemeClr val="tx1"/>
                          </a:solidFill>
                          <a:effectLst/>
                          <a:latin typeface="Arial" charset="0"/>
                          <a:ea typeface="SimSun" charset="0"/>
                          <a:cs typeface="SimSun" charset="0"/>
                        </a:rPr>
                        <a:t>Before (approved) and after Christ (unapproved)</a:t>
                      </a:r>
                      <a:endParaRPr kumimoji="0" lang="en-GB" altLang="zh-CN" sz="1200" b="0" i="0" u="none" strike="noStrike" cap="none" normalizeH="0" baseline="0">
                        <a:ln>
                          <a:noFill/>
                        </a:ln>
                        <a:solidFill>
                          <a:schemeClr val="tx1"/>
                        </a:solidFill>
                        <a:effectLst/>
                        <a:latin typeface="Arial" charset="0"/>
                        <a:ea typeface="SimSun" charset="0"/>
                        <a:cs typeface="SimSun"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a:ln>
                            <a:noFill/>
                          </a:ln>
                          <a:solidFill>
                            <a:schemeClr val="tx1"/>
                          </a:solidFill>
                          <a:effectLst/>
                          <a:latin typeface="Arial" charset="0"/>
                          <a:ea typeface="SimSun" charset="0"/>
                          <a:cs typeface="SimSun" charset="0"/>
                        </a:rPr>
                        <a:t>After Christ (unapproved)</a:t>
                      </a:r>
                      <a:endParaRPr kumimoji="0" lang="en-GB" altLang="zh-CN" sz="2800" b="0" i="0" u="none" strike="noStrike" cap="none" normalizeH="0" baseline="0">
                        <a:ln>
                          <a:noFill/>
                        </a:ln>
                        <a:solidFill>
                          <a:schemeClr val="tx1"/>
                        </a:solidFill>
                        <a:effectLst/>
                        <a:latin typeface="Arial" charset="0"/>
                        <a:ea typeface="SimSun" charset="0"/>
                        <a:cs typeface="SimSun"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a:ln>
                            <a:noFill/>
                          </a:ln>
                          <a:solidFill>
                            <a:schemeClr val="tx1"/>
                          </a:solidFill>
                          <a:effectLst/>
                          <a:latin typeface="Arial" charset="0"/>
                          <a:ea typeface="SimSun" charset="0"/>
                          <a:cs typeface="SimSun" charset="0"/>
                        </a:rPr>
                        <a:t>After Christ (approved)</a:t>
                      </a:r>
                      <a:endParaRPr kumimoji="0" lang="en-GB" altLang="zh-CN" sz="1200" b="0" i="0" u="none" strike="noStrike" cap="none" normalizeH="0" baseline="0">
                        <a:ln>
                          <a:noFill/>
                        </a:ln>
                        <a:solidFill>
                          <a:schemeClr val="tx1"/>
                        </a:solidFill>
                        <a:effectLst/>
                        <a:latin typeface="Arial" charset="0"/>
                        <a:ea typeface="SimSun" charset="0"/>
                        <a:cs typeface="SimSun" charset="0"/>
                      </a:endParaRPr>
                    </a:p>
                  </a:txBody>
                  <a:tcPr horzOverflow="overflow">
                    <a:lnL w="9525"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4730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zh-CN" sz="1300" b="0" i="1" u="none" strike="noStrike" cap="none" normalizeH="0" baseline="0" dirty="0">
                          <a:ln>
                            <a:noFill/>
                          </a:ln>
                          <a:solidFill>
                            <a:schemeClr val="tx1"/>
                          </a:solidFill>
                          <a:effectLst/>
                          <a:latin typeface="Arial" charset="0"/>
                          <a:ea typeface="SimSun" charset="0"/>
                          <a:cs typeface="SimSun" charset="0"/>
                        </a:rPr>
                        <a:t>God</a:t>
                      </a:r>
                      <a:r>
                        <a:rPr kumimoji="0" lang="uk-UA" altLang="zh-CN" sz="1300" b="0" i="1" u="none" strike="noStrike" cap="none" normalizeH="0" baseline="0" dirty="0">
                          <a:ln>
                            <a:noFill/>
                          </a:ln>
                          <a:solidFill>
                            <a:schemeClr val="tx1"/>
                          </a:solidFill>
                          <a:effectLst/>
                          <a:latin typeface="Arial" charset="0"/>
                          <a:ea typeface="SimSun" charset="0"/>
                          <a:cs typeface="SimSun" charset="0"/>
                        </a:rPr>
                        <a:t>'</a:t>
                      </a:r>
                      <a:r>
                        <a:rPr kumimoji="0" lang="en-GB" altLang="zh-CN" sz="1300" b="0" i="1" u="none" strike="noStrike" cap="none" normalizeH="0" baseline="0" dirty="0">
                          <a:ln>
                            <a:noFill/>
                          </a:ln>
                          <a:solidFill>
                            <a:schemeClr val="tx1"/>
                          </a:solidFill>
                          <a:effectLst/>
                          <a:latin typeface="Arial" charset="0"/>
                          <a:ea typeface="SimSun" charset="0"/>
                          <a:cs typeface="SimSun" charset="0"/>
                        </a:rPr>
                        <a:t>s Glory</a:t>
                      </a:r>
                      <a:endParaRPr kumimoji="0" lang="en-GB" altLang="zh-CN" sz="1200" b="0" i="0" u="none" strike="noStrike" cap="none" normalizeH="0" baseline="0" dirty="0">
                        <a:ln>
                          <a:noFill/>
                        </a:ln>
                        <a:solidFill>
                          <a:schemeClr val="tx1"/>
                        </a:solidFill>
                        <a:effectLst/>
                        <a:latin typeface="Arial" charset="0"/>
                        <a:ea typeface="SimSun" charset="0"/>
                        <a:cs typeface="SimSun" charset="0"/>
                      </a:endParaRPr>
                    </a:p>
                  </a:txBody>
                  <a:tcPr horzOverflow="overflow">
                    <a:lnL w="254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a:ln>
                            <a:noFill/>
                          </a:ln>
                          <a:solidFill>
                            <a:schemeClr val="tx1"/>
                          </a:solidFill>
                          <a:effectLst/>
                          <a:latin typeface="Arial" charset="0"/>
                          <a:ea typeface="SimSun" charset="0"/>
                          <a:cs typeface="SimSun" charset="0"/>
                        </a:rPr>
                        <a:t>Filled it</a:t>
                      </a:r>
                      <a:endParaRPr kumimoji="0" lang="en-GB" altLang="zh-CN" sz="1200" b="0" i="0" u="none" strike="noStrike" cap="none" normalizeH="0" baseline="0">
                        <a:ln>
                          <a:noFill/>
                        </a:ln>
                        <a:solidFill>
                          <a:schemeClr val="tx1"/>
                        </a:solidFill>
                        <a:effectLst/>
                        <a:latin typeface="Arial" charset="0"/>
                        <a:ea typeface="SimSun" charset="0"/>
                        <a:cs typeface="SimSun"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zh-CN" sz="1300" b="0" i="0" u="none" strike="noStrike" cap="none" normalizeH="0" baseline="0">
                          <a:ln>
                            <a:noFill/>
                          </a:ln>
                          <a:solidFill>
                            <a:schemeClr val="tx1"/>
                          </a:solidFill>
                          <a:effectLst/>
                          <a:latin typeface="Arial" charset="0"/>
                          <a:ea typeface="SimSun" charset="0"/>
                          <a:cs typeface="SimSun" charset="0"/>
                        </a:rPr>
                        <a:t>(1 Kings 8:10-11)</a:t>
                      </a:r>
                      <a:endParaRPr kumimoji="0" lang="en-GB" altLang="zh-CN" sz="1200" b="0" i="0" u="none" strike="noStrike" cap="none" normalizeH="0" baseline="0">
                        <a:ln>
                          <a:noFill/>
                        </a:ln>
                        <a:solidFill>
                          <a:schemeClr val="tx1"/>
                        </a:solidFill>
                        <a:effectLst/>
                        <a:latin typeface="Arial" charset="0"/>
                        <a:ea typeface="SimSun" charset="0"/>
                        <a:cs typeface="SimSun"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dirty="0" err="1">
                          <a:ln>
                            <a:noFill/>
                          </a:ln>
                          <a:solidFill>
                            <a:schemeClr val="tx1"/>
                          </a:solidFill>
                          <a:effectLst/>
                          <a:latin typeface="Arial" charset="0"/>
                          <a:ea typeface="SimSun" charset="0"/>
                          <a:cs typeface="SimSun" charset="0"/>
                        </a:rPr>
                        <a:t>Didn</a:t>
                      </a:r>
                      <a:r>
                        <a:rPr kumimoji="0" lang="uk-UA" altLang="zh-CN" sz="1300" b="0" i="0" u="none" strike="noStrike" cap="none" normalizeH="0" baseline="0" dirty="0">
                          <a:ln>
                            <a:noFill/>
                          </a:ln>
                          <a:solidFill>
                            <a:schemeClr val="tx1"/>
                          </a:solidFill>
                          <a:effectLst/>
                          <a:latin typeface="Arial" charset="0"/>
                          <a:ea typeface="SimSun" charset="0"/>
                          <a:cs typeface="SimSun" charset="0"/>
                        </a:rPr>
                        <a:t>'</a:t>
                      </a:r>
                      <a:r>
                        <a:rPr kumimoji="0" lang="en-GB" altLang="zh-CN" sz="1300" b="0" i="0" u="none" strike="noStrike" cap="none" normalizeH="0" baseline="0" dirty="0">
                          <a:ln>
                            <a:noFill/>
                          </a:ln>
                          <a:solidFill>
                            <a:schemeClr val="tx1"/>
                          </a:solidFill>
                          <a:effectLst/>
                          <a:latin typeface="Arial" charset="0"/>
                          <a:ea typeface="SimSun" charset="0"/>
                          <a:cs typeface="SimSun" charset="0"/>
                        </a:rPr>
                        <a:t>t fill it</a:t>
                      </a:r>
                      <a:endParaRPr kumimoji="0" lang="en-GB" altLang="zh-CN" sz="2800" b="0" i="0" u="none" strike="noStrike" cap="none" normalizeH="0" baseline="0" dirty="0">
                        <a:ln>
                          <a:noFill/>
                        </a:ln>
                        <a:solidFill>
                          <a:schemeClr val="tx1"/>
                        </a:solidFill>
                        <a:effectLst/>
                        <a:latin typeface="Arial" charset="0"/>
                        <a:ea typeface="SimSun" charset="0"/>
                        <a:cs typeface="SimSun"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dirty="0">
                          <a:ln>
                            <a:noFill/>
                          </a:ln>
                          <a:solidFill>
                            <a:schemeClr val="tx1"/>
                          </a:solidFill>
                          <a:effectLst/>
                          <a:latin typeface="Arial" charset="0"/>
                          <a:ea typeface="SimSun" charset="0"/>
                          <a:cs typeface="SimSun" charset="0"/>
                        </a:rPr>
                        <a:t>Won</a:t>
                      </a:r>
                      <a:r>
                        <a:rPr kumimoji="0" lang="uk-UA" altLang="zh-CN" sz="1300" b="0" i="0" u="none" strike="noStrike" cap="none" normalizeH="0" baseline="0" dirty="0">
                          <a:ln>
                            <a:noFill/>
                          </a:ln>
                          <a:solidFill>
                            <a:schemeClr val="tx1"/>
                          </a:solidFill>
                          <a:effectLst/>
                          <a:latin typeface="Arial" charset="0"/>
                          <a:ea typeface="SimSun" charset="0"/>
                          <a:cs typeface="SimSun" charset="0"/>
                        </a:rPr>
                        <a:t>'</a:t>
                      </a:r>
                      <a:r>
                        <a:rPr kumimoji="0" lang="en-GB" altLang="zh-CN" sz="1300" b="0" i="0" u="none" strike="noStrike" cap="none" normalizeH="0" baseline="0" dirty="0">
                          <a:ln>
                            <a:noFill/>
                          </a:ln>
                          <a:solidFill>
                            <a:schemeClr val="tx1"/>
                          </a:solidFill>
                          <a:effectLst/>
                          <a:latin typeface="Arial" charset="0"/>
                          <a:ea typeface="SimSun" charset="0"/>
                          <a:cs typeface="SimSun" charset="0"/>
                        </a:rPr>
                        <a:t>t fill it</a:t>
                      </a:r>
                      <a:endParaRPr kumimoji="0" lang="en-GB" altLang="zh-CN" sz="2800" b="0" i="0" u="none" strike="noStrike" cap="none" normalizeH="0" baseline="0" dirty="0">
                        <a:ln>
                          <a:noFill/>
                        </a:ln>
                        <a:solidFill>
                          <a:schemeClr val="tx1"/>
                        </a:solidFill>
                        <a:effectLst/>
                        <a:latin typeface="Arial" charset="0"/>
                        <a:ea typeface="SimSun" charset="0"/>
                        <a:cs typeface="SimSun"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a:ln>
                            <a:noFill/>
                          </a:ln>
                          <a:solidFill>
                            <a:schemeClr val="tx1"/>
                          </a:solidFill>
                          <a:effectLst/>
                          <a:latin typeface="Arial" charset="0"/>
                          <a:ea typeface="SimSun" charset="0"/>
                          <a:cs typeface="SimSun" charset="0"/>
                        </a:rPr>
                        <a:t>Will fill it</a:t>
                      </a:r>
                      <a:endParaRPr kumimoji="0" lang="en-GB" altLang="zh-CN" sz="1200" b="0" i="0" u="none" strike="noStrike" cap="none" normalizeH="0" baseline="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1300" b="0" i="0" u="none" strike="noStrike" cap="none" normalizeH="0" baseline="0">
                          <a:ln>
                            <a:noFill/>
                          </a:ln>
                          <a:solidFill>
                            <a:schemeClr val="tx1"/>
                          </a:solidFill>
                          <a:effectLst/>
                          <a:latin typeface="Arial" charset="0"/>
                          <a:ea typeface="SimSun" charset="0"/>
                          <a:cs typeface="SimSun" charset="0"/>
                        </a:rPr>
                        <a:t>(Ezek. 43:1-5)</a:t>
                      </a:r>
                      <a:endParaRPr kumimoji="0" lang="en-GB" altLang="zh-CN" sz="1200" b="0" i="0" u="none" strike="noStrike" cap="none" normalizeH="0" baseline="0">
                        <a:ln>
                          <a:noFill/>
                        </a:ln>
                        <a:solidFill>
                          <a:schemeClr val="tx1"/>
                        </a:solidFill>
                        <a:effectLst/>
                        <a:latin typeface="Arial" charset="0"/>
                        <a:ea typeface="SimSun" charset="0"/>
                        <a:cs typeface="SimSun" charset="0"/>
                      </a:endParaRPr>
                    </a:p>
                  </a:txBody>
                  <a:tcPr horzOverflow="overflow">
                    <a:lnL w="9525"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4730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zh-CN" sz="1300" b="0" i="1" u="none" strike="noStrike" cap="none" normalizeH="0" baseline="0">
                          <a:ln>
                            <a:noFill/>
                          </a:ln>
                          <a:solidFill>
                            <a:schemeClr val="tx1"/>
                          </a:solidFill>
                          <a:effectLst/>
                          <a:latin typeface="Arial" charset="0"/>
                          <a:ea typeface="SimSun" charset="0"/>
                          <a:cs typeface="SimSun" charset="0"/>
                        </a:rPr>
                        <a:t>Sanctuary</a:t>
                      </a:r>
                      <a:endParaRPr kumimoji="0" lang="en-GB" altLang="zh-CN" sz="2800" b="0" i="0" u="none" strike="noStrike" cap="none" normalizeH="0" baseline="0">
                        <a:ln>
                          <a:noFill/>
                        </a:ln>
                        <a:solidFill>
                          <a:schemeClr val="tx1"/>
                        </a:solidFill>
                        <a:effectLst/>
                        <a:latin typeface="Arial" charset="0"/>
                        <a:ea typeface="SimSun" charset="0"/>
                        <a:cs typeface="SimSun" charset="0"/>
                      </a:endParaRPr>
                    </a:p>
                  </a:txBody>
                  <a:tcPr horzOverflow="overflow">
                    <a:lnL w="254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dirty="0">
                          <a:ln>
                            <a:noFill/>
                          </a:ln>
                          <a:solidFill>
                            <a:schemeClr val="tx1"/>
                          </a:solidFill>
                          <a:effectLst/>
                          <a:latin typeface="Arial" charset="0"/>
                          <a:ea typeface="SimSun" charset="0"/>
                          <a:cs typeface="SimSun" charset="0"/>
                        </a:rPr>
                        <a:t>90</a:t>
                      </a:r>
                      <a:r>
                        <a:rPr kumimoji="0" lang="uk-UA" altLang="zh-CN" sz="1300" b="0" i="0" u="none" strike="noStrike" cap="none" normalizeH="0" baseline="0" dirty="0">
                          <a:ln>
                            <a:noFill/>
                          </a:ln>
                          <a:solidFill>
                            <a:schemeClr val="tx1"/>
                          </a:solidFill>
                          <a:effectLst/>
                          <a:latin typeface="Arial" charset="0"/>
                          <a:ea typeface="SimSun" charset="0"/>
                          <a:cs typeface="SimSun" charset="0"/>
                        </a:rPr>
                        <a:t>'</a:t>
                      </a:r>
                      <a:r>
                        <a:rPr kumimoji="0" lang="en-GB" altLang="zh-CN" sz="1300" b="0" i="0" u="none" strike="noStrike" cap="none" normalizeH="0" baseline="0" dirty="0">
                          <a:ln>
                            <a:noFill/>
                          </a:ln>
                          <a:solidFill>
                            <a:schemeClr val="tx1"/>
                          </a:solidFill>
                          <a:effectLst/>
                          <a:latin typeface="Arial" charset="0"/>
                          <a:ea typeface="SimSun" charset="0"/>
                          <a:cs typeface="SimSun" charset="0"/>
                        </a:rPr>
                        <a:t> x 30</a:t>
                      </a:r>
                      <a:r>
                        <a:rPr kumimoji="0" lang="uk-UA" altLang="zh-CN" sz="1300" b="0" i="0" u="none" strike="noStrike" cap="none" normalizeH="0" baseline="0" dirty="0">
                          <a:ln>
                            <a:noFill/>
                          </a:ln>
                          <a:solidFill>
                            <a:schemeClr val="tx1"/>
                          </a:solidFill>
                          <a:effectLst/>
                          <a:latin typeface="Arial" charset="0"/>
                          <a:ea typeface="SimSun" charset="0"/>
                          <a:cs typeface="SimSun" charset="0"/>
                        </a:rPr>
                        <a:t>'</a:t>
                      </a:r>
                      <a:r>
                        <a:rPr kumimoji="0" lang="en-GB" altLang="zh-CN" sz="1300" b="0" i="0" u="none" strike="noStrike" cap="none" normalizeH="0" baseline="0" dirty="0">
                          <a:ln>
                            <a:noFill/>
                          </a:ln>
                          <a:solidFill>
                            <a:schemeClr val="tx1"/>
                          </a:solidFill>
                          <a:effectLst/>
                          <a:latin typeface="Arial" charset="0"/>
                          <a:ea typeface="SimSun" charset="0"/>
                          <a:cs typeface="SimSun" charset="0"/>
                        </a:rPr>
                        <a:t> =</a:t>
                      </a:r>
                      <a:endParaRPr kumimoji="0" lang="en-GB" altLang="zh-CN" sz="1200" b="0" i="0" u="none" strike="noStrike" cap="none" normalizeH="0" baseline="0" dirty="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1300" b="0" i="0" u="none" strike="noStrike" cap="none" normalizeH="0" baseline="0" dirty="0">
                          <a:ln>
                            <a:noFill/>
                          </a:ln>
                          <a:solidFill>
                            <a:schemeClr val="tx1"/>
                          </a:solidFill>
                          <a:effectLst/>
                          <a:latin typeface="Arial" charset="0"/>
                          <a:ea typeface="SimSun" charset="0"/>
                          <a:cs typeface="SimSun" charset="0"/>
                        </a:rPr>
                        <a:t>2,700 sq. ft.</a:t>
                      </a:r>
                      <a:endParaRPr kumimoji="0" lang="en-GB" altLang="zh-CN" sz="2800" b="0" i="0" u="none" strike="noStrike" cap="none" normalizeH="0" baseline="0" dirty="0">
                        <a:ln>
                          <a:noFill/>
                        </a:ln>
                        <a:solidFill>
                          <a:schemeClr val="tx1"/>
                        </a:solidFill>
                        <a:effectLst/>
                        <a:latin typeface="Arial" charset="0"/>
                        <a:ea typeface="SimSun" charset="0"/>
                        <a:cs typeface="SimSun"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a:ln>
                            <a:noFill/>
                          </a:ln>
                          <a:solidFill>
                            <a:schemeClr val="tx1"/>
                          </a:solidFill>
                          <a:effectLst/>
                          <a:latin typeface="Arial" charset="0"/>
                          <a:ea typeface="SimSun" charset="0"/>
                          <a:cs typeface="SimSun" charset="0"/>
                        </a:rPr>
                        <a:t>?</a:t>
                      </a:r>
                      <a:endParaRPr kumimoji="0" lang="en-GB" altLang="zh-CN" sz="2800" b="0" i="0" u="none" strike="noStrike" cap="none" normalizeH="0" baseline="0">
                        <a:ln>
                          <a:noFill/>
                        </a:ln>
                        <a:solidFill>
                          <a:schemeClr val="tx1"/>
                        </a:solidFill>
                        <a:effectLst/>
                        <a:latin typeface="Arial" charset="0"/>
                        <a:ea typeface="SimSun" charset="0"/>
                        <a:cs typeface="SimSun"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a:ln>
                            <a:noFill/>
                          </a:ln>
                          <a:solidFill>
                            <a:schemeClr val="tx1"/>
                          </a:solidFill>
                          <a:effectLst/>
                          <a:latin typeface="Arial" charset="0"/>
                          <a:ea typeface="SimSun" charset="0"/>
                          <a:cs typeface="SimSun" charset="0"/>
                        </a:rPr>
                        <a:t>?</a:t>
                      </a:r>
                      <a:endParaRPr kumimoji="0" lang="en-GB" altLang="zh-CN" sz="2800" b="0" i="0" u="none" strike="noStrike" cap="none" normalizeH="0" baseline="0">
                        <a:ln>
                          <a:noFill/>
                        </a:ln>
                        <a:solidFill>
                          <a:schemeClr val="tx1"/>
                        </a:solidFill>
                        <a:effectLst/>
                        <a:latin typeface="Arial" charset="0"/>
                        <a:ea typeface="SimSun" charset="0"/>
                        <a:cs typeface="SimSun"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dirty="0">
                          <a:ln>
                            <a:noFill/>
                          </a:ln>
                          <a:solidFill>
                            <a:schemeClr val="tx1"/>
                          </a:solidFill>
                          <a:effectLst/>
                          <a:latin typeface="Arial" charset="0"/>
                          <a:ea typeface="SimSun" charset="0"/>
                          <a:cs typeface="SimSun" charset="0"/>
                        </a:rPr>
                        <a:t>87.5</a:t>
                      </a:r>
                      <a:r>
                        <a:rPr kumimoji="0" lang="uk-UA" altLang="zh-CN" sz="1300" b="0" i="0" u="none" strike="noStrike" cap="none" normalizeH="0" baseline="0" dirty="0">
                          <a:ln>
                            <a:noFill/>
                          </a:ln>
                          <a:solidFill>
                            <a:schemeClr val="tx1"/>
                          </a:solidFill>
                          <a:effectLst/>
                          <a:latin typeface="Arial" charset="0"/>
                          <a:ea typeface="SimSun" charset="0"/>
                          <a:cs typeface="SimSun" charset="0"/>
                        </a:rPr>
                        <a:t>'</a:t>
                      </a:r>
                      <a:r>
                        <a:rPr kumimoji="0" lang="en-GB" altLang="zh-CN" sz="1300" b="0" i="0" u="none" strike="noStrike" cap="none" normalizeH="0" baseline="0" dirty="0">
                          <a:ln>
                            <a:noFill/>
                          </a:ln>
                          <a:solidFill>
                            <a:schemeClr val="tx1"/>
                          </a:solidFill>
                          <a:effectLst/>
                          <a:latin typeface="Arial" charset="0"/>
                          <a:ea typeface="SimSun" charset="0"/>
                          <a:cs typeface="SimSun" charset="0"/>
                        </a:rPr>
                        <a:t> x 175</a:t>
                      </a:r>
                      <a:r>
                        <a:rPr kumimoji="0" lang="uk-UA" altLang="zh-CN" sz="1300" b="0" i="0" u="none" strike="noStrike" cap="none" normalizeH="0" baseline="0" dirty="0">
                          <a:ln>
                            <a:noFill/>
                          </a:ln>
                          <a:solidFill>
                            <a:schemeClr val="tx1"/>
                          </a:solidFill>
                          <a:effectLst/>
                          <a:latin typeface="Arial" charset="0"/>
                          <a:ea typeface="SimSun" charset="0"/>
                          <a:cs typeface="SimSun" charset="0"/>
                        </a:rPr>
                        <a:t>'</a:t>
                      </a:r>
                      <a:r>
                        <a:rPr kumimoji="0" lang="en-GB" altLang="zh-CN" sz="1300" b="0" i="0" u="none" strike="noStrike" cap="none" normalizeH="0" baseline="0" dirty="0">
                          <a:ln>
                            <a:noFill/>
                          </a:ln>
                          <a:solidFill>
                            <a:schemeClr val="tx1"/>
                          </a:solidFill>
                          <a:effectLst/>
                          <a:latin typeface="Arial" charset="0"/>
                          <a:ea typeface="SimSun" charset="0"/>
                          <a:cs typeface="SimSun" charset="0"/>
                        </a:rPr>
                        <a:t> = 15,312 sq. ft.</a:t>
                      </a:r>
                      <a:endParaRPr kumimoji="0" lang="en-GB" altLang="zh-CN" sz="1200" b="0" i="0" u="none" strike="noStrike" cap="none" normalizeH="0" baseline="0" dirty="0">
                        <a:ln>
                          <a:noFill/>
                        </a:ln>
                        <a:solidFill>
                          <a:schemeClr val="tx1"/>
                        </a:solidFill>
                        <a:effectLst/>
                        <a:latin typeface="Arial" charset="0"/>
                        <a:ea typeface="SimSun" charset="0"/>
                        <a:cs typeface="SimSun" charset="0"/>
                      </a:endParaRPr>
                    </a:p>
                  </a:txBody>
                  <a:tcPr horzOverflow="overflow">
                    <a:lnL w="9525"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4714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zh-CN" sz="1300" b="0" i="1" u="none" strike="noStrike" cap="none" normalizeH="0" baseline="0">
                          <a:ln>
                            <a:noFill/>
                          </a:ln>
                          <a:solidFill>
                            <a:schemeClr val="tx1"/>
                          </a:solidFill>
                          <a:effectLst/>
                          <a:latin typeface="Arial" charset="0"/>
                          <a:ea typeface="SimSun" charset="0"/>
                          <a:cs typeface="SimSun" charset="0"/>
                        </a:rPr>
                        <a:t>Inner Court</a:t>
                      </a:r>
                      <a:endParaRPr kumimoji="0" lang="en-GB" altLang="zh-CN" sz="2800" b="0" i="0" u="none" strike="noStrike" cap="none" normalizeH="0" baseline="0">
                        <a:ln>
                          <a:noFill/>
                        </a:ln>
                        <a:solidFill>
                          <a:schemeClr val="tx1"/>
                        </a:solidFill>
                        <a:effectLst/>
                        <a:latin typeface="Arial" charset="0"/>
                        <a:ea typeface="SimSun" charset="0"/>
                        <a:cs typeface="SimSun" charset="0"/>
                      </a:endParaRPr>
                    </a:p>
                  </a:txBody>
                  <a:tcPr horzOverflow="overflow">
                    <a:lnL w="254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dirty="0">
                          <a:ln>
                            <a:noFill/>
                          </a:ln>
                          <a:solidFill>
                            <a:schemeClr val="tx1"/>
                          </a:solidFill>
                          <a:effectLst/>
                          <a:latin typeface="Arial" charset="0"/>
                          <a:ea typeface="SimSun" charset="0"/>
                          <a:cs typeface="SimSun" charset="0"/>
                        </a:rPr>
                        <a:t>150</a:t>
                      </a:r>
                      <a:r>
                        <a:rPr kumimoji="0" lang="uk-UA" altLang="zh-CN" sz="1300" b="0" i="0" u="none" strike="noStrike" cap="none" normalizeH="0" baseline="0" dirty="0">
                          <a:ln>
                            <a:noFill/>
                          </a:ln>
                          <a:solidFill>
                            <a:schemeClr val="tx1"/>
                          </a:solidFill>
                          <a:effectLst/>
                          <a:latin typeface="Arial" charset="0"/>
                          <a:ea typeface="SimSun" charset="0"/>
                          <a:cs typeface="SimSun" charset="0"/>
                        </a:rPr>
                        <a:t>'</a:t>
                      </a:r>
                      <a:r>
                        <a:rPr kumimoji="0" lang="en-GB" altLang="zh-CN" sz="1300" b="0" i="0" u="none" strike="noStrike" cap="none" normalizeH="0" baseline="0" dirty="0">
                          <a:ln>
                            <a:noFill/>
                          </a:ln>
                          <a:solidFill>
                            <a:schemeClr val="tx1"/>
                          </a:solidFill>
                          <a:effectLst/>
                          <a:latin typeface="Arial" charset="0"/>
                          <a:ea typeface="SimSun" charset="0"/>
                          <a:cs typeface="SimSun" charset="0"/>
                        </a:rPr>
                        <a:t> x 400</a:t>
                      </a:r>
                      <a:r>
                        <a:rPr kumimoji="0" lang="uk-UA" altLang="zh-CN" sz="1300" b="0" i="0" u="none" strike="noStrike" cap="none" normalizeH="0" baseline="0" dirty="0">
                          <a:ln>
                            <a:noFill/>
                          </a:ln>
                          <a:solidFill>
                            <a:schemeClr val="tx1"/>
                          </a:solidFill>
                          <a:effectLst/>
                          <a:latin typeface="Arial" charset="0"/>
                          <a:ea typeface="SimSun" charset="0"/>
                          <a:cs typeface="SimSun" charset="0"/>
                        </a:rPr>
                        <a:t>'</a:t>
                      </a:r>
                      <a:r>
                        <a:rPr kumimoji="0" lang="en-GB" altLang="zh-CN" sz="1300" b="0" i="0" u="none" strike="noStrike" cap="none" normalizeH="0" baseline="0" dirty="0">
                          <a:ln>
                            <a:noFill/>
                          </a:ln>
                          <a:solidFill>
                            <a:schemeClr val="tx1"/>
                          </a:solidFill>
                          <a:effectLst/>
                          <a:latin typeface="Arial" charset="0"/>
                          <a:ea typeface="SimSun" charset="0"/>
                          <a:cs typeface="SimSun" charset="0"/>
                        </a:rPr>
                        <a:t> =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dirty="0">
                          <a:ln>
                            <a:noFill/>
                          </a:ln>
                          <a:solidFill>
                            <a:schemeClr val="tx1"/>
                          </a:solidFill>
                          <a:effectLst/>
                          <a:latin typeface="Arial" charset="0"/>
                          <a:ea typeface="SimSun" charset="0"/>
                          <a:cs typeface="SimSun" charset="0"/>
                        </a:rPr>
                        <a:t>60,000 sq. ft.</a:t>
                      </a:r>
                      <a:endParaRPr kumimoji="0" lang="en-GB" altLang="zh-CN" sz="2800" b="0" i="0" u="none" strike="noStrike" cap="none" normalizeH="0" baseline="0" dirty="0">
                        <a:ln>
                          <a:noFill/>
                        </a:ln>
                        <a:solidFill>
                          <a:schemeClr val="tx1"/>
                        </a:solidFill>
                        <a:effectLst/>
                        <a:latin typeface="Arial" charset="0"/>
                        <a:ea typeface="SimSun" charset="0"/>
                        <a:cs typeface="SimSun"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a:ln>
                            <a:noFill/>
                          </a:ln>
                          <a:solidFill>
                            <a:schemeClr val="tx1"/>
                          </a:solidFill>
                          <a:effectLst/>
                          <a:latin typeface="Arial" charset="0"/>
                          <a:ea typeface="SimSun" charset="0"/>
                          <a:cs typeface="SimSun" charset="0"/>
                        </a:rPr>
                        <a:t>?</a:t>
                      </a:r>
                      <a:endParaRPr kumimoji="0" lang="en-GB" altLang="zh-CN" sz="2800" b="0" i="0" u="none" strike="noStrike" cap="none" normalizeH="0" baseline="0">
                        <a:ln>
                          <a:noFill/>
                        </a:ln>
                        <a:solidFill>
                          <a:schemeClr val="tx1"/>
                        </a:solidFill>
                        <a:effectLst/>
                        <a:latin typeface="Arial" charset="0"/>
                        <a:ea typeface="SimSun" charset="0"/>
                        <a:cs typeface="SimSun"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a:ln>
                            <a:noFill/>
                          </a:ln>
                          <a:solidFill>
                            <a:schemeClr val="tx1"/>
                          </a:solidFill>
                          <a:effectLst/>
                          <a:latin typeface="Arial" charset="0"/>
                          <a:ea typeface="SimSun" charset="0"/>
                          <a:cs typeface="SimSun" charset="0"/>
                        </a:rPr>
                        <a:t>?</a:t>
                      </a:r>
                      <a:endParaRPr kumimoji="0" lang="en-GB" altLang="zh-CN" sz="2800" b="0" i="0" u="none" strike="noStrike" cap="none" normalizeH="0" baseline="0">
                        <a:ln>
                          <a:noFill/>
                        </a:ln>
                        <a:solidFill>
                          <a:schemeClr val="tx1"/>
                        </a:solidFill>
                        <a:effectLst/>
                        <a:latin typeface="Arial" charset="0"/>
                        <a:ea typeface="SimSun" charset="0"/>
                        <a:cs typeface="SimSun"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dirty="0">
                          <a:ln>
                            <a:noFill/>
                          </a:ln>
                          <a:solidFill>
                            <a:schemeClr val="tx1"/>
                          </a:solidFill>
                          <a:effectLst/>
                          <a:latin typeface="Arial" charset="0"/>
                          <a:ea typeface="SimSun" charset="0"/>
                          <a:cs typeface="SimSun" charset="0"/>
                        </a:rPr>
                        <a:t>175</a:t>
                      </a:r>
                      <a:r>
                        <a:rPr kumimoji="0" lang="uk-UA" altLang="zh-CN" sz="1300" b="0" i="0" u="none" strike="noStrike" cap="none" normalizeH="0" baseline="0" dirty="0">
                          <a:ln>
                            <a:noFill/>
                          </a:ln>
                          <a:solidFill>
                            <a:schemeClr val="tx1"/>
                          </a:solidFill>
                          <a:effectLst/>
                          <a:latin typeface="Arial" charset="0"/>
                          <a:ea typeface="SimSun" charset="0"/>
                          <a:cs typeface="SimSun" charset="0"/>
                        </a:rPr>
                        <a:t>'</a:t>
                      </a:r>
                      <a:r>
                        <a:rPr kumimoji="0" lang="en-GB" altLang="zh-CN" sz="1300" b="0" i="0" u="none" strike="noStrike" cap="none" normalizeH="0" baseline="0" dirty="0">
                          <a:ln>
                            <a:noFill/>
                          </a:ln>
                          <a:solidFill>
                            <a:schemeClr val="tx1"/>
                          </a:solidFill>
                          <a:effectLst/>
                          <a:latin typeface="Arial" charset="0"/>
                          <a:ea typeface="SimSun" charset="0"/>
                          <a:cs typeface="SimSun" charset="0"/>
                        </a:rPr>
                        <a:t> x 427.5</a:t>
                      </a:r>
                      <a:r>
                        <a:rPr kumimoji="0" lang="uk-UA" altLang="zh-CN" sz="1300" b="0" i="0" u="none" strike="noStrike" cap="none" normalizeH="0" baseline="0" dirty="0">
                          <a:ln>
                            <a:noFill/>
                          </a:ln>
                          <a:solidFill>
                            <a:schemeClr val="tx1"/>
                          </a:solidFill>
                          <a:effectLst/>
                          <a:latin typeface="Arial" charset="0"/>
                          <a:ea typeface="SimSun" charset="0"/>
                          <a:cs typeface="SimSun" charset="0"/>
                        </a:rPr>
                        <a:t>'</a:t>
                      </a:r>
                      <a:r>
                        <a:rPr kumimoji="0" lang="en-GB" altLang="zh-CN" sz="1300" b="0" i="0" u="none" strike="noStrike" cap="none" normalizeH="0" baseline="0" dirty="0">
                          <a:ln>
                            <a:noFill/>
                          </a:ln>
                          <a:solidFill>
                            <a:schemeClr val="tx1"/>
                          </a:solidFill>
                          <a:effectLst/>
                          <a:latin typeface="Arial" charset="0"/>
                          <a:ea typeface="SimSun" charset="0"/>
                          <a:cs typeface="SimSun" charset="0"/>
                        </a:rPr>
                        <a:t> = 74,812.5 sq. ft.</a:t>
                      </a:r>
                      <a:endParaRPr kumimoji="0" lang="en-GB" altLang="zh-CN" sz="1200" b="0" i="0" u="none" strike="noStrike" cap="none" normalizeH="0" baseline="0" dirty="0">
                        <a:ln>
                          <a:noFill/>
                        </a:ln>
                        <a:solidFill>
                          <a:schemeClr val="tx1"/>
                        </a:solidFill>
                        <a:effectLst/>
                        <a:latin typeface="Arial" charset="0"/>
                        <a:ea typeface="SimSun" charset="0"/>
                        <a:cs typeface="SimSun" charset="0"/>
                      </a:endParaRPr>
                    </a:p>
                  </a:txBody>
                  <a:tcPr horzOverflow="overflow">
                    <a:lnL w="9525"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4714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zh-CN" sz="1300" b="0" i="1" u="none" strike="noStrike" cap="none" normalizeH="0" baseline="0">
                          <a:ln>
                            <a:noFill/>
                          </a:ln>
                          <a:solidFill>
                            <a:schemeClr val="tx1"/>
                          </a:solidFill>
                          <a:effectLst/>
                          <a:latin typeface="Arial" charset="0"/>
                          <a:ea typeface="SimSun" charset="0"/>
                          <a:cs typeface="SimSun" charset="0"/>
                        </a:rPr>
                        <a:t>Outer Court</a:t>
                      </a:r>
                      <a:endParaRPr kumimoji="0" lang="en-GB" altLang="zh-CN" sz="2800" b="0" i="0" u="none" strike="noStrike" cap="none" normalizeH="0" baseline="0">
                        <a:ln>
                          <a:noFill/>
                        </a:ln>
                        <a:solidFill>
                          <a:schemeClr val="tx1"/>
                        </a:solidFill>
                        <a:effectLst/>
                        <a:latin typeface="Arial" charset="0"/>
                        <a:ea typeface="SimSun" charset="0"/>
                        <a:cs typeface="SimSun" charset="0"/>
                      </a:endParaRPr>
                    </a:p>
                  </a:txBody>
                  <a:tcPr horzOverflow="overflow">
                    <a:lnL w="254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dirty="0">
                          <a:ln>
                            <a:noFill/>
                          </a:ln>
                          <a:solidFill>
                            <a:schemeClr val="tx1"/>
                          </a:solidFill>
                          <a:effectLst/>
                          <a:latin typeface="Arial" charset="0"/>
                          <a:ea typeface="SimSun" charset="0"/>
                          <a:cs typeface="SimSun" charset="0"/>
                        </a:rPr>
                        <a:t>875</a:t>
                      </a:r>
                      <a:r>
                        <a:rPr kumimoji="0" lang="uk-UA" altLang="zh-CN" sz="1300" b="0" i="0" u="none" strike="noStrike" cap="none" normalizeH="0" baseline="0" dirty="0">
                          <a:ln>
                            <a:noFill/>
                          </a:ln>
                          <a:solidFill>
                            <a:schemeClr val="tx1"/>
                          </a:solidFill>
                          <a:effectLst/>
                          <a:latin typeface="Arial" charset="0"/>
                          <a:ea typeface="SimSun" charset="0"/>
                          <a:cs typeface="SimSun" charset="0"/>
                        </a:rPr>
                        <a:t>'</a:t>
                      </a:r>
                      <a:r>
                        <a:rPr kumimoji="0" lang="en-GB" altLang="zh-CN" sz="1300" b="0" i="0" u="none" strike="noStrike" cap="none" normalizeH="0" baseline="0" dirty="0">
                          <a:ln>
                            <a:noFill/>
                          </a:ln>
                          <a:solidFill>
                            <a:schemeClr val="tx1"/>
                          </a:solidFill>
                          <a:effectLst/>
                          <a:latin typeface="Arial" charset="0"/>
                          <a:ea typeface="SimSun" charset="0"/>
                          <a:cs typeface="SimSun" charset="0"/>
                        </a:rPr>
                        <a:t> x 875</a:t>
                      </a:r>
                      <a:r>
                        <a:rPr kumimoji="0" lang="uk-UA" altLang="zh-CN" sz="1300" b="0" i="0" u="none" strike="noStrike" cap="none" normalizeH="0" baseline="0" dirty="0">
                          <a:ln>
                            <a:noFill/>
                          </a:ln>
                          <a:solidFill>
                            <a:schemeClr val="tx1"/>
                          </a:solidFill>
                          <a:effectLst/>
                          <a:latin typeface="Arial" charset="0"/>
                          <a:ea typeface="SimSun" charset="0"/>
                          <a:cs typeface="SimSun" charset="0"/>
                        </a:rPr>
                        <a:t>'</a:t>
                      </a:r>
                      <a:r>
                        <a:rPr kumimoji="0" lang="en-GB" altLang="zh-CN" sz="1300" b="0" i="0" u="none" strike="noStrike" cap="none" normalizeH="0" baseline="0" dirty="0">
                          <a:ln>
                            <a:noFill/>
                          </a:ln>
                          <a:solidFill>
                            <a:schemeClr val="tx1"/>
                          </a:solidFill>
                          <a:effectLst/>
                          <a:latin typeface="Arial" charset="0"/>
                          <a:ea typeface="SimSun" charset="0"/>
                          <a:cs typeface="SimSun" charset="0"/>
                        </a:rPr>
                        <a:t> or six times larger!</a:t>
                      </a: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a:ln>
                            <a:noFill/>
                          </a:ln>
                          <a:solidFill>
                            <a:schemeClr val="tx1"/>
                          </a:solidFill>
                          <a:effectLst/>
                          <a:latin typeface="Arial" charset="0"/>
                          <a:ea typeface="SimSun" charset="0"/>
                          <a:cs typeface="SimSun" charset="0"/>
                        </a:rPr>
                        <a:t>?</a:t>
                      </a:r>
                      <a:endParaRPr kumimoji="0" lang="en-GB" altLang="zh-CN" sz="2800" b="0" i="0" u="none" strike="noStrike" cap="none" normalizeH="0" baseline="0">
                        <a:ln>
                          <a:noFill/>
                        </a:ln>
                        <a:solidFill>
                          <a:schemeClr val="tx1"/>
                        </a:solidFill>
                        <a:effectLst/>
                        <a:latin typeface="Arial" charset="0"/>
                        <a:ea typeface="SimSun" charset="0"/>
                        <a:cs typeface="SimSun"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a:ln>
                            <a:noFill/>
                          </a:ln>
                          <a:solidFill>
                            <a:schemeClr val="tx1"/>
                          </a:solidFill>
                          <a:effectLst/>
                          <a:latin typeface="Arial" charset="0"/>
                          <a:ea typeface="SimSun" charset="0"/>
                          <a:cs typeface="SimSun" charset="0"/>
                        </a:rPr>
                        <a:t>?</a:t>
                      </a:r>
                      <a:endParaRPr kumimoji="0" lang="en-GB" altLang="zh-CN" sz="2800" b="0" i="0" u="none" strike="noStrike" cap="none" normalizeH="0" baseline="0">
                        <a:ln>
                          <a:noFill/>
                        </a:ln>
                        <a:solidFill>
                          <a:schemeClr val="tx1"/>
                        </a:solidFill>
                        <a:effectLst/>
                        <a:latin typeface="Arial" charset="0"/>
                        <a:ea typeface="SimSun" charset="0"/>
                        <a:cs typeface="SimSun"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dirty="0">
                          <a:ln>
                            <a:noFill/>
                          </a:ln>
                          <a:solidFill>
                            <a:schemeClr val="tx1"/>
                          </a:solidFill>
                          <a:effectLst/>
                          <a:latin typeface="Arial" charset="0"/>
                          <a:ea typeface="SimSun" charset="0"/>
                          <a:cs typeface="SimSun" charset="0"/>
                        </a:rPr>
                        <a:t>875</a:t>
                      </a:r>
                      <a:r>
                        <a:rPr kumimoji="0" lang="uk-UA" altLang="zh-CN" sz="1300" b="0" i="0" u="none" strike="noStrike" cap="none" normalizeH="0" baseline="0" dirty="0">
                          <a:ln>
                            <a:noFill/>
                          </a:ln>
                          <a:solidFill>
                            <a:schemeClr val="tx1"/>
                          </a:solidFill>
                          <a:effectLst/>
                          <a:latin typeface="Arial" charset="0"/>
                          <a:ea typeface="SimSun" charset="0"/>
                          <a:cs typeface="SimSun" charset="0"/>
                        </a:rPr>
                        <a:t>'</a:t>
                      </a:r>
                      <a:r>
                        <a:rPr kumimoji="0" lang="en-GB" altLang="zh-CN" sz="1300" b="0" i="0" u="none" strike="noStrike" cap="none" normalizeH="0" baseline="0" dirty="0">
                          <a:ln>
                            <a:noFill/>
                          </a:ln>
                          <a:solidFill>
                            <a:schemeClr val="tx1"/>
                          </a:solidFill>
                          <a:effectLst/>
                          <a:latin typeface="Arial" charset="0"/>
                          <a:ea typeface="SimSun" charset="0"/>
                          <a:cs typeface="SimSun" charset="0"/>
                        </a:rPr>
                        <a:t> x 875</a:t>
                      </a:r>
                      <a:r>
                        <a:rPr kumimoji="0" lang="uk-UA" altLang="zh-CN" sz="1300" b="0" i="0" u="none" strike="noStrike" cap="none" normalizeH="0" baseline="0" dirty="0">
                          <a:ln>
                            <a:noFill/>
                          </a:ln>
                          <a:solidFill>
                            <a:schemeClr val="tx1"/>
                          </a:solidFill>
                          <a:effectLst/>
                          <a:latin typeface="Arial" charset="0"/>
                          <a:ea typeface="SimSun" charset="0"/>
                          <a:cs typeface="SimSun" charset="0"/>
                        </a:rPr>
                        <a:t>'</a:t>
                      </a:r>
                      <a:r>
                        <a:rPr kumimoji="0" lang="en-GB" altLang="zh-CN" sz="1300" b="0" i="0" u="none" strike="noStrike" cap="none" normalizeH="0" baseline="0" dirty="0">
                          <a:ln>
                            <a:noFill/>
                          </a:ln>
                          <a:solidFill>
                            <a:schemeClr val="tx1"/>
                          </a:solidFill>
                          <a:effectLst/>
                          <a:latin typeface="Arial" charset="0"/>
                          <a:ea typeface="SimSun" charset="0"/>
                          <a:cs typeface="SimSun" charset="0"/>
                        </a:rPr>
                        <a:t> = 765,625 sq. ft.</a:t>
                      </a:r>
                      <a:endParaRPr kumimoji="0" lang="en-GB" altLang="zh-CN" sz="1200" b="0" i="0" u="none" strike="noStrike" cap="none" normalizeH="0" baseline="0" dirty="0">
                        <a:ln>
                          <a:noFill/>
                        </a:ln>
                        <a:solidFill>
                          <a:schemeClr val="tx1"/>
                        </a:solidFill>
                        <a:effectLst/>
                        <a:latin typeface="Arial" charset="0"/>
                        <a:ea typeface="SimSun" charset="0"/>
                        <a:cs typeface="SimSun" charset="0"/>
                      </a:endParaRPr>
                    </a:p>
                  </a:txBody>
                  <a:tcPr horzOverflow="overflow">
                    <a:lnL w="9525"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bl>
          </a:graphicData>
        </a:graphic>
      </p:graphicFrame>
      <p:sp>
        <p:nvSpPr>
          <p:cNvPr id="141401" name="Text Box 90"/>
          <p:cNvSpPr txBox="1">
            <a:spLocks noChangeArrowheads="1"/>
          </p:cNvSpPr>
          <p:nvPr/>
        </p:nvSpPr>
        <p:spPr bwMode="auto">
          <a:xfrm>
            <a:off x="8534400" y="0"/>
            <a:ext cx="608013"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FFFFFF"/>
                </a:solidFill>
                <a:latin typeface="Arial" charset="0"/>
              </a:rPr>
              <a:t>644</a:t>
            </a:r>
          </a:p>
        </p:txBody>
      </p:sp>
    </p:spTree>
    <p:extLst>
      <p:ext uri="{BB962C8B-B14F-4D97-AF65-F5344CB8AC3E}">
        <p14:creationId xmlns:p14="http://schemas.microsoft.com/office/powerpoint/2010/main" val="12108719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2"/>
          <p:cNvSpPr>
            <a:spLocks noChangeArrowheads="1"/>
          </p:cNvSpPr>
          <p:nvPr/>
        </p:nvSpPr>
        <p:spPr bwMode="auto">
          <a:xfrm>
            <a:off x="-76200" y="-76200"/>
            <a:ext cx="9296400" cy="70104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algn="ctr"/>
            <a:endParaRPr lang="en-US">
              <a:solidFill>
                <a:srgbClr val="FFFFFF"/>
              </a:solidFill>
              <a:latin typeface="Arial" charset="0"/>
              <a:cs typeface="Arial" charset="0"/>
            </a:endParaRPr>
          </a:p>
        </p:txBody>
      </p:sp>
      <p:grpSp>
        <p:nvGrpSpPr>
          <p:cNvPr id="145410" name="Group 1028"/>
          <p:cNvGrpSpPr>
            <a:grpSpLocks/>
          </p:cNvGrpSpPr>
          <p:nvPr/>
        </p:nvGrpSpPr>
        <p:grpSpPr bwMode="auto">
          <a:xfrm>
            <a:off x="609600" y="4235450"/>
            <a:ext cx="8153400" cy="1484313"/>
            <a:chOff x="432" y="1948"/>
            <a:chExt cx="5136" cy="935"/>
          </a:xfrm>
        </p:grpSpPr>
        <p:sp>
          <p:nvSpPr>
            <p:cNvPr id="165893" name="Line 1029"/>
            <p:cNvSpPr>
              <a:spLocks noChangeShapeType="1"/>
            </p:cNvSpPr>
            <p:nvPr/>
          </p:nvSpPr>
          <p:spPr bwMode="auto">
            <a:xfrm>
              <a:off x="4376"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solidFill>
                  <a:srgbClr val="FFFFFF"/>
                </a:solidFill>
                <a:latin typeface="Arial"/>
                <a:cs typeface="Arial"/>
              </a:endParaRPr>
            </a:p>
          </p:txBody>
        </p:sp>
        <p:sp>
          <p:nvSpPr>
            <p:cNvPr id="165894" name="Text Box 1030"/>
            <p:cNvSpPr txBox="1">
              <a:spLocks noChangeArrowheads="1"/>
            </p:cNvSpPr>
            <p:nvPr/>
          </p:nvSpPr>
          <p:spPr bwMode="auto">
            <a:xfrm>
              <a:off x="4464" y="2476"/>
              <a:ext cx="732" cy="407"/>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600" b="1" dirty="0">
                  <a:solidFill>
                    <a:srgbClr val="FFFFFF"/>
                  </a:solidFill>
                  <a:latin typeface="Arial"/>
                  <a:cs typeface="Arial"/>
                </a:rPr>
                <a:t>Dec</a:t>
              </a:r>
            </a:p>
          </p:txBody>
        </p:sp>
        <p:sp>
          <p:nvSpPr>
            <p:cNvPr id="165895" name="Line 1031"/>
            <p:cNvSpPr>
              <a:spLocks noChangeShapeType="1"/>
            </p:cNvSpPr>
            <p:nvPr/>
          </p:nvSpPr>
          <p:spPr bwMode="auto">
            <a:xfrm>
              <a:off x="5136"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solidFill>
                  <a:srgbClr val="FFFFFF"/>
                </a:solidFill>
                <a:latin typeface="Arial"/>
                <a:cs typeface="Arial"/>
              </a:endParaRPr>
            </a:p>
          </p:txBody>
        </p:sp>
        <p:sp>
          <p:nvSpPr>
            <p:cNvPr id="165896" name="Text Box 1032"/>
            <p:cNvSpPr txBox="1">
              <a:spLocks noChangeArrowheads="1"/>
            </p:cNvSpPr>
            <p:nvPr/>
          </p:nvSpPr>
          <p:spPr bwMode="auto">
            <a:xfrm>
              <a:off x="1815" y="2476"/>
              <a:ext cx="798" cy="404"/>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600" b="1">
                  <a:solidFill>
                    <a:srgbClr val="FFFFFF"/>
                  </a:solidFill>
                  <a:latin typeface="Arial"/>
                  <a:cs typeface="Arial"/>
                </a:rPr>
                <a:t> Sep</a:t>
              </a:r>
            </a:p>
          </p:txBody>
        </p:sp>
        <p:sp>
          <p:nvSpPr>
            <p:cNvPr id="165897" name="Line 1033"/>
            <p:cNvSpPr>
              <a:spLocks noChangeShapeType="1"/>
            </p:cNvSpPr>
            <p:nvPr/>
          </p:nvSpPr>
          <p:spPr bwMode="auto">
            <a:xfrm>
              <a:off x="1746"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solidFill>
                  <a:srgbClr val="FFFFFF"/>
                </a:solidFill>
                <a:latin typeface="Arial"/>
                <a:cs typeface="Arial"/>
              </a:endParaRPr>
            </a:p>
          </p:txBody>
        </p:sp>
        <p:sp>
          <p:nvSpPr>
            <p:cNvPr id="165898" name="Text Box 1034"/>
            <p:cNvSpPr txBox="1">
              <a:spLocks noChangeArrowheads="1"/>
            </p:cNvSpPr>
            <p:nvPr/>
          </p:nvSpPr>
          <p:spPr bwMode="auto">
            <a:xfrm>
              <a:off x="2706" y="2476"/>
              <a:ext cx="798" cy="404"/>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600" b="1">
                  <a:solidFill>
                    <a:srgbClr val="FFFFFF"/>
                  </a:solidFill>
                  <a:latin typeface="Arial"/>
                  <a:cs typeface="Arial"/>
                </a:rPr>
                <a:t> Oct</a:t>
              </a:r>
            </a:p>
          </p:txBody>
        </p:sp>
        <p:sp>
          <p:nvSpPr>
            <p:cNvPr id="165899" name="Line 1035"/>
            <p:cNvSpPr>
              <a:spLocks noChangeShapeType="1"/>
            </p:cNvSpPr>
            <p:nvPr/>
          </p:nvSpPr>
          <p:spPr bwMode="auto">
            <a:xfrm>
              <a:off x="2665"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solidFill>
                  <a:srgbClr val="FFFFFF"/>
                </a:solidFill>
                <a:latin typeface="Arial"/>
                <a:cs typeface="Arial"/>
              </a:endParaRPr>
            </a:p>
          </p:txBody>
        </p:sp>
        <p:sp>
          <p:nvSpPr>
            <p:cNvPr id="165900" name="Text Box 1036"/>
            <p:cNvSpPr txBox="1">
              <a:spLocks noChangeArrowheads="1"/>
            </p:cNvSpPr>
            <p:nvPr/>
          </p:nvSpPr>
          <p:spPr bwMode="auto">
            <a:xfrm>
              <a:off x="3591" y="2476"/>
              <a:ext cx="768" cy="404"/>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600" b="1">
                  <a:solidFill>
                    <a:srgbClr val="FFFFFF"/>
                  </a:solidFill>
                  <a:latin typeface="Arial"/>
                  <a:cs typeface="Arial"/>
                </a:rPr>
                <a:t> Nov</a:t>
              </a:r>
            </a:p>
          </p:txBody>
        </p:sp>
        <p:sp>
          <p:nvSpPr>
            <p:cNvPr id="165901" name="Line 1037"/>
            <p:cNvSpPr>
              <a:spLocks noChangeShapeType="1"/>
            </p:cNvSpPr>
            <p:nvPr/>
          </p:nvSpPr>
          <p:spPr bwMode="auto">
            <a:xfrm>
              <a:off x="3568"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solidFill>
                  <a:srgbClr val="FFFFFF"/>
                </a:solidFill>
                <a:latin typeface="Arial"/>
                <a:cs typeface="Arial"/>
              </a:endParaRPr>
            </a:p>
          </p:txBody>
        </p:sp>
        <p:sp>
          <p:nvSpPr>
            <p:cNvPr id="165902" name="Text Box 1038"/>
            <p:cNvSpPr txBox="1">
              <a:spLocks noChangeArrowheads="1"/>
            </p:cNvSpPr>
            <p:nvPr/>
          </p:nvSpPr>
          <p:spPr bwMode="auto">
            <a:xfrm>
              <a:off x="933" y="2476"/>
              <a:ext cx="747" cy="404"/>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600" b="1">
                  <a:solidFill>
                    <a:srgbClr val="FFFFFF"/>
                  </a:solidFill>
                  <a:latin typeface="Arial"/>
                  <a:cs typeface="Arial"/>
                </a:rPr>
                <a:t> Aug</a:t>
              </a:r>
            </a:p>
          </p:txBody>
        </p:sp>
        <p:sp>
          <p:nvSpPr>
            <p:cNvPr id="165903" name="Line 1039"/>
            <p:cNvSpPr>
              <a:spLocks noChangeShapeType="1"/>
            </p:cNvSpPr>
            <p:nvPr/>
          </p:nvSpPr>
          <p:spPr bwMode="auto">
            <a:xfrm>
              <a:off x="854"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solidFill>
                  <a:srgbClr val="FFFFFF"/>
                </a:solidFill>
                <a:latin typeface="Arial"/>
                <a:cs typeface="Arial"/>
              </a:endParaRPr>
            </a:p>
          </p:txBody>
        </p:sp>
        <p:sp>
          <p:nvSpPr>
            <p:cNvPr id="165904" name="Line 1040"/>
            <p:cNvSpPr>
              <a:spLocks noChangeShapeType="1"/>
            </p:cNvSpPr>
            <p:nvPr/>
          </p:nvSpPr>
          <p:spPr bwMode="auto">
            <a:xfrm flipV="1">
              <a:off x="432" y="2476"/>
              <a:ext cx="5136" cy="12"/>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solidFill>
                  <a:srgbClr val="FFFFFF"/>
                </a:solidFill>
                <a:latin typeface="Arial"/>
                <a:cs typeface="Arial"/>
              </a:endParaRPr>
            </a:p>
          </p:txBody>
        </p:sp>
      </p:grpSp>
      <p:sp>
        <p:nvSpPr>
          <p:cNvPr id="165905" name="AutoShape 1041"/>
          <p:cNvSpPr>
            <a:spLocks noChangeArrowheads="1"/>
          </p:cNvSpPr>
          <p:nvPr/>
        </p:nvSpPr>
        <p:spPr bwMode="auto">
          <a:xfrm flipV="1">
            <a:off x="2324100" y="3124200"/>
            <a:ext cx="457200" cy="1981200"/>
          </a:xfrm>
          <a:prstGeom prst="upArrow">
            <a:avLst>
              <a:gd name="adj1" fmla="val 50000"/>
              <a:gd name="adj2" fmla="val 108333"/>
            </a:avLst>
          </a:prstGeom>
          <a:solidFill>
            <a:schemeClr val="accent1"/>
          </a:solidFill>
          <a:ln w="9525">
            <a:no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a:cs typeface="Arial"/>
            </a:endParaRPr>
          </a:p>
        </p:txBody>
      </p:sp>
      <p:sp>
        <p:nvSpPr>
          <p:cNvPr id="165906" name="Text Box 1042"/>
          <p:cNvSpPr txBox="1">
            <a:spLocks noChangeArrowheads="1"/>
          </p:cNvSpPr>
          <p:nvPr/>
        </p:nvSpPr>
        <p:spPr bwMode="auto">
          <a:xfrm>
            <a:off x="1828800" y="1981200"/>
            <a:ext cx="1447800" cy="10779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3200" b="1">
                <a:solidFill>
                  <a:srgbClr val="FFFFFF"/>
                </a:solidFill>
                <a:latin typeface="Arial"/>
                <a:cs typeface="Arial"/>
              </a:rPr>
              <a:t>8/29</a:t>
            </a:r>
          </a:p>
          <a:p>
            <a:pPr algn="ctr">
              <a:defRPr/>
            </a:pPr>
            <a:r>
              <a:rPr lang="en-US" sz="3200" b="1">
                <a:solidFill>
                  <a:srgbClr val="FFFFFF"/>
                </a:solidFill>
                <a:latin typeface="Arial"/>
                <a:cs typeface="Arial"/>
              </a:rPr>
              <a:t>1:2</a:t>
            </a:r>
          </a:p>
        </p:txBody>
      </p:sp>
      <p:sp>
        <p:nvSpPr>
          <p:cNvPr id="165909" name="Text Box 1045"/>
          <p:cNvSpPr txBox="1">
            <a:spLocks noChangeArrowheads="1"/>
          </p:cNvSpPr>
          <p:nvPr/>
        </p:nvSpPr>
        <p:spPr bwMode="auto">
          <a:xfrm>
            <a:off x="2895600" y="1981200"/>
            <a:ext cx="1752600" cy="10779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3200" b="1">
                <a:solidFill>
                  <a:srgbClr val="FFFFFF"/>
                </a:solidFill>
                <a:latin typeface="Arial"/>
                <a:cs typeface="Arial"/>
              </a:rPr>
              <a:t>9/21</a:t>
            </a:r>
          </a:p>
          <a:p>
            <a:pPr algn="ctr">
              <a:defRPr/>
            </a:pPr>
            <a:r>
              <a:rPr lang="en-US" sz="3200" b="1">
                <a:solidFill>
                  <a:srgbClr val="FFFFFF"/>
                </a:solidFill>
                <a:latin typeface="Arial"/>
                <a:cs typeface="Arial"/>
              </a:rPr>
              <a:t>1:15</a:t>
            </a:r>
          </a:p>
        </p:txBody>
      </p:sp>
      <p:sp>
        <p:nvSpPr>
          <p:cNvPr id="165910" name="AutoShape 1046"/>
          <p:cNvSpPr>
            <a:spLocks noChangeArrowheads="1"/>
          </p:cNvSpPr>
          <p:nvPr/>
        </p:nvSpPr>
        <p:spPr bwMode="auto">
          <a:xfrm flipV="1">
            <a:off x="3543300" y="3124200"/>
            <a:ext cx="457200" cy="1981200"/>
          </a:xfrm>
          <a:prstGeom prst="upArrow">
            <a:avLst>
              <a:gd name="adj1" fmla="val 50000"/>
              <a:gd name="adj2" fmla="val 108333"/>
            </a:avLst>
          </a:prstGeom>
          <a:solidFill>
            <a:schemeClr val="accent1"/>
          </a:solidFill>
          <a:ln w="9525">
            <a:no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a:cs typeface="Arial"/>
            </a:endParaRPr>
          </a:p>
        </p:txBody>
      </p:sp>
      <p:sp>
        <p:nvSpPr>
          <p:cNvPr id="165913" name="Text Box 1049"/>
          <p:cNvSpPr txBox="1">
            <a:spLocks noChangeArrowheads="1"/>
          </p:cNvSpPr>
          <p:nvPr/>
        </p:nvSpPr>
        <p:spPr bwMode="auto">
          <a:xfrm>
            <a:off x="3124200" y="5927725"/>
            <a:ext cx="2743200" cy="7016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4000" b="1">
                <a:solidFill>
                  <a:srgbClr val="FFFFFF"/>
                </a:solidFill>
                <a:latin typeface="Arial"/>
                <a:cs typeface="Arial"/>
              </a:rPr>
              <a:t>520 B.C.</a:t>
            </a:r>
          </a:p>
        </p:txBody>
      </p:sp>
      <p:sp>
        <p:nvSpPr>
          <p:cNvPr id="22" name="Title 21"/>
          <p:cNvSpPr>
            <a:spLocks noGrp="1"/>
          </p:cNvSpPr>
          <p:nvPr>
            <p:ph type="title" idx="4294967295"/>
          </p:nvPr>
        </p:nvSpPr>
        <p:spPr/>
        <p:txBody>
          <a:bodyPr/>
          <a:lstStyle/>
          <a:p>
            <a:pPr>
              <a:defRPr/>
            </a:pPr>
            <a:r>
              <a:rPr lang="en-US" sz="4800">
                <a:solidFill>
                  <a:schemeClr val="tx1"/>
                </a:solidFill>
                <a:latin typeface="Arial"/>
                <a:ea typeface="ＭＳ Ｐゴシック" charset="0"/>
                <a:cs typeface="Arial"/>
              </a:rPr>
              <a:t>Dates in Haggai</a:t>
            </a:r>
            <a:endParaRPr lang="en-US">
              <a:latin typeface="Arial"/>
              <a:ea typeface="ＭＳ Ｐゴシック" charset="0"/>
              <a:cs typeface="Arial"/>
            </a:endParaRPr>
          </a:p>
        </p:txBody>
      </p:sp>
    </p:spTree>
    <p:extLst>
      <p:ext uri="{BB962C8B-B14F-4D97-AF65-F5344CB8AC3E}">
        <p14:creationId xmlns:p14="http://schemas.microsoft.com/office/powerpoint/2010/main" val="32689323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7"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625" y="0"/>
            <a:ext cx="9191625" cy="6943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itle 3"/>
          <p:cNvSpPr>
            <a:spLocks noGrp="1"/>
          </p:cNvSpPr>
          <p:nvPr>
            <p:ph type="title" idx="4294967295"/>
          </p:nvPr>
        </p:nvSpPr>
        <p:spPr>
          <a:xfrm>
            <a:off x="685800" y="5638800"/>
            <a:ext cx="7772400" cy="1143000"/>
          </a:xfrm>
        </p:spPr>
        <p:txBody>
          <a:bodyPr/>
          <a:lstStyle/>
          <a:p>
            <a:pPr>
              <a:defRPr/>
            </a:pPr>
            <a:r>
              <a:rPr lang="en-US" sz="3600">
                <a:solidFill>
                  <a:schemeClr val="tx1"/>
                </a:solidFill>
                <a:latin typeface="Arial"/>
                <a:ea typeface="ＭＳ Ｐゴシック" charset="0"/>
                <a:cs typeface="Arial"/>
              </a:rPr>
              <a:t>1</a:t>
            </a:r>
            <a:r>
              <a:rPr lang="en-US" sz="3600" baseline="30000">
                <a:solidFill>
                  <a:schemeClr val="tx1"/>
                </a:solidFill>
                <a:latin typeface="Arial"/>
                <a:ea typeface="ＭＳ Ｐゴシック" charset="0"/>
                <a:cs typeface="Arial"/>
              </a:rPr>
              <a:t>st</a:t>
            </a:r>
            <a:r>
              <a:rPr lang="en-US" sz="3600">
                <a:solidFill>
                  <a:schemeClr val="tx1"/>
                </a:solidFill>
                <a:latin typeface="Arial"/>
                <a:ea typeface="ＭＳ Ｐゴシック" charset="0"/>
                <a:cs typeface="Arial"/>
              </a:rPr>
              <a:t> Temple - Solomon</a:t>
            </a:r>
            <a:endParaRPr lang="en-US">
              <a:latin typeface="Arial"/>
              <a:ea typeface="ＭＳ Ｐゴシック" charset="0"/>
              <a:cs typeface="Arial"/>
            </a:endParaRPr>
          </a:p>
        </p:txBody>
      </p:sp>
    </p:spTree>
    <p:extLst>
      <p:ext uri="{BB962C8B-B14F-4D97-AF65-F5344CB8AC3E}">
        <p14:creationId xmlns:p14="http://schemas.microsoft.com/office/powerpoint/2010/main" val="29905861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7989735"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Redemption</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Redemption and prosperity of the land was withheld (1:5-6, 10–11; 2:19) due to the people's lack of faith (1:7-9), but blessing will follow under Messiah's reign (2:19b-23). </a:t>
            </a:r>
          </a:p>
        </p:txBody>
      </p:sp>
      <p:sp>
        <p:nvSpPr>
          <p:cNvPr id="7" name="Text Box 3"/>
          <p:cNvSpPr txBox="1">
            <a:spLocks noChangeArrowheads="1"/>
          </p:cNvSpPr>
          <p:nvPr/>
        </p:nvSpPr>
        <p:spPr bwMode="auto">
          <a:xfrm>
            <a:off x="7985817" y="44450"/>
            <a:ext cx="105324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347e</a:t>
            </a:r>
          </a:p>
        </p:txBody>
      </p:sp>
      <p:sp>
        <p:nvSpPr>
          <p:cNvPr id="10"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Haggai</a:t>
            </a:r>
          </a:p>
        </p:txBody>
      </p:sp>
    </p:spTree>
    <p:extLst>
      <p:ext uri="{BB962C8B-B14F-4D97-AF65-F5344CB8AC3E}">
        <p14:creationId xmlns:p14="http://schemas.microsoft.com/office/powerpoint/2010/main" val="3904221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2"/>
          <p:cNvSpPr>
            <a:spLocks noChangeArrowheads="1"/>
          </p:cNvSpPr>
          <p:nvPr/>
        </p:nvSpPr>
        <p:spPr bwMode="auto">
          <a:xfrm>
            <a:off x="-76200" y="-76200"/>
            <a:ext cx="9296400" cy="70104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algn="ctr"/>
            <a:endParaRPr lang="en-US" sz="2000">
              <a:solidFill>
                <a:srgbClr val="FFFFFF"/>
              </a:solidFill>
              <a:latin typeface="Arial" charset="0"/>
              <a:cs typeface="Arial" charset="0"/>
            </a:endParaRPr>
          </a:p>
        </p:txBody>
      </p:sp>
      <p:sp>
        <p:nvSpPr>
          <p:cNvPr id="143362" name="Text Box 3"/>
          <p:cNvSpPr txBox="1">
            <a:spLocks noChangeArrowheads="1"/>
          </p:cNvSpPr>
          <p:nvPr/>
        </p:nvSpPr>
        <p:spPr bwMode="auto">
          <a:xfrm rot="-4544568">
            <a:off x="-146050" y="2828925"/>
            <a:ext cx="361315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3200" b="1">
                <a:solidFill>
                  <a:srgbClr val="FFFFFF"/>
                </a:solidFill>
                <a:latin typeface="Arial" charset="0"/>
                <a:cs typeface="Arial" charset="0"/>
              </a:rPr>
              <a:t>Rebuke 1-11</a:t>
            </a:r>
          </a:p>
        </p:txBody>
      </p:sp>
      <p:sp>
        <p:nvSpPr>
          <p:cNvPr id="143363" name="Text Box 4"/>
          <p:cNvSpPr txBox="1">
            <a:spLocks noChangeArrowheads="1"/>
          </p:cNvSpPr>
          <p:nvPr/>
        </p:nvSpPr>
        <p:spPr bwMode="auto">
          <a:xfrm rot="-4593032">
            <a:off x="813593" y="2796382"/>
            <a:ext cx="3675063"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3200" b="1">
                <a:solidFill>
                  <a:srgbClr val="FFFFFF"/>
                </a:solidFill>
                <a:latin typeface="Arial" charset="0"/>
                <a:cs typeface="Arial" charset="0"/>
              </a:rPr>
              <a:t>Response 12-15</a:t>
            </a:r>
          </a:p>
        </p:txBody>
      </p:sp>
      <p:sp>
        <p:nvSpPr>
          <p:cNvPr id="143364" name="Text Box 5"/>
          <p:cNvSpPr txBox="1">
            <a:spLocks noChangeArrowheads="1"/>
          </p:cNvSpPr>
          <p:nvPr/>
        </p:nvSpPr>
        <p:spPr bwMode="auto">
          <a:xfrm rot="-5400000">
            <a:off x="-1515268" y="1634331"/>
            <a:ext cx="3944938"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4000" b="1">
                <a:solidFill>
                  <a:srgbClr val="FFFFFF"/>
                </a:solidFill>
                <a:latin typeface="Arial" charset="0"/>
                <a:cs typeface="Arial" charset="0"/>
              </a:rPr>
              <a:t>Haggai</a:t>
            </a:r>
          </a:p>
        </p:txBody>
      </p:sp>
      <p:sp>
        <p:nvSpPr>
          <p:cNvPr id="143365" name="Text Box 6"/>
          <p:cNvSpPr txBox="1">
            <a:spLocks noChangeArrowheads="1"/>
          </p:cNvSpPr>
          <p:nvPr/>
        </p:nvSpPr>
        <p:spPr bwMode="auto">
          <a:xfrm>
            <a:off x="685800" y="5105400"/>
            <a:ext cx="36576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3200" b="1">
                <a:solidFill>
                  <a:srgbClr val="FFFFFF"/>
                </a:solidFill>
                <a:latin typeface="Arial" charset="0"/>
                <a:cs typeface="Arial" charset="0"/>
              </a:rPr>
              <a:t>Building</a:t>
            </a:r>
          </a:p>
        </p:txBody>
      </p:sp>
      <p:sp>
        <p:nvSpPr>
          <p:cNvPr id="143366" name="Line 11"/>
          <p:cNvSpPr>
            <a:spLocks noChangeShapeType="1"/>
          </p:cNvSpPr>
          <p:nvPr/>
        </p:nvSpPr>
        <p:spPr bwMode="auto">
          <a:xfrm flipV="1">
            <a:off x="4343400" y="5084763"/>
            <a:ext cx="12700" cy="720725"/>
          </a:xfrm>
          <a:prstGeom prst="line">
            <a:avLst/>
          </a:prstGeom>
          <a:noFill/>
          <a:ln w="5715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43367" name="Line 12"/>
          <p:cNvSpPr>
            <a:spLocks noChangeShapeType="1"/>
          </p:cNvSpPr>
          <p:nvPr/>
        </p:nvSpPr>
        <p:spPr bwMode="auto">
          <a:xfrm flipH="1">
            <a:off x="6037263" y="1295400"/>
            <a:ext cx="820737" cy="3730625"/>
          </a:xfrm>
          <a:prstGeom prst="line">
            <a:avLst/>
          </a:prstGeom>
          <a:noFill/>
          <a:ln w="5715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43368" name="Text Box 13"/>
          <p:cNvSpPr txBox="1">
            <a:spLocks noChangeArrowheads="1"/>
          </p:cNvSpPr>
          <p:nvPr/>
        </p:nvSpPr>
        <p:spPr bwMode="auto">
          <a:xfrm rot="-5400000">
            <a:off x="7356475" y="5229225"/>
            <a:ext cx="21717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3200" b="1">
                <a:solidFill>
                  <a:srgbClr val="FFFFFF"/>
                </a:solidFill>
                <a:latin typeface="Arial" charset="0"/>
                <a:cs typeface="Arial" charset="0"/>
              </a:rPr>
              <a:t>520 BC</a:t>
            </a:r>
          </a:p>
        </p:txBody>
      </p:sp>
      <p:sp>
        <p:nvSpPr>
          <p:cNvPr id="143369" name="Line 14"/>
          <p:cNvSpPr>
            <a:spLocks noChangeShapeType="1"/>
          </p:cNvSpPr>
          <p:nvPr/>
        </p:nvSpPr>
        <p:spPr bwMode="auto">
          <a:xfrm>
            <a:off x="6905625" y="533400"/>
            <a:ext cx="0" cy="762000"/>
          </a:xfrm>
          <a:prstGeom prst="line">
            <a:avLst/>
          </a:prstGeom>
          <a:noFill/>
          <a:ln w="5715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43370" name="Line 15"/>
          <p:cNvSpPr>
            <a:spLocks noChangeShapeType="1"/>
          </p:cNvSpPr>
          <p:nvPr/>
        </p:nvSpPr>
        <p:spPr bwMode="auto">
          <a:xfrm flipH="1">
            <a:off x="4360863" y="1295400"/>
            <a:ext cx="803275" cy="3654425"/>
          </a:xfrm>
          <a:prstGeom prst="line">
            <a:avLst/>
          </a:prstGeom>
          <a:noFill/>
          <a:ln w="5715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43371" name="Line 16"/>
          <p:cNvSpPr>
            <a:spLocks noChangeShapeType="1"/>
          </p:cNvSpPr>
          <p:nvPr/>
        </p:nvSpPr>
        <p:spPr bwMode="auto">
          <a:xfrm flipH="1">
            <a:off x="609600" y="1219200"/>
            <a:ext cx="838200" cy="3806825"/>
          </a:xfrm>
          <a:prstGeom prst="line">
            <a:avLst/>
          </a:prstGeom>
          <a:noFill/>
          <a:ln w="5715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43372" name="Line 17"/>
          <p:cNvSpPr>
            <a:spLocks noChangeShapeType="1"/>
          </p:cNvSpPr>
          <p:nvPr/>
        </p:nvSpPr>
        <p:spPr bwMode="auto">
          <a:xfrm flipH="1">
            <a:off x="2686050" y="1295400"/>
            <a:ext cx="820738" cy="3730625"/>
          </a:xfrm>
          <a:prstGeom prst="line">
            <a:avLst/>
          </a:prstGeom>
          <a:noFill/>
          <a:ln w="5715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43373" name="Line 18"/>
          <p:cNvSpPr>
            <a:spLocks noChangeShapeType="1"/>
          </p:cNvSpPr>
          <p:nvPr/>
        </p:nvSpPr>
        <p:spPr bwMode="auto">
          <a:xfrm flipH="1">
            <a:off x="1862138" y="1371600"/>
            <a:ext cx="804862" cy="3654425"/>
          </a:xfrm>
          <a:prstGeom prst="line">
            <a:avLst/>
          </a:prstGeom>
          <a:noFill/>
          <a:ln w="5715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43374" name="Line 19"/>
          <p:cNvSpPr>
            <a:spLocks noChangeShapeType="1"/>
          </p:cNvSpPr>
          <p:nvPr/>
        </p:nvSpPr>
        <p:spPr bwMode="auto">
          <a:xfrm flipH="1">
            <a:off x="5273675" y="1295400"/>
            <a:ext cx="822325" cy="3730625"/>
          </a:xfrm>
          <a:prstGeom prst="line">
            <a:avLst/>
          </a:prstGeom>
          <a:noFill/>
          <a:ln w="5715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43375" name="Line 20"/>
          <p:cNvSpPr>
            <a:spLocks noChangeShapeType="1"/>
          </p:cNvSpPr>
          <p:nvPr/>
        </p:nvSpPr>
        <p:spPr bwMode="auto">
          <a:xfrm flipH="1">
            <a:off x="7104063" y="1295400"/>
            <a:ext cx="820737" cy="3730625"/>
          </a:xfrm>
          <a:prstGeom prst="line">
            <a:avLst/>
          </a:prstGeom>
          <a:noFill/>
          <a:ln w="5715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43376" name="Line 21"/>
          <p:cNvSpPr>
            <a:spLocks noChangeShapeType="1"/>
          </p:cNvSpPr>
          <p:nvPr/>
        </p:nvSpPr>
        <p:spPr bwMode="auto">
          <a:xfrm flipH="1">
            <a:off x="7772400" y="1219200"/>
            <a:ext cx="838200" cy="3806825"/>
          </a:xfrm>
          <a:prstGeom prst="line">
            <a:avLst/>
          </a:prstGeom>
          <a:noFill/>
          <a:ln w="5715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43377" name="Rectangle 22"/>
          <p:cNvSpPr>
            <a:spLocks noChangeArrowheads="1"/>
          </p:cNvSpPr>
          <p:nvPr/>
        </p:nvSpPr>
        <p:spPr bwMode="auto">
          <a:xfrm>
            <a:off x="609600" y="5867400"/>
            <a:ext cx="7172325" cy="538163"/>
          </a:xfrm>
          <a:prstGeom prst="rect">
            <a:avLst/>
          </a:prstGeom>
          <a:noFill/>
          <a:ln w="5715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2000">
              <a:solidFill>
                <a:srgbClr val="FFFFFF"/>
              </a:solidFill>
              <a:latin typeface="Arial" charset="0"/>
              <a:cs typeface="Arial" charset="0"/>
            </a:endParaRPr>
          </a:p>
        </p:txBody>
      </p:sp>
      <p:sp>
        <p:nvSpPr>
          <p:cNvPr id="143378" name="Line 23"/>
          <p:cNvSpPr>
            <a:spLocks noChangeShapeType="1"/>
          </p:cNvSpPr>
          <p:nvPr/>
        </p:nvSpPr>
        <p:spPr bwMode="auto">
          <a:xfrm>
            <a:off x="3505200" y="533400"/>
            <a:ext cx="0" cy="762000"/>
          </a:xfrm>
          <a:prstGeom prst="line">
            <a:avLst/>
          </a:prstGeom>
          <a:noFill/>
          <a:ln w="5715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43379" name="Text Box 24"/>
          <p:cNvSpPr txBox="1">
            <a:spLocks noChangeArrowheads="1"/>
          </p:cNvSpPr>
          <p:nvPr/>
        </p:nvSpPr>
        <p:spPr bwMode="auto">
          <a:xfrm>
            <a:off x="1600200" y="471488"/>
            <a:ext cx="1752600"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Admonition 1:1-15</a:t>
            </a:r>
          </a:p>
        </p:txBody>
      </p:sp>
      <p:sp>
        <p:nvSpPr>
          <p:cNvPr id="143380" name="Rectangle 25"/>
          <p:cNvSpPr>
            <a:spLocks noChangeArrowheads="1"/>
          </p:cNvSpPr>
          <p:nvPr/>
        </p:nvSpPr>
        <p:spPr bwMode="auto">
          <a:xfrm>
            <a:off x="1447800" y="533400"/>
            <a:ext cx="7162800" cy="762000"/>
          </a:xfrm>
          <a:prstGeom prst="rect">
            <a:avLst/>
          </a:prstGeom>
          <a:noFill/>
          <a:ln w="5715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spcBef>
                <a:spcPct val="20000"/>
              </a:spcBef>
              <a:buFontTx/>
              <a:buChar char="•"/>
            </a:pPr>
            <a:endParaRPr lang="en-US" sz="2000">
              <a:solidFill>
                <a:srgbClr val="FFFFFF"/>
              </a:solidFill>
              <a:latin typeface="Arial" charset="0"/>
              <a:cs typeface="Arial" charset="0"/>
            </a:endParaRPr>
          </a:p>
        </p:txBody>
      </p:sp>
      <p:sp>
        <p:nvSpPr>
          <p:cNvPr id="143381" name="Line 26"/>
          <p:cNvSpPr>
            <a:spLocks noChangeShapeType="1"/>
          </p:cNvSpPr>
          <p:nvPr/>
        </p:nvSpPr>
        <p:spPr bwMode="auto">
          <a:xfrm flipH="1">
            <a:off x="3581400" y="1295400"/>
            <a:ext cx="820738" cy="3730625"/>
          </a:xfrm>
          <a:prstGeom prst="line">
            <a:avLst/>
          </a:prstGeom>
          <a:noFill/>
          <a:ln w="5715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43382" name="Line 27"/>
          <p:cNvSpPr>
            <a:spLocks noChangeShapeType="1"/>
          </p:cNvSpPr>
          <p:nvPr/>
        </p:nvSpPr>
        <p:spPr bwMode="auto">
          <a:xfrm>
            <a:off x="5181600" y="533400"/>
            <a:ext cx="0" cy="762000"/>
          </a:xfrm>
          <a:prstGeom prst="line">
            <a:avLst/>
          </a:prstGeom>
          <a:noFill/>
          <a:ln w="5715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43383" name="Rectangle 28"/>
          <p:cNvSpPr>
            <a:spLocks noChangeArrowheads="1"/>
          </p:cNvSpPr>
          <p:nvPr/>
        </p:nvSpPr>
        <p:spPr bwMode="auto">
          <a:xfrm>
            <a:off x="609600" y="5029200"/>
            <a:ext cx="7162800" cy="838200"/>
          </a:xfrm>
          <a:prstGeom prst="rect">
            <a:avLst/>
          </a:prstGeom>
          <a:noFill/>
          <a:ln w="5715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2000">
              <a:solidFill>
                <a:srgbClr val="FFFFFF"/>
              </a:solidFill>
              <a:latin typeface="Arial" charset="0"/>
              <a:cs typeface="Arial" charset="0"/>
            </a:endParaRPr>
          </a:p>
        </p:txBody>
      </p:sp>
      <p:sp>
        <p:nvSpPr>
          <p:cNvPr id="143384" name="Text Box 29"/>
          <p:cNvSpPr txBox="1">
            <a:spLocks noChangeArrowheads="1"/>
          </p:cNvSpPr>
          <p:nvPr/>
        </p:nvSpPr>
        <p:spPr bwMode="auto">
          <a:xfrm>
            <a:off x="685800" y="5867400"/>
            <a:ext cx="70866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2800" b="1">
                <a:solidFill>
                  <a:srgbClr val="FFFFFF"/>
                </a:solidFill>
                <a:latin typeface="Arial" charset="0"/>
                <a:cs typeface="Arial" charset="0"/>
              </a:rPr>
              <a:t>First things first </a:t>
            </a:r>
          </a:p>
        </p:txBody>
      </p:sp>
      <p:sp>
        <p:nvSpPr>
          <p:cNvPr id="30" name="Title 29"/>
          <p:cNvSpPr>
            <a:spLocks noGrp="1"/>
          </p:cNvSpPr>
          <p:nvPr>
            <p:ph type="title" idx="4294967295"/>
          </p:nvPr>
        </p:nvSpPr>
        <p:spPr>
          <a:xfrm>
            <a:off x="1066800" y="-76200"/>
            <a:ext cx="7772400" cy="609600"/>
          </a:xfrm>
        </p:spPr>
        <p:txBody>
          <a:bodyPr/>
          <a:lstStyle/>
          <a:p>
            <a:pPr>
              <a:defRPr/>
            </a:pPr>
            <a:r>
              <a:rPr lang="en-US" sz="3600">
                <a:latin typeface="Arial"/>
                <a:ea typeface="ＭＳ Ｐゴシック" charset="0"/>
                <a:cs typeface="Arial"/>
              </a:rPr>
              <a:t>They Began Rebuilding!</a:t>
            </a:r>
          </a:p>
        </p:txBody>
      </p:sp>
    </p:spTree>
    <p:extLst>
      <p:ext uri="{BB962C8B-B14F-4D97-AF65-F5344CB8AC3E}">
        <p14:creationId xmlns:p14="http://schemas.microsoft.com/office/powerpoint/2010/main" val="36741753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2"/>
          <p:cNvSpPr>
            <a:spLocks noChangeArrowheads="1"/>
          </p:cNvSpPr>
          <p:nvPr/>
        </p:nvSpPr>
        <p:spPr bwMode="auto">
          <a:xfrm>
            <a:off x="-76200" y="-76200"/>
            <a:ext cx="9296400" cy="70104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algn="ctr"/>
            <a:endParaRPr lang="en-US">
              <a:solidFill>
                <a:srgbClr val="FFFFFF"/>
              </a:solidFill>
              <a:latin typeface="Arial" charset="0"/>
              <a:cs typeface="Arial" charset="0"/>
            </a:endParaRPr>
          </a:p>
        </p:txBody>
      </p:sp>
      <p:sp>
        <p:nvSpPr>
          <p:cNvPr id="150531" name="Text Box 1027"/>
          <p:cNvSpPr txBox="1">
            <a:spLocks noChangeArrowheads="1"/>
          </p:cNvSpPr>
          <p:nvPr/>
        </p:nvSpPr>
        <p:spPr bwMode="auto">
          <a:xfrm>
            <a:off x="4724400" y="6202363"/>
            <a:ext cx="4191000" cy="579437"/>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r">
              <a:spcBef>
                <a:spcPct val="50000"/>
              </a:spcBef>
              <a:defRPr/>
            </a:pPr>
            <a:r>
              <a:rPr lang="en-US" sz="3200" b="1">
                <a:solidFill>
                  <a:srgbClr val="FFFFFF"/>
                </a:solidFill>
                <a:latin typeface="Arial"/>
                <a:cs typeface="Arial"/>
              </a:rPr>
              <a:t>Ezra 5:1-2 (NIV)</a:t>
            </a:r>
          </a:p>
        </p:txBody>
      </p:sp>
      <p:sp>
        <p:nvSpPr>
          <p:cNvPr id="150532" name="Text Box 1028"/>
          <p:cNvSpPr txBox="1">
            <a:spLocks noChangeArrowheads="1"/>
          </p:cNvSpPr>
          <p:nvPr/>
        </p:nvSpPr>
        <p:spPr bwMode="auto">
          <a:xfrm>
            <a:off x="179512" y="1301750"/>
            <a:ext cx="8655496" cy="452431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spcBef>
                <a:spcPct val="20000"/>
              </a:spcBef>
              <a:defRPr/>
            </a:pPr>
            <a:r>
              <a:rPr lang="ru-RU" sz="3200" b="1" i="1" dirty="0">
                <a:solidFill>
                  <a:srgbClr val="FFFFFF"/>
                </a:solidFill>
                <a:latin typeface="Arial"/>
                <a:cs typeface="Arial"/>
              </a:rPr>
              <a:t>"</a:t>
            </a:r>
            <a:r>
              <a:rPr lang="en-US" sz="3200" b="1" i="1" dirty="0">
                <a:solidFill>
                  <a:srgbClr val="FFFFFF"/>
                </a:solidFill>
                <a:latin typeface="Arial"/>
                <a:cs typeface="Arial"/>
              </a:rPr>
              <a:t>Now Haggai the prophet and Zechariah the prophet, a descendant of </a:t>
            </a:r>
            <a:r>
              <a:rPr lang="en-US" sz="3200" b="1" i="1" dirty="0" err="1">
                <a:solidFill>
                  <a:srgbClr val="FFFFFF"/>
                </a:solidFill>
                <a:latin typeface="Arial"/>
                <a:cs typeface="Arial"/>
              </a:rPr>
              <a:t>Iddo</a:t>
            </a:r>
            <a:r>
              <a:rPr lang="en-US" sz="3200" b="1" i="1" dirty="0">
                <a:solidFill>
                  <a:srgbClr val="FFFFFF"/>
                </a:solidFill>
                <a:latin typeface="Arial"/>
                <a:cs typeface="Arial"/>
              </a:rPr>
              <a:t>, prophesied to the Jews in Judah and Jerusalem in the name of the God of Israel, who was over them. Then Zerubbabel son of Shealtiel and </a:t>
            </a:r>
            <a:r>
              <a:rPr lang="en-US" sz="3200" b="1" i="1" dirty="0" err="1">
                <a:solidFill>
                  <a:srgbClr val="FFFFFF"/>
                </a:solidFill>
                <a:latin typeface="Arial"/>
                <a:cs typeface="Arial"/>
              </a:rPr>
              <a:t>Jeshua</a:t>
            </a:r>
            <a:r>
              <a:rPr lang="en-US" sz="3200" b="1" i="1" dirty="0">
                <a:solidFill>
                  <a:srgbClr val="FFFFFF"/>
                </a:solidFill>
                <a:latin typeface="Arial"/>
                <a:cs typeface="Arial"/>
              </a:rPr>
              <a:t> son of </a:t>
            </a:r>
            <a:r>
              <a:rPr lang="en-US" sz="3200" b="1" i="1" dirty="0" err="1">
                <a:solidFill>
                  <a:srgbClr val="FFFFFF"/>
                </a:solidFill>
                <a:latin typeface="Arial"/>
                <a:cs typeface="Arial"/>
              </a:rPr>
              <a:t>Jozadak</a:t>
            </a:r>
            <a:r>
              <a:rPr lang="en-US" sz="3200" b="1" i="1" dirty="0">
                <a:solidFill>
                  <a:srgbClr val="FFFFFF"/>
                </a:solidFill>
                <a:latin typeface="Arial"/>
                <a:cs typeface="Arial"/>
              </a:rPr>
              <a:t> set to work to rebuild the house of God in Jerusalem. And the prophets of God were with them, helping them.</a:t>
            </a:r>
            <a:r>
              <a:rPr lang="ru-RU" sz="3200" b="1" i="1" dirty="0">
                <a:solidFill>
                  <a:srgbClr val="FFFFFF"/>
                </a:solidFill>
                <a:latin typeface="Arial"/>
                <a:cs typeface="Arial"/>
              </a:rPr>
              <a:t>"</a:t>
            </a:r>
            <a:endParaRPr lang="en-US" sz="3200" b="1" i="1" dirty="0">
              <a:solidFill>
                <a:srgbClr val="FFFFFF"/>
              </a:solidFill>
              <a:latin typeface="Arial"/>
              <a:cs typeface="Arial"/>
            </a:endParaRPr>
          </a:p>
        </p:txBody>
      </p:sp>
      <p:sp>
        <p:nvSpPr>
          <p:cNvPr id="5" name="Title 4"/>
          <p:cNvSpPr>
            <a:spLocks noGrp="1"/>
          </p:cNvSpPr>
          <p:nvPr>
            <p:ph type="title" idx="4294967295"/>
          </p:nvPr>
        </p:nvSpPr>
        <p:spPr>
          <a:xfrm>
            <a:off x="685800" y="152400"/>
            <a:ext cx="7772400" cy="1143000"/>
          </a:xfrm>
        </p:spPr>
        <p:txBody>
          <a:bodyPr/>
          <a:lstStyle/>
          <a:p>
            <a:pPr>
              <a:defRPr/>
            </a:pPr>
            <a:r>
              <a:rPr lang="en-US">
                <a:latin typeface="Arial"/>
                <a:ea typeface="ＭＳ Ｐゴシック" charset="0"/>
                <a:cs typeface="Arial"/>
              </a:rPr>
              <a:t>Historical Parallel in Ezra</a:t>
            </a:r>
          </a:p>
        </p:txBody>
      </p:sp>
    </p:spTree>
    <p:extLst>
      <p:ext uri="{BB962C8B-B14F-4D97-AF65-F5344CB8AC3E}">
        <p14:creationId xmlns:p14="http://schemas.microsoft.com/office/powerpoint/2010/main" val="17405415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2"/>
          <p:cNvSpPr>
            <a:spLocks noChangeArrowheads="1"/>
          </p:cNvSpPr>
          <p:nvPr/>
        </p:nvSpPr>
        <p:spPr bwMode="auto">
          <a:xfrm>
            <a:off x="-36513" y="-26988"/>
            <a:ext cx="9324976" cy="7029451"/>
          </a:xfrm>
          <a:prstGeom prst="rect">
            <a:avLst/>
          </a:prstGeom>
          <a:solidFill>
            <a:srgbClr val="000000"/>
          </a:solidFill>
          <a:ln w="9525">
            <a:solidFill>
              <a:schemeClr val="tx1"/>
            </a:solidFill>
            <a:round/>
            <a:headEnd/>
            <a:tailEnd/>
          </a:ln>
        </p:spPr>
        <p:txBody>
          <a:bodyPr wrap="none"/>
          <a:lstStyle/>
          <a:p>
            <a:endParaRPr lang="en-US"/>
          </a:p>
        </p:txBody>
      </p:sp>
      <p:sp>
        <p:nvSpPr>
          <p:cNvPr id="21506" name="Rectangle 2"/>
          <p:cNvSpPr>
            <a:spLocks noGrp="1" noChangeArrowheads="1"/>
          </p:cNvSpPr>
          <p:nvPr>
            <p:ph type="title"/>
          </p:nvPr>
        </p:nvSpPr>
        <p:spPr/>
        <p:txBody>
          <a:bodyPr/>
          <a:lstStyle/>
          <a:p>
            <a:pPr eaLnBrk="1" hangingPunct="1">
              <a:defRPr/>
            </a:pPr>
            <a:r>
              <a:rPr lang="en-US" sz="3600">
                <a:effectLst>
                  <a:glow rad="266700">
                    <a:schemeClr val="bg2">
                      <a:alpha val="75000"/>
                    </a:schemeClr>
                  </a:glow>
                  <a:outerShdw blurRad="38100" dist="38100" dir="2700000" algn="tl">
                    <a:srgbClr val="000000"/>
                  </a:outerShdw>
                </a:effectLst>
                <a:latin typeface="Arial" charset="0"/>
                <a:ea typeface="Times New Roman" charset="0"/>
              </a:rPr>
              <a:t>Oracle 1: Accusation</a:t>
            </a:r>
          </a:p>
        </p:txBody>
      </p:sp>
      <p:sp>
        <p:nvSpPr>
          <p:cNvPr id="135171" name="Text Box 5"/>
          <p:cNvSpPr txBox="1">
            <a:spLocks noChangeArrowheads="1"/>
          </p:cNvSpPr>
          <p:nvPr/>
        </p:nvSpPr>
        <p:spPr bwMode="auto">
          <a:xfrm>
            <a:off x="845820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642</a:t>
            </a:r>
          </a:p>
        </p:txBody>
      </p:sp>
      <p:pic>
        <p:nvPicPr>
          <p:cNvPr id="135172"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4450"/>
            <a:ext cx="9210675" cy="417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5173"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199188" y="3429000"/>
            <a:ext cx="3114675" cy="3594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p:cNvSpPr>
            <a:spLocks noGrp="1" noChangeArrowheads="1"/>
          </p:cNvSpPr>
          <p:nvPr>
            <p:ph type="ctrTitle"/>
          </p:nvPr>
        </p:nvSpPr>
        <p:spPr>
          <a:xfrm>
            <a:off x="2057400" y="1219200"/>
            <a:ext cx="6705600" cy="1143000"/>
          </a:xfrm>
        </p:spPr>
        <p:txBody>
          <a:bodyPr/>
          <a:lstStyle/>
          <a:p>
            <a:pPr eaLnBrk="1" hangingPunct="1">
              <a:defRPr/>
            </a:pPr>
            <a:r>
              <a:rPr lang="en-US" sz="5400" b="1" u="sng"/>
              <a:t>See the invisible!</a:t>
            </a:r>
            <a:endParaRPr lang="en-US" sz="5400" b="1"/>
          </a:p>
        </p:txBody>
      </p:sp>
      <p:sp>
        <p:nvSpPr>
          <p:cNvPr id="238595" name="Rectangle 3"/>
          <p:cNvSpPr>
            <a:spLocks noGrp="1" noChangeArrowheads="1"/>
          </p:cNvSpPr>
          <p:nvPr>
            <p:ph type="subTitle" idx="1"/>
          </p:nvPr>
        </p:nvSpPr>
        <p:spPr>
          <a:xfrm>
            <a:off x="914400" y="2743200"/>
            <a:ext cx="7924800" cy="3886200"/>
          </a:xfrm>
        </p:spPr>
        <p:txBody>
          <a:bodyPr/>
          <a:lstStyle/>
          <a:p>
            <a:pPr eaLnBrk="1" hangingPunct="1">
              <a:defRPr/>
            </a:pPr>
            <a:r>
              <a:rPr lang="mr-IN" altLang="ja-JP" sz="3600" b="1" dirty="0">
                <a:latin typeface="Arial"/>
              </a:rPr>
              <a:t>"</a:t>
            </a:r>
            <a:r>
              <a:rPr lang="en-US" sz="3600" b="1" dirty="0"/>
              <a:t>So we fix our eyes </a:t>
            </a:r>
          </a:p>
          <a:p>
            <a:pPr eaLnBrk="1" hangingPunct="1">
              <a:defRPr/>
            </a:pPr>
            <a:r>
              <a:rPr lang="en-US" sz="3600" b="1" dirty="0"/>
              <a:t>not on what is </a:t>
            </a:r>
            <a:r>
              <a:rPr lang="en-US" sz="3600" b="1" dirty="0">
                <a:solidFill>
                  <a:srgbClr val="CC090B"/>
                </a:solidFill>
              </a:rPr>
              <a:t>seen</a:t>
            </a:r>
            <a:r>
              <a:rPr lang="en-US" sz="3600" b="1" dirty="0"/>
              <a:t>, </a:t>
            </a:r>
          </a:p>
          <a:p>
            <a:pPr eaLnBrk="1" hangingPunct="1">
              <a:defRPr/>
            </a:pPr>
            <a:r>
              <a:rPr lang="en-US" sz="3600" b="1" dirty="0"/>
              <a:t>but on what is </a:t>
            </a:r>
            <a:r>
              <a:rPr lang="en-US" sz="3600" b="1" dirty="0">
                <a:solidFill>
                  <a:schemeClr val="hlink"/>
                </a:solidFill>
              </a:rPr>
              <a:t>unseen</a:t>
            </a:r>
            <a:r>
              <a:rPr lang="en-US" sz="3600" b="1" dirty="0"/>
              <a:t>.  </a:t>
            </a:r>
          </a:p>
          <a:p>
            <a:pPr eaLnBrk="1" hangingPunct="1">
              <a:defRPr/>
            </a:pPr>
            <a:r>
              <a:rPr lang="en-US" sz="3600" b="1" dirty="0"/>
              <a:t>For what is </a:t>
            </a:r>
            <a:r>
              <a:rPr lang="en-US" sz="3600" b="1" dirty="0">
                <a:solidFill>
                  <a:srgbClr val="CC090B"/>
                </a:solidFill>
              </a:rPr>
              <a:t>seen is temporary</a:t>
            </a:r>
            <a:r>
              <a:rPr lang="en-US" sz="3600" b="1" dirty="0"/>
              <a:t>, </a:t>
            </a:r>
          </a:p>
          <a:p>
            <a:pPr eaLnBrk="1" hangingPunct="1">
              <a:defRPr/>
            </a:pPr>
            <a:r>
              <a:rPr lang="en-US" sz="3600" b="1" dirty="0"/>
              <a:t>but what is </a:t>
            </a:r>
            <a:r>
              <a:rPr lang="en-US" sz="3600" b="1" dirty="0">
                <a:solidFill>
                  <a:schemeClr val="hlink"/>
                </a:solidFill>
              </a:rPr>
              <a:t>unseen is eternal</a:t>
            </a:r>
            <a:r>
              <a:rPr lang="mr-IN" altLang="ja-JP" sz="3600" b="1" dirty="0">
                <a:latin typeface="Arial"/>
              </a:rPr>
              <a:t>"</a:t>
            </a:r>
            <a:r>
              <a:rPr lang="en-US" sz="3600" b="1" dirty="0"/>
              <a:t> </a:t>
            </a:r>
          </a:p>
          <a:p>
            <a:pPr eaLnBrk="1" hangingPunct="1">
              <a:defRPr/>
            </a:pPr>
            <a:r>
              <a:rPr lang="en-US" sz="3600" b="1" dirty="0"/>
              <a:t>(2 Corinthians 4:18) </a:t>
            </a:r>
          </a:p>
        </p:txBody>
      </p:sp>
    </p:spTree>
    <p:extLst>
      <p:ext uri="{BB962C8B-B14F-4D97-AF65-F5344CB8AC3E}">
        <p14:creationId xmlns:p14="http://schemas.microsoft.com/office/powerpoint/2010/main" val="402322276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bwMode="auto">
          <a:xfrm>
            <a:off x="4483100" y="0"/>
            <a:ext cx="4724400" cy="8509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algn="ctr" defTabSz="457200"/>
            <a:r>
              <a:rPr lang="en-US" sz="4800" b="1">
                <a:solidFill>
                  <a:prstClr val="white"/>
                </a:solidFill>
                <a:latin typeface="Arial"/>
                <a:cs typeface="Arial"/>
              </a:rPr>
              <a:t>Money</a:t>
            </a:r>
          </a:p>
        </p:txBody>
      </p:sp>
      <p:pic>
        <p:nvPicPr>
          <p:cNvPr id="3" name="Picture 2"/>
          <p:cNvPicPr>
            <a:picLocks noChangeAspect="1"/>
          </p:cNvPicPr>
          <p:nvPr/>
        </p:nvPicPr>
        <p:blipFill>
          <a:blip r:embed="rId2"/>
          <a:stretch>
            <a:fillRect/>
          </a:stretch>
        </p:blipFill>
        <p:spPr>
          <a:xfrm>
            <a:off x="683568" y="1795047"/>
            <a:ext cx="7620000" cy="5080000"/>
          </a:xfrm>
          <a:prstGeom prst="rect">
            <a:avLst/>
          </a:prstGeom>
        </p:spPr>
      </p:pic>
    </p:spTree>
    <p:extLst>
      <p:ext uri="{BB962C8B-B14F-4D97-AF65-F5344CB8AC3E}">
        <p14:creationId xmlns:p14="http://schemas.microsoft.com/office/powerpoint/2010/main" val="418687023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7200" b="1" dirty="0">
                <a:solidFill>
                  <a:srgbClr val="FFFFFF"/>
                </a:solidFill>
                <a:effectLst>
                  <a:glow rad="127000">
                    <a:srgbClr val="000000"/>
                  </a:glow>
                </a:effectLst>
                <a:latin typeface="Arial" charset="0"/>
                <a:ea typeface="ＭＳ Ｐゴシック" charset="0"/>
                <a:cs typeface="ＭＳ Ｐゴシック" charset="0"/>
              </a:rPr>
              <a:t>Priorities</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Haggai</a:t>
            </a: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640</a:t>
            </a:r>
          </a:p>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pic>
        <p:nvPicPr>
          <p:cNvPr id="3" name="Picture 2"/>
          <p:cNvPicPr>
            <a:picLocks noChangeAspect="1"/>
          </p:cNvPicPr>
          <p:nvPr/>
        </p:nvPicPr>
        <p:blipFill>
          <a:blip r:embed="rId3"/>
          <a:stretch>
            <a:fillRect/>
          </a:stretch>
        </p:blipFill>
        <p:spPr>
          <a:xfrm>
            <a:off x="-136799" y="-99392"/>
            <a:ext cx="9317311" cy="6957392"/>
          </a:xfrm>
          <a:prstGeom prst="rect">
            <a:avLst/>
          </a:prstGeom>
        </p:spPr>
      </p:pic>
    </p:spTree>
    <p:extLst>
      <p:ext uri="{BB962C8B-B14F-4D97-AF65-F5344CB8AC3E}">
        <p14:creationId xmlns:p14="http://schemas.microsoft.com/office/powerpoint/2010/main" val="33960663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640582"/>
            <a:ext cx="9144000" cy="621741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7200" b="1" dirty="0">
                <a:solidFill>
                  <a:srgbClr val="FFFFFF"/>
                </a:solidFill>
                <a:effectLst>
                  <a:glow rad="127000">
                    <a:srgbClr val="000000"/>
                  </a:glow>
                </a:effectLst>
                <a:latin typeface="Arial" charset="0"/>
                <a:ea typeface="ＭＳ Ｐゴシック" charset="0"/>
                <a:cs typeface="ＭＳ Ｐゴシック" charset="0"/>
              </a:rPr>
              <a:t>Priorities</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Haggai</a:t>
            </a: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640</a:t>
            </a:r>
          </a:p>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spTree>
    <p:extLst>
      <p:ext uri="{BB962C8B-B14F-4D97-AF65-F5344CB8AC3E}">
        <p14:creationId xmlns:p14="http://schemas.microsoft.com/office/powerpoint/2010/main" val="4845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1595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7200" b="1" dirty="0">
                <a:solidFill>
                  <a:srgbClr val="FFFFFF"/>
                </a:solidFill>
                <a:effectLst>
                  <a:glow rad="127000">
                    <a:srgbClr val="000000"/>
                  </a:glow>
                </a:effectLst>
                <a:latin typeface="Arial" charset="0"/>
                <a:ea typeface="ＭＳ Ｐゴシック" charset="0"/>
                <a:cs typeface="ＭＳ Ｐゴシック" charset="0"/>
              </a:rPr>
              <a:t>Priorities</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Haggai</a:t>
            </a: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altLang="zh-CN" b="1" dirty="0">
                <a:effectLst>
                  <a:outerShdw blurRad="50800" dist="38100" dir="2700000" algn="tl" rotWithShape="0">
                    <a:srgbClr val="000000">
                      <a:alpha val="96000"/>
                    </a:srgbClr>
                  </a:outerShdw>
                </a:effectLst>
                <a:latin typeface="Arial"/>
                <a:cs typeface="Arial"/>
              </a:rPr>
              <a:t>640</a:t>
            </a:r>
          </a:p>
          <a:p>
            <a:pPr algn="ctr" defTabSz="457200" fontAlgn="auto">
              <a:spcBef>
                <a:spcPts val="0"/>
              </a:spcBef>
              <a:spcAft>
                <a:spcPts val="0"/>
              </a:spcAft>
            </a:pPr>
            <a:r>
              <a:rPr lang="en-US" altLang="zh-CN" b="1" dirty="0">
                <a:effectLst>
                  <a:outerShdw blurRad="50800" dist="38100" dir="2700000" algn="tl" rotWithShape="0">
                    <a:srgbClr val="000000">
                      <a:alpha val="96000"/>
                    </a:srgbClr>
                  </a:outerShdw>
                </a:effectLst>
                <a:latin typeface="Arial"/>
                <a:cs typeface="Arial"/>
              </a:rPr>
              <a:t>343</a:t>
            </a:r>
          </a:p>
        </p:txBody>
      </p:sp>
    </p:spTree>
    <p:extLst>
      <p:ext uri="{BB962C8B-B14F-4D97-AF65-F5344CB8AC3E}">
        <p14:creationId xmlns:p14="http://schemas.microsoft.com/office/powerpoint/2010/main" val="1824087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6512" y="-99392"/>
            <a:ext cx="9216982" cy="5838724"/>
          </a:xfrm>
          <a:prstGeom prst="rect">
            <a:avLst/>
          </a:prstGeom>
        </p:spPr>
      </p:pic>
      <p:sp>
        <p:nvSpPr>
          <p:cNvPr id="11" name="Rectangle 10"/>
          <p:cNvSpPr/>
          <p:nvPr/>
        </p:nvSpPr>
        <p:spPr>
          <a:xfrm>
            <a:off x="1314192" y="2263388"/>
            <a:ext cx="184666" cy="276999"/>
          </a:xfrm>
          <a:prstGeom prst="rect">
            <a:avLst/>
          </a:prstGeom>
        </p:spPr>
        <p:txBody>
          <a:bodyPr wrap="none">
            <a:spAutoFit/>
          </a:bodyPr>
          <a:lstStyle/>
          <a:p>
            <a:pPr defTabSz="457200" fontAlgn="auto">
              <a:spcBef>
                <a:spcPts val="0"/>
              </a:spcBef>
              <a:spcAft>
                <a:spcPts val="0"/>
              </a:spcAft>
            </a:pPr>
            <a:r>
              <a:rPr lang="en-US" sz="1200">
                <a:solidFill>
                  <a:prstClr val="black"/>
                </a:solidFill>
                <a:latin typeface="Helvetica"/>
              </a:rPr>
              <a:t> </a:t>
            </a:r>
            <a:endParaRPr lang="en-US" sz="1800">
              <a:solidFill>
                <a:prstClr val="black"/>
              </a:solidFill>
              <a:latin typeface="Tw Cen MT"/>
            </a:endParaRPr>
          </a:p>
        </p:txBody>
      </p:sp>
      <p:sp>
        <p:nvSpPr>
          <p:cNvPr id="12" name="Title 1"/>
          <p:cNvSpPr txBox="1">
            <a:spLocks/>
          </p:cNvSpPr>
          <p:nvPr/>
        </p:nvSpPr>
        <p:spPr bwMode="auto">
          <a:xfrm>
            <a:off x="0" y="5733256"/>
            <a:ext cx="9144000" cy="1124744"/>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algn="ctr" defTabSz="457200"/>
            <a:r>
              <a:rPr lang="en-US" sz="4800" b="1">
                <a:solidFill>
                  <a:prstClr val="white"/>
                </a:solidFill>
                <a:latin typeface="Arial"/>
                <a:cs typeface="Arial"/>
              </a:rPr>
              <a:t>Prioritize Your Time</a:t>
            </a:r>
          </a:p>
        </p:txBody>
      </p:sp>
    </p:spTree>
    <p:extLst>
      <p:ext uri="{BB962C8B-B14F-4D97-AF65-F5344CB8AC3E}">
        <p14:creationId xmlns:p14="http://schemas.microsoft.com/office/powerpoint/2010/main" val="165205285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700" y="0"/>
            <a:ext cx="9106058" cy="6858000"/>
          </a:xfrm>
          <a:prstGeom prst="rect">
            <a:avLst/>
          </a:prstGeom>
        </p:spPr>
      </p:pic>
      <p:sp>
        <p:nvSpPr>
          <p:cNvPr id="2" name="Title 1"/>
          <p:cNvSpPr>
            <a:spLocks noGrp="1"/>
          </p:cNvSpPr>
          <p:nvPr>
            <p:ph type="title" idx="4294967295"/>
          </p:nvPr>
        </p:nvSpPr>
        <p:spPr>
          <a:xfrm>
            <a:off x="1475655" y="2502024"/>
            <a:ext cx="5688633" cy="1143000"/>
          </a:xfrm>
          <a:gradFill flip="none" rotWithShape="1">
            <a:gsLst>
              <a:gs pos="0">
                <a:schemeClr val="tx1"/>
              </a:gs>
              <a:gs pos="100000">
                <a:srgbClr val="191F2A"/>
              </a:gs>
            </a:gsLst>
            <a:lin ang="10800000" scaled="1"/>
            <a:tileRect/>
          </a:gradFill>
        </p:spPr>
        <p:txBody>
          <a:bodyPr/>
          <a:lstStyle/>
          <a:p>
            <a:r>
              <a:rPr lang="mr-IN" sz="3200" dirty="0"/>
              <a:t>"</a:t>
            </a:r>
            <a:r>
              <a:rPr lang="en-US" sz="3200" dirty="0"/>
              <a:t>Well, you did ask for a sign</a:t>
            </a:r>
            <a:r>
              <a:rPr lang="mr-IN" sz="3200" dirty="0"/>
              <a:t>"</a:t>
            </a:r>
            <a:br>
              <a:rPr lang="en-US" sz="3200" dirty="0"/>
            </a:br>
            <a:r>
              <a:rPr lang="en-US" sz="3200" dirty="0"/>
              <a:t>—God</a:t>
            </a:r>
          </a:p>
        </p:txBody>
      </p:sp>
    </p:spTree>
    <p:extLst>
      <p:ext uri="{BB962C8B-B14F-4D97-AF65-F5344CB8AC3E}">
        <p14:creationId xmlns:p14="http://schemas.microsoft.com/office/powerpoint/2010/main" val="13485861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7614"/>
            <a:ext cx="9162651" cy="1397996"/>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Messiah</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Lord Jesus is likely the "desired of all nations" (2:7) who will bring greater glory to the temple (2:9) and will arrive after judging the world (2:6), then he will reign as a descendant of Zerubbabel (2:23). </a:t>
            </a:r>
          </a:p>
        </p:txBody>
      </p:sp>
      <p:sp>
        <p:nvSpPr>
          <p:cNvPr id="5" name="Text Box 3"/>
          <p:cNvSpPr txBox="1">
            <a:spLocks noChangeArrowheads="1"/>
          </p:cNvSpPr>
          <p:nvPr/>
        </p:nvSpPr>
        <p:spPr bwMode="auto">
          <a:xfrm>
            <a:off x="7947331" y="44450"/>
            <a:ext cx="109173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347e</a:t>
            </a:r>
          </a:p>
        </p:txBody>
      </p:sp>
      <p:sp>
        <p:nvSpPr>
          <p:cNvPr id="9"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Haggai</a:t>
            </a:r>
          </a:p>
        </p:txBody>
      </p:sp>
    </p:spTree>
    <p:extLst>
      <p:ext uri="{BB962C8B-B14F-4D97-AF65-F5344CB8AC3E}">
        <p14:creationId xmlns:p14="http://schemas.microsoft.com/office/powerpoint/2010/main" val="1118237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5496" y="0"/>
            <a:ext cx="9070975" cy="1143000"/>
          </a:xfrm>
        </p:spPr>
        <p:txBody>
          <a:bodyPr/>
          <a:lstStyle/>
          <a:p>
            <a:r>
              <a:rPr lang="en-US" sz="4000" b="1" dirty="0"/>
              <a:t>God still speaks. Read his words.</a:t>
            </a:r>
          </a:p>
        </p:txBody>
      </p:sp>
      <p:pic>
        <p:nvPicPr>
          <p:cNvPr id="3" name="Picture 2"/>
          <p:cNvPicPr>
            <a:picLocks noChangeAspect="1"/>
          </p:cNvPicPr>
          <p:nvPr/>
        </p:nvPicPr>
        <p:blipFill>
          <a:blip r:embed="rId2"/>
          <a:stretch>
            <a:fillRect/>
          </a:stretch>
        </p:blipFill>
        <p:spPr>
          <a:xfrm>
            <a:off x="0" y="3808873"/>
            <a:ext cx="9144000" cy="3048000"/>
          </a:xfrm>
          <a:prstGeom prst="rect">
            <a:avLst/>
          </a:prstGeom>
        </p:spPr>
      </p:pic>
    </p:spTree>
    <p:extLst>
      <p:ext uri="{BB962C8B-B14F-4D97-AF65-F5344CB8AC3E}">
        <p14:creationId xmlns:p14="http://schemas.microsoft.com/office/powerpoint/2010/main" val="50656087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832" y="764704"/>
            <a:ext cx="9162933" cy="6108622"/>
          </a:xfrm>
          <a:prstGeom prst="rect">
            <a:avLst/>
          </a:prstGeom>
        </p:spPr>
      </p:pic>
      <p:sp>
        <p:nvSpPr>
          <p:cNvPr id="2" name="Title 1"/>
          <p:cNvSpPr>
            <a:spLocks noGrp="1"/>
          </p:cNvSpPr>
          <p:nvPr>
            <p:ph type="title" idx="4294967295"/>
          </p:nvPr>
        </p:nvSpPr>
        <p:spPr>
          <a:xfrm>
            <a:off x="17579" y="0"/>
            <a:ext cx="9162933" cy="1143000"/>
          </a:xfrm>
          <a:solidFill>
            <a:srgbClr val="000000"/>
          </a:solidFill>
        </p:spPr>
        <p:txBody>
          <a:bodyPr/>
          <a:lstStyle/>
          <a:p>
            <a:r>
              <a:rPr lang="en-US" sz="4000" b="1" dirty="0"/>
              <a:t>God still speaks when we are still.</a:t>
            </a:r>
          </a:p>
        </p:txBody>
      </p:sp>
    </p:spTree>
    <p:extLst>
      <p:ext uri="{BB962C8B-B14F-4D97-AF65-F5344CB8AC3E}">
        <p14:creationId xmlns:p14="http://schemas.microsoft.com/office/powerpoint/2010/main" val="21947886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384"/>
            <a:ext cx="9144000" cy="6885384"/>
          </a:xfrm>
          <a:prstGeom prst="rect">
            <a:avLst/>
          </a:prstGeom>
        </p:spPr>
      </p:pic>
      <p:sp>
        <p:nvSpPr>
          <p:cNvPr id="900098" name="Rectangle 2"/>
          <p:cNvSpPr>
            <a:spLocks noGrp="1" noChangeArrowheads="1"/>
          </p:cNvSpPr>
          <p:nvPr>
            <p:ph type="ctrTitle"/>
          </p:nvPr>
        </p:nvSpPr>
        <p:spPr>
          <a:xfrm>
            <a:off x="0" y="-56024"/>
            <a:ext cx="9144000" cy="2692936"/>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How can you restore God</a:t>
            </a:r>
            <a:r>
              <a:rPr lang="mr-IN" b="1" dirty="0">
                <a:effectLst>
                  <a:glow rad="127000">
                    <a:schemeClr val="tx1"/>
                  </a:glow>
                </a:effectLst>
                <a:latin typeface="Arial" charset="0"/>
                <a:ea typeface="ＭＳ Ｐゴシック" charset="0"/>
                <a:cs typeface="ＭＳ Ｐゴシック" charset="0"/>
              </a:rPr>
              <a:t>'</a:t>
            </a:r>
            <a:r>
              <a:rPr lang="en-US" b="1" dirty="0">
                <a:effectLst>
                  <a:glow rad="127000">
                    <a:schemeClr val="tx1"/>
                  </a:glow>
                </a:effectLst>
                <a:latin typeface="Arial" charset="0"/>
                <a:ea typeface="ＭＳ Ｐゴシック" charset="0"/>
                <a:cs typeface="ＭＳ Ｐゴシック" charset="0"/>
              </a:rPr>
              <a:t>s</a:t>
            </a:r>
            <a:br>
              <a:rPr lang="en-US" b="1" dirty="0">
                <a:effectLst>
                  <a:glow rad="127000">
                    <a:schemeClr val="tx1"/>
                  </a:glow>
                </a:effectLst>
                <a:latin typeface="Arial" charset="0"/>
                <a:ea typeface="ＭＳ Ｐゴシック" charset="0"/>
                <a:cs typeface="ＭＳ Ｐゴシック" charset="0"/>
              </a:rPr>
            </a:br>
            <a:r>
              <a:rPr lang="en-US" sz="6000" b="1" dirty="0">
                <a:solidFill>
                  <a:srgbClr val="FFFF00"/>
                </a:solidFill>
                <a:effectLst>
                  <a:glow rad="127000">
                    <a:schemeClr val="tx1"/>
                  </a:glow>
                </a:effectLst>
                <a:latin typeface="Arial" charset="0"/>
                <a:ea typeface="ＭＳ Ｐゴシック" charset="0"/>
                <a:cs typeface="ＭＳ Ｐゴシック" charset="0"/>
              </a:rPr>
              <a:t>BLESSING</a:t>
            </a:r>
            <a:br>
              <a:rPr lang="en-US" sz="6000"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when you only see his discipline?</a:t>
            </a:r>
          </a:p>
        </p:txBody>
      </p:sp>
      <p:sp>
        <p:nvSpPr>
          <p:cNvPr id="4"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Haggai</a:t>
            </a:r>
          </a:p>
        </p:txBody>
      </p:sp>
    </p:spTree>
    <p:extLst>
      <p:ext uri="{BB962C8B-B14F-4D97-AF65-F5344CB8AC3E}">
        <p14:creationId xmlns:p14="http://schemas.microsoft.com/office/powerpoint/2010/main" val="3672863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7384"/>
            <a:ext cx="9144000" cy="1080120"/>
          </a:xfrm>
          <a:effectLst>
            <a:outerShdw blurRad="63500" dist="35921" dir="2700000" algn="ctr" rotWithShape="0">
              <a:schemeClr val="tx2">
                <a:alpha val="74998"/>
              </a:schemeClr>
            </a:outerShdw>
          </a:effectLst>
        </p:spPr>
        <p:txBody>
          <a:bodyPr anchor="ctr"/>
          <a:lstStyle/>
          <a:p>
            <a:pPr>
              <a:defRPr/>
            </a:pPr>
            <a:r>
              <a:rPr lang="en-US" sz="4800" dirty="0">
                <a:effectLst>
                  <a:glow rad="127000">
                    <a:schemeClr val="tx1"/>
                  </a:glow>
                </a:effectLst>
                <a:latin typeface="Arial" charset="0"/>
                <a:ea typeface="ＭＳ Ｐゴシック" charset="0"/>
                <a:cs typeface="ＭＳ Ｐゴシック" charset="0"/>
              </a:rPr>
              <a:t>1. Realign your </a:t>
            </a:r>
            <a:r>
              <a:rPr lang="en-US" sz="4800" dirty="0">
                <a:solidFill>
                  <a:srgbClr val="FFFF00"/>
                </a:solidFill>
                <a:effectLst>
                  <a:glow rad="127000">
                    <a:schemeClr val="tx1"/>
                  </a:glow>
                </a:effectLst>
                <a:latin typeface="Arial" charset="0"/>
                <a:ea typeface="ＭＳ Ｐゴシック" charset="0"/>
                <a:cs typeface="ＭＳ Ｐゴシック" charset="0"/>
              </a:rPr>
              <a:t>priorities</a:t>
            </a:r>
            <a:r>
              <a:rPr lang="en-US" sz="4800" dirty="0">
                <a:effectLst>
                  <a:glow rad="127000">
                    <a:schemeClr val="tx1"/>
                  </a:glow>
                </a:effectLst>
                <a:latin typeface="Arial" charset="0"/>
                <a:ea typeface="ＭＳ Ｐゴシック" charset="0"/>
                <a:cs typeface="ＭＳ Ｐゴシック" charset="0"/>
              </a:rPr>
              <a:t>. </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75656" y="2708920"/>
            <a:ext cx="6120680" cy="3229677"/>
          </a:xfrm>
          <a:prstGeom prst="rect">
            <a:avLst/>
          </a:prstGeom>
        </p:spPr>
      </p:pic>
      <p:sp>
        <p:nvSpPr>
          <p:cNvPr id="6"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Haggai 1</a:t>
            </a:r>
          </a:p>
        </p:txBody>
      </p:sp>
      <p:sp>
        <p:nvSpPr>
          <p:cNvPr id="7" name="Rectangle 2">
            <a:extLst>
              <a:ext uri="{FF2B5EF4-FFF2-40B4-BE49-F238E27FC236}">
                <a16:creationId xmlns:a16="http://schemas.microsoft.com/office/drawing/2014/main" id="{D4DAE8C8-0375-984C-AD2E-2E419E304E58}"/>
              </a:ext>
            </a:extLst>
          </p:cNvPr>
          <p:cNvSpPr txBox="1">
            <a:spLocks noChangeArrowheads="1"/>
          </p:cNvSpPr>
          <p:nvPr/>
        </p:nvSpPr>
        <p:spPr bwMode="auto">
          <a:xfrm>
            <a:off x="0" y="1988840"/>
            <a:ext cx="9144000" cy="769349"/>
          </a:xfrm>
          <a:prstGeom prst="rect">
            <a:avLst/>
          </a:prstGeom>
          <a:solidFill>
            <a:schemeClr val="tx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RESTORATION</a:t>
            </a:r>
          </a:p>
        </p:txBody>
      </p:sp>
      <p:sp>
        <p:nvSpPr>
          <p:cNvPr id="8" name="Rectangle 2">
            <a:extLst>
              <a:ext uri="{FF2B5EF4-FFF2-40B4-BE49-F238E27FC236}">
                <a16:creationId xmlns:a16="http://schemas.microsoft.com/office/drawing/2014/main" id="{A33C5113-3E52-D843-B101-5DC10060B4D6}"/>
              </a:ext>
            </a:extLst>
          </p:cNvPr>
          <p:cNvSpPr txBox="1">
            <a:spLocks noChangeArrowheads="1"/>
          </p:cNvSpPr>
          <p:nvPr/>
        </p:nvSpPr>
        <p:spPr bwMode="auto">
          <a:xfrm>
            <a:off x="0" y="1531898"/>
            <a:ext cx="9108504" cy="456942"/>
          </a:xfrm>
          <a:prstGeom prst="rect">
            <a:avLst/>
          </a:prstGeom>
          <a:solidFill>
            <a:schemeClr val="tx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been hurt — be restored</a:t>
            </a:r>
          </a:p>
        </p:txBody>
      </p:sp>
    </p:spTree>
    <p:extLst>
      <p:ext uri="{BB962C8B-B14F-4D97-AF65-F5344CB8AC3E}">
        <p14:creationId xmlns:p14="http://schemas.microsoft.com/office/powerpoint/2010/main" val="79736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Haggai 2</a:t>
            </a:r>
          </a:p>
        </p:txBody>
      </p:sp>
    </p:spTree>
    <p:extLst>
      <p:ext uri="{BB962C8B-B14F-4D97-AF65-F5344CB8AC3E}">
        <p14:creationId xmlns:p14="http://schemas.microsoft.com/office/powerpoint/2010/main" val="2724319339"/>
      </p:ext>
    </p:extLst>
  </p:cSld>
  <p:clrMapOvr>
    <a:overrideClrMapping bg1="lt1" tx1="dk1" bg2="lt2" tx2="dk2" accent1="accent1" accent2="accent2" accent3="accent3" accent4="accent4" accent5="accent5" accent6="accent6" hlink="hlink" folHlink="folHlink"/>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93905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2. Recall God</a:t>
            </a:r>
            <a:r>
              <a:rPr lang="mr-IN" sz="4800" b="1" dirty="0">
                <a:effectLst>
                  <a:glow rad="127000">
                    <a:schemeClr val="tx1"/>
                  </a:glow>
                </a:effectLst>
                <a:latin typeface="Arial" charset="0"/>
                <a:ea typeface="ＭＳ Ｐゴシック" charset="0"/>
                <a:cs typeface="ＭＳ Ｐゴシック" charset="0"/>
              </a:rPr>
              <a:t>'</a:t>
            </a:r>
            <a:r>
              <a:rPr lang="en-US" sz="4800" b="1" dirty="0">
                <a:effectLst>
                  <a:glow rad="127000">
                    <a:schemeClr val="tx1"/>
                  </a:glow>
                </a:effectLst>
                <a:latin typeface="Arial" charset="0"/>
                <a:ea typeface="ＭＳ Ｐゴシック" charset="0"/>
                <a:cs typeface="ＭＳ Ｐゴシック" charset="0"/>
              </a:rPr>
              <a:t>s </a:t>
            </a:r>
            <a:r>
              <a:rPr lang="en-US" sz="4800" b="1" dirty="0">
                <a:solidFill>
                  <a:srgbClr val="FFFF00"/>
                </a:solidFill>
                <a:effectLst>
                  <a:glow rad="127000">
                    <a:schemeClr val="tx1"/>
                  </a:glow>
                </a:effectLst>
                <a:latin typeface="Arial" charset="0"/>
                <a:ea typeface="ＭＳ Ｐゴシック" charset="0"/>
                <a:cs typeface="ＭＳ Ｐゴシック" charset="0"/>
              </a:rPr>
              <a:t>presence</a:t>
            </a:r>
            <a:r>
              <a:rPr lang="en-US" sz="4800" b="1" dirty="0">
                <a:effectLst>
                  <a:glow rad="127000">
                    <a:schemeClr val="tx1"/>
                  </a:glow>
                </a:effectLst>
                <a:latin typeface="Arial" charset="0"/>
                <a:ea typeface="ＭＳ Ｐゴシック" charset="0"/>
                <a:cs typeface="ＭＳ Ｐゴシック" charset="0"/>
              </a:rPr>
              <a:t>. </a:t>
            </a:r>
          </a:p>
        </p:txBody>
      </p:sp>
      <p:sp>
        <p:nvSpPr>
          <p:cNvPr id="5"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Haggai 2:1-9</a:t>
            </a:r>
          </a:p>
        </p:txBody>
      </p:sp>
    </p:spTree>
    <p:extLst>
      <p:ext uri="{BB962C8B-B14F-4D97-AF65-F5344CB8AC3E}">
        <p14:creationId xmlns:p14="http://schemas.microsoft.com/office/powerpoint/2010/main" val="3256638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pic>
        <p:nvPicPr>
          <p:cNvPr id="2" name="Picture 1"/>
          <p:cNvPicPr>
            <a:picLocks noChangeAspect="1"/>
          </p:cNvPicPr>
          <p:nvPr/>
        </p:nvPicPr>
        <p:blipFill>
          <a:blip r:embed="rId3"/>
          <a:stretch>
            <a:fillRect/>
          </a:stretch>
        </p:blipFill>
        <p:spPr>
          <a:xfrm>
            <a:off x="4879528" y="19734"/>
            <a:ext cx="4445000" cy="5765800"/>
          </a:xfrm>
          <a:prstGeom prst="rect">
            <a:avLst/>
          </a:prstGeom>
        </p:spPr>
      </p:pic>
      <p:sp>
        <p:nvSpPr>
          <p:cNvPr id="900098" name="Rectangle 2"/>
          <p:cNvSpPr>
            <a:spLocks noGrp="1" noChangeArrowheads="1"/>
          </p:cNvSpPr>
          <p:nvPr>
            <p:ph type="ctrTitle"/>
          </p:nvPr>
        </p:nvSpPr>
        <p:spPr>
          <a:xfrm>
            <a:off x="72008" y="29469"/>
            <a:ext cx="5004048" cy="6828531"/>
          </a:xfrm>
          <a:solidFill>
            <a:srgbClr val="000000"/>
          </a:solidFill>
          <a:effectLst/>
        </p:spPr>
        <p:txBody>
          <a:bodyPr anchor="t"/>
          <a:lstStyle/>
          <a:p>
            <a:pPr>
              <a:defRPr/>
            </a:pP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Then on October 17 of that same year, the L</a:t>
            </a:r>
            <a:r>
              <a:rPr lang="en-US" sz="2800" b="1" dirty="0">
                <a:effectLst>
                  <a:glow rad="127000">
                    <a:schemeClr val="tx1"/>
                  </a:glow>
                </a:effectLst>
                <a:latin typeface="Arial" charset="0"/>
                <a:ea typeface="ＭＳ Ｐゴシック" charset="0"/>
                <a:cs typeface="ＭＳ Ｐゴシック" charset="0"/>
              </a:rPr>
              <a:t>ORD</a:t>
            </a:r>
            <a:r>
              <a:rPr lang="en-US" sz="3200" b="1" dirty="0">
                <a:effectLst>
                  <a:glow rad="127000">
                    <a:schemeClr val="tx1"/>
                  </a:glow>
                </a:effectLst>
                <a:latin typeface="Arial" charset="0"/>
                <a:ea typeface="ＭＳ Ｐゴシック" charset="0"/>
                <a:cs typeface="ＭＳ Ｐゴシック" charset="0"/>
              </a:rPr>
              <a:t> sent another message through the prophet Haggai. </a:t>
            </a:r>
            <a:r>
              <a:rPr lang="mr-IN" sz="3200" b="1" dirty="0">
                <a:effectLst>
                  <a:glow rad="127000">
                    <a:schemeClr val="tx1"/>
                  </a:glow>
                </a:effectLst>
                <a:latin typeface="Arial" charset="0"/>
                <a:ea typeface="ＭＳ Ｐゴシック" charset="0"/>
                <a:cs typeface="ＭＳ Ｐゴシック" charset="0"/>
              </a:rPr>
              <a:t>'</a:t>
            </a:r>
            <a:r>
              <a:rPr lang="en-SG" sz="3200" b="1">
                <a:effectLst>
                  <a:glow rad="127000">
                    <a:schemeClr val="tx1"/>
                  </a:glow>
                </a:effectLst>
                <a:latin typeface="Arial" charset="0"/>
                <a:ea typeface="ＭＳ Ｐゴシック" charset="0"/>
                <a:cs typeface="ＭＳ Ｐゴシック" charset="0"/>
              </a:rPr>
              <a:t>Say this to Zerubbabel son of Shealtiel, governor of Judah, and to Jeshua son of Jehozadak, the high priest, and to the remnant of God</a:t>
            </a:r>
            <a:r>
              <a:rPr lang="mr-IN" sz="3200" b="1">
                <a:effectLst>
                  <a:glow rad="127000">
                    <a:schemeClr val="tx1"/>
                  </a:glow>
                </a:effectLst>
                <a:latin typeface="Arial" charset="0"/>
                <a:ea typeface="ＭＳ Ｐゴシック" charset="0"/>
                <a:cs typeface="ＭＳ Ｐゴシック" charset="0"/>
              </a:rPr>
              <a:t>'</a:t>
            </a:r>
            <a:r>
              <a:rPr lang="en-SG" sz="3200" b="1">
                <a:effectLst>
                  <a:glow rad="127000">
                    <a:schemeClr val="tx1"/>
                  </a:glow>
                </a:effectLst>
                <a:latin typeface="Arial" charset="0"/>
                <a:ea typeface="ＭＳ Ｐゴシック" charset="0"/>
                <a:cs typeface="ＭＳ Ｐゴシック" charset="0"/>
              </a:rPr>
              <a:t>s people there in the land</a:t>
            </a:r>
            <a:r>
              <a:rPr lang="mr-IN" sz="3200" b="1">
                <a:effectLst>
                  <a:glow rad="127000">
                    <a:schemeClr val="tx1"/>
                  </a:glow>
                </a:effectLst>
                <a:latin typeface="Arial" charset="0"/>
                <a:ea typeface="ＭＳ Ｐゴシック" charset="0"/>
                <a:cs typeface="ＭＳ Ｐゴシック" charset="0"/>
              </a:rPr>
              <a:t>'</a:t>
            </a: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(Haggai 2:1-2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81189058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2"/>
          <p:cNvSpPr>
            <a:spLocks noChangeArrowheads="1"/>
          </p:cNvSpPr>
          <p:nvPr/>
        </p:nvSpPr>
        <p:spPr bwMode="auto">
          <a:xfrm>
            <a:off x="-76200" y="-76200"/>
            <a:ext cx="9296400" cy="70104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algn="ctr"/>
            <a:endParaRPr lang="en-US">
              <a:latin typeface="Arial" charset="0"/>
              <a:cs typeface="Arial" charset="0"/>
            </a:endParaRPr>
          </a:p>
        </p:txBody>
      </p:sp>
      <p:grpSp>
        <p:nvGrpSpPr>
          <p:cNvPr id="148482" name="Group 4"/>
          <p:cNvGrpSpPr>
            <a:grpSpLocks/>
          </p:cNvGrpSpPr>
          <p:nvPr/>
        </p:nvGrpSpPr>
        <p:grpSpPr bwMode="auto">
          <a:xfrm>
            <a:off x="609600" y="4235450"/>
            <a:ext cx="8153400" cy="1484313"/>
            <a:chOff x="432" y="1948"/>
            <a:chExt cx="5136" cy="935"/>
          </a:xfrm>
        </p:grpSpPr>
        <p:sp>
          <p:nvSpPr>
            <p:cNvPr id="167941" name="Line 5"/>
            <p:cNvSpPr>
              <a:spLocks noChangeShapeType="1"/>
            </p:cNvSpPr>
            <p:nvPr/>
          </p:nvSpPr>
          <p:spPr bwMode="auto">
            <a:xfrm>
              <a:off x="4376"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sp>
          <p:nvSpPr>
            <p:cNvPr id="167942" name="Text Box 6"/>
            <p:cNvSpPr txBox="1">
              <a:spLocks noChangeArrowheads="1"/>
            </p:cNvSpPr>
            <p:nvPr/>
          </p:nvSpPr>
          <p:spPr bwMode="auto">
            <a:xfrm>
              <a:off x="4464" y="2476"/>
              <a:ext cx="823" cy="407"/>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600" b="1" dirty="0">
                  <a:latin typeface="Arial"/>
                  <a:ea typeface="+mn-ea"/>
                  <a:cs typeface="Arial"/>
                </a:rPr>
                <a:t>Dec</a:t>
              </a:r>
            </a:p>
          </p:txBody>
        </p:sp>
        <p:sp>
          <p:nvSpPr>
            <p:cNvPr id="167943" name="Line 7"/>
            <p:cNvSpPr>
              <a:spLocks noChangeShapeType="1"/>
            </p:cNvSpPr>
            <p:nvPr/>
          </p:nvSpPr>
          <p:spPr bwMode="auto">
            <a:xfrm>
              <a:off x="5136"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sp>
          <p:nvSpPr>
            <p:cNvPr id="167944" name="Text Box 8"/>
            <p:cNvSpPr txBox="1">
              <a:spLocks noChangeArrowheads="1"/>
            </p:cNvSpPr>
            <p:nvPr/>
          </p:nvSpPr>
          <p:spPr bwMode="auto">
            <a:xfrm>
              <a:off x="1815" y="2476"/>
              <a:ext cx="798" cy="404"/>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600" b="1">
                  <a:latin typeface="Arial"/>
                  <a:ea typeface="+mn-ea"/>
                  <a:cs typeface="Arial"/>
                </a:rPr>
                <a:t> Sep</a:t>
              </a:r>
            </a:p>
          </p:txBody>
        </p:sp>
        <p:sp>
          <p:nvSpPr>
            <p:cNvPr id="167945" name="Line 9"/>
            <p:cNvSpPr>
              <a:spLocks noChangeShapeType="1"/>
            </p:cNvSpPr>
            <p:nvPr/>
          </p:nvSpPr>
          <p:spPr bwMode="auto">
            <a:xfrm>
              <a:off x="1746"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sp>
          <p:nvSpPr>
            <p:cNvPr id="167946" name="Text Box 10"/>
            <p:cNvSpPr txBox="1">
              <a:spLocks noChangeArrowheads="1"/>
            </p:cNvSpPr>
            <p:nvPr/>
          </p:nvSpPr>
          <p:spPr bwMode="auto">
            <a:xfrm>
              <a:off x="2706" y="2476"/>
              <a:ext cx="798" cy="404"/>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600" b="1">
                  <a:latin typeface="Arial"/>
                  <a:ea typeface="+mn-ea"/>
                  <a:cs typeface="Arial"/>
                </a:rPr>
                <a:t> Oct</a:t>
              </a:r>
            </a:p>
          </p:txBody>
        </p:sp>
        <p:sp>
          <p:nvSpPr>
            <p:cNvPr id="167947" name="Line 11"/>
            <p:cNvSpPr>
              <a:spLocks noChangeShapeType="1"/>
            </p:cNvSpPr>
            <p:nvPr/>
          </p:nvSpPr>
          <p:spPr bwMode="auto">
            <a:xfrm>
              <a:off x="2665"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sp>
          <p:nvSpPr>
            <p:cNvPr id="167948" name="Text Box 12"/>
            <p:cNvSpPr txBox="1">
              <a:spLocks noChangeArrowheads="1"/>
            </p:cNvSpPr>
            <p:nvPr/>
          </p:nvSpPr>
          <p:spPr bwMode="auto">
            <a:xfrm>
              <a:off x="3591" y="2476"/>
              <a:ext cx="768" cy="404"/>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600" b="1">
                  <a:latin typeface="Arial"/>
                  <a:ea typeface="+mn-ea"/>
                  <a:cs typeface="Arial"/>
                </a:rPr>
                <a:t> Nov</a:t>
              </a:r>
            </a:p>
          </p:txBody>
        </p:sp>
        <p:sp>
          <p:nvSpPr>
            <p:cNvPr id="167949" name="Line 13"/>
            <p:cNvSpPr>
              <a:spLocks noChangeShapeType="1"/>
            </p:cNvSpPr>
            <p:nvPr/>
          </p:nvSpPr>
          <p:spPr bwMode="auto">
            <a:xfrm>
              <a:off x="3568"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sp>
          <p:nvSpPr>
            <p:cNvPr id="167950" name="Text Box 14"/>
            <p:cNvSpPr txBox="1">
              <a:spLocks noChangeArrowheads="1"/>
            </p:cNvSpPr>
            <p:nvPr/>
          </p:nvSpPr>
          <p:spPr bwMode="auto">
            <a:xfrm>
              <a:off x="933" y="2476"/>
              <a:ext cx="747" cy="404"/>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600" b="1">
                  <a:latin typeface="Arial"/>
                  <a:ea typeface="+mn-ea"/>
                  <a:cs typeface="Arial"/>
                </a:rPr>
                <a:t> Aug</a:t>
              </a:r>
            </a:p>
          </p:txBody>
        </p:sp>
        <p:sp>
          <p:nvSpPr>
            <p:cNvPr id="167951" name="Line 15"/>
            <p:cNvSpPr>
              <a:spLocks noChangeShapeType="1"/>
            </p:cNvSpPr>
            <p:nvPr/>
          </p:nvSpPr>
          <p:spPr bwMode="auto">
            <a:xfrm>
              <a:off x="854"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sp>
          <p:nvSpPr>
            <p:cNvPr id="167952" name="Line 16"/>
            <p:cNvSpPr>
              <a:spLocks noChangeShapeType="1"/>
            </p:cNvSpPr>
            <p:nvPr/>
          </p:nvSpPr>
          <p:spPr bwMode="auto">
            <a:xfrm flipV="1">
              <a:off x="432" y="2476"/>
              <a:ext cx="5136" cy="12"/>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grpSp>
      <p:sp>
        <p:nvSpPr>
          <p:cNvPr id="167953" name="AutoShape 17"/>
          <p:cNvSpPr>
            <a:spLocks noChangeArrowheads="1"/>
          </p:cNvSpPr>
          <p:nvPr/>
        </p:nvSpPr>
        <p:spPr bwMode="auto">
          <a:xfrm flipV="1">
            <a:off x="2324100" y="3124200"/>
            <a:ext cx="457200" cy="1981200"/>
          </a:xfrm>
          <a:prstGeom prst="upArrow">
            <a:avLst>
              <a:gd name="adj1" fmla="val 50000"/>
              <a:gd name="adj2" fmla="val 108333"/>
            </a:avLst>
          </a:prstGeom>
          <a:solidFill>
            <a:schemeClr val="accent1"/>
          </a:solidFill>
          <a:ln w="9525">
            <a:no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latin typeface="Arial"/>
              <a:ea typeface="+mn-ea"/>
              <a:cs typeface="Arial"/>
            </a:endParaRPr>
          </a:p>
        </p:txBody>
      </p:sp>
      <p:sp>
        <p:nvSpPr>
          <p:cNvPr id="167954" name="Text Box 18"/>
          <p:cNvSpPr txBox="1">
            <a:spLocks noChangeArrowheads="1"/>
          </p:cNvSpPr>
          <p:nvPr/>
        </p:nvSpPr>
        <p:spPr bwMode="auto">
          <a:xfrm>
            <a:off x="1828800" y="1981200"/>
            <a:ext cx="1447800" cy="10779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3200" b="1">
                <a:latin typeface="Arial"/>
                <a:ea typeface="+mn-ea"/>
                <a:cs typeface="Arial"/>
              </a:rPr>
              <a:t>8/29</a:t>
            </a:r>
          </a:p>
          <a:p>
            <a:pPr algn="ctr">
              <a:defRPr/>
            </a:pPr>
            <a:r>
              <a:rPr lang="en-US" sz="3200" b="1">
                <a:latin typeface="Arial"/>
                <a:ea typeface="+mn-ea"/>
                <a:cs typeface="Arial"/>
              </a:rPr>
              <a:t>1:1</a:t>
            </a:r>
          </a:p>
        </p:txBody>
      </p:sp>
      <p:sp>
        <p:nvSpPr>
          <p:cNvPr id="167955" name="AutoShape 19"/>
          <p:cNvSpPr>
            <a:spLocks noChangeArrowheads="1"/>
          </p:cNvSpPr>
          <p:nvPr/>
        </p:nvSpPr>
        <p:spPr bwMode="auto">
          <a:xfrm flipV="1">
            <a:off x="4762500" y="3124200"/>
            <a:ext cx="457200" cy="1981200"/>
          </a:xfrm>
          <a:prstGeom prst="upArrow">
            <a:avLst>
              <a:gd name="adj1" fmla="val 50000"/>
              <a:gd name="adj2" fmla="val 108333"/>
            </a:avLst>
          </a:prstGeom>
          <a:solidFill>
            <a:schemeClr val="accent1"/>
          </a:solidFill>
          <a:ln w="9525">
            <a:no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latin typeface="Arial"/>
              <a:ea typeface="+mn-ea"/>
              <a:cs typeface="Arial"/>
            </a:endParaRPr>
          </a:p>
        </p:txBody>
      </p:sp>
      <p:sp>
        <p:nvSpPr>
          <p:cNvPr id="167956" name="Text Box 20"/>
          <p:cNvSpPr txBox="1">
            <a:spLocks noChangeArrowheads="1"/>
          </p:cNvSpPr>
          <p:nvPr/>
        </p:nvSpPr>
        <p:spPr bwMode="auto">
          <a:xfrm>
            <a:off x="4114800" y="1981200"/>
            <a:ext cx="1752600" cy="10779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3200" b="1">
                <a:latin typeface="Arial"/>
                <a:ea typeface="+mn-ea"/>
                <a:cs typeface="Arial"/>
              </a:rPr>
              <a:t>10/17</a:t>
            </a:r>
          </a:p>
          <a:p>
            <a:pPr algn="ctr">
              <a:defRPr/>
            </a:pPr>
            <a:r>
              <a:rPr lang="en-US" sz="3200" b="1">
                <a:latin typeface="Arial"/>
                <a:ea typeface="+mn-ea"/>
                <a:cs typeface="Arial"/>
              </a:rPr>
              <a:t>2:1</a:t>
            </a:r>
          </a:p>
        </p:txBody>
      </p:sp>
      <p:sp>
        <p:nvSpPr>
          <p:cNvPr id="167957" name="Text Box 21"/>
          <p:cNvSpPr txBox="1">
            <a:spLocks noChangeArrowheads="1"/>
          </p:cNvSpPr>
          <p:nvPr/>
        </p:nvSpPr>
        <p:spPr bwMode="auto">
          <a:xfrm>
            <a:off x="2895600" y="1981200"/>
            <a:ext cx="1752600" cy="10779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3200" b="1">
                <a:latin typeface="Arial"/>
                <a:ea typeface="+mn-ea"/>
                <a:cs typeface="Arial"/>
              </a:rPr>
              <a:t>9/21</a:t>
            </a:r>
          </a:p>
          <a:p>
            <a:pPr algn="ctr">
              <a:defRPr/>
            </a:pPr>
            <a:r>
              <a:rPr lang="en-US" sz="3200" b="1">
                <a:latin typeface="Arial"/>
                <a:ea typeface="+mn-ea"/>
                <a:cs typeface="Arial"/>
              </a:rPr>
              <a:t>1:15</a:t>
            </a:r>
          </a:p>
        </p:txBody>
      </p:sp>
      <p:sp>
        <p:nvSpPr>
          <p:cNvPr id="167958" name="AutoShape 22"/>
          <p:cNvSpPr>
            <a:spLocks noChangeArrowheads="1"/>
          </p:cNvSpPr>
          <p:nvPr/>
        </p:nvSpPr>
        <p:spPr bwMode="auto">
          <a:xfrm flipV="1">
            <a:off x="3543300" y="3124200"/>
            <a:ext cx="457200" cy="1981200"/>
          </a:xfrm>
          <a:prstGeom prst="upArrow">
            <a:avLst>
              <a:gd name="adj1" fmla="val 50000"/>
              <a:gd name="adj2" fmla="val 108333"/>
            </a:avLst>
          </a:prstGeom>
          <a:solidFill>
            <a:schemeClr val="accent1"/>
          </a:solidFill>
          <a:ln w="9525">
            <a:no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latin typeface="Arial"/>
              <a:ea typeface="+mn-ea"/>
              <a:cs typeface="Arial"/>
            </a:endParaRPr>
          </a:p>
        </p:txBody>
      </p:sp>
      <p:sp>
        <p:nvSpPr>
          <p:cNvPr id="167959" name="Text Box 23"/>
          <p:cNvSpPr txBox="1">
            <a:spLocks noChangeArrowheads="1"/>
          </p:cNvSpPr>
          <p:nvPr/>
        </p:nvSpPr>
        <p:spPr bwMode="auto">
          <a:xfrm>
            <a:off x="3124200" y="5927725"/>
            <a:ext cx="2743200" cy="7016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4000" b="1">
                <a:latin typeface="Arial"/>
                <a:ea typeface="+mn-ea"/>
                <a:cs typeface="Arial"/>
              </a:rPr>
              <a:t>520 B.C.</a:t>
            </a:r>
          </a:p>
        </p:txBody>
      </p:sp>
      <p:sp>
        <p:nvSpPr>
          <p:cNvPr id="24" name="Title 23"/>
          <p:cNvSpPr>
            <a:spLocks noGrp="1"/>
          </p:cNvSpPr>
          <p:nvPr>
            <p:ph type="title" idx="4294967295"/>
          </p:nvPr>
        </p:nvSpPr>
        <p:spPr/>
        <p:txBody>
          <a:bodyPr/>
          <a:lstStyle/>
          <a:p>
            <a:pPr>
              <a:defRPr/>
            </a:pPr>
            <a:r>
              <a:rPr lang="en-US" sz="4800">
                <a:solidFill>
                  <a:schemeClr val="tx1"/>
                </a:solidFill>
                <a:latin typeface="Arial"/>
                <a:ea typeface="ＭＳ Ｐゴシック" charset="0"/>
                <a:cs typeface="Arial"/>
              </a:rPr>
              <a:t>Dates in Haggai</a:t>
            </a:r>
            <a:endParaRPr lang="en-US">
              <a:latin typeface="Arial"/>
              <a:ea typeface="ＭＳ Ｐゴシック" charset="0"/>
              <a:cs typeface="Aria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6135835"/>
          </a:xfrm>
          <a:effectLst>
            <a:outerShdw blurRad="63500" dist="35921" dir="2700000" algn="ctr" rotWithShape="0">
              <a:schemeClr val="tx2">
                <a:alpha val="74998"/>
              </a:schemeClr>
            </a:outerShdw>
          </a:effectLst>
        </p:spPr>
        <p:txBody>
          <a:bodyPr anchor="t"/>
          <a:lstStyle/>
          <a:p>
            <a:pPr>
              <a:defRPr/>
            </a:pP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Does anyone remember this house—this Temple—in its former splendor? How, in comparison, does it look to you now? It must seem like nothing at all!  </a:t>
            </a:r>
            <a:r>
              <a:rPr lang="en-US" sz="3200" b="1" baseline="30000" dirty="0">
                <a:effectLst>
                  <a:glow rad="127000">
                    <a:schemeClr val="tx1"/>
                  </a:glow>
                </a:effectLst>
                <a:latin typeface="Arial" charset="0"/>
                <a:ea typeface="ＭＳ Ｐゴシック" charset="0"/>
                <a:cs typeface="ＭＳ Ｐゴシック" charset="0"/>
              </a:rPr>
              <a:t>4</a:t>
            </a:r>
            <a:r>
              <a:rPr lang="en-US" sz="3200" b="1" dirty="0">
                <a:effectLst>
                  <a:glow rad="127000">
                    <a:schemeClr val="tx1"/>
                  </a:glow>
                </a:effectLst>
                <a:latin typeface="Arial" charset="0"/>
                <a:ea typeface="ＭＳ Ｐゴシック" charset="0"/>
                <a:cs typeface="ＭＳ Ｐゴシック" charset="0"/>
              </a:rPr>
              <a:t>But now the L</a:t>
            </a:r>
            <a:r>
              <a:rPr lang="en-US" sz="2800" b="1" dirty="0">
                <a:effectLst>
                  <a:glow rad="127000">
                    <a:schemeClr val="tx1"/>
                  </a:glow>
                </a:effectLst>
                <a:latin typeface="Arial" charset="0"/>
                <a:ea typeface="ＭＳ Ｐゴシック" charset="0"/>
                <a:cs typeface="ＭＳ Ｐゴシック" charset="0"/>
              </a:rPr>
              <a:t>ORD</a:t>
            </a:r>
            <a:r>
              <a:rPr lang="en-US" sz="3200" b="1" dirty="0">
                <a:effectLst>
                  <a:glow rad="127000">
                    <a:schemeClr val="tx1"/>
                  </a:glow>
                </a:effectLst>
                <a:latin typeface="Arial" charset="0"/>
                <a:ea typeface="ＭＳ Ｐゴシック" charset="0"/>
                <a:cs typeface="ＭＳ Ｐゴシック" charset="0"/>
              </a:rPr>
              <a:t> says: Be strong, Zerubbabel. </a:t>
            </a:r>
            <a:r>
              <a:rPr lang="en-US" sz="3200" b="1" dirty="0">
                <a:solidFill>
                  <a:srgbClr val="FFFF00"/>
                </a:solidFill>
                <a:effectLst>
                  <a:glow rad="127000">
                    <a:schemeClr val="tx1"/>
                  </a:glow>
                </a:effectLst>
                <a:latin typeface="Arial" charset="0"/>
                <a:ea typeface="ＭＳ Ｐゴシック" charset="0"/>
                <a:cs typeface="ＭＳ Ｐゴシック" charset="0"/>
              </a:rPr>
              <a:t>Be strong</a:t>
            </a:r>
            <a:r>
              <a:rPr lang="en-US" sz="3200" b="1" dirty="0">
                <a:effectLst>
                  <a:glow rad="127000">
                    <a:schemeClr val="tx1"/>
                  </a:glow>
                </a:effectLst>
                <a:latin typeface="Arial" charset="0"/>
                <a:ea typeface="ＭＳ Ｐゴシック" charset="0"/>
                <a:cs typeface="ＭＳ Ｐゴシック" charset="0"/>
              </a:rPr>
              <a:t>, Jeshua son of Jehozadak, the high priest. Be strong, all you people still left in the land. And now get to work, for </a:t>
            </a:r>
            <a:r>
              <a:rPr lang="en-US" sz="3200" b="1" dirty="0">
                <a:solidFill>
                  <a:srgbClr val="FFFF00"/>
                </a:solidFill>
                <a:effectLst>
                  <a:glow rad="127000">
                    <a:schemeClr val="tx1"/>
                  </a:glow>
                </a:effectLst>
                <a:latin typeface="Arial" charset="0"/>
                <a:ea typeface="ＭＳ Ｐゴシック" charset="0"/>
                <a:cs typeface="ＭＳ Ｐゴシック" charset="0"/>
              </a:rPr>
              <a:t>I am with you</a:t>
            </a:r>
            <a:r>
              <a:rPr lang="en-US" sz="3200" b="1" dirty="0">
                <a:effectLst>
                  <a:glow rad="127000">
                    <a:schemeClr val="tx1"/>
                  </a:glow>
                </a:effectLst>
                <a:latin typeface="Arial" charset="0"/>
                <a:ea typeface="ＭＳ Ｐゴシック" charset="0"/>
                <a:cs typeface="ＭＳ Ｐゴシック" charset="0"/>
              </a:rPr>
              <a:t>, says the L</a:t>
            </a:r>
            <a:r>
              <a:rPr lang="en-US" sz="2800" b="1" dirty="0">
                <a:effectLst>
                  <a:glow rad="127000">
                    <a:schemeClr val="tx1"/>
                  </a:glow>
                </a:effectLst>
                <a:latin typeface="Arial" charset="0"/>
                <a:ea typeface="ＭＳ Ｐゴシック" charset="0"/>
                <a:cs typeface="ＭＳ Ｐゴシック" charset="0"/>
              </a:rPr>
              <a:t>ORD</a:t>
            </a:r>
            <a:r>
              <a:rPr lang="en-US" sz="3200" b="1" dirty="0">
                <a:effectLst>
                  <a:glow rad="127000">
                    <a:schemeClr val="tx1"/>
                  </a:glow>
                </a:effectLst>
                <a:latin typeface="Arial" charset="0"/>
                <a:ea typeface="ＭＳ Ｐゴシック" charset="0"/>
                <a:cs typeface="ＭＳ Ｐゴシック" charset="0"/>
              </a:rPr>
              <a:t> of Heaven</a:t>
            </a: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s Armies.  </a:t>
            </a:r>
            <a:r>
              <a:rPr lang="en-US" sz="3200" b="1" baseline="30000" dirty="0">
                <a:effectLst>
                  <a:glow rad="127000">
                    <a:schemeClr val="tx1"/>
                  </a:glow>
                </a:effectLst>
                <a:latin typeface="Arial" charset="0"/>
                <a:ea typeface="ＭＳ Ｐゴシック" charset="0"/>
                <a:cs typeface="ＭＳ Ｐゴシック" charset="0"/>
              </a:rPr>
              <a:t>5</a:t>
            </a:r>
            <a:r>
              <a:rPr lang="en-US" sz="3200" b="1" dirty="0">
                <a:solidFill>
                  <a:srgbClr val="FFFF00"/>
                </a:solidFill>
                <a:effectLst>
                  <a:glow rad="127000">
                    <a:schemeClr val="tx1"/>
                  </a:glow>
                </a:effectLst>
                <a:latin typeface="Arial" charset="0"/>
                <a:ea typeface="ＭＳ Ｐゴシック" charset="0"/>
                <a:cs typeface="ＭＳ Ｐゴシック" charset="0"/>
              </a:rPr>
              <a:t>My Spirit remains among you</a:t>
            </a:r>
            <a:r>
              <a:rPr lang="en-US" sz="3200" b="1" dirty="0">
                <a:effectLst>
                  <a:glow rad="127000">
                    <a:schemeClr val="tx1"/>
                  </a:glow>
                </a:effectLst>
                <a:latin typeface="Arial" charset="0"/>
                <a:ea typeface="ＭＳ Ｐゴシック" charset="0"/>
                <a:cs typeface="ＭＳ Ｐゴシック" charset="0"/>
              </a:rPr>
              <a:t>, just as I promised when you came out of Egypt. So do not be afraid</a:t>
            </a: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(Haggai 2:3-5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96401446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72008" y="29469"/>
            <a:ext cx="8964488" cy="2247403"/>
          </a:xfrm>
          <a:effectLst>
            <a:outerShdw blurRad="63500" dist="35921" dir="2700000" algn="ctr" rotWithShape="0">
              <a:schemeClr val="tx2">
                <a:alpha val="74998"/>
              </a:schemeClr>
            </a:outerShdw>
          </a:effectLst>
        </p:spPr>
        <p:txBody>
          <a:bodyPr anchor="t"/>
          <a:lstStyle/>
          <a:p>
            <a:pPr>
              <a:defRPr/>
            </a:pPr>
            <a:r>
              <a:rPr lang="en-US" sz="3200" b="1" dirty="0">
                <a:effectLst>
                  <a:glow rad="127000">
                    <a:schemeClr val="tx1"/>
                  </a:glow>
                </a:effectLst>
                <a:latin typeface="Arial" charset="0"/>
                <a:ea typeface="ＭＳ Ｐゴシック" charset="0"/>
                <a:cs typeface="ＭＳ Ｐゴシック" charset="0"/>
              </a:rPr>
              <a:t>"For this is what the L</a:t>
            </a:r>
            <a:r>
              <a:rPr lang="en-US" sz="2800" b="1" dirty="0">
                <a:effectLst>
                  <a:glow rad="127000">
                    <a:schemeClr val="tx1"/>
                  </a:glow>
                </a:effectLst>
                <a:latin typeface="Arial" charset="0"/>
                <a:ea typeface="ＭＳ Ｐゴシック" charset="0"/>
                <a:cs typeface="ＭＳ Ｐゴシック" charset="0"/>
              </a:rPr>
              <a:t>ORD</a:t>
            </a:r>
            <a:r>
              <a:rPr lang="en-US" sz="3200" b="1" dirty="0">
                <a:effectLst>
                  <a:glow rad="127000">
                    <a:schemeClr val="tx1"/>
                  </a:glow>
                </a:effectLst>
                <a:latin typeface="Arial" charset="0"/>
                <a:ea typeface="ＭＳ Ｐゴシック" charset="0"/>
                <a:cs typeface="ＭＳ Ｐゴシック" charset="0"/>
              </a:rPr>
              <a:t> of Heaven</a:t>
            </a: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s Armies says: In just a little while I will again shake the heavens and the earth, the oceans and the dry land" (Haggai 2:6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pic>
        <p:nvPicPr>
          <p:cNvPr id="2" name="Picture 2" descr="Haggai 2:6-7 | Mission Venture Ministries">
            <a:extLst>
              <a:ext uri="{FF2B5EF4-FFF2-40B4-BE49-F238E27FC236}">
                <a16:creationId xmlns:a16="http://schemas.microsoft.com/office/drawing/2014/main" id="{DE17D920-523E-544C-075B-7AFF98F742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50" r="1914" b="28128"/>
          <a:stretch/>
        </p:blipFill>
        <p:spPr bwMode="auto">
          <a:xfrm>
            <a:off x="0" y="2217350"/>
            <a:ext cx="9144000" cy="4611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0970588"/>
      </p:ext>
    </p:extLst>
  </p:cSld>
  <p:clrMapOvr>
    <a:masterClrMapping/>
  </p:clrMapOvr>
</p:sld>
</file>

<file path=ppt/theme/_rels/theme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_rels/theme39.xml.rels><?xml version="1.0" encoding="UTF-8" standalone="yes"?>
<Relationships xmlns="http://schemas.openxmlformats.org/package/2006/relationships"><Relationship Id="rId1" Type="http://schemas.openxmlformats.org/officeDocument/2006/relationships/image" Target="../media/image10.jpeg"/></Relationships>
</file>

<file path=ppt/theme/theme1.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13.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4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3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5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6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7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8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24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24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1.xml><?xml version="1.0" encoding="utf-8"?>
<a:theme xmlns:a="http://schemas.openxmlformats.org/drawingml/2006/main" name="2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4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2_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2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30000">
            <a:ln>
              <a:noFill/>
            </a:ln>
            <a:solidFill>
              <a:schemeClr val="tx1"/>
            </a:solidFill>
            <a:effectLst/>
            <a:latin typeface="Times New Roman" pitchFamily="2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30000">
            <a:ln>
              <a:noFill/>
            </a:ln>
            <a:solidFill>
              <a:schemeClr val="tx1"/>
            </a:solidFill>
            <a:effectLst/>
            <a:latin typeface="Times New Roman" pitchFamily="24"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3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latin typeface="Matura MT Script Capitals" pitchFamily="-10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latin typeface="Matura MT Script Capitals" pitchFamily="-108"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Construction">
  <a:themeElements>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fontScheme name="Construction">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Construction 2">
        <a:dk1>
          <a:srgbClr val="333333"/>
        </a:dk1>
        <a:lt1>
          <a:srgbClr val="FFFFFF"/>
        </a:lt1>
        <a:dk2>
          <a:srgbClr val="B75E31"/>
        </a:dk2>
        <a:lt2>
          <a:srgbClr val="463828"/>
        </a:lt2>
        <a:accent1>
          <a:srgbClr val="E09F98"/>
        </a:accent1>
        <a:accent2>
          <a:srgbClr val="E4D8CA"/>
        </a:accent2>
        <a:accent3>
          <a:srgbClr val="FFFFFF"/>
        </a:accent3>
        <a:accent4>
          <a:srgbClr val="2A2A2A"/>
        </a:accent4>
        <a:accent5>
          <a:srgbClr val="EDCDCA"/>
        </a:accent5>
        <a:accent6>
          <a:srgbClr val="CFC4B7"/>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Construction 3">
        <a:dk1>
          <a:srgbClr val="333333"/>
        </a:dk1>
        <a:lt1>
          <a:srgbClr val="FFFFFF"/>
        </a:lt1>
        <a:dk2>
          <a:srgbClr val="4D4D4D"/>
        </a:dk2>
        <a:lt2>
          <a:srgbClr val="000000"/>
        </a:lt2>
        <a:accent1>
          <a:srgbClr val="C0C0C0"/>
        </a:accent1>
        <a:accent2>
          <a:srgbClr val="DDDDDD"/>
        </a:accent2>
        <a:accent3>
          <a:srgbClr val="FFFFFF"/>
        </a:accent3>
        <a:accent4>
          <a:srgbClr val="2A2A2A"/>
        </a:accent4>
        <a:accent5>
          <a:srgbClr val="DCDCDC"/>
        </a:accent5>
        <a:accent6>
          <a:srgbClr val="C8C8C8"/>
        </a:accent6>
        <a:hlink>
          <a:srgbClr val="808080"/>
        </a:hlink>
        <a:folHlink>
          <a:srgbClr val="B2B2B2"/>
        </a:folHlink>
      </a:clrScheme>
      <a:clrMap bg1="lt1" tx1="dk1" bg2="lt2" tx2="dk2" accent1="accent1" accent2="accent2" accent3="accent3" accent4="accent4" accent5="accent5" accent6="accent6" hlink="hlink" folHlink="folHlink"/>
    </a:extraClrScheme>
    <a:extraClrScheme>
      <a:clrScheme name="Construction 4">
        <a:dk1>
          <a:srgbClr val="000000"/>
        </a:dk1>
        <a:lt1>
          <a:srgbClr val="EAE8E2"/>
        </a:lt1>
        <a:dk2>
          <a:srgbClr val="783A34"/>
        </a:dk2>
        <a:lt2>
          <a:srgbClr val="FFCC99"/>
        </a:lt2>
        <a:accent1>
          <a:srgbClr val="83AAAD"/>
        </a:accent1>
        <a:accent2>
          <a:srgbClr val="A06766"/>
        </a:accent2>
        <a:accent3>
          <a:srgbClr val="BEAEAE"/>
        </a:accent3>
        <a:accent4>
          <a:srgbClr val="C8C6C1"/>
        </a:accent4>
        <a:accent5>
          <a:srgbClr val="C1D2D3"/>
        </a:accent5>
        <a:accent6>
          <a:srgbClr val="915D5C"/>
        </a:accent6>
        <a:hlink>
          <a:srgbClr val="FFFFCC"/>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9_Blank Presentation - Graphics Omitted">
  <a:themeElements>
    <a:clrScheme name="">
      <a:dk1>
        <a:srgbClr val="000000"/>
      </a:dk1>
      <a:lt1>
        <a:srgbClr val="FFFFC7"/>
      </a:lt1>
      <a:dk2>
        <a:srgbClr val="000000"/>
      </a:dk2>
      <a:lt2>
        <a:srgbClr val="000000"/>
      </a:lt2>
      <a:accent1>
        <a:srgbClr val="009D29"/>
      </a:accent1>
      <a:accent2>
        <a:srgbClr val="333399"/>
      </a:accent2>
      <a:accent3>
        <a:srgbClr val="FFFFE0"/>
      </a:accent3>
      <a:accent4>
        <a:srgbClr val="000000"/>
      </a:accent4>
      <a:accent5>
        <a:srgbClr val="AACCAC"/>
      </a:accent5>
      <a:accent6>
        <a:srgbClr val="2D2D8A"/>
      </a:accent6>
      <a:hlink>
        <a:srgbClr val="009999"/>
      </a:hlink>
      <a:folHlink>
        <a:srgbClr val="99CC00"/>
      </a:folHlink>
    </a:clrScheme>
    <a:fontScheme name="Blank Presentation - Graphics Omitted">
      <a:majorFont>
        <a:latin typeface="Times"/>
        <a:ea typeface="Times"/>
        <a:cs typeface="Times"/>
      </a:majorFont>
      <a:minorFont>
        <a:latin typeface="Times"/>
        <a:ea typeface="Times"/>
        <a:cs typeface="Time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tab pos="838200" algn="l"/>
          </a:tabLst>
          <a:defRPr kumimoji="0" lang="en-US" sz="3200" b="0" i="0" u="none" strike="noStrike" cap="none" normalizeH="0" baseline="0">
            <a:ln>
              <a:noFill/>
            </a:ln>
            <a:solidFill>
              <a:schemeClr val="tx1"/>
            </a:solidFill>
            <a:effectLst/>
            <a:latin typeface="GillSans" pitchFamily="1" charset="0"/>
            <a:ea typeface="GillSans" pitchFamily="1" charset="0"/>
            <a:cs typeface="GillSans" pitchFamily="1" charset="0"/>
            <a:sym typeface="Gill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tab pos="838200" algn="l"/>
          </a:tabLst>
          <a:defRPr kumimoji="0" lang="en-US" sz="3200" b="0" i="0" u="none" strike="noStrike" cap="none" normalizeH="0" baseline="0">
            <a:ln>
              <a:noFill/>
            </a:ln>
            <a:solidFill>
              <a:schemeClr val="tx1"/>
            </a:solidFill>
            <a:effectLst/>
            <a:latin typeface="GillSans" pitchFamily="1" charset="0"/>
            <a:ea typeface="GillSans" pitchFamily="1" charset="0"/>
            <a:cs typeface="GillSans" pitchFamily="1" charset="0"/>
            <a:sym typeface="GillSans" pitchFamily="1" charset="0"/>
          </a:defRPr>
        </a:defPPr>
      </a:lstStyle>
    </a:lnDef>
  </a:objectDefaults>
  <a:extraClrSchemeLst>
    <a:extraClrScheme>
      <a:clrScheme name="Blank Presentation - Graphics Omitte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themeOverride>
</file>

<file path=ppt/theme/themeOverride4.xml><?xml version="1.0" encoding="utf-8"?>
<a:themeOverride xmlns:a="http://schemas.openxmlformats.org/drawingml/2006/main">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Macintosh HD:Applications:Microsoft Office X:Templates:Presentations:Designs:Maple</Template>
  <TotalTime>9969</TotalTime>
  <Words>10716</Words>
  <Application>Microsoft Macintosh PowerPoint</Application>
  <PresentationFormat>On-screen Show (4:3)</PresentationFormat>
  <Paragraphs>1411</Paragraphs>
  <Slides>184</Slides>
  <Notes>98</Notes>
  <HiddenSlides>0</HiddenSlides>
  <MMClips>0</MMClips>
  <ScaleCrop>false</ScaleCrop>
  <HeadingPairs>
    <vt:vector size="6" baseType="variant">
      <vt:variant>
        <vt:lpstr>Fonts Used</vt:lpstr>
      </vt:variant>
      <vt:variant>
        <vt:i4>31</vt:i4>
      </vt:variant>
      <vt:variant>
        <vt:lpstr>Theme</vt:lpstr>
      </vt:variant>
      <vt:variant>
        <vt:i4>40</vt:i4>
      </vt:variant>
      <vt:variant>
        <vt:lpstr>Slide Titles</vt:lpstr>
      </vt:variant>
      <vt:variant>
        <vt:i4>184</vt:i4>
      </vt:variant>
    </vt:vector>
  </HeadingPairs>
  <TitlesOfParts>
    <vt:vector size="255" baseType="lpstr">
      <vt:lpstr>26</vt:lpstr>
      <vt:lpstr>Arail</vt:lpstr>
      <vt:lpstr>B VAG Rounded Bold</vt:lpstr>
      <vt:lpstr>Chicago</vt:lpstr>
      <vt:lpstr>Kosher-Normal</vt:lpstr>
      <vt:lpstr>Matisse ITC</vt:lpstr>
      <vt:lpstr>ＭＳ Ｐゴシック</vt:lpstr>
      <vt:lpstr>Osaka</vt:lpstr>
      <vt:lpstr>新細明體</vt:lpstr>
      <vt:lpstr>Times</vt:lpstr>
      <vt:lpstr>Arial</vt:lpstr>
      <vt:lpstr>Arial Black</vt:lpstr>
      <vt:lpstr>Arial Narrow</vt:lpstr>
      <vt:lpstr>Calibri</vt:lpstr>
      <vt:lpstr>Comic Sans MS</vt:lpstr>
      <vt:lpstr>Garamond</vt:lpstr>
      <vt:lpstr>Geneva</vt:lpstr>
      <vt:lpstr>Geneva CY</vt:lpstr>
      <vt:lpstr>GillSans</vt:lpstr>
      <vt:lpstr>Helvetica</vt:lpstr>
      <vt:lpstr>Impact</vt:lpstr>
      <vt:lpstr>Lucida Grande</vt:lpstr>
      <vt:lpstr>Lucida Sans</vt:lpstr>
      <vt:lpstr>Matura MT Script Capitals</vt:lpstr>
      <vt:lpstr>Monotype Sorts</vt:lpstr>
      <vt:lpstr>Tahoma</vt:lpstr>
      <vt:lpstr>Times New Roman</vt:lpstr>
      <vt:lpstr>Trebuchet MS</vt:lpstr>
      <vt:lpstr>Tw Cen MT</vt:lpstr>
      <vt:lpstr>Wingdings</vt:lpstr>
      <vt:lpstr>Wingdings 2</vt:lpstr>
      <vt:lpstr>Soaring</vt:lpstr>
      <vt:lpstr>Stream</vt:lpstr>
      <vt:lpstr>Default Design</vt:lpstr>
      <vt:lpstr>Slit</vt:lpstr>
      <vt:lpstr>Azure</vt:lpstr>
      <vt:lpstr>Crumple</vt:lpstr>
      <vt:lpstr>49_Blank Presentation</vt:lpstr>
      <vt:lpstr>11_Office Theme</vt:lpstr>
      <vt:lpstr>1_Mountain</vt:lpstr>
      <vt:lpstr>Blank Presentation</vt:lpstr>
      <vt:lpstr>1_Office Theme</vt:lpstr>
      <vt:lpstr>Median</vt:lpstr>
      <vt:lpstr>1_Slit</vt:lpstr>
      <vt:lpstr>Radar</vt:lpstr>
      <vt:lpstr>Earth</vt:lpstr>
      <vt:lpstr>1_Blank Presentation</vt:lpstr>
      <vt:lpstr>3_Soaring</vt:lpstr>
      <vt:lpstr>1_Azure</vt:lpstr>
      <vt:lpstr>2_Azure</vt:lpstr>
      <vt:lpstr>4_Soaring</vt:lpstr>
      <vt:lpstr>3_Azure</vt:lpstr>
      <vt:lpstr>5_Soaring</vt:lpstr>
      <vt:lpstr>Fireball</vt:lpstr>
      <vt:lpstr>6_Soaring</vt:lpstr>
      <vt:lpstr>7_Soaring</vt:lpstr>
      <vt:lpstr>8_Soaring</vt:lpstr>
      <vt:lpstr>1_Default Design</vt:lpstr>
      <vt:lpstr>Orbit</vt:lpstr>
      <vt:lpstr>13_Blank Presentation</vt:lpstr>
      <vt:lpstr>5_Office Theme</vt:lpstr>
      <vt:lpstr>2_Soaring</vt:lpstr>
      <vt:lpstr>4_untitled 1</vt:lpstr>
      <vt:lpstr>2_Bar Code</vt:lpstr>
      <vt:lpstr>2_Default Design</vt:lpstr>
      <vt:lpstr>2_Crumple</vt:lpstr>
      <vt:lpstr>3_untitled 3</vt:lpstr>
      <vt:lpstr>untitled 3</vt:lpstr>
      <vt:lpstr>Construction</vt:lpstr>
      <vt:lpstr>9_Blank Presentation - Graphics Omitted</vt:lpstr>
      <vt:lpstr>50_Blank Presentation</vt:lpstr>
      <vt:lpstr>Haggai</vt:lpstr>
      <vt:lpstr>Key Word</vt:lpstr>
      <vt:lpstr>Theme</vt:lpstr>
      <vt:lpstr>Key Verse</vt:lpstr>
      <vt:lpstr>Kingdom Statement</vt:lpstr>
      <vt:lpstr>Summary Statement</vt:lpstr>
      <vt:lpstr>Covenant</vt:lpstr>
      <vt:lpstr>Redemption</vt:lpstr>
      <vt:lpstr>Messiah</vt:lpstr>
      <vt:lpstr>Drought for Neglecting Temple Rebuilding</vt:lpstr>
      <vt:lpstr>Barry Huddleston, The Acrostic Summarized Bible (Grand Rapids: Baker, 1992)</vt:lpstr>
      <vt:lpstr>Be Restored</vt:lpstr>
      <vt:lpstr>How can you restore God's BLESSING when you only see his discipline?</vt:lpstr>
      <vt:lpstr>Main Idea</vt:lpstr>
      <vt:lpstr>1. Realign your priorities. </vt:lpstr>
      <vt:lpstr>2. Recall God's presence. </vt:lpstr>
      <vt:lpstr>3. Renew your worship.</vt:lpstr>
      <vt:lpstr>4. Re-envision God's kingdom.</vt:lpstr>
      <vt:lpstr>Eternal Priorities</vt:lpstr>
      <vt:lpstr>Black</vt:lpstr>
      <vt:lpstr> Arguments Against Haggai as Author:</vt:lpstr>
      <vt:lpstr> Arguments For Haggai as Author:</vt:lpstr>
      <vt:lpstr>Conclusions About Authorship</vt:lpstr>
      <vt:lpstr>The Postexilic Era</vt:lpstr>
      <vt:lpstr>The Postexilic Period</vt:lpstr>
      <vt:lpstr>JUDAH IS PRESERVED!</vt:lpstr>
      <vt:lpstr>PowerPoint Presentation</vt:lpstr>
      <vt:lpstr>PowerPoint Presentation</vt:lpstr>
      <vt:lpstr>PowerPoint Presentation</vt:lpstr>
      <vt:lpstr>PowerPoint Presentation</vt:lpstr>
      <vt:lpstr>Returns from Exile John H. Walton, Chronological and Background Charts of the Old Testament, 35 &amp;  John A. Martin, "Ezra," in The Bible Knowledge Commentary, 1:652, adapted</vt:lpstr>
      <vt:lpstr>Returns from Exile</vt:lpstr>
      <vt:lpstr>Be Restored</vt:lpstr>
      <vt:lpstr>Sometimes things don't go our way even when we follow God's leading.</vt:lpstr>
      <vt:lpstr>Is God trying to get your attention despite the sacrifices you've made for him?</vt:lpstr>
      <vt:lpstr>How can you restore God's BLESSING when you only see his discipline?</vt:lpstr>
      <vt:lpstr>Background</vt:lpstr>
      <vt:lpstr>MINOR PROPHETS</vt:lpstr>
      <vt:lpstr>OT Overall Timeline</vt:lpstr>
      <vt:lpstr>Be...</vt:lpstr>
      <vt:lpstr>Two 70-Year Exiles</vt:lpstr>
      <vt:lpstr>Exile Deportations &amp; Developments</vt:lpstr>
      <vt:lpstr>Opposition to Rebuilding</vt:lpstr>
      <vt:lpstr>The Context:  Opposition to Temple Rebuilding</vt:lpstr>
      <vt:lpstr>Opposition to Rebuilding</vt:lpstr>
      <vt:lpstr>Hug-I</vt:lpstr>
      <vt:lpstr>Date</vt:lpstr>
      <vt:lpstr>Dates in Haggai</vt:lpstr>
      <vt:lpstr>Location of Temple Mount</vt:lpstr>
      <vt:lpstr>Literary Structure</vt:lpstr>
      <vt:lpstr>"On August 29 of the second year of King Darius's reign, the LORD gave a message through the prophet Haggai to Zerubbabel son of Shealtiel, governor of Judah, and to Jeshua son of Jehozadak, the high priest" (Haggai 1:1 NLT).</vt:lpstr>
      <vt:lpstr>The Postexilic Era</vt:lpstr>
      <vt:lpstr>Prophecy #1: God Speaks Regarding  Temple Neglect</vt:lpstr>
      <vt:lpstr>Placing the Prophets</vt:lpstr>
      <vt:lpstr>Would they listen?  God speaks today too.  Are we listening?</vt:lpstr>
      <vt:lpstr>Parallel Structure</vt:lpstr>
      <vt:lpstr>Drought for Neglecting Temple Rebuilding</vt:lpstr>
      <vt:lpstr>Slides on  Haggai 1</vt:lpstr>
      <vt:lpstr>How can you restore God's BLESSING when you only see his discipline?</vt:lpstr>
      <vt:lpstr>1. Realign your priorities. </vt:lpstr>
      <vt:lpstr>Haggai Chart</vt:lpstr>
      <vt:lpstr>Oracle 1: Accusation</vt:lpstr>
      <vt:lpstr>Jewish life revolved around Solomon's temple for 400 years (959-586 BC)</vt:lpstr>
      <vt:lpstr>Chart of the Exile</vt:lpstr>
      <vt:lpstr>Jews Maintained Holiness at the Basin</vt:lpstr>
      <vt:lpstr>The Problem in Haggai's Day…</vt:lpstr>
      <vt:lpstr>"This is what the LORD of Heaven's Armies says: Look at what's happening to you!  6 You have planted much but harvest little. You eat but are not satisfied. You drink but are still thirsty. You put on clothes but cannot keep warm. Your wages disappear as though you were putting them in pockets filled with holes!" (Haggai 1:5-6 NLT).</vt:lpstr>
      <vt:lpstr>"This is what the LORD of Heaven's Armies says: Look at what's happening to you!  8Now go up into the hills, bring down timber, and rebuild my house. Then I will take pleasure in it and be honored, says the LORD" (Haggai 1:7-8 NLT).</vt:lpstr>
      <vt:lpstr>"You hoped for rich harvests, but they were poor. And when you brought your harvest home, I blew it away. Why? Because my house lies in ruins, says the LORD of Heaven's Armies, while all of you are busy building your own fine houses"  (Haggai 1:9 NLT).</vt:lpstr>
      <vt:lpstr>"It's because of you that the heavens withhold the dew and the earth produces no crops.  11 I have called for a drought on your fields and hills—a drought to wither the grain and grapes and olive trees and all your other crops, a drought to starve you and your livestock and to ruin everything you have worked so hard to get" (Haggai 1:10-11 NLT).</vt:lpstr>
      <vt:lpstr>"Then Zerubbabel son of Shealtiel, and Jeshua son of Jehozadak, the high priest, and the whole remnant of God's people began to obey the message from the LORD their God. When they heard the words of the prophet Haggai, whom the LORD their God had sent, the people feared the LORD.  13Then Haggai, the LORD's messenger, gave the people this message from the LORD: 'I am with you, says the LORD!’”  (Haggai 1:12-13 NLT).</vt:lpstr>
      <vt:lpstr>"So the LORD sparked the enthusiasm of Zerubbabel son of Shealtiel, governor of Judah, and the enthusiasm of Jeshua son of Jehozadak, the high priest, and the enthusiasm of the whole remnant of God's people. They began to work on the house of their God, the LORD of Heaven's Armies,  15on September 21 of the second year of King Darius's reign"  (Haggai 1:14-15 NLT).</vt:lpstr>
      <vt:lpstr>Oracle 1: Accusation</vt:lpstr>
      <vt:lpstr>Tabernacle of  Moses</vt:lpstr>
      <vt:lpstr>Temple Location</vt:lpstr>
      <vt:lpstr>PowerPoint Presentation</vt:lpstr>
      <vt:lpstr>Temples in the Bible</vt:lpstr>
      <vt:lpstr>Dates in Haggai</vt:lpstr>
      <vt:lpstr>1st Temple - Solomon</vt:lpstr>
      <vt:lpstr>They Began Rebuilding!</vt:lpstr>
      <vt:lpstr>Historical Parallel in Ezra</vt:lpstr>
      <vt:lpstr>Oracle 1: Accusation</vt:lpstr>
      <vt:lpstr>See the invisible!</vt:lpstr>
      <vt:lpstr>PowerPoint Presentation</vt:lpstr>
      <vt:lpstr>Key Word</vt:lpstr>
      <vt:lpstr>Key Word</vt:lpstr>
      <vt:lpstr>Key Word</vt:lpstr>
      <vt:lpstr>PowerPoint Presentation</vt:lpstr>
      <vt:lpstr>"Well, you did ask for a sign" —God</vt:lpstr>
      <vt:lpstr>God still speaks. Read his words.</vt:lpstr>
      <vt:lpstr>God still speaks when we are still.</vt:lpstr>
      <vt:lpstr>How can you restore God's BLESSING when you only see his discipline?</vt:lpstr>
      <vt:lpstr>1. Realign your priorities. </vt:lpstr>
      <vt:lpstr>Slides on  Haggai 2</vt:lpstr>
      <vt:lpstr>2. Recall God's presence. </vt:lpstr>
      <vt:lpstr>"Then on October 17 of that same year, the LORD sent another message through the prophet Haggai. 'Say this to Zerubbabel son of Shealtiel, governor of Judah, and to Jeshua son of Jehozadak, the high priest, and to the remnant of God's people there in the land'"  (Haggai 2:1-2 NLT).</vt:lpstr>
      <vt:lpstr>Dates in Haggai</vt:lpstr>
      <vt:lpstr>"'Does anyone remember this house—this Temple—in its former splendor? How, in comparison, does it look to you now? It must seem like nothing at all!  4But now the LORD says: Be strong, Zerubbabel. Be strong, Jeshua son of Jehozadak, the high priest. Be strong, all you people still left in the land. And now get to work, for I am with you, says the LORD of Heaven's Armies.  5My Spirit remains among you, just as I promised when you came out of Egypt. So do not be afraid'"  (Haggai 2:3-5 NLT).</vt:lpstr>
      <vt:lpstr>"For this is what the LORD of Heaven's Armies says: In just a little while I will again shake the heavens and the earth, the oceans and the dry land" (Haggai 2:6 NLT).</vt:lpstr>
      <vt:lpstr>"I will shake all the nations, and the treasures of all the nations will be brought to this Temple. I will fill this place with glory, says the LORD of Heaven's Armies" (Haggai 2:7 NLT).</vt:lpstr>
      <vt:lpstr>1st Temple - Solomon</vt:lpstr>
      <vt:lpstr>2nd Temple - Zerubbabel</vt:lpstr>
      <vt:lpstr>2nd Temple - Herod</vt:lpstr>
      <vt:lpstr>God's Presence in Temple Rebuilding</vt:lpstr>
      <vt:lpstr>"The silver is mine, and the gold is mine, says the LORD of Heaven's Armies.    9The future glory of this Temple will be greater than its past glory, says the LORD of Heaven's Armies.   And in this place I will bring peace. I, the LORD of Heaven's Armies, have spoken!"  (Haggai 2:8-9 NLT).</vt:lpstr>
      <vt:lpstr>Oracle 2: Assurance</vt:lpstr>
      <vt:lpstr>Prayers for the Third Temple</vt:lpstr>
      <vt:lpstr>"I will fill this house with glory" (2:7)</vt:lpstr>
      <vt:lpstr>3rd Temple - Tribulation</vt:lpstr>
      <vt:lpstr>Replace This with a Temple?</vt:lpstr>
      <vt:lpstr>The Rock Inside</vt:lpstr>
      <vt:lpstr>Modern Temple Mount</vt:lpstr>
      <vt:lpstr>Events of the 70th "Week"</vt:lpstr>
      <vt:lpstr>Antichrist will make a 7-year treaty with Israel</vt:lpstr>
      <vt:lpstr>In 2017, Israel Commemorated President Trump’s Efforts to Rebuild the Temple</vt:lpstr>
      <vt:lpstr>Antichrist will make a 7-year treaty with Israel</vt:lpstr>
      <vt:lpstr>Antichrist will make a 7-year treaty with Israel</vt:lpstr>
      <vt:lpstr>Antichrist will make a 7-year treaty with Israel</vt:lpstr>
      <vt:lpstr>Antichrist will make a 7-year treaty with Israel</vt:lpstr>
      <vt:lpstr>Ezekiel</vt:lpstr>
      <vt:lpstr>God's Glory Will Return!</vt:lpstr>
      <vt:lpstr>The Glory Returns</vt:lpstr>
      <vt:lpstr>The Eastern Gate (Ezek. 43:1-4 NLT)</vt:lpstr>
      <vt:lpstr>Problems Either Way!</vt:lpstr>
      <vt:lpstr>Why Millennial Sacrifices?</vt:lpstr>
      <vt:lpstr>Theological Themes</vt:lpstr>
      <vt:lpstr>A Response</vt:lpstr>
      <vt:lpstr>What did neglect of temple rebuilding really mean?</vt:lpstr>
      <vt:lpstr>What did neglect of temple rebuilding really mean?</vt:lpstr>
      <vt:lpstr>Recall that God also has promised you his presence today. </vt:lpstr>
      <vt:lpstr>God's Presence</vt:lpstr>
      <vt:lpstr>The LORD of Hosts </vt:lpstr>
      <vt:lpstr>"Don't love money; be satisfied with what you have. For God has said,  'I will never fail you. I will never abandon you'"  (Hebrews 13:5 NLT).</vt:lpstr>
      <vt:lpstr>How can you restore God's BLESSING when you only see his discipline?</vt:lpstr>
      <vt:lpstr>1. Realign your priorities. </vt:lpstr>
      <vt:lpstr>2. Recall God's presence. </vt:lpstr>
      <vt:lpstr>3. Renew your worship.</vt:lpstr>
      <vt:lpstr>Dates in Haggai (2:10, 18, 20)</vt:lpstr>
      <vt:lpstr>Divine Discipline (2:10-17)</vt:lpstr>
      <vt:lpstr>"On December 18 of the second year of King Darius's reign, the LORD sent this message to the prophet Haggai:  11'This is what the LORD of Heaven's Armies says. Ask the priests this question about the law:  12'If one of you is carrying some meat from a holy sacrifice in his robes and his robe happens to brush against some bread or stew, wine or olive oil, or any other kind of food, will it also become holy?'" The priests replied, 'No.'   13Then Haggai asked, 'If someone becomes ceremonially unclean by touching a dead person and then touches any of these foods, will the food be defiled?' And the priests answered, 'Yes'"  (Haggai 2:10-13 NLT).</vt:lpstr>
      <vt:lpstr>"Then Haggai responded, 'That is how it is with this people and this nation, says the LORD. Everything they do and everything they offer is defiled by their sin.  15Look at what was happening to you before you began to lay the foundation of the LORD's Temple.  16When you hoped for a twenty-bushel crop, you harvested only ten. When you expected to draw fifty gallons from the winepress, you found only twenty.  17I sent blight and mildew and hail to destroy everything you worked so hard to produce. Even so, you refused to return to me, says the LORD” (Haggai 2:14-17 NLT).</vt:lpstr>
      <vt:lpstr>Divine Blessing (2:18-19)</vt:lpstr>
      <vt:lpstr>"Think about this eighteenth day of December, the day when the foundation of the LORD's Temple was laid. Think carefully.  19I am giving you a promise now while the seed is still in the barn. You have not yet harvested your grain, and your grapevines, fig trees, pomegranates, and olive trees have not yet produced their crops. But from this day onward I will bless you'" (Haggai 2:18-19 NLT).</vt:lpstr>
      <vt:lpstr>Oracle 3: Accusation</vt:lpstr>
      <vt:lpstr>What does God think about your worship?</vt:lpstr>
      <vt:lpstr>How can you restore God's BLESSING when you only see his discipline?</vt:lpstr>
      <vt:lpstr>4. Re-envision God's kingdom.</vt:lpstr>
      <vt:lpstr>"On that same day, December 18, the LORD sent this second message to Haggai:  21'Tell Zerubbabel, the governor of Judah, that I am about to shake the heavens and the earth.  22I will overthrow royal thrones and destroy the power of foreign kingdoms. I will overturn their chariots and riders. The horses will fall, and their riders will kill each other"  (Haggai 2:20-22 NLT).</vt:lpstr>
      <vt:lpstr>Military Victory (2:20-22)</vt:lpstr>
      <vt:lpstr>"But when this happens, says the LORD of Heaven's Armies, I will honor you, Zerubbabel son of Shealtiel, my servant. I will make you like a signet ring on my finger, says the LORD, for I have chosen you. I, the LORD of Heaven's Armies, have spoken!" (Haggai 2:23 NLT).</vt:lpstr>
      <vt:lpstr>Oracle 4: Assurance</vt:lpstr>
      <vt:lpstr>Zerubbabel Blessed (2:23)</vt:lpstr>
      <vt:lpstr>Messianic Teaching in Haggai</vt:lpstr>
      <vt:lpstr>The Signet Ring</vt:lpstr>
      <vt:lpstr>Zerubbabel's Authority</vt:lpstr>
      <vt:lpstr>Significance of David-Zerubbabel Parallel</vt:lpstr>
      <vt:lpstr>Prophetic Messianic Elements</vt:lpstr>
      <vt:lpstr>Do you want God's blessing?</vt:lpstr>
      <vt:lpstr>Barry Huddleston, The Acrostic Summarized Bible (Grand Rapids: Baker, 1992)</vt:lpstr>
      <vt:lpstr>Two Types of Inheritance</vt:lpstr>
      <vt:lpstr>How can you restore God's BLESSING when you only see his discipline?</vt:lpstr>
      <vt:lpstr>Main Idea</vt:lpstr>
      <vt:lpstr>1. Realign your priorities. </vt:lpstr>
      <vt:lpstr>2. Recall God's presence. </vt:lpstr>
      <vt:lpstr>3. Renew your worship.</vt:lpstr>
      <vt:lpstr>4. Re-envision God's kingdom.</vt:lpstr>
      <vt:lpstr>Key Verse</vt:lpstr>
      <vt:lpstr>Haggai Kingdom Statement</vt:lpstr>
      <vt:lpstr>Eternal Priorities</vt:lpstr>
      <vt:lpstr>Black</vt:lpstr>
      <vt:lpstr>OT Preaching link at BibleStudyDownloads.org</vt:lpstr>
      <vt:lpstr>The Lord directs the history and life of his people</vt:lpstr>
      <vt:lpstr>Misplaced Priorities</vt:lpstr>
      <vt:lpstr>The Role of the Prophet as the Lord's Messenger</vt:lpstr>
      <vt:lpstr>What is most important?</vt:lpstr>
      <vt:lpstr> Spiritual Over Material Priorities</vt:lpstr>
      <vt:lpstr>Application</vt:lpstr>
      <vt:lpstr>PowerPoint Presentation</vt:lpstr>
      <vt:lpstr>PowerPoint Presentation</vt:lpstr>
      <vt:lpstr>PowerPoint Presentation</vt:lpstr>
      <vt:lpstr>PowerPoint Presentation</vt:lpstr>
      <vt:lpstr>PowerPoint Presentation</vt:lpstr>
      <vt:lpstr>Black</vt:lpstr>
      <vt:lpstr>OT Survey link at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The Book of Haggai   </dc:title>
  <dc:creator>Joy Tong</dc:creator>
  <cp:lastModifiedBy>Rick Griffith</cp:lastModifiedBy>
  <cp:revision>321</cp:revision>
  <dcterms:created xsi:type="dcterms:W3CDTF">2002-04-20T10:24:14Z</dcterms:created>
  <dcterms:modified xsi:type="dcterms:W3CDTF">2024-03-13T14:23:44Z</dcterms:modified>
</cp:coreProperties>
</file>